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7" r:id="rId4"/>
    <p:sldMasterId id="2147483718" r:id="rId5"/>
    <p:sldMasterId id="2147483719" r:id="rId6"/>
  </p:sldMasterIdLst>
  <p:notesMasterIdLst>
    <p:notesMasterId r:id="rId45"/>
  </p:notesMasterIdLst>
  <p:sldIdLst>
    <p:sldId id="256" r:id="rId7"/>
    <p:sldId id="257" r:id="rId8"/>
    <p:sldId id="258" r:id="rId9"/>
    <p:sldId id="259" r:id="rId10"/>
    <p:sldId id="260"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4" r:id="rId42"/>
    <p:sldId id="295" r:id="rId43"/>
    <p:sldId id="298"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2911D8-9687-4E32-8F7B-F48C63B56D9C}" v="1" dt="2025-06-09T14:10:55.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76" autoAdjust="0"/>
  </p:normalViewPr>
  <p:slideViewPr>
    <p:cSldViewPr snapToGrid="0">
      <p:cViewPr varScale="1">
        <p:scale>
          <a:sx n="131" d="100"/>
          <a:sy n="131" d="100"/>
        </p:scale>
        <p:origin x="270"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setarits, Jake S. (DESE)" userId="37741e96-5ecb-4258-9857-666183bdd9bd" providerId="ADAL" clId="{7C2911D8-9687-4E32-8F7B-F48C63B56D9C}"/>
    <pc:docChg chg="undo custSel addSld delSld modSld">
      <pc:chgData name="Resetarits, Jake S. (DESE)" userId="37741e96-5ecb-4258-9857-666183bdd9bd" providerId="ADAL" clId="{7C2911D8-9687-4E32-8F7B-F48C63B56D9C}" dt="2025-06-09T14:10:55.526" v="278" actId="27636"/>
      <pc:docMkLst>
        <pc:docMk/>
      </pc:docMkLst>
      <pc:sldChg chg="modSp mod">
        <pc:chgData name="Resetarits, Jake S. (DESE)" userId="37741e96-5ecb-4258-9857-666183bdd9bd" providerId="ADAL" clId="{7C2911D8-9687-4E32-8F7B-F48C63B56D9C}" dt="2025-06-06T18:31:41.129" v="243" actId="962"/>
        <pc:sldMkLst>
          <pc:docMk/>
          <pc:sldMk cId="0" sldId="256"/>
        </pc:sldMkLst>
        <pc:picChg chg="mod ord">
          <ac:chgData name="Resetarits, Jake S. (DESE)" userId="37741e96-5ecb-4258-9857-666183bdd9bd" providerId="ADAL" clId="{7C2911D8-9687-4E32-8F7B-F48C63B56D9C}" dt="2025-06-06T18:31:41.129" v="243" actId="962"/>
          <ac:picMkLst>
            <pc:docMk/>
            <pc:sldMk cId="0" sldId="256"/>
            <ac:picMk id="1359" creationId="{00000000-0000-0000-0000-000000000000}"/>
          </ac:picMkLst>
        </pc:picChg>
      </pc:sldChg>
      <pc:sldChg chg="modSp mod">
        <pc:chgData name="Resetarits, Jake S. (DESE)" userId="37741e96-5ecb-4258-9857-666183bdd9bd" providerId="ADAL" clId="{7C2911D8-9687-4E32-8F7B-F48C63B56D9C}" dt="2025-06-06T18:21:57.957" v="7" actId="20577"/>
        <pc:sldMkLst>
          <pc:docMk/>
          <pc:sldMk cId="0" sldId="257"/>
        </pc:sldMkLst>
        <pc:spChg chg="mod">
          <ac:chgData name="Resetarits, Jake S. (DESE)" userId="37741e96-5ecb-4258-9857-666183bdd9bd" providerId="ADAL" clId="{7C2911D8-9687-4E32-8F7B-F48C63B56D9C}" dt="2025-06-06T18:21:57.957" v="7" actId="20577"/>
          <ac:spMkLst>
            <pc:docMk/>
            <pc:sldMk cId="0" sldId="257"/>
            <ac:spMk id="1364" creationId="{00000000-0000-0000-0000-000000000000}"/>
          </ac:spMkLst>
        </pc:spChg>
      </pc:sldChg>
      <pc:sldChg chg="delSp modSp add del mod">
        <pc:chgData name="Resetarits, Jake S. (DESE)" userId="37741e96-5ecb-4258-9857-666183bdd9bd" providerId="ADAL" clId="{7C2911D8-9687-4E32-8F7B-F48C63B56D9C}" dt="2025-06-06T18:26:54.538" v="202" actId="47"/>
        <pc:sldMkLst>
          <pc:docMk/>
          <pc:sldMk cId="0" sldId="261"/>
        </pc:sldMkLst>
      </pc:sldChg>
      <pc:sldChg chg="modSp mod">
        <pc:chgData name="Resetarits, Jake S. (DESE)" userId="37741e96-5ecb-4258-9857-666183bdd9bd" providerId="ADAL" clId="{7C2911D8-9687-4E32-8F7B-F48C63B56D9C}" dt="2025-06-09T14:10:55.450" v="271" actId="27636"/>
        <pc:sldMkLst>
          <pc:docMk/>
          <pc:sldMk cId="0" sldId="262"/>
        </pc:sldMkLst>
        <pc:spChg chg="mod">
          <ac:chgData name="Resetarits, Jake S. (DESE)" userId="37741e96-5ecb-4258-9857-666183bdd9bd" providerId="ADAL" clId="{7C2911D8-9687-4E32-8F7B-F48C63B56D9C}" dt="2025-06-09T14:10:55.450" v="271" actId="27636"/>
          <ac:spMkLst>
            <pc:docMk/>
            <pc:sldMk cId="0" sldId="262"/>
            <ac:spMk id="1403" creationId="{00000000-0000-0000-0000-000000000000}"/>
          </ac:spMkLst>
        </pc:spChg>
        <pc:spChg chg="ord">
          <ac:chgData name="Resetarits, Jake S. (DESE)" userId="37741e96-5ecb-4258-9857-666183bdd9bd" providerId="ADAL" clId="{7C2911D8-9687-4E32-8F7B-F48C63B56D9C}" dt="2025-06-06T18:27:02.723" v="203" actId="13244"/>
          <ac:spMkLst>
            <pc:docMk/>
            <pc:sldMk cId="0" sldId="262"/>
            <ac:spMk id="1404" creationId="{00000000-0000-0000-0000-000000000000}"/>
          </ac:spMkLst>
        </pc:spChg>
        <pc:picChg chg="mod">
          <ac:chgData name="Resetarits, Jake S. (DESE)" userId="37741e96-5ecb-4258-9857-666183bdd9bd" providerId="ADAL" clId="{7C2911D8-9687-4E32-8F7B-F48C63B56D9C}" dt="2025-06-06T18:27:10.515" v="204" actId="962"/>
          <ac:picMkLst>
            <pc:docMk/>
            <pc:sldMk cId="0" sldId="262"/>
            <ac:picMk id="1407" creationId="{00000000-0000-0000-0000-000000000000}"/>
          </ac:picMkLst>
        </pc:picChg>
      </pc:sldChg>
      <pc:sldChg chg="modSp mod">
        <pc:chgData name="Resetarits, Jake S. (DESE)" userId="37741e96-5ecb-4258-9857-666183bdd9bd" providerId="ADAL" clId="{7C2911D8-9687-4E32-8F7B-F48C63B56D9C}" dt="2025-06-09T14:10:55.484" v="272" actId="27636"/>
        <pc:sldMkLst>
          <pc:docMk/>
          <pc:sldMk cId="0" sldId="263"/>
        </pc:sldMkLst>
        <pc:spChg chg="mod ord">
          <ac:chgData name="Resetarits, Jake S. (DESE)" userId="37741e96-5ecb-4258-9857-666183bdd9bd" providerId="ADAL" clId="{7C2911D8-9687-4E32-8F7B-F48C63B56D9C}" dt="2025-06-09T14:10:55.484" v="272" actId="27636"/>
          <ac:spMkLst>
            <pc:docMk/>
            <pc:sldMk cId="0" sldId="263"/>
            <ac:spMk id="1415" creationId="{00000000-0000-0000-0000-000000000000}"/>
          </ac:spMkLst>
        </pc:spChg>
        <pc:spChg chg="ord">
          <ac:chgData name="Resetarits, Jake S. (DESE)" userId="37741e96-5ecb-4258-9857-666183bdd9bd" providerId="ADAL" clId="{7C2911D8-9687-4E32-8F7B-F48C63B56D9C}" dt="2025-06-06T18:27:26.390" v="205" actId="13244"/>
          <ac:spMkLst>
            <pc:docMk/>
            <pc:sldMk cId="0" sldId="263"/>
            <ac:spMk id="1416" creationId="{00000000-0000-0000-0000-000000000000}"/>
          </ac:spMkLst>
        </pc:spChg>
        <pc:spChg chg="ord">
          <ac:chgData name="Resetarits, Jake S. (DESE)" userId="37741e96-5ecb-4258-9857-666183bdd9bd" providerId="ADAL" clId="{7C2911D8-9687-4E32-8F7B-F48C63B56D9C}" dt="2025-06-06T18:27:56.586" v="211" actId="13244"/>
          <ac:spMkLst>
            <pc:docMk/>
            <pc:sldMk cId="0" sldId="263"/>
            <ac:spMk id="1421" creationId="{00000000-0000-0000-0000-000000000000}"/>
          </ac:spMkLst>
        </pc:spChg>
        <pc:picChg chg="ord">
          <ac:chgData name="Resetarits, Jake S. (DESE)" userId="37741e96-5ecb-4258-9857-666183bdd9bd" providerId="ADAL" clId="{7C2911D8-9687-4E32-8F7B-F48C63B56D9C}" dt="2025-06-06T18:27:42.102" v="208" actId="13244"/>
          <ac:picMkLst>
            <pc:docMk/>
            <pc:sldMk cId="0" sldId="263"/>
            <ac:picMk id="1417" creationId="{00000000-0000-0000-0000-000000000000}"/>
          </ac:picMkLst>
        </pc:picChg>
        <pc:picChg chg="ord">
          <ac:chgData name="Resetarits, Jake S. (DESE)" userId="37741e96-5ecb-4258-9857-666183bdd9bd" providerId="ADAL" clId="{7C2911D8-9687-4E32-8F7B-F48C63B56D9C}" dt="2025-06-06T18:27:32.139" v="206" actId="13244"/>
          <ac:picMkLst>
            <pc:docMk/>
            <pc:sldMk cId="0" sldId="263"/>
            <ac:picMk id="1418" creationId="{00000000-0000-0000-0000-000000000000}"/>
          </ac:picMkLst>
        </pc:picChg>
        <pc:picChg chg="mod ord">
          <ac:chgData name="Resetarits, Jake S. (DESE)" userId="37741e96-5ecb-4258-9857-666183bdd9bd" providerId="ADAL" clId="{7C2911D8-9687-4E32-8F7B-F48C63B56D9C}" dt="2025-06-06T18:27:53.563" v="210" actId="13244"/>
          <ac:picMkLst>
            <pc:docMk/>
            <pc:sldMk cId="0" sldId="263"/>
            <ac:picMk id="1419" creationId="{00000000-0000-0000-0000-000000000000}"/>
          </ac:picMkLst>
        </pc:picChg>
      </pc:sldChg>
      <pc:sldChg chg="addSp delSp modSp mod">
        <pc:chgData name="Resetarits, Jake S. (DESE)" userId="37741e96-5ecb-4258-9857-666183bdd9bd" providerId="ADAL" clId="{7C2911D8-9687-4E32-8F7B-F48C63B56D9C}" dt="2025-06-06T18:28:42.113" v="218" actId="478"/>
        <pc:sldMkLst>
          <pc:docMk/>
          <pc:sldMk cId="0" sldId="264"/>
        </pc:sldMkLst>
        <pc:spChg chg="mod">
          <ac:chgData name="Resetarits, Jake S. (DESE)" userId="37741e96-5ecb-4258-9857-666183bdd9bd" providerId="ADAL" clId="{7C2911D8-9687-4E32-8F7B-F48C63B56D9C}" dt="2025-06-06T18:22:02.786" v="8" actId="33553"/>
          <ac:spMkLst>
            <pc:docMk/>
            <pc:sldMk cId="0" sldId="264"/>
            <ac:spMk id="1428" creationId="{00000000-0000-0000-0000-000000000000}"/>
          </ac:spMkLst>
        </pc:spChg>
      </pc:sldChg>
      <pc:sldChg chg="addSp delSp modSp mod">
        <pc:chgData name="Resetarits, Jake S. (DESE)" userId="37741e96-5ecb-4258-9857-666183bdd9bd" providerId="ADAL" clId="{7C2911D8-9687-4E32-8F7B-F48C63B56D9C}" dt="2025-06-06T18:29:11.278" v="222" actId="478"/>
        <pc:sldMkLst>
          <pc:docMk/>
          <pc:sldMk cId="0" sldId="265"/>
        </pc:sldMkLst>
        <pc:spChg chg="mod">
          <ac:chgData name="Resetarits, Jake S. (DESE)" userId="37741e96-5ecb-4258-9857-666183bdd9bd" providerId="ADAL" clId="{7C2911D8-9687-4E32-8F7B-F48C63B56D9C}" dt="2025-06-06T18:22:10.591" v="9" actId="33553"/>
          <ac:spMkLst>
            <pc:docMk/>
            <pc:sldMk cId="0" sldId="265"/>
            <ac:spMk id="1436" creationId="{00000000-0000-0000-0000-000000000000}"/>
          </ac:spMkLst>
        </pc:spChg>
      </pc:sldChg>
      <pc:sldChg chg="addSp delSp modSp mod">
        <pc:chgData name="Resetarits, Jake S. (DESE)" userId="37741e96-5ecb-4258-9857-666183bdd9bd" providerId="ADAL" clId="{7C2911D8-9687-4E32-8F7B-F48C63B56D9C}" dt="2025-06-06T18:29:36.167" v="226" actId="13244"/>
        <pc:sldMkLst>
          <pc:docMk/>
          <pc:sldMk cId="0" sldId="266"/>
        </pc:sldMkLst>
        <pc:spChg chg="mod ord">
          <ac:chgData name="Resetarits, Jake S. (DESE)" userId="37741e96-5ecb-4258-9857-666183bdd9bd" providerId="ADAL" clId="{7C2911D8-9687-4E32-8F7B-F48C63B56D9C}" dt="2025-06-06T18:29:36.167" v="226" actId="13244"/>
          <ac:spMkLst>
            <pc:docMk/>
            <pc:sldMk cId="0" sldId="266"/>
            <ac:spMk id="1446" creationId="{00000000-0000-0000-0000-000000000000}"/>
          </ac:spMkLst>
        </pc:spChg>
      </pc:sldChg>
      <pc:sldChg chg="delSp modSp mod">
        <pc:chgData name="Resetarits, Jake S. (DESE)" userId="37741e96-5ecb-4258-9857-666183bdd9bd" providerId="ADAL" clId="{7C2911D8-9687-4E32-8F7B-F48C63B56D9C}" dt="2025-06-09T14:10:55.495" v="273" actId="27636"/>
        <pc:sldMkLst>
          <pc:docMk/>
          <pc:sldMk cId="0" sldId="267"/>
        </pc:sldMkLst>
        <pc:spChg chg="mod">
          <ac:chgData name="Resetarits, Jake S. (DESE)" userId="37741e96-5ecb-4258-9857-666183bdd9bd" providerId="ADAL" clId="{7C2911D8-9687-4E32-8F7B-F48C63B56D9C}" dt="2025-06-09T14:10:55.495" v="273" actId="27636"/>
          <ac:spMkLst>
            <pc:docMk/>
            <pc:sldMk cId="0" sldId="267"/>
            <ac:spMk id="1452" creationId="{00000000-0000-0000-0000-000000000000}"/>
          </ac:spMkLst>
        </pc:spChg>
        <pc:spChg chg="mod ord">
          <ac:chgData name="Resetarits, Jake S. (DESE)" userId="37741e96-5ecb-4258-9857-666183bdd9bd" providerId="ADAL" clId="{7C2911D8-9687-4E32-8F7B-F48C63B56D9C}" dt="2025-06-06T18:29:52.024" v="228" actId="13244"/>
          <ac:spMkLst>
            <pc:docMk/>
            <pc:sldMk cId="0" sldId="267"/>
            <ac:spMk id="1454" creationId="{00000000-0000-0000-0000-000000000000}"/>
          </ac:spMkLst>
        </pc:spChg>
      </pc:sldChg>
      <pc:sldChg chg="modSp mod">
        <pc:chgData name="Resetarits, Jake S. (DESE)" userId="37741e96-5ecb-4258-9857-666183bdd9bd" providerId="ADAL" clId="{7C2911D8-9687-4E32-8F7B-F48C63B56D9C}" dt="2025-06-09T14:10:55.502" v="274" actId="27636"/>
        <pc:sldMkLst>
          <pc:docMk/>
          <pc:sldMk cId="0" sldId="268"/>
        </pc:sldMkLst>
        <pc:spChg chg="mod">
          <ac:chgData name="Resetarits, Jake S. (DESE)" userId="37741e96-5ecb-4258-9857-666183bdd9bd" providerId="ADAL" clId="{7C2911D8-9687-4E32-8F7B-F48C63B56D9C}" dt="2025-06-09T14:10:55.502" v="274" actId="27636"/>
          <ac:spMkLst>
            <pc:docMk/>
            <pc:sldMk cId="0" sldId="268"/>
            <ac:spMk id="1460" creationId="{00000000-0000-0000-0000-000000000000}"/>
          </ac:spMkLst>
        </pc:spChg>
      </pc:sldChg>
      <pc:sldChg chg="delSp mod">
        <pc:chgData name="Resetarits, Jake S. (DESE)" userId="37741e96-5ecb-4258-9857-666183bdd9bd" providerId="ADAL" clId="{7C2911D8-9687-4E32-8F7B-F48C63B56D9C}" dt="2025-06-06T18:30:00.733" v="229" actId="478"/>
        <pc:sldMkLst>
          <pc:docMk/>
          <pc:sldMk cId="0" sldId="269"/>
        </pc:sldMkLst>
      </pc:sldChg>
      <pc:sldChg chg="addSp modSp mod">
        <pc:chgData name="Resetarits, Jake S. (DESE)" userId="37741e96-5ecb-4258-9857-666183bdd9bd" providerId="ADAL" clId="{7C2911D8-9687-4E32-8F7B-F48C63B56D9C}" dt="2025-06-06T18:30:10.224" v="230" actId="13244"/>
        <pc:sldMkLst>
          <pc:docMk/>
          <pc:sldMk cId="0" sldId="270"/>
        </pc:sldMkLst>
        <pc:spChg chg="add mod ord">
          <ac:chgData name="Resetarits, Jake S. (DESE)" userId="37741e96-5ecb-4258-9857-666183bdd9bd" providerId="ADAL" clId="{7C2911D8-9687-4E32-8F7B-F48C63B56D9C}" dt="2025-06-06T18:30:10.224" v="230" actId="13244"/>
          <ac:spMkLst>
            <pc:docMk/>
            <pc:sldMk cId="0" sldId="270"/>
            <ac:spMk id="2" creationId="{B390DEB6-1C81-1A44-B596-7FBE4992E613}"/>
          </ac:spMkLst>
        </pc:spChg>
      </pc:sldChg>
      <pc:sldChg chg="addSp modSp mod">
        <pc:chgData name="Resetarits, Jake S. (DESE)" userId="37741e96-5ecb-4258-9857-666183bdd9bd" providerId="ADAL" clId="{7C2911D8-9687-4E32-8F7B-F48C63B56D9C}" dt="2025-06-06T18:22:51.655" v="69" actId="255"/>
        <pc:sldMkLst>
          <pc:docMk/>
          <pc:sldMk cId="0" sldId="271"/>
        </pc:sldMkLst>
        <pc:spChg chg="add mod">
          <ac:chgData name="Resetarits, Jake S. (DESE)" userId="37741e96-5ecb-4258-9857-666183bdd9bd" providerId="ADAL" clId="{7C2911D8-9687-4E32-8F7B-F48C63B56D9C}" dt="2025-06-06T18:22:51.655" v="69" actId="255"/>
          <ac:spMkLst>
            <pc:docMk/>
            <pc:sldMk cId="0" sldId="271"/>
            <ac:spMk id="2" creationId="{4BAE28D4-CBE9-92AF-D677-93D8B1F42EEE}"/>
          </ac:spMkLst>
        </pc:spChg>
      </pc:sldChg>
      <pc:sldChg chg="addSp modSp mod">
        <pc:chgData name="Resetarits, Jake S. (DESE)" userId="37741e96-5ecb-4258-9857-666183bdd9bd" providerId="ADAL" clId="{7C2911D8-9687-4E32-8F7B-F48C63B56D9C}" dt="2025-06-06T18:30:12.477" v="231" actId="13244"/>
        <pc:sldMkLst>
          <pc:docMk/>
          <pc:sldMk cId="0" sldId="273"/>
        </pc:sldMkLst>
        <pc:spChg chg="add mod ord">
          <ac:chgData name="Resetarits, Jake S. (DESE)" userId="37741e96-5ecb-4258-9857-666183bdd9bd" providerId="ADAL" clId="{7C2911D8-9687-4E32-8F7B-F48C63B56D9C}" dt="2025-06-06T18:30:12.477" v="231" actId="13244"/>
          <ac:spMkLst>
            <pc:docMk/>
            <pc:sldMk cId="0" sldId="273"/>
            <ac:spMk id="2" creationId="{4D6C6FEC-2559-C2C5-1549-7254DD5978FB}"/>
          </ac:spMkLst>
        </pc:spChg>
      </pc:sldChg>
      <pc:sldChg chg="addSp modSp mod">
        <pc:chgData name="Resetarits, Jake S. (DESE)" userId="37741e96-5ecb-4258-9857-666183bdd9bd" providerId="ADAL" clId="{7C2911D8-9687-4E32-8F7B-F48C63B56D9C}" dt="2025-06-06T18:30:19.417" v="232" actId="13244"/>
        <pc:sldMkLst>
          <pc:docMk/>
          <pc:sldMk cId="0" sldId="274"/>
        </pc:sldMkLst>
        <pc:spChg chg="add mod ord">
          <ac:chgData name="Resetarits, Jake S. (DESE)" userId="37741e96-5ecb-4258-9857-666183bdd9bd" providerId="ADAL" clId="{7C2911D8-9687-4E32-8F7B-F48C63B56D9C}" dt="2025-06-06T18:30:19.417" v="232" actId="13244"/>
          <ac:spMkLst>
            <pc:docMk/>
            <pc:sldMk cId="0" sldId="274"/>
            <ac:spMk id="2" creationId="{2D8D0C1A-105B-BE3F-EDAE-6612F8FE9532}"/>
          </ac:spMkLst>
        </pc:spChg>
      </pc:sldChg>
      <pc:sldChg chg="addSp modSp mod">
        <pc:chgData name="Resetarits, Jake S. (DESE)" userId="37741e96-5ecb-4258-9857-666183bdd9bd" providerId="ADAL" clId="{7C2911D8-9687-4E32-8F7B-F48C63B56D9C}" dt="2025-06-06T18:30:22.462" v="233" actId="13244"/>
        <pc:sldMkLst>
          <pc:docMk/>
          <pc:sldMk cId="0" sldId="275"/>
        </pc:sldMkLst>
        <pc:spChg chg="add mod ord">
          <ac:chgData name="Resetarits, Jake S. (DESE)" userId="37741e96-5ecb-4258-9857-666183bdd9bd" providerId="ADAL" clId="{7C2911D8-9687-4E32-8F7B-F48C63B56D9C}" dt="2025-06-06T18:30:22.462" v="233" actId="13244"/>
          <ac:spMkLst>
            <pc:docMk/>
            <pc:sldMk cId="0" sldId="275"/>
            <ac:spMk id="2" creationId="{E825E315-45F3-468D-5A50-7E757F88DE4E}"/>
          </ac:spMkLst>
        </pc:spChg>
      </pc:sldChg>
      <pc:sldChg chg="delSp mod">
        <pc:chgData name="Resetarits, Jake S. (DESE)" userId="37741e96-5ecb-4258-9857-666183bdd9bd" providerId="ADAL" clId="{7C2911D8-9687-4E32-8F7B-F48C63B56D9C}" dt="2025-06-06T18:30:33.411" v="235" actId="478"/>
        <pc:sldMkLst>
          <pc:docMk/>
          <pc:sldMk cId="0" sldId="276"/>
        </pc:sldMkLst>
      </pc:sldChg>
      <pc:sldChg chg="delSp modSp mod">
        <pc:chgData name="Resetarits, Jake S. (DESE)" userId="37741e96-5ecb-4258-9857-666183bdd9bd" providerId="ADAL" clId="{7C2911D8-9687-4E32-8F7B-F48C63B56D9C}" dt="2025-06-06T18:30:48.379" v="238" actId="478"/>
        <pc:sldMkLst>
          <pc:docMk/>
          <pc:sldMk cId="0" sldId="277"/>
        </pc:sldMkLst>
        <pc:spChg chg="mod">
          <ac:chgData name="Resetarits, Jake S. (DESE)" userId="37741e96-5ecb-4258-9857-666183bdd9bd" providerId="ADAL" clId="{7C2911D8-9687-4E32-8F7B-F48C63B56D9C}" dt="2025-06-06T18:23:23.297" v="118" actId="20577"/>
          <ac:spMkLst>
            <pc:docMk/>
            <pc:sldMk cId="0" sldId="277"/>
            <ac:spMk id="1515" creationId="{00000000-0000-0000-0000-000000000000}"/>
          </ac:spMkLst>
        </pc:spChg>
      </pc:sldChg>
      <pc:sldChg chg="delSp mod">
        <pc:chgData name="Resetarits, Jake S. (DESE)" userId="37741e96-5ecb-4258-9857-666183bdd9bd" providerId="ADAL" clId="{7C2911D8-9687-4E32-8F7B-F48C63B56D9C}" dt="2025-06-06T18:30:58.474" v="239" actId="478"/>
        <pc:sldMkLst>
          <pc:docMk/>
          <pc:sldMk cId="0" sldId="278"/>
        </pc:sldMkLst>
      </pc:sldChg>
      <pc:sldChg chg="delSp modSp mod">
        <pc:chgData name="Resetarits, Jake S. (DESE)" userId="37741e96-5ecb-4258-9857-666183bdd9bd" providerId="ADAL" clId="{7C2911D8-9687-4E32-8F7B-F48C63B56D9C}" dt="2025-06-06T18:31:13.022" v="240" actId="478"/>
        <pc:sldMkLst>
          <pc:docMk/>
          <pc:sldMk cId="0" sldId="279"/>
        </pc:sldMkLst>
        <pc:spChg chg="mod">
          <ac:chgData name="Resetarits, Jake S. (DESE)" userId="37741e96-5ecb-4258-9857-666183bdd9bd" providerId="ADAL" clId="{7C2911D8-9687-4E32-8F7B-F48C63B56D9C}" dt="2025-06-06T18:23:30.775" v="127" actId="20577"/>
          <ac:spMkLst>
            <pc:docMk/>
            <pc:sldMk cId="0" sldId="279"/>
            <ac:spMk id="1532" creationId="{00000000-0000-0000-0000-000000000000}"/>
          </ac:spMkLst>
        </pc:spChg>
      </pc:sldChg>
      <pc:sldChg chg="delSp modSp mod">
        <pc:chgData name="Resetarits, Jake S. (DESE)" userId="37741e96-5ecb-4258-9857-666183bdd9bd" providerId="ADAL" clId="{7C2911D8-9687-4E32-8F7B-F48C63B56D9C}" dt="2025-06-06T18:31:23.399" v="241" actId="478"/>
        <pc:sldMkLst>
          <pc:docMk/>
          <pc:sldMk cId="0" sldId="280"/>
        </pc:sldMkLst>
        <pc:spChg chg="mod">
          <ac:chgData name="Resetarits, Jake S. (DESE)" userId="37741e96-5ecb-4258-9857-666183bdd9bd" providerId="ADAL" clId="{7C2911D8-9687-4E32-8F7B-F48C63B56D9C}" dt="2025-06-06T18:23:36.420" v="133" actId="20577"/>
          <ac:spMkLst>
            <pc:docMk/>
            <pc:sldMk cId="0" sldId="280"/>
            <ac:spMk id="1540" creationId="{00000000-0000-0000-0000-000000000000}"/>
          </ac:spMkLst>
        </pc:spChg>
      </pc:sldChg>
      <pc:sldChg chg="delSp modSp mod">
        <pc:chgData name="Resetarits, Jake S. (DESE)" userId="37741e96-5ecb-4258-9857-666183bdd9bd" providerId="ADAL" clId="{7C2911D8-9687-4E32-8F7B-F48C63B56D9C}" dt="2025-06-06T18:31:46.482" v="244" actId="478"/>
        <pc:sldMkLst>
          <pc:docMk/>
          <pc:sldMk cId="0" sldId="281"/>
        </pc:sldMkLst>
        <pc:spChg chg="mod">
          <ac:chgData name="Resetarits, Jake S. (DESE)" userId="37741e96-5ecb-4258-9857-666183bdd9bd" providerId="ADAL" clId="{7C2911D8-9687-4E32-8F7B-F48C63B56D9C}" dt="2025-06-06T18:23:41.211" v="144" actId="20577"/>
          <ac:spMkLst>
            <pc:docMk/>
            <pc:sldMk cId="0" sldId="281"/>
            <ac:spMk id="1549" creationId="{00000000-0000-0000-0000-000000000000}"/>
          </ac:spMkLst>
        </pc:spChg>
      </pc:sldChg>
      <pc:sldChg chg="addSp delSp modSp mod">
        <pc:chgData name="Resetarits, Jake S. (DESE)" userId="37741e96-5ecb-4258-9857-666183bdd9bd" providerId="ADAL" clId="{7C2911D8-9687-4E32-8F7B-F48C63B56D9C}" dt="2025-06-06T18:32:22.997" v="250" actId="13244"/>
        <pc:sldMkLst>
          <pc:docMk/>
          <pc:sldMk cId="0" sldId="282"/>
        </pc:sldMkLst>
        <pc:picChg chg="ord">
          <ac:chgData name="Resetarits, Jake S. (DESE)" userId="37741e96-5ecb-4258-9857-666183bdd9bd" providerId="ADAL" clId="{7C2911D8-9687-4E32-8F7B-F48C63B56D9C}" dt="2025-06-06T18:32:22.997" v="250" actId="13244"/>
          <ac:picMkLst>
            <pc:docMk/>
            <pc:sldMk cId="0" sldId="282"/>
            <ac:picMk id="1558" creationId="{00000000-0000-0000-0000-000000000000}"/>
          </ac:picMkLst>
        </pc:picChg>
        <pc:picChg chg="ord">
          <ac:chgData name="Resetarits, Jake S. (DESE)" userId="37741e96-5ecb-4258-9857-666183bdd9bd" providerId="ADAL" clId="{7C2911D8-9687-4E32-8F7B-F48C63B56D9C}" dt="2025-06-06T18:32:01.167" v="246" actId="13244"/>
          <ac:picMkLst>
            <pc:docMk/>
            <pc:sldMk cId="0" sldId="282"/>
            <ac:picMk id="1559" creationId="{00000000-0000-0000-0000-000000000000}"/>
          </ac:picMkLst>
        </pc:picChg>
      </pc:sldChg>
      <pc:sldChg chg="delSp modSp mod">
        <pc:chgData name="Resetarits, Jake S. (DESE)" userId="37741e96-5ecb-4258-9857-666183bdd9bd" providerId="ADAL" clId="{7C2911D8-9687-4E32-8F7B-F48C63B56D9C}" dt="2025-06-09T14:10:55.511" v="275" actId="27636"/>
        <pc:sldMkLst>
          <pc:docMk/>
          <pc:sldMk cId="0" sldId="283"/>
        </pc:sldMkLst>
        <pc:spChg chg="mod">
          <ac:chgData name="Resetarits, Jake S. (DESE)" userId="37741e96-5ecb-4258-9857-666183bdd9bd" providerId="ADAL" clId="{7C2911D8-9687-4E32-8F7B-F48C63B56D9C}" dt="2025-06-06T18:23:46.971" v="145" actId="20577"/>
          <ac:spMkLst>
            <pc:docMk/>
            <pc:sldMk cId="0" sldId="283"/>
            <ac:spMk id="1566" creationId="{00000000-0000-0000-0000-000000000000}"/>
          </ac:spMkLst>
        </pc:spChg>
        <pc:spChg chg="mod">
          <ac:chgData name="Resetarits, Jake S. (DESE)" userId="37741e96-5ecb-4258-9857-666183bdd9bd" providerId="ADAL" clId="{7C2911D8-9687-4E32-8F7B-F48C63B56D9C}" dt="2025-06-09T14:10:55.511" v="275" actId="27636"/>
          <ac:spMkLst>
            <pc:docMk/>
            <pc:sldMk cId="0" sldId="283"/>
            <ac:spMk id="1567" creationId="{00000000-0000-0000-0000-000000000000}"/>
          </ac:spMkLst>
        </pc:spChg>
      </pc:sldChg>
      <pc:sldChg chg="modSp mod">
        <pc:chgData name="Resetarits, Jake S. (DESE)" userId="37741e96-5ecb-4258-9857-666183bdd9bd" providerId="ADAL" clId="{7C2911D8-9687-4E32-8F7B-F48C63B56D9C}" dt="2025-06-09T14:10:55.516" v="276" actId="27636"/>
        <pc:sldMkLst>
          <pc:docMk/>
          <pc:sldMk cId="0" sldId="285"/>
        </pc:sldMkLst>
        <pc:spChg chg="mod">
          <ac:chgData name="Resetarits, Jake S. (DESE)" userId="37741e96-5ecb-4258-9857-666183bdd9bd" providerId="ADAL" clId="{7C2911D8-9687-4E32-8F7B-F48C63B56D9C}" dt="2025-06-09T14:10:55.516" v="276" actId="27636"/>
          <ac:spMkLst>
            <pc:docMk/>
            <pc:sldMk cId="0" sldId="285"/>
            <ac:spMk id="1609" creationId="{00000000-0000-0000-0000-000000000000}"/>
          </ac:spMkLst>
        </pc:spChg>
      </pc:sldChg>
      <pc:sldChg chg="modSp mod">
        <pc:chgData name="Resetarits, Jake S. (DESE)" userId="37741e96-5ecb-4258-9857-666183bdd9bd" providerId="ADAL" clId="{7C2911D8-9687-4E32-8F7B-F48C63B56D9C}" dt="2025-06-06T18:33:42.172" v="260" actId="13244"/>
        <pc:sldMkLst>
          <pc:docMk/>
          <pc:sldMk cId="0" sldId="286"/>
        </pc:sldMkLst>
        <pc:spChg chg="ord">
          <ac:chgData name="Resetarits, Jake S. (DESE)" userId="37741e96-5ecb-4258-9857-666183bdd9bd" providerId="ADAL" clId="{7C2911D8-9687-4E32-8F7B-F48C63B56D9C}" dt="2025-06-06T18:33:14.323" v="256" actId="13244"/>
          <ac:spMkLst>
            <pc:docMk/>
            <pc:sldMk cId="0" sldId="286"/>
            <ac:spMk id="1617" creationId="{00000000-0000-0000-0000-000000000000}"/>
          </ac:spMkLst>
        </pc:spChg>
        <pc:spChg chg="ord">
          <ac:chgData name="Resetarits, Jake S. (DESE)" userId="37741e96-5ecb-4258-9857-666183bdd9bd" providerId="ADAL" clId="{7C2911D8-9687-4E32-8F7B-F48C63B56D9C}" dt="2025-06-06T18:33:31.233" v="259" actId="13244"/>
          <ac:spMkLst>
            <pc:docMk/>
            <pc:sldMk cId="0" sldId="286"/>
            <ac:spMk id="1618" creationId="{00000000-0000-0000-0000-000000000000}"/>
          </ac:spMkLst>
        </pc:spChg>
        <pc:spChg chg="ord">
          <ac:chgData name="Resetarits, Jake S. (DESE)" userId="37741e96-5ecb-4258-9857-666183bdd9bd" providerId="ADAL" clId="{7C2911D8-9687-4E32-8F7B-F48C63B56D9C}" dt="2025-06-06T18:33:42.172" v="260" actId="13244"/>
          <ac:spMkLst>
            <pc:docMk/>
            <pc:sldMk cId="0" sldId="286"/>
            <ac:spMk id="1619" creationId="{00000000-0000-0000-0000-000000000000}"/>
          </ac:spMkLst>
        </pc:spChg>
        <pc:picChg chg="ord">
          <ac:chgData name="Resetarits, Jake S. (DESE)" userId="37741e96-5ecb-4258-9857-666183bdd9bd" providerId="ADAL" clId="{7C2911D8-9687-4E32-8F7B-F48C63B56D9C}" dt="2025-06-06T18:32:54.643" v="253" actId="13244"/>
          <ac:picMkLst>
            <pc:docMk/>
            <pc:sldMk cId="0" sldId="286"/>
            <ac:picMk id="1628" creationId="{00000000-0000-0000-0000-000000000000}"/>
          </ac:picMkLst>
        </pc:picChg>
        <pc:picChg chg="ord">
          <ac:chgData name="Resetarits, Jake S. (DESE)" userId="37741e96-5ecb-4258-9857-666183bdd9bd" providerId="ADAL" clId="{7C2911D8-9687-4E32-8F7B-F48C63B56D9C}" dt="2025-06-06T18:32:57.942" v="254" actId="13244"/>
          <ac:picMkLst>
            <pc:docMk/>
            <pc:sldMk cId="0" sldId="286"/>
            <ac:picMk id="1629" creationId="{00000000-0000-0000-0000-000000000000}"/>
          </ac:picMkLst>
        </pc:picChg>
        <pc:picChg chg="ord">
          <ac:chgData name="Resetarits, Jake S. (DESE)" userId="37741e96-5ecb-4258-9857-666183bdd9bd" providerId="ADAL" clId="{7C2911D8-9687-4E32-8F7B-F48C63B56D9C}" dt="2025-06-06T18:33:24.605" v="258" actId="13244"/>
          <ac:picMkLst>
            <pc:docMk/>
            <pc:sldMk cId="0" sldId="286"/>
            <ac:picMk id="1630" creationId="{00000000-0000-0000-0000-000000000000}"/>
          </ac:picMkLst>
        </pc:picChg>
      </pc:sldChg>
      <pc:sldChg chg="delSp modSp mod">
        <pc:chgData name="Resetarits, Jake S. (DESE)" userId="37741e96-5ecb-4258-9857-666183bdd9bd" providerId="ADAL" clId="{7C2911D8-9687-4E32-8F7B-F48C63B56D9C}" dt="2025-06-09T14:10:55.521" v="277" actId="27636"/>
        <pc:sldMkLst>
          <pc:docMk/>
          <pc:sldMk cId="0" sldId="287"/>
        </pc:sldMkLst>
        <pc:spChg chg="mod">
          <ac:chgData name="Resetarits, Jake S. (DESE)" userId="37741e96-5ecb-4258-9857-666183bdd9bd" providerId="ADAL" clId="{7C2911D8-9687-4E32-8F7B-F48C63B56D9C}" dt="2025-06-09T14:10:55.521" v="277" actId="27636"/>
          <ac:spMkLst>
            <pc:docMk/>
            <pc:sldMk cId="0" sldId="287"/>
            <ac:spMk id="1636" creationId="{00000000-0000-0000-0000-000000000000}"/>
          </ac:spMkLst>
        </pc:spChg>
      </pc:sldChg>
      <pc:sldChg chg="delSp mod">
        <pc:chgData name="Resetarits, Jake S. (DESE)" userId="37741e96-5ecb-4258-9857-666183bdd9bd" providerId="ADAL" clId="{7C2911D8-9687-4E32-8F7B-F48C63B56D9C}" dt="2025-06-06T18:25:55.052" v="194" actId="478"/>
        <pc:sldMkLst>
          <pc:docMk/>
          <pc:sldMk cId="0" sldId="288"/>
        </pc:sldMkLst>
      </pc:sldChg>
      <pc:sldChg chg="delSp modSp mod">
        <pc:chgData name="Resetarits, Jake S. (DESE)" userId="37741e96-5ecb-4258-9857-666183bdd9bd" providerId="ADAL" clId="{7C2911D8-9687-4E32-8F7B-F48C63B56D9C}" dt="2025-06-06T18:33:57.210" v="261" actId="13244"/>
        <pc:sldMkLst>
          <pc:docMk/>
          <pc:sldMk cId="0" sldId="289"/>
        </pc:sldMkLst>
        <pc:picChg chg="ord">
          <ac:chgData name="Resetarits, Jake S. (DESE)" userId="37741e96-5ecb-4258-9857-666183bdd9bd" providerId="ADAL" clId="{7C2911D8-9687-4E32-8F7B-F48C63B56D9C}" dt="2025-06-06T18:33:57.210" v="261" actId="13244"/>
          <ac:picMkLst>
            <pc:docMk/>
            <pc:sldMk cId="0" sldId="289"/>
            <ac:picMk id="1656" creationId="{00000000-0000-0000-0000-000000000000}"/>
          </ac:picMkLst>
        </pc:picChg>
      </pc:sldChg>
      <pc:sldChg chg="modSp mod">
        <pc:chgData name="Resetarits, Jake S. (DESE)" userId="37741e96-5ecb-4258-9857-666183bdd9bd" providerId="ADAL" clId="{7C2911D8-9687-4E32-8F7B-F48C63B56D9C}" dt="2025-06-09T14:10:55.526" v="278" actId="27636"/>
        <pc:sldMkLst>
          <pc:docMk/>
          <pc:sldMk cId="0" sldId="290"/>
        </pc:sldMkLst>
        <pc:spChg chg="mod">
          <ac:chgData name="Resetarits, Jake S. (DESE)" userId="37741e96-5ecb-4258-9857-666183bdd9bd" providerId="ADAL" clId="{7C2911D8-9687-4E32-8F7B-F48C63B56D9C}" dt="2025-06-06T18:34:12.861" v="262" actId="1036"/>
          <ac:spMkLst>
            <pc:docMk/>
            <pc:sldMk cId="0" sldId="290"/>
            <ac:spMk id="1712" creationId="{00000000-0000-0000-0000-000000000000}"/>
          </ac:spMkLst>
        </pc:spChg>
        <pc:spChg chg="mod">
          <ac:chgData name="Resetarits, Jake S. (DESE)" userId="37741e96-5ecb-4258-9857-666183bdd9bd" providerId="ADAL" clId="{7C2911D8-9687-4E32-8F7B-F48C63B56D9C}" dt="2025-06-09T14:10:55.526" v="278" actId="27636"/>
          <ac:spMkLst>
            <pc:docMk/>
            <pc:sldMk cId="0" sldId="290"/>
            <ac:spMk id="1718" creationId="{00000000-0000-0000-0000-000000000000}"/>
          </ac:spMkLst>
        </pc:spChg>
        <pc:picChg chg="ord">
          <ac:chgData name="Resetarits, Jake S. (DESE)" userId="37741e96-5ecb-4258-9857-666183bdd9bd" providerId="ADAL" clId="{7C2911D8-9687-4E32-8F7B-F48C63B56D9C}" dt="2025-06-06T18:34:23.278" v="263" actId="13244"/>
          <ac:picMkLst>
            <pc:docMk/>
            <pc:sldMk cId="0" sldId="290"/>
            <ac:picMk id="1719" creationId="{00000000-0000-0000-0000-000000000000}"/>
          </ac:picMkLst>
        </pc:picChg>
      </pc:sldChg>
      <pc:sldChg chg="delSp mod">
        <pc:chgData name="Resetarits, Jake S. (DESE)" userId="37741e96-5ecb-4258-9857-666183bdd9bd" providerId="ADAL" clId="{7C2911D8-9687-4E32-8F7B-F48C63B56D9C}" dt="2025-06-06T18:26:12.414" v="198" actId="478"/>
        <pc:sldMkLst>
          <pc:docMk/>
          <pc:sldMk cId="0" sldId="291"/>
        </pc:sldMkLst>
      </pc:sldChg>
      <pc:sldChg chg="del">
        <pc:chgData name="Resetarits, Jake S. (DESE)" userId="37741e96-5ecb-4258-9857-666183bdd9bd" providerId="ADAL" clId="{7C2911D8-9687-4E32-8F7B-F48C63B56D9C}" dt="2025-06-06T18:24:54.245" v="183" actId="47"/>
        <pc:sldMkLst>
          <pc:docMk/>
          <pc:sldMk cId="0" sldId="292"/>
        </pc:sldMkLst>
      </pc:sldChg>
      <pc:sldChg chg="addSp modSp del mod">
        <pc:chgData name="Resetarits, Jake S. (DESE)" userId="37741e96-5ecb-4258-9857-666183bdd9bd" providerId="ADAL" clId="{7C2911D8-9687-4E32-8F7B-F48C63B56D9C}" dt="2025-06-06T18:24:04.697" v="171" actId="47"/>
        <pc:sldMkLst>
          <pc:docMk/>
          <pc:sldMk cId="0" sldId="293"/>
        </pc:sldMkLst>
      </pc:sldChg>
      <pc:sldChg chg="delSp mod">
        <pc:chgData name="Resetarits, Jake S. (DESE)" userId="37741e96-5ecb-4258-9857-666183bdd9bd" providerId="ADAL" clId="{7C2911D8-9687-4E32-8F7B-F48C63B56D9C}" dt="2025-06-06T18:24:13.053" v="174" actId="478"/>
        <pc:sldMkLst>
          <pc:docMk/>
          <pc:sldMk cId="0" sldId="294"/>
        </pc:sldMkLst>
      </pc:sldChg>
      <pc:sldChg chg="addSp delSp modSp mod">
        <pc:chgData name="Resetarits, Jake S. (DESE)" userId="37741e96-5ecb-4258-9857-666183bdd9bd" providerId="ADAL" clId="{7C2911D8-9687-4E32-8F7B-F48C63B56D9C}" dt="2025-06-06T18:35:21.672" v="270" actId="962"/>
        <pc:sldMkLst>
          <pc:docMk/>
          <pc:sldMk cId="0" sldId="295"/>
        </pc:sldMkLst>
        <pc:spChg chg="ord">
          <ac:chgData name="Resetarits, Jake S. (DESE)" userId="37741e96-5ecb-4258-9857-666183bdd9bd" providerId="ADAL" clId="{7C2911D8-9687-4E32-8F7B-F48C63B56D9C}" dt="2025-06-06T18:34:47.422" v="265" actId="13244"/>
          <ac:spMkLst>
            <pc:docMk/>
            <pc:sldMk cId="0" sldId="295"/>
            <ac:spMk id="1777" creationId="{00000000-0000-0000-0000-000000000000}"/>
          </ac:spMkLst>
        </pc:spChg>
        <pc:spChg chg="mod ord">
          <ac:chgData name="Resetarits, Jake S. (DESE)" userId="37741e96-5ecb-4258-9857-666183bdd9bd" providerId="ADAL" clId="{7C2911D8-9687-4E32-8F7B-F48C63B56D9C}" dt="2025-06-06T18:34:39.035" v="264" actId="13244"/>
          <ac:spMkLst>
            <pc:docMk/>
            <pc:sldMk cId="0" sldId="295"/>
            <ac:spMk id="1778" creationId="{00000000-0000-0000-0000-000000000000}"/>
          </ac:spMkLst>
        </pc:spChg>
        <pc:spChg chg="ord">
          <ac:chgData name="Resetarits, Jake S. (DESE)" userId="37741e96-5ecb-4258-9857-666183bdd9bd" providerId="ADAL" clId="{7C2911D8-9687-4E32-8F7B-F48C63B56D9C}" dt="2025-06-06T18:34:52.527" v="266" actId="13244"/>
          <ac:spMkLst>
            <pc:docMk/>
            <pc:sldMk cId="0" sldId="295"/>
            <ac:spMk id="1780" creationId="{00000000-0000-0000-0000-000000000000}"/>
          </ac:spMkLst>
        </pc:spChg>
        <pc:picChg chg="add del">
          <ac:chgData name="Resetarits, Jake S. (DESE)" userId="37741e96-5ecb-4258-9857-666183bdd9bd" providerId="ADAL" clId="{7C2911D8-9687-4E32-8F7B-F48C63B56D9C}" dt="2025-06-06T18:24:28.915" v="179" actId="478"/>
          <ac:picMkLst>
            <pc:docMk/>
            <pc:sldMk cId="0" sldId="295"/>
            <ac:picMk id="1774" creationId="{00000000-0000-0000-0000-000000000000}"/>
          </ac:picMkLst>
        </pc:picChg>
        <pc:picChg chg="add del">
          <ac:chgData name="Resetarits, Jake S. (DESE)" userId="37741e96-5ecb-4258-9857-666183bdd9bd" providerId="ADAL" clId="{7C2911D8-9687-4E32-8F7B-F48C63B56D9C}" dt="2025-06-06T18:24:28.210" v="178" actId="478"/>
          <ac:picMkLst>
            <pc:docMk/>
            <pc:sldMk cId="0" sldId="295"/>
            <ac:picMk id="1775" creationId="{00000000-0000-0000-0000-000000000000}"/>
          </ac:picMkLst>
        </pc:picChg>
        <pc:picChg chg="mod ord">
          <ac:chgData name="Resetarits, Jake S. (DESE)" userId="37741e96-5ecb-4258-9857-666183bdd9bd" providerId="ADAL" clId="{7C2911D8-9687-4E32-8F7B-F48C63B56D9C}" dt="2025-06-06T18:35:21.672" v="270" actId="962"/>
          <ac:picMkLst>
            <pc:docMk/>
            <pc:sldMk cId="0" sldId="295"/>
            <ac:picMk id="1781" creationId="{00000000-0000-0000-0000-000000000000}"/>
          </ac:picMkLst>
        </pc:picChg>
      </pc:sldChg>
      <pc:sldChg chg="del">
        <pc:chgData name="Resetarits, Jake S. (DESE)" userId="37741e96-5ecb-4258-9857-666183bdd9bd" providerId="ADAL" clId="{7C2911D8-9687-4E32-8F7B-F48C63B56D9C}" dt="2025-06-06T18:24:38.213" v="180" actId="47"/>
        <pc:sldMkLst>
          <pc:docMk/>
          <pc:sldMk cId="0" sldId="296"/>
        </pc:sldMkLst>
      </pc:sldChg>
      <pc:sldChg chg="del">
        <pc:chgData name="Resetarits, Jake S. (DESE)" userId="37741e96-5ecb-4258-9857-666183bdd9bd" providerId="ADAL" clId="{7C2911D8-9687-4E32-8F7B-F48C63B56D9C}" dt="2025-06-06T18:24:40.080" v="181" actId="47"/>
        <pc:sldMkLst>
          <pc:docMk/>
          <pc:sldMk cId="0" sldId="297"/>
        </pc:sldMkLst>
      </pc:sldChg>
      <pc:sldMasterChg chg="addSldLayout delSldLayout">
        <pc:chgData name="Resetarits, Jake S. (DESE)" userId="37741e96-5ecb-4258-9857-666183bdd9bd" providerId="ADAL" clId="{7C2911D8-9687-4E32-8F7B-F48C63B56D9C}" dt="2025-06-06T18:26:54.538" v="202" actId="47"/>
        <pc:sldMasterMkLst>
          <pc:docMk/>
          <pc:sldMasterMk cId="0" sldId="2147483717"/>
        </pc:sldMasterMkLst>
        <pc:sldLayoutChg chg="add del">
          <pc:chgData name="Resetarits, Jake S. (DESE)" userId="37741e96-5ecb-4258-9857-666183bdd9bd" providerId="ADAL" clId="{7C2911D8-9687-4E32-8F7B-F48C63B56D9C}" dt="2025-06-06T18:26:54.538" v="202" actId="47"/>
          <pc:sldLayoutMkLst>
            <pc:docMk/>
            <pc:sldMasterMk cId="0" sldId="2147483717"/>
            <pc:sldLayoutMk cId="0" sldId="214748366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5" name="Google Shape;13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336748dbda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336748dbda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4B4F58"/>
                </a:solidFill>
                <a:highlight>
                  <a:srgbClr val="FFFFFF"/>
                </a:highlight>
              </a:rPr>
              <a:t>The Manchester School District (MANSD), a National Refugee Resettlement Community in Manchester, New Hampshire, received four years of federal funding (2006-2010) through a U.S. Department of Education Arts in Education Model Development and Dissemination (AEMDD) Grant to investigate the impact of Picturing Writing: Fostering Literacy Through Art® (PW) on 1500 students’ writing, visual literacy and reading skills. Statistically significant gains in writing and visual literacy were achieved by the treatment group each year when compared to the demographically matched comparison group within the district. This trend held true for all at-risk subgroups including “below benchmark readers,” Special Education students, EL mainstream students and EL Magnet students. This study also included standardized </a:t>
            </a:r>
            <a:r>
              <a:rPr lang="en" sz="1200" b="1">
                <a:solidFill>
                  <a:srgbClr val="4B4F58"/>
                </a:solidFill>
                <a:highlight>
                  <a:srgbClr val="FFFFFF"/>
                </a:highlight>
              </a:rPr>
              <a:t>test scores in writing and reading across several at-risk subgroups.</a:t>
            </a:r>
            <a:endParaRPr sz="1200" b="1">
              <a:solidFill>
                <a:srgbClr val="4B4F58"/>
              </a:solidFill>
              <a:highlight>
                <a:srgbClr val="FFFFFF"/>
              </a:highlight>
            </a:endParaRPr>
          </a:p>
          <a:p>
            <a:pPr marL="0" lvl="0" indent="0" algn="l" rtl="0">
              <a:spcBef>
                <a:spcPts val="0"/>
              </a:spcBef>
              <a:spcAft>
                <a:spcPts val="0"/>
              </a:spcAft>
              <a:buNone/>
            </a:pPr>
            <a:endParaRPr sz="1200" b="1">
              <a:solidFill>
                <a:srgbClr val="4B4F58"/>
              </a:solidFill>
              <a:highlight>
                <a:srgbClr val="FFFFFF"/>
              </a:highlight>
            </a:endParaRPr>
          </a:p>
          <a:p>
            <a:pPr marL="0" lvl="0" indent="0" algn="l" rtl="0">
              <a:spcBef>
                <a:spcPts val="0"/>
              </a:spcBef>
              <a:spcAft>
                <a:spcPts val="0"/>
              </a:spcAft>
              <a:buNone/>
            </a:pPr>
            <a:r>
              <a:rPr lang="en" sz="1200">
                <a:solidFill>
                  <a:srgbClr val="4B4F58"/>
                </a:solidFill>
                <a:highlight>
                  <a:srgbClr val="FFFFFF"/>
                </a:highlight>
              </a:rPr>
              <a:t>As an evidence-based approach to literacy learning, teacher training as well as art and instructional materials can be paid for with </a:t>
            </a:r>
            <a:r>
              <a:rPr lang="en" sz="1200" b="1">
                <a:solidFill>
                  <a:srgbClr val="4B4F58"/>
                </a:solidFill>
                <a:highlight>
                  <a:srgbClr val="FFFFFF"/>
                </a:highlight>
              </a:rPr>
              <a:t>Title I, II, III, IV-A &amp; V Funds </a:t>
            </a:r>
            <a:r>
              <a:rPr lang="en" sz="1200">
                <a:solidFill>
                  <a:srgbClr val="4B4F58"/>
                </a:solidFill>
                <a:highlight>
                  <a:srgbClr val="FFFFFF"/>
                </a:highlight>
              </a:rPr>
              <a:t>as well as </a:t>
            </a:r>
            <a:r>
              <a:rPr lang="en" sz="1200" b="1">
                <a:solidFill>
                  <a:srgbClr val="4B4F58"/>
                </a:solidFill>
                <a:highlight>
                  <a:srgbClr val="FFFFFF"/>
                </a:highlight>
              </a:rPr>
              <a:t>ESSER I, II, &amp; III Funds</a:t>
            </a:r>
            <a:r>
              <a:rPr lang="en" sz="1200">
                <a:solidFill>
                  <a:srgbClr val="4B4F58"/>
                </a:solidFill>
                <a:highlight>
                  <a:srgbClr val="FFFFFF"/>
                </a:highlight>
              </a:rPr>
              <a:t>.</a:t>
            </a:r>
            <a:endParaRPr sz="1200" b="1">
              <a:solidFill>
                <a:srgbClr val="4B4F58"/>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304f8ff17c7_3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304f8ff17c7_3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is also another collage-based image-making process that PicturingWriting offers training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304f8ff17c7_3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304f8ff17c7_3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MIx of fiction and non-fiction mentor texts. To read and analyze for both print and visual information to inform poetry and paintings.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304f8ff17c7_3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5" name="Google Shape;1465;g304f8ff17c7_3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304f8ff17c7_3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2" name="Google Shape;1472;g304f8ff17c7_3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the time of day unit.</a:t>
            </a:r>
            <a:endParaRPr/>
          </a:p>
          <a:p>
            <a:pPr marL="0" lvl="0" indent="0" algn="l" rtl="0">
              <a:spcBef>
                <a:spcPts val="0"/>
              </a:spcBef>
              <a:spcAft>
                <a:spcPts val="0"/>
              </a:spcAft>
              <a:buNone/>
            </a:pPr>
            <a:r>
              <a:rPr lang="en"/>
              <a:t>Close read of illustrations, what colors are used, how does the land, water and snow reflect the skies colors</a:t>
            </a:r>
            <a:endParaRPr/>
          </a:p>
          <a:p>
            <a:pPr marL="0" lvl="0" indent="0" algn="l" rtl="0">
              <a:spcBef>
                <a:spcPts val="0"/>
              </a:spcBef>
              <a:spcAft>
                <a:spcPts val="0"/>
              </a:spcAft>
              <a:buNone/>
            </a:pPr>
            <a:r>
              <a:rPr lang="en"/>
              <a:t>Answered questions about whether the sky is alway blue.</a:t>
            </a:r>
            <a:endParaRPr/>
          </a:p>
          <a:p>
            <a:pPr marL="0" lvl="0" indent="0" algn="l" rtl="0">
              <a:spcBef>
                <a:spcPts val="0"/>
              </a:spcBef>
              <a:spcAft>
                <a:spcPts val="0"/>
              </a:spcAft>
              <a:buNone/>
            </a:pPr>
            <a:r>
              <a:rPr lang="en"/>
              <a:t>I noticed students began to comment more on their noticings about the sky’s color at different times of day in our towns. </a:t>
            </a:r>
            <a:br>
              <a:rPr lang="en"/>
            </a:br>
            <a:r>
              <a:rPr lang="en"/>
              <a:t>Building a sensitivity to the environment and being specific and intentional with their art and words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304f8ff17c7_7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304f8ff17c7_7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use of Gradual release model I do we do you do</a:t>
            </a:r>
            <a:endParaRPr/>
          </a:p>
          <a:p>
            <a:pPr marL="0" lvl="0" indent="0" algn="l" rtl="0">
              <a:spcBef>
                <a:spcPts val="0"/>
              </a:spcBef>
              <a:spcAft>
                <a:spcPts val="0"/>
              </a:spcAft>
              <a:buNone/>
            </a:pPr>
            <a:r>
              <a:rPr lang="en"/>
              <a:t>Exploring vocabulary from mentor text and crowd source from student, </a:t>
            </a:r>
            <a:endParaRPr/>
          </a:p>
          <a:p>
            <a:pPr marL="0" lvl="0" indent="0" algn="l" rtl="0">
              <a:spcBef>
                <a:spcPts val="0"/>
              </a:spcBef>
              <a:spcAft>
                <a:spcPts val="0"/>
              </a:spcAft>
              <a:buNone/>
            </a:pPr>
            <a:r>
              <a:rPr lang="en"/>
              <a:t>Use of TPR and movement games like action charades to support the vocab acquisition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33676f9251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2" name="Google Shape;1482;g33676f9251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the end of each session, time for a group share is included. This is an integral pieces of the picturing writing process and best practice for any writing class. A few (not all) of the young artists and illustrators share their work with their peers each session. Their work is either placed on a frame and the artist sits opposite of it </a:t>
            </a:r>
            <a:r>
              <a:rPr lang="en">
                <a:solidFill>
                  <a:schemeClr val="dk1"/>
                </a:solidFill>
              </a:rPr>
              <a:t>in the Artist’s or Writer’s chair. Alternatively</a:t>
            </a:r>
            <a:r>
              <a:rPr lang="en"/>
              <a:t>, they hold their paintings up and read their writing and allow the </a:t>
            </a:r>
            <a:r>
              <a:rPr lang="en" i="1"/>
              <a:t>picture to come alive </a:t>
            </a:r>
            <a:r>
              <a:rPr lang="en"/>
              <a:t>as they direct their audiences eyes to specific parts of their paintings that their writing has highlighted. Peers are invited to share back any observations or questions they have for the artist/writer. I created a scaffold of sentence stems for the students to draw on if needed and to model the kind of language I was looking for. Students seem to really enjoy this process and the small group afforded a lower risk opportunity to practice this kind of feedback using the English language.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304f8ff17c7_7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304f8ff17c7_7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Speaks for itself however its a great metaphor for helping students move away from overuse words</a:t>
            </a:r>
            <a:endParaRPr/>
          </a:p>
          <a:p>
            <a:pPr marL="0" lvl="0" indent="0" algn="l" rtl="0">
              <a:spcBef>
                <a:spcPts val="0"/>
              </a:spcBef>
              <a:spcAft>
                <a:spcPts val="0"/>
              </a:spcAft>
              <a:buNone/>
            </a:pPr>
            <a:r>
              <a:rPr lang="en"/>
              <a:t>Often I’ll bring in a silver dollar like a Walking Liberty or Morgan dollar to show them the real coins (fascinating to them and builds on conversations of US currency!!!)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304f8ff17c7_7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304f8ff17c7_7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304f8ff17c7_7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8" name="Google Shape;1498;g304f8ff17c7_7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Working on using parts of speech and sentence expansion.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354f328de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354f328de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304f8ff17c7_3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304f8ff17c7_3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filled out community word banks for each stage of the pumpkin life cycle. This stayed hanging up in the classroom through this stage of the writers workshop. You can see the words varied from transition words that would later support their introduction sentences as well as adjectives and verbs. We kept the verb tense progressive because it helped to create a sense of current action. Students used a variety of mentor texts to close read the author’s choice of words and their own observations of the illustrations. Again the goal is to use high impact word choice eg the Silver Dollar words.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336714000f8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336714000f8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filled out community word banks for each stage of the pumpkin life cycle. This stayed hanging up in the classroom through this stage of the writers workshop. You can see the words varied from transition words that would later support their introduction sentences as well as adjectives and verbs. We kept the verb tense progressive because it helped to create a sense of current action. Students used a variety of mentor texts to close read the author’s choice of words and their own observations of the illustrations. Again the goal is to use high impact word choice eg the Silver Dollar words.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33676f9251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1" name="Google Shape;1521;g33676f9251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Trifold project is set up with a series of 12 lessons.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Describe more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I had to condense into 10. Predictably some students were absent so I had to be creative about supporting the students. A few students had fewer pages but all in all each student went home with a completed book.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336769560e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336769560e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Not an inconsiderable amount of organizing! Folders were necessary as were graphic organizers and paperclips!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Artwork from  siblings (Brother and sister) Older sister was a very quiet individual with some speech challenges, but had the opportunity to really shine in her expressive writing and artwork. Both students have gone on to receive art awards in the district and have both exited ESL services.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336769560e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336769560e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This was a 5th grade student: very quiet individual with some speech challenges, but had the opportunity to really shine in her expressive writing and artwork.</a:t>
            </a:r>
            <a:endParaRPr/>
          </a:p>
          <a:p>
            <a:pPr marL="0" lvl="0" indent="0" algn="l" rtl="0">
              <a:spcBef>
                <a:spcPts val="0"/>
              </a:spcBef>
              <a:spcAft>
                <a:spcPts val="0"/>
              </a:spcAft>
              <a:buNone/>
            </a:pPr>
            <a:r>
              <a:rPr lang="en"/>
              <a:t>Note the use of specific vocabulary and silver dollar verbs: slither, hunt, inject, protect, predators, and cold-blooded.</a:t>
            </a:r>
            <a:endParaRPr/>
          </a:p>
          <a:p>
            <a:pPr marL="0" lvl="0" indent="0" algn="l" rtl="0">
              <a:spcBef>
                <a:spcPts val="0"/>
              </a:spcBef>
              <a:spcAft>
                <a:spcPts val="0"/>
              </a:spcAft>
              <a:buNone/>
            </a:pPr>
            <a:r>
              <a:rPr lang="en"/>
              <a:t>The Who Am I poem started with broad and general clues and the narrowed down to very specific.</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336769560e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336769560e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This after school session included one student who traditionally opted out of services.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We were also able to provide transportation for another student who would have otherwise unable to attend. This was his second afterschool picturing writing program.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He later submitted a poem to a Library of Poetry organization that he wrote from the Weather Poetry unit.</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33676f9251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33676f9251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was a project that was created during school hours, with kindergartners and second grade students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304f8ff17c7_3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4" name="Google Shape;1564;g304f8ff17c7_3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course of this project we looked carefully at pumpkins, felt the seeds, </a:t>
            </a:r>
            <a:r>
              <a:rPr lang="en">
                <a:solidFill>
                  <a:schemeClr val="dk1"/>
                </a:solidFill>
              </a:rPr>
              <a:t>grew pumpkin spouts,</a:t>
            </a:r>
            <a:r>
              <a:rPr lang="en"/>
              <a:t> and admired the fuzzy leaves. Each student went home with pumpkin plants to put someplace outside. </a:t>
            </a:r>
            <a:endParaRPr/>
          </a:p>
          <a:p>
            <a:pPr marL="0" lvl="0" indent="0" algn="l" rtl="0">
              <a:spcBef>
                <a:spcPts val="0"/>
              </a:spcBef>
              <a:spcAft>
                <a:spcPts val="0"/>
              </a:spcAft>
              <a:buNone/>
            </a:pPr>
            <a:r>
              <a:rPr lang="en"/>
              <a:t>(Permission received to use photo.)</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336918698c5_2_1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336918698c5_2_1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336918698c5_2_1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 name="Google Shape;1579;g336918698c5_2_1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Typically fall or spring so we utilize the outdoors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336918698c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336918698c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336918698c5_2_1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336918698c5_2_1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336918698c5_2_1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336918698c5_2_1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Different models I have tired: 1 x week for 10 weeks,  2 x week for 6 weeks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336918698c5_2_1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336918698c5_2_1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3-4  days 3,5 hours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336918698c5_2_1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336918698c5_2_1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3-4 days 3 hours each   lessens anxiety, reassures students,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3369331d16b_5_11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2" name="Google Shape;1662;g3369331d16b_5_11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While I do use some funding from Title III, I needed to go out to the community to support the garden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3369bab60c6_3_1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 name="Google Shape;1722;g3369bab60c6_3_1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50">
                <a:solidFill>
                  <a:srgbClr val="001D35"/>
                </a:solidFill>
                <a:latin typeface="Roboto"/>
                <a:ea typeface="Roboto"/>
                <a:cs typeface="Roboto"/>
                <a:sym typeface="Roboto"/>
              </a:rPr>
              <a:t>Gardening provides authentic, hands-on learning experiences, fosters collaboration, and offers opportunities for communication and interaction in a low-stakes environment. </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336918698c5_2_1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0" name="Google Shape;1760;g336918698c5_2_1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3369bab60c6_3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3369bab60c6_3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336918698c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336918698c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336918698c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336918698c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3362113ec0b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3362113ec0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the programs we offer to support those goals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304f8ff17c7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304f8ff17c7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304f8ff17c7_3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1" name="Google Shape;1411;g304f8ff17c7_3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304f8ff17c7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304f8ff17c7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Drawn to it as an artist myself and the quality of writing that is created through the process.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336748dbda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2" name="Google Shape;1432;g336748dbda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 first heard of it through the MATSOL conference. Another participant mentioned it and I looked into it more. We still had Title 3 monies left so I was able to get into the Summer Institute that year. The Summer institute trains teachers in the process by going through the same steps as the students would. Bet was kind enough to support me when I offered to share her process through a professional development opportunity in our district.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References: </a:t>
            </a:r>
            <a:endParaRPr>
              <a:solidFill>
                <a:schemeClr val="dk1"/>
              </a:solidFill>
            </a:endParaRPr>
          </a:p>
          <a:p>
            <a:pPr marL="0" lvl="0" indent="0" algn="l" rtl="0">
              <a:spcBef>
                <a:spcPts val="0"/>
              </a:spcBef>
              <a:spcAft>
                <a:spcPts val="0"/>
              </a:spcAft>
              <a:buNone/>
            </a:pPr>
            <a:r>
              <a:rPr lang="en">
                <a:solidFill>
                  <a:schemeClr val="dk1"/>
                </a:solidFill>
              </a:rPr>
              <a:t>Olshansky, B. (1997). Picturing story: An irresistible pathway into literacy. </a:t>
            </a:r>
            <a:r>
              <a:rPr lang="en" i="1">
                <a:solidFill>
                  <a:schemeClr val="dk1"/>
                </a:solidFill>
              </a:rPr>
              <a:t>The Reading Teacher, 50</a:t>
            </a:r>
            <a:r>
              <a:rPr lang="en">
                <a:solidFill>
                  <a:schemeClr val="dk1"/>
                </a:solidFill>
              </a:rPr>
              <a:t>(7), 618-623.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facebook.com/SlidesManiaSM/" TargetMode="External"/><Relationship Id="rId7" Type="http://schemas.openxmlformats.org/officeDocument/2006/relationships/hyperlink" Target="https://www.pinterest.com/slidesmania/" TargetMode="External"/><Relationship Id="rId2" Type="http://schemas.openxmlformats.org/officeDocument/2006/relationships/hyperlink" Target="https://slidesmania.com/questions-powerpoint-google-slides/can-i-use-these-templates/" TargetMode="External"/><Relationship Id="rId1" Type="http://schemas.openxmlformats.org/officeDocument/2006/relationships/slideMaster" Target="../slideMasters/slideMaster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hyperlink" Target="https://twitter.com/SlidesManiaSM/" TargetMode="External"/><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hyperlink" Target="https://www.instagram.com/slidesmania/"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facebook.com/SlidesManiaSM/" TargetMode="External"/><Relationship Id="rId7" Type="http://schemas.openxmlformats.org/officeDocument/2006/relationships/hyperlink" Target="https://www.pinterest.com/slidesmania/" TargetMode="External"/><Relationship Id="rId2" Type="http://schemas.openxmlformats.org/officeDocument/2006/relationships/hyperlink" Target="https://slidesmania.com/questions-powerpoint-google-slides/can-i-use-these-templates/" TargetMode="External"/><Relationship Id="rId1" Type="http://schemas.openxmlformats.org/officeDocument/2006/relationships/slideMaster" Target="../slideMasters/slideMaster3.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hyperlink" Target="https://twitter.com/SlidesManiaSM/" TargetMode="External"/><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hyperlink" Target="https://www.instagram.com/slidesmania/"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59"/>
        <p:cNvGrpSpPr/>
        <p:nvPr/>
      </p:nvGrpSpPr>
      <p:grpSpPr>
        <a:xfrm>
          <a:off x="0" y="0"/>
          <a:ext cx="0" cy="0"/>
          <a:chOff x="0" y="0"/>
          <a:chExt cx="0" cy="0"/>
        </a:xfrm>
      </p:grpSpPr>
      <p:sp>
        <p:nvSpPr>
          <p:cNvPr id="60" name="Google Shape;6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ody and image 3">
  <p:cSld name="MAIN_POINT_1">
    <p:bg>
      <p:bgPr>
        <a:solidFill>
          <a:schemeClr val="lt1"/>
        </a:solidFill>
        <a:effectLst/>
      </p:bgPr>
    </p:bg>
    <p:spTree>
      <p:nvGrpSpPr>
        <p:cNvPr id="1" name="Shape 61"/>
        <p:cNvGrpSpPr/>
        <p:nvPr/>
      </p:nvGrpSpPr>
      <p:grpSpPr>
        <a:xfrm>
          <a:off x="0" y="0"/>
          <a:ext cx="0" cy="0"/>
          <a:chOff x="0" y="0"/>
          <a:chExt cx="0" cy="0"/>
        </a:xfrm>
      </p:grpSpPr>
      <p:sp>
        <p:nvSpPr>
          <p:cNvPr id="62" name="Google Shape;62;p14"/>
          <p:cNvSpPr>
            <a:spLocks noGrp="1"/>
          </p:cNvSpPr>
          <p:nvPr>
            <p:ph type="pic" idx="2"/>
          </p:nvPr>
        </p:nvSpPr>
        <p:spPr>
          <a:xfrm rot="-300067">
            <a:off x="550589" y="883785"/>
            <a:ext cx="3630622" cy="3658027"/>
          </a:xfrm>
          <a:prstGeom prst="snip1Rect">
            <a:avLst>
              <a:gd name="adj" fmla="val 16667"/>
            </a:avLst>
          </a:prstGeom>
          <a:noFill/>
          <a:ln>
            <a:noFill/>
          </a:ln>
        </p:spPr>
      </p:sp>
      <p:sp>
        <p:nvSpPr>
          <p:cNvPr id="63" name="Google Shape;63;p14"/>
          <p:cNvSpPr txBox="1">
            <a:spLocks noGrp="1"/>
          </p:cNvSpPr>
          <p:nvPr>
            <p:ph type="sldNum" idx="12"/>
          </p:nvPr>
        </p:nvSpPr>
        <p:spPr>
          <a:xfrm>
            <a:off x="8318025" y="20555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14"/>
          <p:cNvSpPr txBox="1">
            <a:spLocks noGrp="1"/>
          </p:cNvSpPr>
          <p:nvPr>
            <p:ph type="title"/>
          </p:nvPr>
        </p:nvSpPr>
        <p:spPr>
          <a:xfrm>
            <a:off x="5204625" y="1249533"/>
            <a:ext cx="3662100" cy="960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5" name="Google Shape;65;p14"/>
          <p:cNvSpPr txBox="1">
            <a:spLocks noGrp="1"/>
          </p:cNvSpPr>
          <p:nvPr>
            <p:ph type="body" idx="1"/>
          </p:nvPr>
        </p:nvSpPr>
        <p:spPr>
          <a:xfrm>
            <a:off x="5204625" y="2291390"/>
            <a:ext cx="3662100" cy="1493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6" name="Google Shape;66;p14"/>
          <p:cNvSpPr txBox="1">
            <a:spLocks noGrp="1"/>
          </p:cNvSpPr>
          <p:nvPr>
            <p:ph type="subTitle" idx="3"/>
          </p:nvPr>
        </p:nvSpPr>
        <p:spPr>
          <a:xfrm>
            <a:off x="1716575" y="205550"/>
            <a:ext cx="28554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
        <p:nvSpPr>
          <p:cNvPr id="67" name="Google Shape;67;p14"/>
          <p:cNvSpPr txBox="1">
            <a:spLocks noGrp="1"/>
          </p:cNvSpPr>
          <p:nvPr>
            <p:ph type="subTitle" idx="4"/>
          </p:nvPr>
        </p:nvSpPr>
        <p:spPr>
          <a:xfrm>
            <a:off x="333925" y="205550"/>
            <a:ext cx="13533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ody and images">
  <p:cSld name="TITLE_AND_BODY_1">
    <p:bg>
      <p:bgPr>
        <a:solidFill>
          <a:schemeClr val="lt1"/>
        </a:solidFill>
        <a:effectLst/>
      </p:bgPr>
    </p:bg>
    <p:spTree>
      <p:nvGrpSpPr>
        <p:cNvPr id="1" name="Shape 68"/>
        <p:cNvGrpSpPr/>
        <p:nvPr/>
      </p:nvGrpSpPr>
      <p:grpSpPr>
        <a:xfrm>
          <a:off x="0" y="0"/>
          <a:ext cx="0" cy="0"/>
          <a:chOff x="0" y="0"/>
          <a:chExt cx="0" cy="0"/>
        </a:xfrm>
      </p:grpSpPr>
      <p:sp>
        <p:nvSpPr>
          <p:cNvPr id="69" name="Google Shape;69;p15"/>
          <p:cNvSpPr>
            <a:spLocks noGrp="1"/>
          </p:cNvSpPr>
          <p:nvPr>
            <p:ph type="pic" idx="2"/>
          </p:nvPr>
        </p:nvSpPr>
        <p:spPr>
          <a:xfrm rot="299990">
            <a:off x="716131" y="2331244"/>
            <a:ext cx="3686628" cy="2455534"/>
          </a:xfrm>
          <a:prstGeom prst="snip1Rect">
            <a:avLst>
              <a:gd name="adj" fmla="val 16667"/>
            </a:avLst>
          </a:prstGeom>
          <a:noFill/>
          <a:ln>
            <a:noFill/>
          </a:ln>
        </p:spPr>
      </p:sp>
      <p:sp>
        <p:nvSpPr>
          <p:cNvPr id="70" name="Google Shape;70;p15"/>
          <p:cNvSpPr>
            <a:spLocks noGrp="1"/>
          </p:cNvSpPr>
          <p:nvPr>
            <p:ph type="pic" idx="3"/>
          </p:nvPr>
        </p:nvSpPr>
        <p:spPr>
          <a:xfrm rot="-300269">
            <a:off x="4741294" y="2331368"/>
            <a:ext cx="3686654" cy="2455534"/>
          </a:xfrm>
          <a:prstGeom prst="snip1Rect">
            <a:avLst>
              <a:gd name="adj" fmla="val 16667"/>
            </a:avLst>
          </a:prstGeom>
          <a:noFill/>
          <a:ln>
            <a:noFill/>
          </a:ln>
        </p:spPr>
      </p:sp>
      <p:sp>
        <p:nvSpPr>
          <p:cNvPr id="71" name="Google Shape;71;p15"/>
          <p:cNvSpPr txBox="1">
            <a:spLocks noGrp="1"/>
          </p:cNvSpPr>
          <p:nvPr>
            <p:ph type="title"/>
          </p:nvPr>
        </p:nvSpPr>
        <p:spPr>
          <a:xfrm>
            <a:off x="333925" y="587150"/>
            <a:ext cx="8475600" cy="572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2" name="Google Shape;72;p15"/>
          <p:cNvSpPr txBox="1">
            <a:spLocks noGrp="1"/>
          </p:cNvSpPr>
          <p:nvPr>
            <p:ph type="body" idx="1"/>
          </p:nvPr>
        </p:nvSpPr>
        <p:spPr>
          <a:xfrm>
            <a:off x="333925" y="1163150"/>
            <a:ext cx="8475600" cy="708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3" name="Google Shape;73;p15"/>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85000" lnSpcReduction="20000"/>
          </a:bodyPr>
          <a:lstStyle>
            <a:lvl1pPr lvl="0" algn="r">
              <a:buNone/>
              <a:defRPr/>
            </a:lvl1pPr>
            <a:lvl2pPr lvl="1" algn="r">
              <a:buNone/>
              <a:defRPr/>
            </a:lvl2pPr>
            <a:lvl3pPr lvl="2" algn="r">
              <a:buNone/>
              <a:defRPr/>
            </a:lvl3pPr>
            <a:lvl4pPr lvl="3" algn="r">
              <a:buNone/>
              <a:defRPr/>
            </a:lvl4pPr>
            <a:lvl5pPr lvl="4" algn="r">
              <a:buNone/>
              <a:defRPr/>
            </a:lvl5pPr>
            <a:lvl6pPr lvl="5" algn="r">
              <a:buNone/>
              <a:defRPr/>
            </a:lvl6pPr>
            <a:lvl7pPr lvl="6" algn="r">
              <a:buNone/>
              <a:defRPr/>
            </a:lvl7pPr>
            <a:lvl8pPr lvl="7" algn="r">
              <a:buNone/>
              <a:defRPr/>
            </a:lvl8pPr>
            <a:lvl9pPr lvl="8" algn="r">
              <a:buNone/>
              <a:defRPr/>
            </a:lvl9pPr>
          </a:lstStyle>
          <a:p>
            <a:pPr marL="0" lvl="0" indent="0" algn="r" rtl="0">
              <a:spcBef>
                <a:spcPts val="0"/>
              </a:spcBef>
              <a:spcAft>
                <a:spcPts val="0"/>
              </a:spcAft>
              <a:buNone/>
            </a:pPr>
            <a:fld id="{00000000-1234-1234-1234-123412341234}" type="slidenum">
              <a:rPr lang="en"/>
              <a:t>‹#›</a:t>
            </a:fld>
            <a:endParaRPr/>
          </a:p>
        </p:txBody>
      </p:sp>
      <p:sp>
        <p:nvSpPr>
          <p:cNvPr id="74" name="Google Shape;74;p15"/>
          <p:cNvSpPr txBox="1">
            <a:spLocks noGrp="1"/>
          </p:cNvSpPr>
          <p:nvPr>
            <p:ph type="subTitle" idx="4"/>
          </p:nvPr>
        </p:nvSpPr>
        <p:spPr>
          <a:xfrm>
            <a:off x="1716575" y="205550"/>
            <a:ext cx="28554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
        <p:nvSpPr>
          <p:cNvPr id="75" name="Google Shape;75;p15"/>
          <p:cNvSpPr txBox="1">
            <a:spLocks noGrp="1"/>
          </p:cNvSpPr>
          <p:nvPr>
            <p:ph type="subTitle" idx="5"/>
          </p:nvPr>
        </p:nvSpPr>
        <p:spPr>
          <a:xfrm>
            <a:off x="333925" y="205550"/>
            <a:ext cx="13533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1">
  <p:cSld name="TITLE_AND_TWO_COLUMNS_1">
    <p:bg>
      <p:bgPr>
        <a:solidFill>
          <a:schemeClr val="lt1"/>
        </a:solidFill>
        <a:effectLst/>
      </p:bgPr>
    </p:bg>
    <p:spTree>
      <p:nvGrpSpPr>
        <p:cNvPr id="1" name="Shape 76"/>
        <p:cNvGrpSpPr/>
        <p:nvPr/>
      </p:nvGrpSpPr>
      <p:grpSpPr>
        <a:xfrm>
          <a:off x="0" y="0"/>
          <a:ext cx="0" cy="0"/>
          <a:chOff x="0" y="0"/>
          <a:chExt cx="0" cy="0"/>
        </a:xfrm>
      </p:grpSpPr>
      <p:grpSp>
        <p:nvGrpSpPr>
          <p:cNvPr id="77" name="Google Shape;77;p16"/>
          <p:cNvGrpSpPr/>
          <p:nvPr/>
        </p:nvGrpSpPr>
        <p:grpSpPr>
          <a:xfrm>
            <a:off x="0" y="-444900"/>
            <a:ext cx="9144000" cy="5588500"/>
            <a:chOff x="0" y="-444900"/>
            <a:chExt cx="9144000" cy="5588500"/>
          </a:xfrm>
        </p:grpSpPr>
        <p:grpSp>
          <p:nvGrpSpPr>
            <p:cNvPr id="78" name="Google Shape;78;p16"/>
            <p:cNvGrpSpPr/>
            <p:nvPr/>
          </p:nvGrpSpPr>
          <p:grpSpPr>
            <a:xfrm>
              <a:off x="0" y="100"/>
              <a:ext cx="9144000" cy="5143500"/>
              <a:chOff x="0" y="100"/>
              <a:chExt cx="9144000" cy="5143500"/>
            </a:xfrm>
          </p:grpSpPr>
          <p:sp>
            <p:nvSpPr>
              <p:cNvPr id="79" name="Google Shape;79;p16"/>
              <p:cNvSpPr/>
              <p:nvPr/>
            </p:nvSpPr>
            <p:spPr>
              <a:xfrm>
                <a:off x="0" y="100"/>
                <a:ext cx="9144000" cy="5143500"/>
              </a:xfrm>
              <a:prstGeom prst="snip1Rect">
                <a:avLst>
                  <a:gd name="adj" fmla="val 4086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Inter Tight"/>
                  <a:ea typeface="Inter Tight"/>
                  <a:cs typeface="Inter Tight"/>
                  <a:sym typeface="Inter Tight"/>
                </a:endParaRPr>
              </a:p>
            </p:txBody>
          </p:sp>
          <p:sp>
            <p:nvSpPr>
              <p:cNvPr id="80" name="Google Shape;80;p16"/>
              <p:cNvSpPr/>
              <p:nvPr/>
            </p:nvSpPr>
            <p:spPr>
              <a:xfrm rot="10800000">
                <a:off x="7036475" y="1219850"/>
                <a:ext cx="2107500" cy="1861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Inter Tight"/>
                  <a:ea typeface="Inter Tight"/>
                  <a:cs typeface="Inter Tight"/>
                  <a:sym typeface="Inter Tight"/>
                </a:endParaRPr>
              </a:p>
            </p:txBody>
          </p:sp>
        </p:grpSp>
        <p:sp>
          <p:nvSpPr>
            <p:cNvPr id="81" name="Google Shape;81;p16"/>
            <p:cNvSpPr/>
            <p:nvPr/>
          </p:nvSpPr>
          <p:spPr>
            <a:xfrm rot="4500068" flipH="1">
              <a:off x="7230762" y="-248045"/>
              <a:ext cx="1723726" cy="1714991"/>
            </a:xfrm>
            <a:prstGeom prst="rtTriangl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2"/>
                  </a:solidFill>
                  <a:latin typeface="Inter Tight SemiBold"/>
                  <a:ea typeface="Inter Tight SemiBold"/>
                  <a:cs typeface="Inter Tight SemiBold"/>
                  <a:sym typeface="Inter Tight SemiBold"/>
                </a:rPr>
                <a:t> </a:t>
              </a:r>
              <a:endParaRPr>
                <a:solidFill>
                  <a:schemeClr val="lt2"/>
                </a:solidFill>
                <a:latin typeface="Inter Tight SemiBold"/>
                <a:ea typeface="Inter Tight SemiBold"/>
                <a:cs typeface="Inter Tight SemiBold"/>
                <a:sym typeface="Inter Tight SemiBold"/>
              </a:endParaRPr>
            </a:p>
          </p:txBody>
        </p:sp>
      </p:grpSp>
      <p:sp>
        <p:nvSpPr>
          <p:cNvPr id="82" name="Google Shape;82;p16"/>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3" name="Google Shape;83;p16"/>
          <p:cNvSpPr txBox="1">
            <a:spLocks noGrp="1"/>
          </p:cNvSpPr>
          <p:nvPr>
            <p:ph type="title"/>
          </p:nvPr>
        </p:nvSpPr>
        <p:spPr>
          <a:xfrm>
            <a:off x="2479675" y="1637413"/>
            <a:ext cx="4184700" cy="5727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000"/>
              <a:buNone/>
              <a:defRPr>
                <a:solidFill>
                  <a:schemeClr val="lt1"/>
                </a:solidFill>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84" name="Google Shape;84;p16"/>
          <p:cNvSpPr txBox="1">
            <a:spLocks noGrp="1"/>
          </p:cNvSpPr>
          <p:nvPr>
            <p:ph type="body" idx="1"/>
          </p:nvPr>
        </p:nvSpPr>
        <p:spPr>
          <a:xfrm>
            <a:off x="2479675" y="2291377"/>
            <a:ext cx="4184700" cy="2288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85" name="Google Shape;85;p16"/>
          <p:cNvSpPr txBox="1">
            <a:spLocks noGrp="1"/>
          </p:cNvSpPr>
          <p:nvPr>
            <p:ph type="subTitle" idx="2"/>
          </p:nvPr>
        </p:nvSpPr>
        <p:spPr>
          <a:xfrm>
            <a:off x="1716575" y="205550"/>
            <a:ext cx="2855400" cy="292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1pPr>
            <a:lvl2pPr lvl="1">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2pPr>
            <a:lvl3pPr lvl="2">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3pPr>
            <a:lvl4pPr lvl="3">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4pPr>
            <a:lvl5pPr lvl="4">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5pPr>
            <a:lvl6pPr lvl="5">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6pPr>
            <a:lvl7pPr lvl="6">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7pPr>
            <a:lvl8pPr lvl="7">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8pPr>
            <a:lvl9pPr lvl="8">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9pPr>
          </a:lstStyle>
          <a:p>
            <a:endParaRPr/>
          </a:p>
        </p:txBody>
      </p:sp>
      <p:sp>
        <p:nvSpPr>
          <p:cNvPr id="86" name="Google Shape;86;p16"/>
          <p:cNvSpPr txBox="1">
            <a:spLocks noGrp="1"/>
          </p:cNvSpPr>
          <p:nvPr>
            <p:ph type="subTitle" idx="3"/>
          </p:nvPr>
        </p:nvSpPr>
        <p:spPr>
          <a:xfrm>
            <a:off x="333925" y="205550"/>
            <a:ext cx="1353300" cy="292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1pPr>
            <a:lvl2pPr lvl="1">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2pPr>
            <a:lvl3pPr lvl="2">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3pPr>
            <a:lvl4pPr lvl="3">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4pPr>
            <a:lvl5pPr lvl="4">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5pPr>
            <a:lvl6pPr lvl="5">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6pPr>
            <a:lvl7pPr lvl="6">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7pPr>
            <a:lvl8pPr lvl="7">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8pPr>
            <a:lvl9pPr lvl="8">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p:cSld name="TITLE_ONLY_1">
    <p:bg>
      <p:bgPr>
        <a:solidFill>
          <a:schemeClr val="lt1"/>
        </a:solidFill>
        <a:effectLst/>
      </p:bgPr>
    </p:bg>
    <p:spTree>
      <p:nvGrpSpPr>
        <p:cNvPr id="1" name="Shape 87"/>
        <p:cNvGrpSpPr/>
        <p:nvPr/>
      </p:nvGrpSpPr>
      <p:grpSpPr>
        <a:xfrm>
          <a:off x="0" y="0"/>
          <a:ext cx="0" cy="0"/>
          <a:chOff x="0" y="0"/>
          <a:chExt cx="0" cy="0"/>
        </a:xfrm>
      </p:grpSpPr>
      <p:sp>
        <p:nvSpPr>
          <p:cNvPr id="88" name="Google Shape;88;p17"/>
          <p:cNvSpPr>
            <a:spLocks noGrp="1"/>
          </p:cNvSpPr>
          <p:nvPr>
            <p:ph type="pic" idx="2"/>
          </p:nvPr>
        </p:nvSpPr>
        <p:spPr>
          <a:xfrm rot="299866">
            <a:off x="764484" y="2679783"/>
            <a:ext cx="1938771" cy="1938771"/>
          </a:xfrm>
          <a:prstGeom prst="snip1Rect">
            <a:avLst>
              <a:gd name="adj" fmla="val 16667"/>
            </a:avLst>
          </a:prstGeom>
          <a:noFill/>
          <a:ln>
            <a:noFill/>
          </a:ln>
        </p:spPr>
      </p:sp>
      <p:sp>
        <p:nvSpPr>
          <p:cNvPr id="89" name="Google Shape;89;p17"/>
          <p:cNvSpPr>
            <a:spLocks noGrp="1"/>
          </p:cNvSpPr>
          <p:nvPr>
            <p:ph type="pic" idx="3"/>
          </p:nvPr>
        </p:nvSpPr>
        <p:spPr>
          <a:xfrm rot="-299913">
            <a:off x="3602840" y="2620826"/>
            <a:ext cx="1938472" cy="1938472"/>
          </a:xfrm>
          <a:prstGeom prst="snip1Rect">
            <a:avLst>
              <a:gd name="adj" fmla="val 16667"/>
            </a:avLst>
          </a:prstGeom>
          <a:noFill/>
          <a:ln>
            <a:noFill/>
          </a:ln>
        </p:spPr>
      </p:sp>
      <p:sp>
        <p:nvSpPr>
          <p:cNvPr id="90" name="Google Shape;90;p17"/>
          <p:cNvSpPr>
            <a:spLocks noGrp="1"/>
          </p:cNvSpPr>
          <p:nvPr>
            <p:ph type="pic" idx="4"/>
          </p:nvPr>
        </p:nvSpPr>
        <p:spPr>
          <a:xfrm rot="299913">
            <a:off x="6440891" y="2679947"/>
            <a:ext cx="1938472" cy="1938472"/>
          </a:xfrm>
          <a:prstGeom prst="snip1Rect">
            <a:avLst>
              <a:gd name="adj" fmla="val 16667"/>
            </a:avLst>
          </a:prstGeom>
          <a:noFill/>
          <a:ln>
            <a:noFill/>
          </a:ln>
        </p:spPr>
      </p:sp>
      <p:sp>
        <p:nvSpPr>
          <p:cNvPr id="91" name="Google Shape;91;p17"/>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2" name="Google Shape;92;p17"/>
          <p:cNvSpPr txBox="1">
            <a:spLocks noGrp="1"/>
          </p:cNvSpPr>
          <p:nvPr>
            <p:ph type="subTitle" idx="1"/>
          </p:nvPr>
        </p:nvSpPr>
        <p:spPr>
          <a:xfrm>
            <a:off x="381063" y="1182922"/>
            <a:ext cx="2705400" cy="354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Inter Tight Medium"/>
              <a:buNone/>
              <a:defRPr sz="1100">
                <a:latin typeface="Inter Tight Medium"/>
                <a:ea typeface="Inter Tight Medium"/>
                <a:cs typeface="Inter Tight Medium"/>
                <a:sym typeface="Inter Tight Medium"/>
              </a:defRPr>
            </a:lvl1pPr>
            <a:lvl2pPr lvl="1">
              <a:spcBef>
                <a:spcPts val="0"/>
              </a:spcBef>
              <a:spcAft>
                <a:spcPts val="0"/>
              </a:spcAft>
              <a:buSzPts val="1100"/>
              <a:buFont typeface="Inter Tight Medium"/>
              <a:buNone/>
              <a:defRPr sz="1100">
                <a:latin typeface="Inter Tight Medium"/>
                <a:ea typeface="Inter Tight Medium"/>
                <a:cs typeface="Inter Tight Medium"/>
                <a:sym typeface="Inter Tight Medium"/>
              </a:defRPr>
            </a:lvl2pPr>
            <a:lvl3pPr lvl="2">
              <a:spcBef>
                <a:spcPts val="0"/>
              </a:spcBef>
              <a:spcAft>
                <a:spcPts val="0"/>
              </a:spcAft>
              <a:buSzPts val="1100"/>
              <a:buFont typeface="Inter Tight Medium"/>
              <a:buNone/>
              <a:defRPr sz="1100">
                <a:latin typeface="Inter Tight Medium"/>
                <a:ea typeface="Inter Tight Medium"/>
                <a:cs typeface="Inter Tight Medium"/>
                <a:sym typeface="Inter Tight Medium"/>
              </a:defRPr>
            </a:lvl3pPr>
            <a:lvl4pPr lvl="3">
              <a:spcBef>
                <a:spcPts val="0"/>
              </a:spcBef>
              <a:spcAft>
                <a:spcPts val="0"/>
              </a:spcAft>
              <a:buSzPts val="1100"/>
              <a:buFont typeface="Inter Tight Medium"/>
              <a:buNone/>
              <a:defRPr sz="1100">
                <a:latin typeface="Inter Tight Medium"/>
                <a:ea typeface="Inter Tight Medium"/>
                <a:cs typeface="Inter Tight Medium"/>
                <a:sym typeface="Inter Tight Medium"/>
              </a:defRPr>
            </a:lvl4pPr>
            <a:lvl5pPr lvl="4">
              <a:spcBef>
                <a:spcPts val="0"/>
              </a:spcBef>
              <a:spcAft>
                <a:spcPts val="0"/>
              </a:spcAft>
              <a:buSzPts val="1100"/>
              <a:buFont typeface="Inter Tight Medium"/>
              <a:buNone/>
              <a:defRPr sz="1100">
                <a:latin typeface="Inter Tight Medium"/>
                <a:ea typeface="Inter Tight Medium"/>
                <a:cs typeface="Inter Tight Medium"/>
                <a:sym typeface="Inter Tight Medium"/>
              </a:defRPr>
            </a:lvl5pPr>
            <a:lvl6pPr lvl="5">
              <a:spcBef>
                <a:spcPts val="0"/>
              </a:spcBef>
              <a:spcAft>
                <a:spcPts val="0"/>
              </a:spcAft>
              <a:buSzPts val="1100"/>
              <a:buFont typeface="Inter Tight Medium"/>
              <a:buNone/>
              <a:defRPr sz="1100">
                <a:latin typeface="Inter Tight Medium"/>
                <a:ea typeface="Inter Tight Medium"/>
                <a:cs typeface="Inter Tight Medium"/>
                <a:sym typeface="Inter Tight Medium"/>
              </a:defRPr>
            </a:lvl6pPr>
            <a:lvl7pPr lvl="6">
              <a:spcBef>
                <a:spcPts val="0"/>
              </a:spcBef>
              <a:spcAft>
                <a:spcPts val="0"/>
              </a:spcAft>
              <a:buSzPts val="1100"/>
              <a:buFont typeface="Inter Tight Medium"/>
              <a:buNone/>
              <a:defRPr sz="1100">
                <a:latin typeface="Inter Tight Medium"/>
                <a:ea typeface="Inter Tight Medium"/>
                <a:cs typeface="Inter Tight Medium"/>
                <a:sym typeface="Inter Tight Medium"/>
              </a:defRPr>
            </a:lvl7pPr>
            <a:lvl8pPr lvl="7">
              <a:spcBef>
                <a:spcPts val="0"/>
              </a:spcBef>
              <a:spcAft>
                <a:spcPts val="0"/>
              </a:spcAft>
              <a:buSzPts val="1100"/>
              <a:buFont typeface="Inter Tight Medium"/>
              <a:buNone/>
              <a:defRPr sz="1100">
                <a:latin typeface="Inter Tight Medium"/>
                <a:ea typeface="Inter Tight Medium"/>
                <a:cs typeface="Inter Tight Medium"/>
                <a:sym typeface="Inter Tight Medium"/>
              </a:defRPr>
            </a:lvl8pPr>
            <a:lvl9pPr lvl="8">
              <a:spcBef>
                <a:spcPts val="0"/>
              </a:spcBef>
              <a:spcAft>
                <a:spcPts val="0"/>
              </a:spcAft>
              <a:buSzPts val="1100"/>
              <a:buFont typeface="Inter Tight Medium"/>
              <a:buNone/>
              <a:defRPr sz="1100">
                <a:latin typeface="Inter Tight Medium"/>
                <a:ea typeface="Inter Tight Medium"/>
                <a:cs typeface="Inter Tight Medium"/>
                <a:sym typeface="Inter Tight Medium"/>
              </a:defRPr>
            </a:lvl9pPr>
          </a:lstStyle>
          <a:p>
            <a:endParaRPr/>
          </a:p>
        </p:txBody>
      </p:sp>
      <p:sp>
        <p:nvSpPr>
          <p:cNvPr id="93" name="Google Shape;93;p17"/>
          <p:cNvSpPr txBox="1">
            <a:spLocks noGrp="1"/>
          </p:cNvSpPr>
          <p:nvPr>
            <p:ph type="body" idx="5"/>
          </p:nvPr>
        </p:nvSpPr>
        <p:spPr>
          <a:xfrm>
            <a:off x="381063" y="1521625"/>
            <a:ext cx="2705400" cy="6465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94" name="Google Shape;94;p17"/>
          <p:cNvSpPr txBox="1">
            <a:spLocks noGrp="1"/>
          </p:cNvSpPr>
          <p:nvPr>
            <p:ph type="subTitle" idx="6"/>
          </p:nvPr>
        </p:nvSpPr>
        <p:spPr>
          <a:xfrm>
            <a:off x="3219300" y="1182922"/>
            <a:ext cx="2705400" cy="354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Inter Tight Medium"/>
              <a:buNone/>
              <a:defRPr sz="1100">
                <a:latin typeface="Inter Tight Medium"/>
                <a:ea typeface="Inter Tight Medium"/>
                <a:cs typeface="Inter Tight Medium"/>
                <a:sym typeface="Inter Tight Medium"/>
              </a:defRPr>
            </a:lvl1pPr>
            <a:lvl2pPr lvl="1">
              <a:spcBef>
                <a:spcPts val="0"/>
              </a:spcBef>
              <a:spcAft>
                <a:spcPts val="0"/>
              </a:spcAft>
              <a:buSzPts val="1100"/>
              <a:buFont typeface="Inter Tight Medium"/>
              <a:buNone/>
              <a:defRPr sz="1100">
                <a:latin typeface="Inter Tight Medium"/>
                <a:ea typeface="Inter Tight Medium"/>
                <a:cs typeface="Inter Tight Medium"/>
                <a:sym typeface="Inter Tight Medium"/>
              </a:defRPr>
            </a:lvl2pPr>
            <a:lvl3pPr lvl="2">
              <a:spcBef>
                <a:spcPts val="0"/>
              </a:spcBef>
              <a:spcAft>
                <a:spcPts val="0"/>
              </a:spcAft>
              <a:buSzPts val="1100"/>
              <a:buFont typeface="Inter Tight Medium"/>
              <a:buNone/>
              <a:defRPr sz="1100">
                <a:latin typeface="Inter Tight Medium"/>
                <a:ea typeface="Inter Tight Medium"/>
                <a:cs typeface="Inter Tight Medium"/>
                <a:sym typeface="Inter Tight Medium"/>
              </a:defRPr>
            </a:lvl3pPr>
            <a:lvl4pPr lvl="3">
              <a:spcBef>
                <a:spcPts val="0"/>
              </a:spcBef>
              <a:spcAft>
                <a:spcPts val="0"/>
              </a:spcAft>
              <a:buSzPts val="1100"/>
              <a:buFont typeface="Inter Tight Medium"/>
              <a:buNone/>
              <a:defRPr sz="1100">
                <a:latin typeface="Inter Tight Medium"/>
                <a:ea typeface="Inter Tight Medium"/>
                <a:cs typeface="Inter Tight Medium"/>
                <a:sym typeface="Inter Tight Medium"/>
              </a:defRPr>
            </a:lvl4pPr>
            <a:lvl5pPr lvl="4">
              <a:spcBef>
                <a:spcPts val="0"/>
              </a:spcBef>
              <a:spcAft>
                <a:spcPts val="0"/>
              </a:spcAft>
              <a:buSzPts val="1100"/>
              <a:buFont typeface="Inter Tight Medium"/>
              <a:buNone/>
              <a:defRPr sz="1100">
                <a:latin typeface="Inter Tight Medium"/>
                <a:ea typeface="Inter Tight Medium"/>
                <a:cs typeface="Inter Tight Medium"/>
                <a:sym typeface="Inter Tight Medium"/>
              </a:defRPr>
            </a:lvl5pPr>
            <a:lvl6pPr lvl="5">
              <a:spcBef>
                <a:spcPts val="0"/>
              </a:spcBef>
              <a:spcAft>
                <a:spcPts val="0"/>
              </a:spcAft>
              <a:buSzPts val="1100"/>
              <a:buFont typeface="Inter Tight Medium"/>
              <a:buNone/>
              <a:defRPr sz="1100">
                <a:latin typeface="Inter Tight Medium"/>
                <a:ea typeface="Inter Tight Medium"/>
                <a:cs typeface="Inter Tight Medium"/>
                <a:sym typeface="Inter Tight Medium"/>
              </a:defRPr>
            </a:lvl6pPr>
            <a:lvl7pPr lvl="6">
              <a:spcBef>
                <a:spcPts val="0"/>
              </a:spcBef>
              <a:spcAft>
                <a:spcPts val="0"/>
              </a:spcAft>
              <a:buSzPts val="1100"/>
              <a:buFont typeface="Inter Tight Medium"/>
              <a:buNone/>
              <a:defRPr sz="1100">
                <a:latin typeface="Inter Tight Medium"/>
                <a:ea typeface="Inter Tight Medium"/>
                <a:cs typeface="Inter Tight Medium"/>
                <a:sym typeface="Inter Tight Medium"/>
              </a:defRPr>
            </a:lvl7pPr>
            <a:lvl8pPr lvl="7">
              <a:spcBef>
                <a:spcPts val="0"/>
              </a:spcBef>
              <a:spcAft>
                <a:spcPts val="0"/>
              </a:spcAft>
              <a:buSzPts val="1100"/>
              <a:buFont typeface="Inter Tight Medium"/>
              <a:buNone/>
              <a:defRPr sz="1100">
                <a:latin typeface="Inter Tight Medium"/>
                <a:ea typeface="Inter Tight Medium"/>
                <a:cs typeface="Inter Tight Medium"/>
                <a:sym typeface="Inter Tight Medium"/>
              </a:defRPr>
            </a:lvl8pPr>
            <a:lvl9pPr lvl="8">
              <a:spcBef>
                <a:spcPts val="0"/>
              </a:spcBef>
              <a:spcAft>
                <a:spcPts val="0"/>
              </a:spcAft>
              <a:buSzPts val="1100"/>
              <a:buFont typeface="Inter Tight Medium"/>
              <a:buNone/>
              <a:defRPr sz="1100">
                <a:latin typeface="Inter Tight Medium"/>
                <a:ea typeface="Inter Tight Medium"/>
                <a:cs typeface="Inter Tight Medium"/>
                <a:sym typeface="Inter Tight Medium"/>
              </a:defRPr>
            </a:lvl9pPr>
          </a:lstStyle>
          <a:p>
            <a:endParaRPr/>
          </a:p>
        </p:txBody>
      </p:sp>
      <p:sp>
        <p:nvSpPr>
          <p:cNvPr id="95" name="Google Shape;95;p17"/>
          <p:cNvSpPr txBox="1">
            <a:spLocks noGrp="1"/>
          </p:cNvSpPr>
          <p:nvPr>
            <p:ph type="body" idx="7"/>
          </p:nvPr>
        </p:nvSpPr>
        <p:spPr>
          <a:xfrm>
            <a:off x="3219300" y="1521625"/>
            <a:ext cx="2705400" cy="6465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96" name="Google Shape;96;p17"/>
          <p:cNvSpPr txBox="1">
            <a:spLocks noGrp="1"/>
          </p:cNvSpPr>
          <p:nvPr>
            <p:ph type="subTitle" idx="8"/>
          </p:nvPr>
        </p:nvSpPr>
        <p:spPr>
          <a:xfrm>
            <a:off x="6057538" y="1182922"/>
            <a:ext cx="2705400" cy="354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Inter Tight Medium"/>
              <a:buNone/>
              <a:defRPr sz="1100">
                <a:latin typeface="Inter Tight Medium"/>
                <a:ea typeface="Inter Tight Medium"/>
                <a:cs typeface="Inter Tight Medium"/>
                <a:sym typeface="Inter Tight Medium"/>
              </a:defRPr>
            </a:lvl1pPr>
            <a:lvl2pPr lvl="1">
              <a:spcBef>
                <a:spcPts val="0"/>
              </a:spcBef>
              <a:spcAft>
                <a:spcPts val="0"/>
              </a:spcAft>
              <a:buSzPts val="1100"/>
              <a:buFont typeface="Inter Tight Medium"/>
              <a:buNone/>
              <a:defRPr sz="1100">
                <a:latin typeface="Inter Tight Medium"/>
                <a:ea typeface="Inter Tight Medium"/>
                <a:cs typeface="Inter Tight Medium"/>
                <a:sym typeface="Inter Tight Medium"/>
              </a:defRPr>
            </a:lvl2pPr>
            <a:lvl3pPr lvl="2">
              <a:spcBef>
                <a:spcPts val="0"/>
              </a:spcBef>
              <a:spcAft>
                <a:spcPts val="0"/>
              </a:spcAft>
              <a:buSzPts val="1100"/>
              <a:buFont typeface="Inter Tight Medium"/>
              <a:buNone/>
              <a:defRPr sz="1100">
                <a:latin typeface="Inter Tight Medium"/>
                <a:ea typeface="Inter Tight Medium"/>
                <a:cs typeface="Inter Tight Medium"/>
                <a:sym typeface="Inter Tight Medium"/>
              </a:defRPr>
            </a:lvl3pPr>
            <a:lvl4pPr lvl="3">
              <a:spcBef>
                <a:spcPts val="0"/>
              </a:spcBef>
              <a:spcAft>
                <a:spcPts val="0"/>
              </a:spcAft>
              <a:buSzPts val="1100"/>
              <a:buFont typeface="Inter Tight Medium"/>
              <a:buNone/>
              <a:defRPr sz="1100">
                <a:latin typeface="Inter Tight Medium"/>
                <a:ea typeface="Inter Tight Medium"/>
                <a:cs typeface="Inter Tight Medium"/>
                <a:sym typeface="Inter Tight Medium"/>
              </a:defRPr>
            </a:lvl4pPr>
            <a:lvl5pPr lvl="4">
              <a:spcBef>
                <a:spcPts val="0"/>
              </a:spcBef>
              <a:spcAft>
                <a:spcPts val="0"/>
              </a:spcAft>
              <a:buSzPts val="1100"/>
              <a:buFont typeface="Inter Tight Medium"/>
              <a:buNone/>
              <a:defRPr sz="1100">
                <a:latin typeface="Inter Tight Medium"/>
                <a:ea typeface="Inter Tight Medium"/>
                <a:cs typeface="Inter Tight Medium"/>
                <a:sym typeface="Inter Tight Medium"/>
              </a:defRPr>
            </a:lvl5pPr>
            <a:lvl6pPr lvl="5">
              <a:spcBef>
                <a:spcPts val="0"/>
              </a:spcBef>
              <a:spcAft>
                <a:spcPts val="0"/>
              </a:spcAft>
              <a:buSzPts val="1100"/>
              <a:buFont typeface="Inter Tight Medium"/>
              <a:buNone/>
              <a:defRPr sz="1100">
                <a:latin typeface="Inter Tight Medium"/>
                <a:ea typeface="Inter Tight Medium"/>
                <a:cs typeface="Inter Tight Medium"/>
                <a:sym typeface="Inter Tight Medium"/>
              </a:defRPr>
            </a:lvl6pPr>
            <a:lvl7pPr lvl="6">
              <a:spcBef>
                <a:spcPts val="0"/>
              </a:spcBef>
              <a:spcAft>
                <a:spcPts val="0"/>
              </a:spcAft>
              <a:buSzPts val="1100"/>
              <a:buFont typeface="Inter Tight Medium"/>
              <a:buNone/>
              <a:defRPr sz="1100">
                <a:latin typeface="Inter Tight Medium"/>
                <a:ea typeface="Inter Tight Medium"/>
                <a:cs typeface="Inter Tight Medium"/>
                <a:sym typeface="Inter Tight Medium"/>
              </a:defRPr>
            </a:lvl7pPr>
            <a:lvl8pPr lvl="7">
              <a:spcBef>
                <a:spcPts val="0"/>
              </a:spcBef>
              <a:spcAft>
                <a:spcPts val="0"/>
              </a:spcAft>
              <a:buSzPts val="1100"/>
              <a:buFont typeface="Inter Tight Medium"/>
              <a:buNone/>
              <a:defRPr sz="1100">
                <a:latin typeface="Inter Tight Medium"/>
                <a:ea typeface="Inter Tight Medium"/>
                <a:cs typeface="Inter Tight Medium"/>
                <a:sym typeface="Inter Tight Medium"/>
              </a:defRPr>
            </a:lvl8pPr>
            <a:lvl9pPr lvl="8">
              <a:spcBef>
                <a:spcPts val="0"/>
              </a:spcBef>
              <a:spcAft>
                <a:spcPts val="0"/>
              </a:spcAft>
              <a:buSzPts val="1100"/>
              <a:buFont typeface="Inter Tight Medium"/>
              <a:buNone/>
              <a:defRPr sz="1100">
                <a:latin typeface="Inter Tight Medium"/>
                <a:ea typeface="Inter Tight Medium"/>
                <a:cs typeface="Inter Tight Medium"/>
                <a:sym typeface="Inter Tight Medium"/>
              </a:defRPr>
            </a:lvl9pPr>
          </a:lstStyle>
          <a:p>
            <a:endParaRPr/>
          </a:p>
        </p:txBody>
      </p:sp>
      <p:sp>
        <p:nvSpPr>
          <p:cNvPr id="97" name="Google Shape;97;p17"/>
          <p:cNvSpPr txBox="1">
            <a:spLocks noGrp="1"/>
          </p:cNvSpPr>
          <p:nvPr>
            <p:ph type="body" idx="9"/>
          </p:nvPr>
        </p:nvSpPr>
        <p:spPr>
          <a:xfrm>
            <a:off x="6057538" y="1521625"/>
            <a:ext cx="2705400" cy="6465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98" name="Google Shape;98;p17"/>
          <p:cNvSpPr txBox="1">
            <a:spLocks noGrp="1"/>
          </p:cNvSpPr>
          <p:nvPr>
            <p:ph type="title"/>
          </p:nvPr>
        </p:nvSpPr>
        <p:spPr>
          <a:xfrm>
            <a:off x="333925" y="587150"/>
            <a:ext cx="8475600" cy="572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9" name="Google Shape;99;p17"/>
          <p:cNvSpPr txBox="1">
            <a:spLocks noGrp="1"/>
          </p:cNvSpPr>
          <p:nvPr>
            <p:ph type="subTitle" idx="13"/>
          </p:nvPr>
        </p:nvSpPr>
        <p:spPr>
          <a:xfrm>
            <a:off x="1716575" y="205550"/>
            <a:ext cx="28554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
        <p:nvSpPr>
          <p:cNvPr id="100" name="Google Shape;100;p17"/>
          <p:cNvSpPr txBox="1">
            <a:spLocks noGrp="1"/>
          </p:cNvSpPr>
          <p:nvPr>
            <p:ph type="subTitle" idx="14"/>
          </p:nvPr>
        </p:nvSpPr>
        <p:spPr>
          <a:xfrm>
            <a:off x="333925" y="205550"/>
            <a:ext cx="13533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ody and image 1">
  <p:cSld name="ONE_COLUMN_TEXT_1">
    <p:bg>
      <p:bgPr>
        <a:solidFill>
          <a:schemeClr val="lt1"/>
        </a:solidFill>
        <a:effectLst/>
      </p:bgPr>
    </p:bg>
    <p:spTree>
      <p:nvGrpSpPr>
        <p:cNvPr id="1" name="Shape 101"/>
        <p:cNvGrpSpPr/>
        <p:nvPr/>
      </p:nvGrpSpPr>
      <p:grpSpPr>
        <a:xfrm>
          <a:off x="0" y="0"/>
          <a:ext cx="0" cy="0"/>
          <a:chOff x="0" y="0"/>
          <a:chExt cx="0" cy="0"/>
        </a:xfrm>
      </p:grpSpPr>
      <p:sp>
        <p:nvSpPr>
          <p:cNvPr id="102" name="Google Shape;102;p18"/>
          <p:cNvSpPr>
            <a:spLocks noGrp="1"/>
          </p:cNvSpPr>
          <p:nvPr>
            <p:ph type="pic" idx="2"/>
          </p:nvPr>
        </p:nvSpPr>
        <p:spPr>
          <a:xfrm>
            <a:off x="434125" y="2147825"/>
            <a:ext cx="8275200" cy="2679300"/>
          </a:xfrm>
          <a:prstGeom prst="snip1Rect">
            <a:avLst>
              <a:gd name="adj" fmla="val 29467"/>
            </a:avLst>
          </a:prstGeom>
          <a:noFill/>
          <a:ln>
            <a:noFill/>
          </a:ln>
        </p:spPr>
      </p:sp>
      <p:sp>
        <p:nvSpPr>
          <p:cNvPr id="103" name="Google Shape;103;p18"/>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4" name="Google Shape;104;p18"/>
          <p:cNvSpPr txBox="1">
            <a:spLocks noGrp="1"/>
          </p:cNvSpPr>
          <p:nvPr>
            <p:ph type="title"/>
          </p:nvPr>
        </p:nvSpPr>
        <p:spPr>
          <a:xfrm>
            <a:off x="333925" y="587150"/>
            <a:ext cx="8475600" cy="572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05" name="Google Shape;105;p18"/>
          <p:cNvSpPr txBox="1">
            <a:spLocks noGrp="1"/>
          </p:cNvSpPr>
          <p:nvPr>
            <p:ph type="body" idx="1"/>
          </p:nvPr>
        </p:nvSpPr>
        <p:spPr>
          <a:xfrm>
            <a:off x="333925" y="1163150"/>
            <a:ext cx="8475600" cy="708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06" name="Google Shape;106;p18"/>
          <p:cNvSpPr txBox="1">
            <a:spLocks noGrp="1"/>
          </p:cNvSpPr>
          <p:nvPr>
            <p:ph type="subTitle" idx="3"/>
          </p:nvPr>
        </p:nvSpPr>
        <p:spPr>
          <a:xfrm>
            <a:off x="1716575" y="205550"/>
            <a:ext cx="28554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
        <p:nvSpPr>
          <p:cNvPr id="107" name="Google Shape;107;p18"/>
          <p:cNvSpPr txBox="1">
            <a:spLocks noGrp="1"/>
          </p:cNvSpPr>
          <p:nvPr>
            <p:ph type="subTitle" idx="4"/>
          </p:nvPr>
        </p:nvSpPr>
        <p:spPr>
          <a:xfrm>
            <a:off x="333925" y="205550"/>
            <a:ext cx="13533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Tree>
  </p:cSld>
  <p:clrMapOvr>
    <a:masterClrMapping/>
  </p:clrMapOvr>
  <p:extLst>
    <p:ext uri="{DCECCB84-F9BA-43D5-87BE-67443E8EF086}">
      <p15:sldGuideLst xmlns:p15="http://schemas.microsoft.com/office/powerpoint/2012/main">
        <p15:guide id="1" pos="273">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nteractive pop-up left">
  <p:cSld name="ONE_COLUMN_TEXT_1_1">
    <p:bg>
      <p:bgPr>
        <a:solidFill>
          <a:schemeClr val="lt1"/>
        </a:solidFill>
        <a:effectLst/>
      </p:bgPr>
    </p:bg>
    <p:spTree>
      <p:nvGrpSpPr>
        <p:cNvPr id="1" name="Shape 108"/>
        <p:cNvGrpSpPr/>
        <p:nvPr/>
      </p:nvGrpSpPr>
      <p:grpSpPr>
        <a:xfrm>
          <a:off x="0" y="0"/>
          <a:ext cx="0" cy="0"/>
          <a:chOff x="0" y="0"/>
          <a:chExt cx="0" cy="0"/>
        </a:xfrm>
      </p:grpSpPr>
      <p:grpSp>
        <p:nvGrpSpPr>
          <p:cNvPr id="109" name="Google Shape;109;p19"/>
          <p:cNvGrpSpPr/>
          <p:nvPr/>
        </p:nvGrpSpPr>
        <p:grpSpPr>
          <a:xfrm>
            <a:off x="433788" y="1202208"/>
            <a:ext cx="2632899" cy="904617"/>
            <a:chOff x="433788" y="1202208"/>
            <a:chExt cx="2632899" cy="904617"/>
          </a:xfrm>
        </p:grpSpPr>
        <p:sp>
          <p:nvSpPr>
            <p:cNvPr id="110" name="Google Shape;110;p19"/>
            <p:cNvSpPr/>
            <p:nvPr/>
          </p:nvSpPr>
          <p:spPr>
            <a:xfrm>
              <a:off x="433788" y="1202325"/>
              <a:ext cx="2632800" cy="904500"/>
            </a:xfrm>
            <a:prstGeom prst="snip1Rect">
              <a:avLst>
                <a:gd name="adj" fmla="val 35102"/>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Tight"/>
                <a:ea typeface="Inter Tight"/>
                <a:cs typeface="Inter Tight"/>
                <a:sym typeface="Inter Tight"/>
              </a:endParaRPr>
            </a:p>
          </p:txBody>
        </p:sp>
        <p:sp>
          <p:nvSpPr>
            <p:cNvPr id="111" name="Google Shape;111;p19"/>
            <p:cNvSpPr/>
            <p:nvPr/>
          </p:nvSpPr>
          <p:spPr>
            <a:xfrm rot="-6523">
              <a:off x="2750486" y="1202508"/>
              <a:ext cx="316201" cy="318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2"/>
                  </a:solidFill>
                  <a:latin typeface="Inter Tight"/>
                  <a:ea typeface="Inter Tight"/>
                  <a:cs typeface="Inter Tight"/>
                  <a:sym typeface="Inter Tight"/>
                </a:rPr>
                <a:t> </a:t>
              </a:r>
              <a:endParaRPr>
                <a:solidFill>
                  <a:schemeClr val="lt2"/>
                </a:solidFill>
                <a:latin typeface="Inter Tight"/>
                <a:ea typeface="Inter Tight"/>
                <a:cs typeface="Inter Tight"/>
                <a:sym typeface="Inter Tight"/>
              </a:endParaRPr>
            </a:p>
          </p:txBody>
        </p:sp>
      </p:grpSp>
      <p:sp>
        <p:nvSpPr>
          <p:cNvPr id="112" name="Google Shape;112;p19"/>
          <p:cNvSpPr txBox="1">
            <a:spLocks noGrp="1"/>
          </p:cNvSpPr>
          <p:nvPr>
            <p:ph type="subTitle" idx="1"/>
          </p:nvPr>
        </p:nvSpPr>
        <p:spPr>
          <a:xfrm>
            <a:off x="437000" y="1202200"/>
            <a:ext cx="2322900" cy="354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1pPr>
            <a:lvl2pPr lvl="1">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2pPr>
            <a:lvl3pPr lvl="2">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3pPr>
            <a:lvl4pPr lvl="3">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4pPr>
            <a:lvl5pPr lvl="4">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5pPr>
            <a:lvl6pPr lvl="5">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6pPr>
            <a:lvl7pPr lvl="6">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7pPr>
            <a:lvl8pPr lvl="7">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8pPr>
            <a:lvl9pPr lvl="8">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9pPr>
          </a:lstStyle>
          <a:p>
            <a:endParaRPr/>
          </a:p>
        </p:txBody>
      </p:sp>
      <p:sp>
        <p:nvSpPr>
          <p:cNvPr id="113" name="Google Shape;113;p19"/>
          <p:cNvSpPr txBox="1">
            <a:spLocks noGrp="1"/>
          </p:cNvSpPr>
          <p:nvPr>
            <p:ph type="body" idx="2"/>
          </p:nvPr>
        </p:nvSpPr>
        <p:spPr>
          <a:xfrm>
            <a:off x="437000" y="1460325"/>
            <a:ext cx="2632800" cy="6465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lt1"/>
              </a:buClr>
              <a:buSzPts val="1000"/>
              <a:buChar char="●"/>
              <a:defRPr sz="1000">
                <a:solidFill>
                  <a:schemeClr val="lt1"/>
                </a:solidFill>
              </a:defRPr>
            </a:lvl1pPr>
            <a:lvl2pPr marL="914400" lvl="1" indent="-292100">
              <a:spcBef>
                <a:spcPts val="0"/>
              </a:spcBef>
              <a:spcAft>
                <a:spcPts val="0"/>
              </a:spcAft>
              <a:buClr>
                <a:schemeClr val="lt1"/>
              </a:buClr>
              <a:buSzPts val="1000"/>
              <a:buChar char="○"/>
              <a:defRPr sz="1000">
                <a:solidFill>
                  <a:schemeClr val="lt1"/>
                </a:solidFill>
              </a:defRPr>
            </a:lvl2pPr>
            <a:lvl3pPr marL="1371600" lvl="2" indent="-292100">
              <a:spcBef>
                <a:spcPts val="0"/>
              </a:spcBef>
              <a:spcAft>
                <a:spcPts val="0"/>
              </a:spcAft>
              <a:buClr>
                <a:schemeClr val="lt1"/>
              </a:buClr>
              <a:buSzPts val="1000"/>
              <a:buChar char="■"/>
              <a:defRPr sz="1000">
                <a:solidFill>
                  <a:schemeClr val="lt1"/>
                </a:solidFill>
              </a:defRPr>
            </a:lvl3pPr>
            <a:lvl4pPr marL="1828800" lvl="3" indent="-292100">
              <a:spcBef>
                <a:spcPts val="0"/>
              </a:spcBef>
              <a:spcAft>
                <a:spcPts val="0"/>
              </a:spcAft>
              <a:buClr>
                <a:schemeClr val="lt1"/>
              </a:buClr>
              <a:buSzPts val="1000"/>
              <a:buChar char="●"/>
              <a:defRPr sz="1000">
                <a:solidFill>
                  <a:schemeClr val="lt1"/>
                </a:solidFill>
              </a:defRPr>
            </a:lvl4pPr>
            <a:lvl5pPr marL="2286000" lvl="4" indent="-292100">
              <a:spcBef>
                <a:spcPts val="0"/>
              </a:spcBef>
              <a:spcAft>
                <a:spcPts val="0"/>
              </a:spcAft>
              <a:buClr>
                <a:schemeClr val="lt1"/>
              </a:buClr>
              <a:buSzPts val="1000"/>
              <a:buChar char="○"/>
              <a:defRPr sz="1000">
                <a:solidFill>
                  <a:schemeClr val="lt1"/>
                </a:solidFill>
              </a:defRPr>
            </a:lvl5pPr>
            <a:lvl6pPr marL="2743200" lvl="5" indent="-292100">
              <a:spcBef>
                <a:spcPts val="0"/>
              </a:spcBef>
              <a:spcAft>
                <a:spcPts val="0"/>
              </a:spcAft>
              <a:buClr>
                <a:schemeClr val="lt1"/>
              </a:buClr>
              <a:buSzPts val="1000"/>
              <a:buChar char="■"/>
              <a:defRPr sz="1000">
                <a:solidFill>
                  <a:schemeClr val="lt1"/>
                </a:solidFill>
              </a:defRPr>
            </a:lvl6pPr>
            <a:lvl7pPr marL="3200400" lvl="6" indent="-292100">
              <a:spcBef>
                <a:spcPts val="0"/>
              </a:spcBef>
              <a:spcAft>
                <a:spcPts val="0"/>
              </a:spcAft>
              <a:buClr>
                <a:schemeClr val="lt1"/>
              </a:buClr>
              <a:buSzPts val="1000"/>
              <a:buChar char="●"/>
              <a:defRPr sz="1000">
                <a:solidFill>
                  <a:schemeClr val="lt1"/>
                </a:solidFill>
              </a:defRPr>
            </a:lvl7pPr>
            <a:lvl8pPr marL="3657600" lvl="7" indent="-292100">
              <a:spcBef>
                <a:spcPts val="0"/>
              </a:spcBef>
              <a:spcAft>
                <a:spcPts val="0"/>
              </a:spcAft>
              <a:buClr>
                <a:schemeClr val="lt1"/>
              </a:buClr>
              <a:buSzPts val="1000"/>
              <a:buChar char="○"/>
              <a:defRPr sz="1000">
                <a:solidFill>
                  <a:schemeClr val="lt1"/>
                </a:solidFill>
              </a:defRPr>
            </a:lvl8pPr>
            <a:lvl9pPr marL="4114800" lvl="8" indent="-292100">
              <a:spcBef>
                <a:spcPts val="0"/>
              </a:spcBef>
              <a:spcAft>
                <a:spcPts val="0"/>
              </a:spcAft>
              <a:buClr>
                <a:schemeClr val="lt1"/>
              </a:buClr>
              <a:buSzPts val="1000"/>
              <a:buChar char="■"/>
              <a:defRPr sz="1000">
                <a:solidFill>
                  <a:schemeClr val="lt1"/>
                </a:solidFill>
              </a:defRPr>
            </a:lvl9pPr>
          </a:lstStyle>
          <a:p>
            <a:endParaRPr/>
          </a:p>
        </p:txBody>
      </p:sp>
      <p:sp>
        <p:nvSpPr>
          <p:cNvPr id="114" name="Google Shape;114;p19"/>
          <p:cNvSpPr>
            <a:spLocks noGrp="1"/>
          </p:cNvSpPr>
          <p:nvPr>
            <p:ph type="pic" idx="3"/>
          </p:nvPr>
        </p:nvSpPr>
        <p:spPr>
          <a:xfrm>
            <a:off x="434125" y="2147825"/>
            <a:ext cx="8275200" cy="2679300"/>
          </a:xfrm>
          <a:prstGeom prst="snip1Rect">
            <a:avLst>
              <a:gd name="adj" fmla="val 29467"/>
            </a:avLst>
          </a:prstGeom>
          <a:noFill/>
          <a:ln>
            <a:noFill/>
          </a:ln>
        </p:spPr>
      </p:sp>
      <p:sp>
        <p:nvSpPr>
          <p:cNvPr id="115" name="Google Shape;115;p19"/>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6" name="Google Shape;116;p19"/>
          <p:cNvSpPr txBox="1">
            <a:spLocks noGrp="1"/>
          </p:cNvSpPr>
          <p:nvPr>
            <p:ph type="title"/>
          </p:nvPr>
        </p:nvSpPr>
        <p:spPr>
          <a:xfrm>
            <a:off x="333925" y="587150"/>
            <a:ext cx="8475600" cy="572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7" name="Google Shape;117;p19"/>
          <p:cNvSpPr txBox="1">
            <a:spLocks noGrp="1"/>
          </p:cNvSpPr>
          <p:nvPr>
            <p:ph type="subTitle" idx="4"/>
          </p:nvPr>
        </p:nvSpPr>
        <p:spPr>
          <a:xfrm>
            <a:off x="1716575" y="205550"/>
            <a:ext cx="28554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
        <p:nvSpPr>
          <p:cNvPr id="118" name="Google Shape;118;p19"/>
          <p:cNvSpPr txBox="1">
            <a:spLocks noGrp="1"/>
          </p:cNvSpPr>
          <p:nvPr>
            <p:ph type="subTitle" idx="5"/>
          </p:nvPr>
        </p:nvSpPr>
        <p:spPr>
          <a:xfrm>
            <a:off x="333925" y="205550"/>
            <a:ext cx="13533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Tree>
  </p:cSld>
  <p:clrMapOvr>
    <a:masterClrMapping/>
  </p:clrMapOvr>
  <p:extLst>
    <p:ext uri="{DCECCB84-F9BA-43D5-87BE-67443E8EF086}">
      <p15:sldGuideLst xmlns:p15="http://schemas.microsoft.com/office/powerpoint/2012/main">
        <p15:guide id="1" pos="273">
          <p15:clr>
            <a:srgbClr val="E46962"/>
          </p15:clr>
        </p15:guide>
        <p15:guide id="2" orient="horz" pos="1353">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teractive pop-up middle">
  <p:cSld name="ONE_COLUMN_TEXT_1_2">
    <p:bg>
      <p:bgPr>
        <a:solidFill>
          <a:schemeClr val="lt1"/>
        </a:solidFill>
        <a:effectLst/>
      </p:bgPr>
    </p:bg>
    <p:spTree>
      <p:nvGrpSpPr>
        <p:cNvPr id="1" name="Shape 119"/>
        <p:cNvGrpSpPr/>
        <p:nvPr/>
      </p:nvGrpSpPr>
      <p:grpSpPr>
        <a:xfrm>
          <a:off x="0" y="0"/>
          <a:ext cx="0" cy="0"/>
          <a:chOff x="0" y="0"/>
          <a:chExt cx="0" cy="0"/>
        </a:xfrm>
      </p:grpSpPr>
      <p:grpSp>
        <p:nvGrpSpPr>
          <p:cNvPr id="120" name="Google Shape;120;p20"/>
          <p:cNvGrpSpPr/>
          <p:nvPr/>
        </p:nvGrpSpPr>
        <p:grpSpPr>
          <a:xfrm>
            <a:off x="3253950" y="1202208"/>
            <a:ext cx="2632899" cy="904617"/>
            <a:chOff x="3253950" y="1202208"/>
            <a:chExt cx="2632899" cy="904617"/>
          </a:xfrm>
        </p:grpSpPr>
        <p:sp>
          <p:nvSpPr>
            <p:cNvPr id="121" name="Google Shape;121;p20"/>
            <p:cNvSpPr/>
            <p:nvPr/>
          </p:nvSpPr>
          <p:spPr>
            <a:xfrm>
              <a:off x="3253950" y="1202325"/>
              <a:ext cx="2632800" cy="904500"/>
            </a:xfrm>
            <a:prstGeom prst="snip1Rect">
              <a:avLst>
                <a:gd name="adj" fmla="val 35102"/>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Inter Tight"/>
                <a:ea typeface="Inter Tight"/>
                <a:cs typeface="Inter Tight"/>
                <a:sym typeface="Inter Tight"/>
              </a:endParaRPr>
            </a:p>
          </p:txBody>
        </p:sp>
        <p:sp>
          <p:nvSpPr>
            <p:cNvPr id="122" name="Google Shape;122;p20"/>
            <p:cNvSpPr/>
            <p:nvPr/>
          </p:nvSpPr>
          <p:spPr>
            <a:xfrm rot="-6523">
              <a:off x="5570649" y="1202508"/>
              <a:ext cx="316201" cy="318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2"/>
                  </a:solidFill>
                  <a:latin typeface="Inter Tight"/>
                  <a:ea typeface="Inter Tight"/>
                  <a:cs typeface="Inter Tight"/>
                  <a:sym typeface="Inter Tight"/>
                </a:rPr>
                <a:t> </a:t>
              </a:r>
              <a:endParaRPr>
                <a:solidFill>
                  <a:schemeClr val="lt2"/>
                </a:solidFill>
                <a:latin typeface="Inter Tight"/>
                <a:ea typeface="Inter Tight"/>
                <a:cs typeface="Inter Tight"/>
                <a:sym typeface="Inter Tight"/>
              </a:endParaRPr>
            </a:p>
          </p:txBody>
        </p:sp>
      </p:grpSp>
      <p:sp>
        <p:nvSpPr>
          <p:cNvPr id="123" name="Google Shape;123;p20"/>
          <p:cNvSpPr txBox="1">
            <a:spLocks noGrp="1"/>
          </p:cNvSpPr>
          <p:nvPr>
            <p:ph type="subTitle" idx="1"/>
          </p:nvPr>
        </p:nvSpPr>
        <p:spPr>
          <a:xfrm>
            <a:off x="3257163" y="1202200"/>
            <a:ext cx="2322900" cy="354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1pPr>
            <a:lvl2pPr lvl="1">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2pPr>
            <a:lvl3pPr lvl="2">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3pPr>
            <a:lvl4pPr lvl="3">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4pPr>
            <a:lvl5pPr lvl="4">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5pPr>
            <a:lvl6pPr lvl="5">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6pPr>
            <a:lvl7pPr lvl="6">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7pPr>
            <a:lvl8pPr lvl="7">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8pPr>
            <a:lvl9pPr lvl="8">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9pPr>
          </a:lstStyle>
          <a:p>
            <a:endParaRPr/>
          </a:p>
        </p:txBody>
      </p:sp>
      <p:sp>
        <p:nvSpPr>
          <p:cNvPr id="124" name="Google Shape;124;p20"/>
          <p:cNvSpPr txBox="1">
            <a:spLocks noGrp="1"/>
          </p:cNvSpPr>
          <p:nvPr>
            <p:ph type="body" idx="2"/>
          </p:nvPr>
        </p:nvSpPr>
        <p:spPr>
          <a:xfrm>
            <a:off x="3257163" y="1460325"/>
            <a:ext cx="2632800" cy="6465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lt1"/>
              </a:buClr>
              <a:buSzPts val="1000"/>
              <a:buChar char="●"/>
              <a:defRPr sz="1000">
                <a:solidFill>
                  <a:schemeClr val="lt1"/>
                </a:solidFill>
              </a:defRPr>
            </a:lvl1pPr>
            <a:lvl2pPr marL="914400" lvl="1" indent="-292100">
              <a:spcBef>
                <a:spcPts val="0"/>
              </a:spcBef>
              <a:spcAft>
                <a:spcPts val="0"/>
              </a:spcAft>
              <a:buClr>
                <a:schemeClr val="lt1"/>
              </a:buClr>
              <a:buSzPts val="1000"/>
              <a:buChar char="○"/>
              <a:defRPr sz="1000">
                <a:solidFill>
                  <a:schemeClr val="lt1"/>
                </a:solidFill>
              </a:defRPr>
            </a:lvl2pPr>
            <a:lvl3pPr marL="1371600" lvl="2" indent="-292100">
              <a:spcBef>
                <a:spcPts val="0"/>
              </a:spcBef>
              <a:spcAft>
                <a:spcPts val="0"/>
              </a:spcAft>
              <a:buClr>
                <a:schemeClr val="lt1"/>
              </a:buClr>
              <a:buSzPts val="1000"/>
              <a:buChar char="■"/>
              <a:defRPr sz="1000">
                <a:solidFill>
                  <a:schemeClr val="lt1"/>
                </a:solidFill>
              </a:defRPr>
            </a:lvl3pPr>
            <a:lvl4pPr marL="1828800" lvl="3" indent="-292100">
              <a:spcBef>
                <a:spcPts val="0"/>
              </a:spcBef>
              <a:spcAft>
                <a:spcPts val="0"/>
              </a:spcAft>
              <a:buClr>
                <a:schemeClr val="lt1"/>
              </a:buClr>
              <a:buSzPts val="1000"/>
              <a:buChar char="●"/>
              <a:defRPr sz="1000">
                <a:solidFill>
                  <a:schemeClr val="lt1"/>
                </a:solidFill>
              </a:defRPr>
            </a:lvl4pPr>
            <a:lvl5pPr marL="2286000" lvl="4" indent="-292100">
              <a:spcBef>
                <a:spcPts val="0"/>
              </a:spcBef>
              <a:spcAft>
                <a:spcPts val="0"/>
              </a:spcAft>
              <a:buClr>
                <a:schemeClr val="lt1"/>
              </a:buClr>
              <a:buSzPts val="1000"/>
              <a:buChar char="○"/>
              <a:defRPr sz="1000">
                <a:solidFill>
                  <a:schemeClr val="lt1"/>
                </a:solidFill>
              </a:defRPr>
            </a:lvl5pPr>
            <a:lvl6pPr marL="2743200" lvl="5" indent="-292100">
              <a:spcBef>
                <a:spcPts val="0"/>
              </a:spcBef>
              <a:spcAft>
                <a:spcPts val="0"/>
              </a:spcAft>
              <a:buClr>
                <a:schemeClr val="lt1"/>
              </a:buClr>
              <a:buSzPts val="1000"/>
              <a:buChar char="■"/>
              <a:defRPr sz="1000">
                <a:solidFill>
                  <a:schemeClr val="lt1"/>
                </a:solidFill>
              </a:defRPr>
            </a:lvl6pPr>
            <a:lvl7pPr marL="3200400" lvl="6" indent="-292100">
              <a:spcBef>
                <a:spcPts val="0"/>
              </a:spcBef>
              <a:spcAft>
                <a:spcPts val="0"/>
              </a:spcAft>
              <a:buClr>
                <a:schemeClr val="lt1"/>
              </a:buClr>
              <a:buSzPts val="1000"/>
              <a:buChar char="●"/>
              <a:defRPr sz="1000">
                <a:solidFill>
                  <a:schemeClr val="lt1"/>
                </a:solidFill>
              </a:defRPr>
            </a:lvl7pPr>
            <a:lvl8pPr marL="3657600" lvl="7" indent="-292100">
              <a:spcBef>
                <a:spcPts val="0"/>
              </a:spcBef>
              <a:spcAft>
                <a:spcPts val="0"/>
              </a:spcAft>
              <a:buClr>
                <a:schemeClr val="lt1"/>
              </a:buClr>
              <a:buSzPts val="1000"/>
              <a:buChar char="○"/>
              <a:defRPr sz="1000">
                <a:solidFill>
                  <a:schemeClr val="lt1"/>
                </a:solidFill>
              </a:defRPr>
            </a:lvl8pPr>
            <a:lvl9pPr marL="4114800" lvl="8" indent="-292100">
              <a:spcBef>
                <a:spcPts val="0"/>
              </a:spcBef>
              <a:spcAft>
                <a:spcPts val="0"/>
              </a:spcAft>
              <a:buClr>
                <a:schemeClr val="lt1"/>
              </a:buClr>
              <a:buSzPts val="1000"/>
              <a:buChar char="■"/>
              <a:defRPr sz="1000">
                <a:solidFill>
                  <a:schemeClr val="lt1"/>
                </a:solidFill>
              </a:defRPr>
            </a:lvl9pPr>
          </a:lstStyle>
          <a:p>
            <a:endParaRPr/>
          </a:p>
        </p:txBody>
      </p:sp>
      <p:sp>
        <p:nvSpPr>
          <p:cNvPr id="125" name="Google Shape;125;p20"/>
          <p:cNvSpPr>
            <a:spLocks noGrp="1"/>
          </p:cNvSpPr>
          <p:nvPr>
            <p:ph type="pic" idx="3"/>
          </p:nvPr>
        </p:nvSpPr>
        <p:spPr>
          <a:xfrm>
            <a:off x="434125" y="2147825"/>
            <a:ext cx="8275200" cy="2679300"/>
          </a:xfrm>
          <a:prstGeom prst="snip1Rect">
            <a:avLst>
              <a:gd name="adj" fmla="val 29467"/>
            </a:avLst>
          </a:prstGeom>
          <a:noFill/>
          <a:ln>
            <a:noFill/>
          </a:ln>
        </p:spPr>
      </p:sp>
      <p:sp>
        <p:nvSpPr>
          <p:cNvPr id="126" name="Google Shape;126;p20"/>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7" name="Google Shape;127;p20"/>
          <p:cNvSpPr txBox="1">
            <a:spLocks noGrp="1"/>
          </p:cNvSpPr>
          <p:nvPr>
            <p:ph type="title"/>
          </p:nvPr>
        </p:nvSpPr>
        <p:spPr>
          <a:xfrm>
            <a:off x="333925" y="587150"/>
            <a:ext cx="8475600" cy="572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28" name="Google Shape;128;p20"/>
          <p:cNvSpPr txBox="1">
            <a:spLocks noGrp="1"/>
          </p:cNvSpPr>
          <p:nvPr>
            <p:ph type="subTitle" idx="4"/>
          </p:nvPr>
        </p:nvSpPr>
        <p:spPr>
          <a:xfrm>
            <a:off x="1716575" y="205550"/>
            <a:ext cx="28554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
        <p:nvSpPr>
          <p:cNvPr id="129" name="Google Shape;129;p20"/>
          <p:cNvSpPr txBox="1">
            <a:spLocks noGrp="1"/>
          </p:cNvSpPr>
          <p:nvPr>
            <p:ph type="subTitle" idx="5"/>
          </p:nvPr>
        </p:nvSpPr>
        <p:spPr>
          <a:xfrm>
            <a:off x="333925" y="205550"/>
            <a:ext cx="13533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teractive pop-up right, long text">
  <p:cSld name="ONE_COLUMN_TEXT_1_1_1">
    <p:bg>
      <p:bgPr>
        <a:solidFill>
          <a:schemeClr val="lt1"/>
        </a:solidFill>
        <a:effectLst/>
      </p:bgPr>
    </p:bg>
    <p:spTree>
      <p:nvGrpSpPr>
        <p:cNvPr id="1" name="Shape 130"/>
        <p:cNvGrpSpPr/>
        <p:nvPr/>
      </p:nvGrpSpPr>
      <p:grpSpPr>
        <a:xfrm>
          <a:off x="0" y="0"/>
          <a:ext cx="0" cy="0"/>
          <a:chOff x="0" y="0"/>
          <a:chExt cx="0" cy="0"/>
        </a:xfrm>
      </p:grpSpPr>
      <p:sp>
        <p:nvSpPr>
          <p:cNvPr id="131" name="Google Shape;131;p21"/>
          <p:cNvSpPr/>
          <p:nvPr/>
        </p:nvSpPr>
        <p:spPr>
          <a:xfrm>
            <a:off x="3253825" y="1202325"/>
            <a:ext cx="5453100" cy="904500"/>
          </a:xfrm>
          <a:prstGeom prst="snip1Rect">
            <a:avLst>
              <a:gd name="adj" fmla="val 35019"/>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Tight"/>
              <a:ea typeface="Inter Tight"/>
              <a:cs typeface="Inter Tight"/>
              <a:sym typeface="Inter Tight"/>
            </a:endParaRPr>
          </a:p>
        </p:txBody>
      </p:sp>
      <p:sp>
        <p:nvSpPr>
          <p:cNvPr id="132" name="Google Shape;132;p21"/>
          <p:cNvSpPr txBox="1">
            <a:spLocks noGrp="1"/>
          </p:cNvSpPr>
          <p:nvPr>
            <p:ph type="subTitle" idx="1"/>
          </p:nvPr>
        </p:nvSpPr>
        <p:spPr>
          <a:xfrm>
            <a:off x="3253950" y="1202200"/>
            <a:ext cx="5136900" cy="354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1pPr>
            <a:lvl2pPr lvl="1">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2pPr>
            <a:lvl3pPr lvl="2">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3pPr>
            <a:lvl4pPr lvl="3">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4pPr>
            <a:lvl5pPr lvl="4">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5pPr>
            <a:lvl6pPr lvl="5">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6pPr>
            <a:lvl7pPr lvl="6">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7pPr>
            <a:lvl8pPr lvl="7">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8pPr>
            <a:lvl9pPr lvl="8">
              <a:spcBef>
                <a:spcPts val="0"/>
              </a:spcBef>
              <a:spcAft>
                <a:spcPts val="0"/>
              </a:spcAft>
              <a:buClr>
                <a:schemeClr val="lt1"/>
              </a:buClr>
              <a:buSzPts val="1100"/>
              <a:buFont typeface="Inter Tight Medium"/>
              <a:buNone/>
              <a:defRPr sz="1100">
                <a:solidFill>
                  <a:schemeClr val="lt1"/>
                </a:solidFill>
                <a:latin typeface="Inter Tight Medium"/>
                <a:ea typeface="Inter Tight Medium"/>
                <a:cs typeface="Inter Tight Medium"/>
                <a:sym typeface="Inter Tight Medium"/>
              </a:defRPr>
            </a:lvl9pPr>
          </a:lstStyle>
          <a:p>
            <a:endParaRPr/>
          </a:p>
        </p:txBody>
      </p:sp>
      <p:sp>
        <p:nvSpPr>
          <p:cNvPr id="133" name="Google Shape;133;p21"/>
          <p:cNvSpPr>
            <a:spLocks noGrp="1"/>
          </p:cNvSpPr>
          <p:nvPr>
            <p:ph type="pic" idx="2"/>
          </p:nvPr>
        </p:nvSpPr>
        <p:spPr>
          <a:xfrm>
            <a:off x="434125" y="2147825"/>
            <a:ext cx="8275200" cy="2679300"/>
          </a:xfrm>
          <a:prstGeom prst="snip1Rect">
            <a:avLst>
              <a:gd name="adj" fmla="val 29467"/>
            </a:avLst>
          </a:prstGeom>
          <a:noFill/>
          <a:ln>
            <a:noFill/>
          </a:ln>
        </p:spPr>
      </p:sp>
      <p:sp>
        <p:nvSpPr>
          <p:cNvPr id="134" name="Google Shape;134;p21"/>
          <p:cNvSpPr txBox="1">
            <a:spLocks noGrp="1"/>
          </p:cNvSpPr>
          <p:nvPr>
            <p:ph type="body" idx="3"/>
          </p:nvPr>
        </p:nvSpPr>
        <p:spPr>
          <a:xfrm>
            <a:off x="3253950" y="1460325"/>
            <a:ext cx="5453100" cy="6465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lt1"/>
              </a:buClr>
              <a:buSzPts val="1000"/>
              <a:buChar char="●"/>
              <a:defRPr sz="1000">
                <a:solidFill>
                  <a:schemeClr val="lt1"/>
                </a:solidFill>
              </a:defRPr>
            </a:lvl1pPr>
            <a:lvl2pPr marL="914400" lvl="1" indent="-292100">
              <a:spcBef>
                <a:spcPts val="0"/>
              </a:spcBef>
              <a:spcAft>
                <a:spcPts val="0"/>
              </a:spcAft>
              <a:buClr>
                <a:schemeClr val="lt1"/>
              </a:buClr>
              <a:buSzPts val="1000"/>
              <a:buChar char="○"/>
              <a:defRPr sz="1000">
                <a:solidFill>
                  <a:schemeClr val="lt1"/>
                </a:solidFill>
              </a:defRPr>
            </a:lvl2pPr>
            <a:lvl3pPr marL="1371600" lvl="2" indent="-292100">
              <a:spcBef>
                <a:spcPts val="0"/>
              </a:spcBef>
              <a:spcAft>
                <a:spcPts val="0"/>
              </a:spcAft>
              <a:buClr>
                <a:schemeClr val="lt1"/>
              </a:buClr>
              <a:buSzPts val="1000"/>
              <a:buChar char="■"/>
              <a:defRPr sz="1000">
                <a:solidFill>
                  <a:schemeClr val="lt1"/>
                </a:solidFill>
              </a:defRPr>
            </a:lvl3pPr>
            <a:lvl4pPr marL="1828800" lvl="3" indent="-292100">
              <a:spcBef>
                <a:spcPts val="0"/>
              </a:spcBef>
              <a:spcAft>
                <a:spcPts val="0"/>
              </a:spcAft>
              <a:buClr>
                <a:schemeClr val="lt1"/>
              </a:buClr>
              <a:buSzPts val="1000"/>
              <a:buChar char="●"/>
              <a:defRPr sz="1000">
                <a:solidFill>
                  <a:schemeClr val="lt1"/>
                </a:solidFill>
              </a:defRPr>
            </a:lvl4pPr>
            <a:lvl5pPr marL="2286000" lvl="4" indent="-292100">
              <a:spcBef>
                <a:spcPts val="0"/>
              </a:spcBef>
              <a:spcAft>
                <a:spcPts val="0"/>
              </a:spcAft>
              <a:buClr>
                <a:schemeClr val="lt1"/>
              </a:buClr>
              <a:buSzPts val="1000"/>
              <a:buChar char="○"/>
              <a:defRPr sz="1000">
                <a:solidFill>
                  <a:schemeClr val="lt1"/>
                </a:solidFill>
              </a:defRPr>
            </a:lvl5pPr>
            <a:lvl6pPr marL="2743200" lvl="5" indent="-292100">
              <a:spcBef>
                <a:spcPts val="0"/>
              </a:spcBef>
              <a:spcAft>
                <a:spcPts val="0"/>
              </a:spcAft>
              <a:buClr>
                <a:schemeClr val="lt1"/>
              </a:buClr>
              <a:buSzPts val="1000"/>
              <a:buChar char="■"/>
              <a:defRPr sz="1000">
                <a:solidFill>
                  <a:schemeClr val="lt1"/>
                </a:solidFill>
              </a:defRPr>
            </a:lvl6pPr>
            <a:lvl7pPr marL="3200400" lvl="6" indent="-292100">
              <a:spcBef>
                <a:spcPts val="0"/>
              </a:spcBef>
              <a:spcAft>
                <a:spcPts val="0"/>
              </a:spcAft>
              <a:buClr>
                <a:schemeClr val="lt1"/>
              </a:buClr>
              <a:buSzPts val="1000"/>
              <a:buChar char="●"/>
              <a:defRPr sz="1000">
                <a:solidFill>
                  <a:schemeClr val="lt1"/>
                </a:solidFill>
              </a:defRPr>
            </a:lvl7pPr>
            <a:lvl8pPr marL="3657600" lvl="7" indent="-292100">
              <a:spcBef>
                <a:spcPts val="0"/>
              </a:spcBef>
              <a:spcAft>
                <a:spcPts val="0"/>
              </a:spcAft>
              <a:buClr>
                <a:schemeClr val="lt1"/>
              </a:buClr>
              <a:buSzPts val="1000"/>
              <a:buChar char="○"/>
              <a:defRPr sz="1000">
                <a:solidFill>
                  <a:schemeClr val="lt1"/>
                </a:solidFill>
              </a:defRPr>
            </a:lvl8pPr>
            <a:lvl9pPr marL="4114800" lvl="8" indent="-292100">
              <a:spcBef>
                <a:spcPts val="0"/>
              </a:spcBef>
              <a:spcAft>
                <a:spcPts val="0"/>
              </a:spcAft>
              <a:buClr>
                <a:schemeClr val="lt1"/>
              </a:buClr>
              <a:buSzPts val="1000"/>
              <a:buChar char="■"/>
              <a:defRPr sz="1000">
                <a:solidFill>
                  <a:schemeClr val="lt1"/>
                </a:solidFill>
              </a:defRPr>
            </a:lvl9pPr>
          </a:lstStyle>
          <a:p>
            <a:endParaRPr/>
          </a:p>
        </p:txBody>
      </p:sp>
      <p:sp>
        <p:nvSpPr>
          <p:cNvPr id="135" name="Google Shape;135;p21"/>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6" name="Google Shape;136;p21"/>
          <p:cNvSpPr txBox="1">
            <a:spLocks noGrp="1"/>
          </p:cNvSpPr>
          <p:nvPr>
            <p:ph type="title"/>
          </p:nvPr>
        </p:nvSpPr>
        <p:spPr>
          <a:xfrm>
            <a:off x="333925" y="587150"/>
            <a:ext cx="8475600" cy="572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37" name="Google Shape;137;p21"/>
          <p:cNvSpPr txBox="1">
            <a:spLocks noGrp="1"/>
          </p:cNvSpPr>
          <p:nvPr>
            <p:ph type="subTitle" idx="4"/>
          </p:nvPr>
        </p:nvSpPr>
        <p:spPr>
          <a:xfrm>
            <a:off x="1716575" y="205550"/>
            <a:ext cx="28554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
        <p:nvSpPr>
          <p:cNvPr id="138" name="Google Shape;138;p21"/>
          <p:cNvSpPr txBox="1">
            <a:spLocks noGrp="1"/>
          </p:cNvSpPr>
          <p:nvPr>
            <p:ph type="subTitle" idx="5"/>
          </p:nvPr>
        </p:nvSpPr>
        <p:spPr>
          <a:xfrm>
            <a:off x="333925" y="205550"/>
            <a:ext cx="13533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
        <p:nvSpPr>
          <p:cNvPr id="139" name="Google Shape;139;p21"/>
          <p:cNvSpPr/>
          <p:nvPr/>
        </p:nvSpPr>
        <p:spPr>
          <a:xfrm rot="-6523">
            <a:off x="8390811" y="1202508"/>
            <a:ext cx="316201" cy="318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Inter Tight"/>
                <a:ea typeface="Inter Tight"/>
                <a:cs typeface="Inter Tight"/>
                <a:sym typeface="Inter Tight"/>
              </a:rPr>
              <a:t> </a:t>
            </a:r>
            <a:endParaRPr>
              <a:solidFill>
                <a:schemeClr val="dk1"/>
              </a:solidFill>
              <a:latin typeface="Inter Tight"/>
              <a:ea typeface="Inter Tight"/>
              <a:cs typeface="Inter Tight"/>
              <a:sym typeface="Inter T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ody and image 2">
  <p:cSld name="MAIN_POINT_2">
    <p:bg>
      <p:bgPr>
        <a:solidFill>
          <a:schemeClr val="lt1"/>
        </a:solidFill>
        <a:effectLst/>
      </p:bgPr>
    </p:bg>
    <p:spTree>
      <p:nvGrpSpPr>
        <p:cNvPr id="1" name="Shape 140"/>
        <p:cNvGrpSpPr/>
        <p:nvPr/>
      </p:nvGrpSpPr>
      <p:grpSpPr>
        <a:xfrm>
          <a:off x="0" y="0"/>
          <a:ext cx="0" cy="0"/>
          <a:chOff x="0" y="0"/>
          <a:chExt cx="0" cy="0"/>
        </a:xfrm>
      </p:grpSpPr>
      <p:sp>
        <p:nvSpPr>
          <p:cNvPr id="141" name="Google Shape;141;p22"/>
          <p:cNvSpPr>
            <a:spLocks noGrp="1"/>
          </p:cNvSpPr>
          <p:nvPr>
            <p:ph type="pic" idx="2"/>
          </p:nvPr>
        </p:nvSpPr>
        <p:spPr>
          <a:xfrm rot="300107">
            <a:off x="4903200" y="846465"/>
            <a:ext cx="3950142" cy="3456249"/>
          </a:xfrm>
          <a:prstGeom prst="snip1Rect">
            <a:avLst>
              <a:gd name="adj" fmla="val 16667"/>
            </a:avLst>
          </a:prstGeom>
          <a:noFill/>
          <a:ln>
            <a:noFill/>
          </a:ln>
        </p:spPr>
      </p:sp>
      <p:sp>
        <p:nvSpPr>
          <p:cNvPr id="142" name="Google Shape;142;p22"/>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22"/>
          <p:cNvSpPr txBox="1">
            <a:spLocks noGrp="1"/>
          </p:cNvSpPr>
          <p:nvPr>
            <p:ph type="title"/>
          </p:nvPr>
        </p:nvSpPr>
        <p:spPr>
          <a:xfrm>
            <a:off x="333925" y="1249533"/>
            <a:ext cx="3662100" cy="960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4" name="Google Shape;144;p22"/>
          <p:cNvSpPr txBox="1">
            <a:spLocks noGrp="1"/>
          </p:cNvSpPr>
          <p:nvPr>
            <p:ph type="body" idx="1"/>
          </p:nvPr>
        </p:nvSpPr>
        <p:spPr>
          <a:xfrm>
            <a:off x="333925" y="2291390"/>
            <a:ext cx="3662100" cy="1493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45" name="Google Shape;145;p22"/>
          <p:cNvSpPr txBox="1">
            <a:spLocks noGrp="1"/>
          </p:cNvSpPr>
          <p:nvPr>
            <p:ph type="subTitle" idx="3"/>
          </p:nvPr>
        </p:nvSpPr>
        <p:spPr>
          <a:xfrm>
            <a:off x="1716575" y="205550"/>
            <a:ext cx="28554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
        <p:nvSpPr>
          <p:cNvPr id="146" name="Google Shape;146;p22"/>
          <p:cNvSpPr txBox="1">
            <a:spLocks noGrp="1"/>
          </p:cNvSpPr>
          <p:nvPr>
            <p:ph type="subTitle" idx="4"/>
          </p:nvPr>
        </p:nvSpPr>
        <p:spPr>
          <a:xfrm>
            <a:off x="333925" y="205550"/>
            <a:ext cx="13533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s and descriptions">
  <p:cSld name="SECTION_TITLE_AND_DESCRIPTION_1">
    <p:bg>
      <p:bgPr>
        <a:solidFill>
          <a:schemeClr val="lt1"/>
        </a:solidFill>
        <a:effectLst/>
      </p:bgPr>
    </p:bg>
    <p:spTree>
      <p:nvGrpSpPr>
        <p:cNvPr id="1" name="Shape 158"/>
        <p:cNvGrpSpPr/>
        <p:nvPr/>
      </p:nvGrpSpPr>
      <p:grpSpPr>
        <a:xfrm>
          <a:off x="0" y="0"/>
          <a:ext cx="0" cy="0"/>
          <a:chOff x="0" y="0"/>
          <a:chExt cx="0" cy="0"/>
        </a:xfrm>
      </p:grpSpPr>
      <p:sp>
        <p:nvSpPr>
          <p:cNvPr id="159" name="Google Shape;159;p24"/>
          <p:cNvSpPr>
            <a:spLocks noGrp="1"/>
          </p:cNvSpPr>
          <p:nvPr>
            <p:ph type="pic" idx="2"/>
          </p:nvPr>
        </p:nvSpPr>
        <p:spPr>
          <a:xfrm>
            <a:off x="3544863" y="1543050"/>
            <a:ext cx="2057400" cy="2057400"/>
          </a:xfrm>
          <a:prstGeom prst="snip1Rect">
            <a:avLst>
              <a:gd name="adj" fmla="val 24426"/>
            </a:avLst>
          </a:prstGeom>
          <a:noFill/>
          <a:ln>
            <a:noFill/>
          </a:ln>
        </p:spPr>
      </p:sp>
      <p:sp>
        <p:nvSpPr>
          <p:cNvPr id="160" name="Google Shape;160;p24"/>
          <p:cNvSpPr>
            <a:spLocks noGrp="1"/>
          </p:cNvSpPr>
          <p:nvPr>
            <p:ph type="pic" idx="3"/>
          </p:nvPr>
        </p:nvSpPr>
        <p:spPr>
          <a:xfrm>
            <a:off x="6658538" y="1543050"/>
            <a:ext cx="2057400" cy="2057400"/>
          </a:xfrm>
          <a:prstGeom prst="snip1Rect">
            <a:avLst>
              <a:gd name="adj" fmla="val 24426"/>
            </a:avLst>
          </a:prstGeom>
          <a:noFill/>
          <a:ln>
            <a:noFill/>
          </a:ln>
        </p:spPr>
      </p:sp>
      <p:sp>
        <p:nvSpPr>
          <p:cNvPr id="161" name="Google Shape;161;p24"/>
          <p:cNvSpPr>
            <a:spLocks noGrp="1"/>
          </p:cNvSpPr>
          <p:nvPr>
            <p:ph type="pic" idx="4"/>
          </p:nvPr>
        </p:nvSpPr>
        <p:spPr>
          <a:xfrm>
            <a:off x="431200" y="1543050"/>
            <a:ext cx="2057400" cy="2057400"/>
          </a:xfrm>
          <a:prstGeom prst="snip1Rect">
            <a:avLst>
              <a:gd name="adj" fmla="val 24426"/>
            </a:avLst>
          </a:prstGeom>
          <a:noFill/>
          <a:ln>
            <a:noFill/>
          </a:ln>
        </p:spPr>
      </p:sp>
      <p:sp>
        <p:nvSpPr>
          <p:cNvPr id="162" name="Google Shape;162;p24"/>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63" name="Google Shape;163;p24"/>
          <p:cNvSpPr txBox="1">
            <a:spLocks noGrp="1"/>
          </p:cNvSpPr>
          <p:nvPr>
            <p:ph type="title"/>
          </p:nvPr>
        </p:nvSpPr>
        <p:spPr>
          <a:xfrm>
            <a:off x="333925" y="587150"/>
            <a:ext cx="8475600" cy="572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64" name="Google Shape;164;p24"/>
          <p:cNvSpPr txBox="1">
            <a:spLocks noGrp="1"/>
          </p:cNvSpPr>
          <p:nvPr>
            <p:ph type="subTitle" idx="1"/>
          </p:nvPr>
        </p:nvSpPr>
        <p:spPr>
          <a:xfrm>
            <a:off x="381100" y="3676650"/>
            <a:ext cx="2107500" cy="354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Inter Tight Medium"/>
              <a:buNone/>
              <a:defRPr sz="1100">
                <a:latin typeface="Inter Tight Medium"/>
                <a:ea typeface="Inter Tight Medium"/>
                <a:cs typeface="Inter Tight Medium"/>
                <a:sym typeface="Inter Tight Medium"/>
              </a:defRPr>
            </a:lvl1pPr>
            <a:lvl2pPr lvl="1">
              <a:spcBef>
                <a:spcPts val="0"/>
              </a:spcBef>
              <a:spcAft>
                <a:spcPts val="0"/>
              </a:spcAft>
              <a:buSzPts val="1100"/>
              <a:buFont typeface="Inter Tight Medium"/>
              <a:buNone/>
              <a:defRPr sz="1100">
                <a:latin typeface="Inter Tight Medium"/>
                <a:ea typeface="Inter Tight Medium"/>
                <a:cs typeface="Inter Tight Medium"/>
                <a:sym typeface="Inter Tight Medium"/>
              </a:defRPr>
            </a:lvl2pPr>
            <a:lvl3pPr lvl="2">
              <a:spcBef>
                <a:spcPts val="0"/>
              </a:spcBef>
              <a:spcAft>
                <a:spcPts val="0"/>
              </a:spcAft>
              <a:buSzPts val="1100"/>
              <a:buFont typeface="Inter Tight Medium"/>
              <a:buNone/>
              <a:defRPr sz="1100">
                <a:latin typeface="Inter Tight Medium"/>
                <a:ea typeface="Inter Tight Medium"/>
                <a:cs typeface="Inter Tight Medium"/>
                <a:sym typeface="Inter Tight Medium"/>
              </a:defRPr>
            </a:lvl3pPr>
            <a:lvl4pPr lvl="3">
              <a:spcBef>
                <a:spcPts val="0"/>
              </a:spcBef>
              <a:spcAft>
                <a:spcPts val="0"/>
              </a:spcAft>
              <a:buSzPts val="1100"/>
              <a:buFont typeface="Inter Tight Medium"/>
              <a:buNone/>
              <a:defRPr sz="1100">
                <a:latin typeface="Inter Tight Medium"/>
                <a:ea typeface="Inter Tight Medium"/>
                <a:cs typeface="Inter Tight Medium"/>
                <a:sym typeface="Inter Tight Medium"/>
              </a:defRPr>
            </a:lvl4pPr>
            <a:lvl5pPr lvl="4">
              <a:spcBef>
                <a:spcPts val="0"/>
              </a:spcBef>
              <a:spcAft>
                <a:spcPts val="0"/>
              </a:spcAft>
              <a:buSzPts val="1100"/>
              <a:buFont typeface="Inter Tight Medium"/>
              <a:buNone/>
              <a:defRPr sz="1100">
                <a:latin typeface="Inter Tight Medium"/>
                <a:ea typeface="Inter Tight Medium"/>
                <a:cs typeface="Inter Tight Medium"/>
                <a:sym typeface="Inter Tight Medium"/>
              </a:defRPr>
            </a:lvl5pPr>
            <a:lvl6pPr lvl="5">
              <a:spcBef>
                <a:spcPts val="0"/>
              </a:spcBef>
              <a:spcAft>
                <a:spcPts val="0"/>
              </a:spcAft>
              <a:buSzPts val="1100"/>
              <a:buFont typeface="Inter Tight Medium"/>
              <a:buNone/>
              <a:defRPr sz="1100">
                <a:latin typeface="Inter Tight Medium"/>
                <a:ea typeface="Inter Tight Medium"/>
                <a:cs typeface="Inter Tight Medium"/>
                <a:sym typeface="Inter Tight Medium"/>
              </a:defRPr>
            </a:lvl6pPr>
            <a:lvl7pPr lvl="6">
              <a:spcBef>
                <a:spcPts val="0"/>
              </a:spcBef>
              <a:spcAft>
                <a:spcPts val="0"/>
              </a:spcAft>
              <a:buSzPts val="1100"/>
              <a:buFont typeface="Inter Tight Medium"/>
              <a:buNone/>
              <a:defRPr sz="1100">
                <a:latin typeface="Inter Tight Medium"/>
                <a:ea typeface="Inter Tight Medium"/>
                <a:cs typeface="Inter Tight Medium"/>
                <a:sym typeface="Inter Tight Medium"/>
              </a:defRPr>
            </a:lvl7pPr>
            <a:lvl8pPr lvl="7">
              <a:spcBef>
                <a:spcPts val="0"/>
              </a:spcBef>
              <a:spcAft>
                <a:spcPts val="0"/>
              </a:spcAft>
              <a:buSzPts val="1100"/>
              <a:buFont typeface="Inter Tight Medium"/>
              <a:buNone/>
              <a:defRPr sz="1100">
                <a:latin typeface="Inter Tight Medium"/>
                <a:ea typeface="Inter Tight Medium"/>
                <a:cs typeface="Inter Tight Medium"/>
                <a:sym typeface="Inter Tight Medium"/>
              </a:defRPr>
            </a:lvl8pPr>
            <a:lvl9pPr lvl="8">
              <a:spcBef>
                <a:spcPts val="0"/>
              </a:spcBef>
              <a:spcAft>
                <a:spcPts val="0"/>
              </a:spcAft>
              <a:buSzPts val="1100"/>
              <a:buFont typeface="Inter Tight Medium"/>
              <a:buNone/>
              <a:defRPr sz="1100">
                <a:latin typeface="Inter Tight Medium"/>
                <a:ea typeface="Inter Tight Medium"/>
                <a:cs typeface="Inter Tight Medium"/>
                <a:sym typeface="Inter Tight Medium"/>
              </a:defRPr>
            </a:lvl9pPr>
          </a:lstStyle>
          <a:p>
            <a:endParaRPr/>
          </a:p>
        </p:txBody>
      </p:sp>
      <p:sp>
        <p:nvSpPr>
          <p:cNvPr id="165" name="Google Shape;165;p24"/>
          <p:cNvSpPr txBox="1">
            <a:spLocks noGrp="1"/>
          </p:cNvSpPr>
          <p:nvPr>
            <p:ph type="subTitle" idx="5"/>
          </p:nvPr>
        </p:nvSpPr>
        <p:spPr>
          <a:xfrm>
            <a:off x="3494775" y="3676650"/>
            <a:ext cx="2107500" cy="354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Inter Tight Medium"/>
              <a:buNone/>
              <a:defRPr sz="1100">
                <a:latin typeface="Inter Tight Medium"/>
                <a:ea typeface="Inter Tight Medium"/>
                <a:cs typeface="Inter Tight Medium"/>
                <a:sym typeface="Inter Tight Medium"/>
              </a:defRPr>
            </a:lvl1pPr>
            <a:lvl2pPr lvl="1">
              <a:spcBef>
                <a:spcPts val="0"/>
              </a:spcBef>
              <a:spcAft>
                <a:spcPts val="0"/>
              </a:spcAft>
              <a:buSzPts val="1100"/>
              <a:buFont typeface="Inter Tight Medium"/>
              <a:buNone/>
              <a:defRPr sz="1100">
                <a:latin typeface="Inter Tight Medium"/>
                <a:ea typeface="Inter Tight Medium"/>
                <a:cs typeface="Inter Tight Medium"/>
                <a:sym typeface="Inter Tight Medium"/>
              </a:defRPr>
            </a:lvl2pPr>
            <a:lvl3pPr lvl="2">
              <a:spcBef>
                <a:spcPts val="0"/>
              </a:spcBef>
              <a:spcAft>
                <a:spcPts val="0"/>
              </a:spcAft>
              <a:buSzPts val="1100"/>
              <a:buFont typeface="Inter Tight Medium"/>
              <a:buNone/>
              <a:defRPr sz="1100">
                <a:latin typeface="Inter Tight Medium"/>
                <a:ea typeface="Inter Tight Medium"/>
                <a:cs typeface="Inter Tight Medium"/>
                <a:sym typeface="Inter Tight Medium"/>
              </a:defRPr>
            </a:lvl3pPr>
            <a:lvl4pPr lvl="3">
              <a:spcBef>
                <a:spcPts val="0"/>
              </a:spcBef>
              <a:spcAft>
                <a:spcPts val="0"/>
              </a:spcAft>
              <a:buSzPts val="1100"/>
              <a:buFont typeface="Inter Tight Medium"/>
              <a:buNone/>
              <a:defRPr sz="1100">
                <a:latin typeface="Inter Tight Medium"/>
                <a:ea typeface="Inter Tight Medium"/>
                <a:cs typeface="Inter Tight Medium"/>
                <a:sym typeface="Inter Tight Medium"/>
              </a:defRPr>
            </a:lvl4pPr>
            <a:lvl5pPr lvl="4">
              <a:spcBef>
                <a:spcPts val="0"/>
              </a:spcBef>
              <a:spcAft>
                <a:spcPts val="0"/>
              </a:spcAft>
              <a:buSzPts val="1100"/>
              <a:buFont typeface="Inter Tight Medium"/>
              <a:buNone/>
              <a:defRPr sz="1100">
                <a:latin typeface="Inter Tight Medium"/>
                <a:ea typeface="Inter Tight Medium"/>
                <a:cs typeface="Inter Tight Medium"/>
                <a:sym typeface="Inter Tight Medium"/>
              </a:defRPr>
            </a:lvl5pPr>
            <a:lvl6pPr lvl="5">
              <a:spcBef>
                <a:spcPts val="0"/>
              </a:spcBef>
              <a:spcAft>
                <a:spcPts val="0"/>
              </a:spcAft>
              <a:buSzPts val="1100"/>
              <a:buFont typeface="Inter Tight Medium"/>
              <a:buNone/>
              <a:defRPr sz="1100">
                <a:latin typeface="Inter Tight Medium"/>
                <a:ea typeface="Inter Tight Medium"/>
                <a:cs typeface="Inter Tight Medium"/>
                <a:sym typeface="Inter Tight Medium"/>
              </a:defRPr>
            </a:lvl6pPr>
            <a:lvl7pPr lvl="6">
              <a:spcBef>
                <a:spcPts val="0"/>
              </a:spcBef>
              <a:spcAft>
                <a:spcPts val="0"/>
              </a:spcAft>
              <a:buSzPts val="1100"/>
              <a:buFont typeface="Inter Tight Medium"/>
              <a:buNone/>
              <a:defRPr sz="1100">
                <a:latin typeface="Inter Tight Medium"/>
                <a:ea typeface="Inter Tight Medium"/>
                <a:cs typeface="Inter Tight Medium"/>
                <a:sym typeface="Inter Tight Medium"/>
              </a:defRPr>
            </a:lvl7pPr>
            <a:lvl8pPr lvl="7">
              <a:spcBef>
                <a:spcPts val="0"/>
              </a:spcBef>
              <a:spcAft>
                <a:spcPts val="0"/>
              </a:spcAft>
              <a:buSzPts val="1100"/>
              <a:buFont typeface="Inter Tight Medium"/>
              <a:buNone/>
              <a:defRPr sz="1100">
                <a:latin typeface="Inter Tight Medium"/>
                <a:ea typeface="Inter Tight Medium"/>
                <a:cs typeface="Inter Tight Medium"/>
                <a:sym typeface="Inter Tight Medium"/>
              </a:defRPr>
            </a:lvl8pPr>
            <a:lvl9pPr lvl="8">
              <a:spcBef>
                <a:spcPts val="0"/>
              </a:spcBef>
              <a:spcAft>
                <a:spcPts val="0"/>
              </a:spcAft>
              <a:buSzPts val="1100"/>
              <a:buFont typeface="Inter Tight Medium"/>
              <a:buNone/>
              <a:defRPr sz="1100">
                <a:latin typeface="Inter Tight Medium"/>
                <a:ea typeface="Inter Tight Medium"/>
                <a:cs typeface="Inter Tight Medium"/>
                <a:sym typeface="Inter Tight Medium"/>
              </a:defRPr>
            </a:lvl9pPr>
          </a:lstStyle>
          <a:p>
            <a:endParaRPr/>
          </a:p>
        </p:txBody>
      </p:sp>
      <p:sp>
        <p:nvSpPr>
          <p:cNvPr id="166" name="Google Shape;166;p24"/>
          <p:cNvSpPr txBox="1">
            <a:spLocks noGrp="1"/>
          </p:cNvSpPr>
          <p:nvPr>
            <p:ph type="subTitle" idx="6"/>
          </p:nvPr>
        </p:nvSpPr>
        <p:spPr>
          <a:xfrm>
            <a:off x="6608438" y="3676650"/>
            <a:ext cx="2107500" cy="354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Inter Tight Medium"/>
              <a:buNone/>
              <a:defRPr sz="1100">
                <a:latin typeface="Inter Tight Medium"/>
                <a:ea typeface="Inter Tight Medium"/>
                <a:cs typeface="Inter Tight Medium"/>
                <a:sym typeface="Inter Tight Medium"/>
              </a:defRPr>
            </a:lvl1pPr>
            <a:lvl2pPr lvl="1">
              <a:spcBef>
                <a:spcPts val="0"/>
              </a:spcBef>
              <a:spcAft>
                <a:spcPts val="0"/>
              </a:spcAft>
              <a:buSzPts val="1100"/>
              <a:buFont typeface="Inter Tight Medium"/>
              <a:buNone/>
              <a:defRPr sz="1100">
                <a:latin typeface="Inter Tight Medium"/>
                <a:ea typeface="Inter Tight Medium"/>
                <a:cs typeface="Inter Tight Medium"/>
                <a:sym typeface="Inter Tight Medium"/>
              </a:defRPr>
            </a:lvl2pPr>
            <a:lvl3pPr lvl="2">
              <a:spcBef>
                <a:spcPts val="0"/>
              </a:spcBef>
              <a:spcAft>
                <a:spcPts val="0"/>
              </a:spcAft>
              <a:buSzPts val="1100"/>
              <a:buFont typeface="Inter Tight Medium"/>
              <a:buNone/>
              <a:defRPr sz="1100">
                <a:latin typeface="Inter Tight Medium"/>
                <a:ea typeface="Inter Tight Medium"/>
                <a:cs typeface="Inter Tight Medium"/>
                <a:sym typeface="Inter Tight Medium"/>
              </a:defRPr>
            </a:lvl3pPr>
            <a:lvl4pPr lvl="3">
              <a:spcBef>
                <a:spcPts val="0"/>
              </a:spcBef>
              <a:spcAft>
                <a:spcPts val="0"/>
              </a:spcAft>
              <a:buSzPts val="1100"/>
              <a:buFont typeface="Inter Tight Medium"/>
              <a:buNone/>
              <a:defRPr sz="1100">
                <a:latin typeface="Inter Tight Medium"/>
                <a:ea typeface="Inter Tight Medium"/>
                <a:cs typeface="Inter Tight Medium"/>
                <a:sym typeface="Inter Tight Medium"/>
              </a:defRPr>
            </a:lvl4pPr>
            <a:lvl5pPr lvl="4">
              <a:spcBef>
                <a:spcPts val="0"/>
              </a:spcBef>
              <a:spcAft>
                <a:spcPts val="0"/>
              </a:spcAft>
              <a:buSzPts val="1100"/>
              <a:buFont typeface="Inter Tight Medium"/>
              <a:buNone/>
              <a:defRPr sz="1100">
                <a:latin typeface="Inter Tight Medium"/>
                <a:ea typeface="Inter Tight Medium"/>
                <a:cs typeface="Inter Tight Medium"/>
                <a:sym typeface="Inter Tight Medium"/>
              </a:defRPr>
            </a:lvl5pPr>
            <a:lvl6pPr lvl="5">
              <a:spcBef>
                <a:spcPts val="0"/>
              </a:spcBef>
              <a:spcAft>
                <a:spcPts val="0"/>
              </a:spcAft>
              <a:buSzPts val="1100"/>
              <a:buFont typeface="Inter Tight Medium"/>
              <a:buNone/>
              <a:defRPr sz="1100">
                <a:latin typeface="Inter Tight Medium"/>
                <a:ea typeface="Inter Tight Medium"/>
                <a:cs typeface="Inter Tight Medium"/>
                <a:sym typeface="Inter Tight Medium"/>
              </a:defRPr>
            </a:lvl6pPr>
            <a:lvl7pPr lvl="6">
              <a:spcBef>
                <a:spcPts val="0"/>
              </a:spcBef>
              <a:spcAft>
                <a:spcPts val="0"/>
              </a:spcAft>
              <a:buSzPts val="1100"/>
              <a:buFont typeface="Inter Tight Medium"/>
              <a:buNone/>
              <a:defRPr sz="1100">
                <a:latin typeface="Inter Tight Medium"/>
                <a:ea typeface="Inter Tight Medium"/>
                <a:cs typeface="Inter Tight Medium"/>
                <a:sym typeface="Inter Tight Medium"/>
              </a:defRPr>
            </a:lvl7pPr>
            <a:lvl8pPr lvl="7">
              <a:spcBef>
                <a:spcPts val="0"/>
              </a:spcBef>
              <a:spcAft>
                <a:spcPts val="0"/>
              </a:spcAft>
              <a:buSzPts val="1100"/>
              <a:buFont typeface="Inter Tight Medium"/>
              <a:buNone/>
              <a:defRPr sz="1100">
                <a:latin typeface="Inter Tight Medium"/>
                <a:ea typeface="Inter Tight Medium"/>
                <a:cs typeface="Inter Tight Medium"/>
                <a:sym typeface="Inter Tight Medium"/>
              </a:defRPr>
            </a:lvl8pPr>
            <a:lvl9pPr lvl="8">
              <a:spcBef>
                <a:spcPts val="0"/>
              </a:spcBef>
              <a:spcAft>
                <a:spcPts val="0"/>
              </a:spcAft>
              <a:buSzPts val="1100"/>
              <a:buFont typeface="Inter Tight Medium"/>
              <a:buNone/>
              <a:defRPr sz="1100">
                <a:latin typeface="Inter Tight Medium"/>
                <a:ea typeface="Inter Tight Medium"/>
                <a:cs typeface="Inter Tight Medium"/>
                <a:sym typeface="Inter Tight Medium"/>
              </a:defRPr>
            </a:lvl9pPr>
          </a:lstStyle>
          <a:p>
            <a:endParaRPr/>
          </a:p>
        </p:txBody>
      </p:sp>
      <p:sp>
        <p:nvSpPr>
          <p:cNvPr id="167" name="Google Shape;167;p24"/>
          <p:cNvSpPr txBox="1">
            <a:spLocks noGrp="1"/>
          </p:cNvSpPr>
          <p:nvPr>
            <p:ph type="subTitle" idx="7"/>
          </p:nvPr>
        </p:nvSpPr>
        <p:spPr>
          <a:xfrm>
            <a:off x="1716575" y="205550"/>
            <a:ext cx="28554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
        <p:nvSpPr>
          <p:cNvPr id="168" name="Google Shape;168;p24"/>
          <p:cNvSpPr txBox="1">
            <a:spLocks noGrp="1"/>
          </p:cNvSpPr>
          <p:nvPr>
            <p:ph type="subTitle" idx="8"/>
          </p:nvPr>
        </p:nvSpPr>
        <p:spPr>
          <a:xfrm>
            <a:off x="333925" y="205550"/>
            <a:ext cx="13533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lumn">
  <p:cSld name="TITLE_AND_BODY_1_1">
    <p:bg>
      <p:bgPr>
        <a:solidFill>
          <a:schemeClr val="lt1"/>
        </a:solidFill>
        <a:effectLst/>
      </p:bgPr>
    </p:bg>
    <p:spTree>
      <p:nvGrpSpPr>
        <p:cNvPr id="1" name="Shape 169"/>
        <p:cNvGrpSpPr/>
        <p:nvPr/>
      </p:nvGrpSpPr>
      <p:grpSpPr>
        <a:xfrm>
          <a:off x="0" y="0"/>
          <a:ext cx="0" cy="0"/>
          <a:chOff x="0" y="0"/>
          <a:chExt cx="0" cy="0"/>
        </a:xfrm>
      </p:grpSpPr>
      <p:sp>
        <p:nvSpPr>
          <p:cNvPr id="170" name="Google Shape;170;p25"/>
          <p:cNvSpPr>
            <a:spLocks noGrp="1"/>
          </p:cNvSpPr>
          <p:nvPr>
            <p:ph type="pic" idx="2"/>
          </p:nvPr>
        </p:nvSpPr>
        <p:spPr>
          <a:xfrm rot="299990">
            <a:off x="716131" y="2331244"/>
            <a:ext cx="3686628" cy="2455534"/>
          </a:xfrm>
          <a:prstGeom prst="snip1Rect">
            <a:avLst>
              <a:gd name="adj" fmla="val 16667"/>
            </a:avLst>
          </a:prstGeom>
          <a:noFill/>
          <a:ln>
            <a:noFill/>
          </a:ln>
        </p:spPr>
      </p:sp>
      <p:sp>
        <p:nvSpPr>
          <p:cNvPr id="171" name="Google Shape;171;p25"/>
          <p:cNvSpPr>
            <a:spLocks noGrp="1"/>
          </p:cNvSpPr>
          <p:nvPr>
            <p:ph type="pic" idx="3"/>
          </p:nvPr>
        </p:nvSpPr>
        <p:spPr>
          <a:xfrm rot="-300269">
            <a:off x="4741294" y="2331368"/>
            <a:ext cx="3686654" cy="2455534"/>
          </a:xfrm>
          <a:prstGeom prst="snip1Rect">
            <a:avLst>
              <a:gd name="adj" fmla="val 16667"/>
            </a:avLst>
          </a:prstGeom>
          <a:noFill/>
          <a:ln>
            <a:noFill/>
          </a:ln>
        </p:spPr>
      </p:sp>
      <p:sp>
        <p:nvSpPr>
          <p:cNvPr id="172" name="Google Shape;172;p25"/>
          <p:cNvSpPr txBox="1">
            <a:spLocks noGrp="1"/>
          </p:cNvSpPr>
          <p:nvPr>
            <p:ph type="title"/>
          </p:nvPr>
        </p:nvSpPr>
        <p:spPr>
          <a:xfrm>
            <a:off x="333925" y="587150"/>
            <a:ext cx="8475600" cy="572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73" name="Google Shape;173;p25"/>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85000" lnSpcReduction="20000"/>
          </a:bodyPr>
          <a:lstStyle>
            <a:lvl1pPr lvl="0" algn="r">
              <a:buNone/>
              <a:defRPr/>
            </a:lvl1pPr>
            <a:lvl2pPr lvl="1" algn="r">
              <a:buNone/>
              <a:defRPr/>
            </a:lvl2pPr>
            <a:lvl3pPr lvl="2" algn="r">
              <a:buNone/>
              <a:defRPr/>
            </a:lvl3pPr>
            <a:lvl4pPr lvl="3" algn="r">
              <a:buNone/>
              <a:defRPr/>
            </a:lvl4pPr>
            <a:lvl5pPr lvl="4" algn="r">
              <a:buNone/>
              <a:defRPr/>
            </a:lvl5pPr>
            <a:lvl6pPr lvl="5" algn="r">
              <a:buNone/>
              <a:defRPr/>
            </a:lvl6pPr>
            <a:lvl7pPr lvl="6" algn="r">
              <a:buNone/>
              <a:defRPr/>
            </a:lvl7pPr>
            <a:lvl8pPr lvl="7" algn="r">
              <a:buNone/>
              <a:defRPr/>
            </a:lvl8pPr>
            <a:lvl9pPr lvl="8" algn="r">
              <a:buNone/>
              <a:defRPr/>
            </a:lvl9pPr>
          </a:lstStyle>
          <a:p>
            <a:pPr marL="0" lvl="0" indent="0" algn="r" rtl="0">
              <a:spcBef>
                <a:spcPts val="0"/>
              </a:spcBef>
              <a:spcAft>
                <a:spcPts val="0"/>
              </a:spcAft>
              <a:buNone/>
            </a:pPr>
            <a:fld id="{00000000-1234-1234-1234-123412341234}" type="slidenum">
              <a:rPr lang="en"/>
              <a:t>‹#›</a:t>
            </a:fld>
            <a:endParaRPr/>
          </a:p>
        </p:txBody>
      </p:sp>
      <p:sp>
        <p:nvSpPr>
          <p:cNvPr id="174" name="Google Shape;174;p25"/>
          <p:cNvSpPr txBox="1">
            <a:spLocks noGrp="1"/>
          </p:cNvSpPr>
          <p:nvPr>
            <p:ph type="subTitle" idx="1"/>
          </p:nvPr>
        </p:nvSpPr>
        <p:spPr>
          <a:xfrm>
            <a:off x="381082" y="1182925"/>
            <a:ext cx="4149000" cy="354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Inter Tight Medium"/>
              <a:buNone/>
              <a:defRPr sz="1100">
                <a:latin typeface="Inter Tight Medium"/>
                <a:ea typeface="Inter Tight Medium"/>
                <a:cs typeface="Inter Tight Medium"/>
                <a:sym typeface="Inter Tight Medium"/>
              </a:defRPr>
            </a:lvl1pPr>
            <a:lvl2pPr lvl="1">
              <a:spcBef>
                <a:spcPts val="0"/>
              </a:spcBef>
              <a:spcAft>
                <a:spcPts val="0"/>
              </a:spcAft>
              <a:buSzPts val="1100"/>
              <a:buFont typeface="Inter Tight Medium"/>
              <a:buNone/>
              <a:defRPr sz="1100">
                <a:latin typeface="Inter Tight Medium"/>
                <a:ea typeface="Inter Tight Medium"/>
                <a:cs typeface="Inter Tight Medium"/>
                <a:sym typeface="Inter Tight Medium"/>
              </a:defRPr>
            </a:lvl2pPr>
            <a:lvl3pPr lvl="2">
              <a:spcBef>
                <a:spcPts val="0"/>
              </a:spcBef>
              <a:spcAft>
                <a:spcPts val="0"/>
              </a:spcAft>
              <a:buSzPts val="1100"/>
              <a:buFont typeface="Inter Tight Medium"/>
              <a:buNone/>
              <a:defRPr sz="1100">
                <a:latin typeface="Inter Tight Medium"/>
                <a:ea typeface="Inter Tight Medium"/>
                <a:cs typeface="Inter Tight Medium"/>
                <a:sym typeface="Inter Tight Medium"/>
              </a:defRPr>
            </a:lvl3pPr>
            <a:lvl4pPr lvl="3">
              <a:spcBef>
                <a:spcPts val="0"/>
              </a:spcBef>
              <a:spcAft>
                <a:spcPts val="0"/>
              </a:spcAft>
              <a:buSzPts val="1100"/>
              <a:buFont typeface="Inter Tight Medium"/>
              <a:buNone/>
              <a:defRPr sz="1100">
                <a:latin typeface="Inter Tight Medium"/>
                <a:ea typeface="Inter Tight Medium"/>
                <a:cs typeface="Inter Tight Medium"/>
                <a:sym typeface="Inter Tight Medium"/>
              </a:defRPr>
            </a:lvl4pPr>
            <a:lvl5pPr lvl="4">
              <a:spcBef>
                <a:spcPts val="0"/>
              </a:spcBef>
              <a:spcAft>
                <a:spcPts val="0"/>
              </a:spcAft>
              <a:buSzPts val="1100"/>
              <a:buFont typeface="Inter Tight Medium"/>
              <a:buNone/>
              <a:defRPr sz="1100">
                <a:latin typeface="Inter Tight Medium"/>
                <a:ea typeface="Inter Tight Medium"/>
                <a:cs typeface="Inter Tight Medium"/>
                <a:sym typeface="Inter Tight Medium"/>
              </a:defRPr>
            </a:lvl5pPr>
            <a:lvl6pPr lvl="5">
              <a:spcBef>
                <a:spcPts val="0"/>
              </a:spcBef>
              <a:spcAft>
                <a:spcPts val="0"/>
              </a:spcAft>
              <a:buSzPts val="1100"/>
              <a:buFont typeface="Inter Tight Medium"/>
              <a:buNone/>
              <a:defRPr sz="1100">
                <a:latin typeface="Inter Tight Medium"/>
                <a:ea typeface="Inter Tight Medium"/>
                <a:cs typeface="Inter Tight Medium"/>
                <a:sym typeface="Inter Tight Medium"/>
              </a:defRPr>
            </a:lvl6pPr>
            <a:lvl7pPr lvl="6">
              <a:spcBef>
                <a:spcPts val="0"/>
              </a:spcBef>
              <a:spcAft>
                <a:spcPts val="0"/>
              </a:spcAft>
              <a:buSzPts val="1100"/>
              <a:buFont typeface="Inter Tight Medium"/>
              <a:buNone/>
              <a:defRPr sz="1100">
                <a:latin typeface="Inter Tight Medium"/>
                <a:ea typeface="Inter Tight Medium"/>
                <a:cs typeface="Inter Tight Medium"/>
                <a:sym typeface="Inter Tight Medium"/>
              </a:defRPr>
            </a:lvl7pPr>
            <a:lvl8pPr lvl="7">
              <a:spcBef>
                <a:spcPts val="0"/>
              </a:spcBef>
              <a:spcAft>
                <a:spcPts val="0"/>
              </a:spcAft>
              <a:buSzPts val="1100"/>
              <a:buFont typeface="Inter Tight Medium"/>
              <a:buNone/>
              <a:defRPr sz="1100">
                <a:latin typeface="Inter Tight Medium"/>
                <a:ea typeface="Inter Tight Medium"/>
                <a:cs typeface="Inter Tight Medium"/>
                <a:sym typeface="Inter Tight Medium"/>
              </a:defRPr>
            </a:lvl8pPr>
            <a:lvl9pPr lvl="8">
              <a:spcBef>
                <a:spcPts val="0"/>
              </a:spcBef>
              <a:spcAft>
                <a:spcPts val="0"/>
              </a:spcAft>
              <a:buSzPts val="1100"/>
              <a:buFont typeface="Inter Tight Medium"/>
              <a:buNone/>
              <a:defRPr sz="1100">
                <a:latin typeface="Inter Tight Medium"/>
                <a:ea typeface="Inter Tight Medium"/>
                <a:cs typeface="Inter Tight Medium"/>
                <a:sym typeface="Inter Tight Medium"/>
              </a:defRPr>
            </a:lvl9pPr>
          </a:lstStyle>
          <a:p>
            <a:endParaRPr/>
          </a:p>
        </p:txBody>
      </p:sp>
      <p:sp>
        <p:nvSpPr>
          <p:cNvPr id="175" name="Google Shape;175;p25"/>
          <p:cNvSpPr txBox="1">
            <a:spLocks noGrp="1"/>
          </p:cNvSpPr>
          <p:nvPr>
            <p:ph type="body" idx="4"/>
          </p:nvPr>
        </p:nvSpPr>
        <p:spPr>
          <a:xfrm>
            <a:off x="381082" y="1521627"/>
            <a:ext cx="4149000" cy="6465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76" name="Google Shape;176;p25"/>
          <p:cNvSpPr txBox="1">
            <a:spLocks noGrp="1"/>
          </p:cNvSpPr>
          <p:nvPr>
            <p:ph type="subTitle" idx="5"/>
          </p:nvPr>
        </p:nvSpPr>
        <p:spPr>
          <a:xfrm>
            <a:off x="4566932" y="1182925"/>
            <a:ext cx="4149000" cy="354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Inter Tight Medium"/>
              <a:buNone/>
              <a:defRPr sz="1100">
                <a:latin typeface="Inter Tight Medium"/>
                <a:ea typeface="Inter Tight Medium"/>
                <a:cs typeface="Inter Tight Medium"/>
                <a:sym typeface="Inter Tight Medium"/>
              </a:defRPr>
            </a:lvl1pPr>
            <a:lvl2pPr lvl="1">
              <a:spcBef>
                <a:spcPts val="0"/>
              </a:spcBef>
              <a:spcAft>
                <a:spcPts val="0"/>
              </a:spcAft>
              <a:buSzPts val="1100"/>
              <a:buFont typeface="Inter Tight Medium"/>
              <a:buNone/>
              <a:defRPr sz="1100">
                <a:latin typeface="Inter Tight Medium"/>
                <a:ea typeface="Inter Tight Medium"/>
                <a:cs typeface="Inter Tight Medium"/>
                <a:sym typeface="Inter Tight Medium"/>
              </a:defRPr>
            </a:lvl2pPr>
            <a:lvl3pPr lvl="2">
              <a:spcBef>
                <a:spcPts val="0"/>
              </a:spcBef>
              <a:spcAft>
                <a:spcPts val="0"/>
              </a:spcAft>
              <a:buSzPts val="1100"/>
              <a:buFont typeface="Inter Tight Medium"/>
              <a:buNone/>
              <a:defRPr sz="1100">
                <a:latin typeface="Inter Tight Medium"/>
                <a:ea typeface="Inter Tight Medium"/>
                <a:cs typeface="Inter Tight Medium"/>
                <a:sym typeface="Inter Tight Medium"/>
              </a:defRPr>
            </a:lvl3pPr>
            <a:lvl4pPr lvl="3">
              <a:spcBef>
                <a:spcPts val="0"/>
              </a:spcBef>
              <a:spcAft>
                <a:spcPts val="0"/>
              </a:spcAft>
              <a:buSzPts val="1100"/>
              <a:buFont typeface="Inter Tight Medium"/>
              <a:buNone/>
              <a:defRPr sz="1100">
                <a:latin typeface="Inter Tight Medium"/>
                <a:ea typeface="Inter Tight Medium"/>
                <a:cs typeface="Inter Tight Medium"/>
                <a:sym typeface="Inter Tight Medium"/>
              </a:defRPr>
            </a:lvl4pPr>
            <a:lvl5pPr lvl="4">
              <a:spcBef>
                <a:spcPts val="0"/>
              </a:spcBef>
              <a:spcAft>
                <a:spcPts val="0"/>
              </a:spcAft>
              <a:buSzPts val="1100"/>
              <a:buFont typeface="Inter Tight Medium"/>
              <a:buNone/>
              <a:defRPr sz="1100">
                <a:latin typeface="Inter Tight Medium"/>
                <a:ea typeface="Inter Tight Medium"/>
                <a:cs typeface="Inter Tight Medium"/>
                <a:sym typeface="Inter Tight Medium"/>
              </a:defRPr>
            </a:lvl5pPr>
            <a:lvl6pPr lvl="5">
              <a:spcBef>
                <a:spcPts val="0"/>
              </a:spcBef>
              <a:spcAft>
                <a:spcPts val="0"/>
              </a:spcAft>
              <a:buSzPts val="1100"/>
              <a:buFont typeface="Inter Tight Medium"/>
              <a:buNone/>
              <a:defRPr sz="1100">
                <a:latin typeface="Inter Tight Medium"/>
                <a:ea typeface="Inter Tight Medium"/>
                <a:cs typeface="Inter Tight Medium"/>
                <a:sym typeface="Inter Tight Medium"/>
              </a:defRPr>
            </a:lvl6pPr>
            <a:lvl7pPr lvl="6">
              <a:spcBef>
                <a:spcPts val="0"/>
              </a:spcBef>
              <a:spcAft>
                <a:spcPts val="0"/>
              </a:spcAft>
              <a:buSzPts val="1100"/>
              <a:buFont typeface="Inter Tight Medium"/>
              <a:buNone/>
              <a:defRPr sz="1100">
                <a:latin typeface="Inter Tight Medium"/>
                <a:ea typeface="Inter Tight Medium"/>
                <a:cs typeface="Inter Tight Medium"/>
                <a:sym typeface="Inter Tight Medium"/>
              </a:defRPr>
            </a:lvl7pPr>
            <a:lvl8pPr lvl="7">
              <a:spcBef>
                <a:spcPts val="0"/>
              </a:spcBef>
              <a:spcAft>
                <a:spcPts val="0"/>
              </a:spcAft>
              <a:buSzPts val="1100"/>
              <a:buFont typeface="Inter Tight Medium"/>
              <a:buNone/>
              <a:defRPr sz="1100">
                <a:latin typeface="Inter Tight Medium"/>
                <a:ea typeface="Inter Tight Medium"/>
                <a:cs typeface="Inter Tight Medium"/>
                <a:sym typeface="Inter Tight Medium"/>
              </a:defRPr>
            </a:lvl8pPr>
            <a:lvl9pPr lvl="8">
              <a:spcBef>
                <a:spcPts val="0"/>
              </a:spcBef>
              <a:spcAft>
                <a:spcPts val="0"/>
              </a:spcAft>
              <a:buSzPts val="1100"/>
              <a:buFont typeface="Inter Tight Medium"/>
              <a:buNone/>
              <a:defRPr sz="1100">
                <a:latin typeface="Inter Tight Medium"/>
                <a:ea typeface="Inter Tight Medium"/>
                <a:cs typeface="Inter Tight Medium"/>
                <a:sym typeface="Inter Tight Medium"/>
              </a:defRPr>
            </a:lvl9pPr>
          </a:lstStyle>
          <a:p>
            <a:endParaRPr/>
          </a:p>
        </p:txBody>
      </p:sp>
      <p:sp>
        <p:nvSpPr>
          <p:cNvPr id="177" name="Google Shape;177;p25"/>
          <p:cNvSpPr txBox="1">
            <a:spLocks noGrp="1"/>
          </p:cNvSpPr>
          <p:nvPr>
            <p:ph type="body" idx="6"/>
          </p:nvPr>
        </p:nvSpPr>
        <p:spPr>
          <a:xfrm>
            <a:off x="4566932" y="1521627"/>
            <a:ext cx="4149000" cy="6465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78" name="Google Shape;178;p25"/>
          <p:cNvSpPr txBox="1">
            <a:spLocks noGrp="1"/>
          </p:cNvSpPr>
          <p:nvPr>
            <p:ph type="subTitle" idx="7"/>
          </p:nvPr>
        </p:nvSpPr>
        <p:spPr>
          <a:xfrm>
            <a:off x="1716575" y="205550"/>
            <a:ext cx="28554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
        <p:nvSpPr>
          <p:cNvPr id="179" name="Google Shape;179;p25"/>
          <p:cNvSpPr txBox="1">
            <a:spLocks noGrp="1"/>
          </p:cNvSpPr>
          <p:nvPr>
            <p:ph type="subTitle" idx="8"/>
          </p:nvPr>
        </p:nvSpPr>
        <p:spPr>
          <a:xfrm>
            <a:off x="333925" y="205550"/>
            <a:ext cx="1353300" cy="292500"/>
          </a:xfrm>
          <a:prstGeom prst="rect">
            <a:avLst/>
          </a:prstGeom>
        </p:spPr>
        <p:txBody>
          <a:bodyPr spcFirstLastPara="1" wrap="square" lIns="91425" tIns="91425" rIns="91425" bIns="91425" anchor="t" anchorCtr="0">
            <a:noAutofit/>
          </a:bodyPr>
          <a:lstStyle>
            <a:lvl1pPr lvl="0">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1pPr>
            <a:lvl2pPr lvl="1">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2pPr>
            <a:lvl3pPr lvl="2">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3pPr>
            <a:lvl4pPr lvl="3">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4pPr>
            <a:lvl5pPr lvl="4">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5pPr>
            <a:lvl6pPr lvl="5">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6pPr>
            <a:lvl7pPr lvl="6">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7pPr>
            <a:lvl8pPr lvl="7">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8pPr>
            <a:lvl9pPr lvl="8">
              <a:spcBef>
                <a:spcPts val="0"/>
              </a:spcBef>
              <a:spcAft>
                <a:spcPts val="0"/>
              </a:spcAft>
              <a:buSzPts val="700"/>
              <a:buFont typeface="Inter Tight SemiBold"/>
              <a:buNone/>
              <a:defRPr sz="700">
                <a:latin typeface="Inter Tight SemiBold"/>
                <a:ea typeface="Inter Tight SemiBold"/>
                <a:cs typeface="Inter Tight SemiBold"/>
                <a:sym typeface="Inter Tight SemiBol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wo column bullet points">
  <p:cSld name="CAPTION_ONLY_1">
    <p:bg>
      <p:bgPr>
        <a:solidFill>
          <a:schemeClr val="lt1"/>
        </a:solidFill>
        <a:effectLst/>
      </p:bgPr>
    </p:bg>
    <p:spTree>
      <p:nvGrpSpPr>
        <p:cNvPr id="1" name="Shape 180"/>
        <p:cNvGrpSpPr/>
        <p:nvPr/>
      </p:nvGrpSpPr>
      <p:grpSpPr>
        <a:xfrm>
          <a:off x="0" y="0"/>
          <a:ext cx="0" cy="0"/>
          <a:chOff x="0" y="0"/>
          <a:chExt cx="0" cy="0"/>
        </a:xfrm>
      </p:grpSpPr>
      <p:grpSp>
        <p:nvGrpSpPr>
          <p:cNvPr id="181" name="Google Shape;181;p26"/>
          <p:cNvGrpSpPr/>
          <p:nvPr/>
        </p:nvGrpSpPr>
        <p:grpSpPr>
          <a:xfrm>
            <a:off x="0" y="-444900"/>
            <a:ext cx="9144000" cy="5588500"/>
            <a:chOff x="0" y="-444900"/>
            <a:chExt cx="9144000" cy="5588500"/>
          </a:xfrm>
        </p:grpSpPr>
        <p:grpSp>
          <p:nvGrpSpPr>
            <p:cNvPr id="182" name="Google Shape;182;p26"/>
            <p:cNvGrpSpPr/>
            <p:nvPr/>
          </p:nvGrpSpPr>
          <p:grpSpPr>
            <a:xfrm>
              <a:off x="0" y="100"/>
              <a:ext cx="9144000" cy="5143500"/>
              <a:chOff x="0" y="100"/>
              <a:chExt cx="9144000" cy="5143500"/>
            </a:xfrm>
          </p:grpSpPr>
          <p:sp>
            <p:nvSpPr>
              <p:cNvPr id="183" name="Google Shape;183;p26"/>
              <p:cNvSpPr/>
              <p:nvPr/>
            </p:nvSpPr>
            <p:spPr>
              <a:xfrm>
                <a:off x="0" y="100"/>
                <a:ext cx="9144000" cy="5143500"/>
              </a:xfrm>
              <a:prstGeom prst="snip1Rect">
                <a:avLst>
                  <a:gd name="adj" fmla="val 4086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Inter Tight"/>
                  <a:ea typeface="Inter Tight"/>
                  <a:cs typeface="Inter Tight"/>
                  <a:sym typeface="Inter Tight"/>
                </a:endParaRPr>
              </a:p>
            </p:txBody>
          </p:sp>
          <p:sp>
            <p:nvSpPr>
              <p:cNvPr id="184" name="Google Shape;184;p26"/>
              <p:cNvSpPr/>
              <p:nvPr/>
            </p:nvSpPr>
            <p:spPr>
              <a:xfrm rot="10800000">
                <a:off x="7036475" y="1219850"/>
                <a:ext cx="2107500" cy="1861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Inter Tight"/>
                  <a:ea typeface="Inter Tight"/>
                  <a:cs typeface="Inter Tight"/>
                  <a:sym typeface="Inter Tight"/>
                </a:endParaRPr>
              </a:p>
            </p:txBody>
          </p:sp>
        </p:grpSp>
        <p:sp>
          <p:nvSpPr>
            <p:cNvPr id="185" name="Google Shape;185;p26"/>
            <p:cNvSpPr/>
            <p:nvPr/>
          </p:nvSpPr>
          <p:spPr>
            <a:xfrm rot="4500068" flipH="1">
              <a:off x="7230762" y="-248045"/>
              <a:ext cx="1723726" cy="1714991"/>
            </a:xfrm>
            <a:prstGeom prst="rtTriangl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2"/>
                  </a:solidFill>
                  <a:latin typeface="Inter Tight SemiBold"/>
                  <a:ea typeface="Inter Tight SemiBold"/>
                  <a:cs typeface="Inter Tight SemiBold"/>
                  <a:sym typeface="Inter Tight SemiBold"/>
                </a:rPr>
                <a:t> </a:t>
              </a:r>
              <a:endParaRPr>
                <a:solidFill>
                  <a:schemeClr val="lt2"/>
                </a:solidFill>
                <a:latin typeface="Inter Tight SemiBold"/>
                <a:ea typeface="Inter Tight SemiBold"/>
                <a:cs typeface="Inter Tight SemiBold"/>
                <a:sym typeface="Inter Tight SemiBold"/>
              </a:endParaRPr>
            </a:p>
          </p:txBody>
        </p:sp>
      </p:grpSp>
      <p:sp>
        <p:nvSpPr>
          <p:cNvPr id="186" name="Google Shape;186;p26"/>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7" name="Google Shape;187;p26"/>
          <p:cNvSpPr txBox="1">
            <a:spLocks noGrp="1"/>
          </p:cNvSpPr>
          <p:nvPr>
            <p:ph type="title"/>
          </p:nvPr>
        </p:nvSpPr>
        <p:spPr>
          <a:xfrm>
            <a:off x="333925" y="1249513"/>
            <a:ext cx="3662100" cy="9606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000"/>
              <a:buNone/>
              <a:defRPr>
                <a:solidFill>
                  <a:schemeClr val="lt1"/>
                </a:solidFill>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188" name="Google Shape;188;p26"/>
          <p:cNvSpPr txBox="1">
            <a:spLocks noGrp="1"/>
          </p:cNvSpPr>
          <p:nvPr>
            <p:ph type="body" idx="1"/>
          </p:nvPr>
        </p:nvSpPr>
        <p:spPr>
          <a:xfrm>
            <a:off x="333925" y="2291377"/>
            <a:ext cx="3662100" cy="20283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Char char="●"/>
              <a:defRPr>
                <a:solidFill>
                  <a:schemeClr val="lt1"/>
                </a:solidFill>
              </a:defRPr>
            </a:lvl1pPr>
            <a:lvl2pPr marL="914400" lvl="1" indent="-317500">
              <a:lnSpc>
                <a:spcPct val="115000"/>
              </a:lnSpc>
              <a:spcBef>
                <a:spcPts val="0"/>
              </a:spcBef>
              <a:spcAft>
                <a:spcPts val="0"/>
              </a:spcAft>
              <a:buClr>
                <a:schemeClr val="lt1"/>
              </a:buClr>
              <a:buSzPts val="1400"/>
              <a:buChar char="○"/>
              <a:defRPr>
                <a:solidFill>
                  <a:schemeClr val="lt1"/>
                </a:solidFill>
              </a:defRPr>
            </a:lvl2pPr>
            <a:lvl3pPr marL="1371600" lvl="2" indent="-317500">
              <a:lnSpc>
                <a:spcPct val="115000"/>
              </a:lnSpc>
              <a:spcBef>
                <a:spcPts val="0"/>
              </a:spcBef>
              <a:spcAft>
                <a:spcPts val="0"/>
              </a:spcAft>
              <a:buClr>
                <a:schemeClr val="lt1"/>
              </a:buClr>
              <a:buSzPts val="1400"/>
              <a:buChar char="■"/>
              <a:defRPr>
                <a:solidFill>
                  <a:schemeClr val="lt1"/>
                </a:solidFill>
              </a:defRPr>
            </a:lvl3pPr>
            <a:lvl4pPr marL="1828800" lvl="3" indent="-317500">
              <a:lnSpc>
                <a:spcPct val="115000"/>
              </a:lnSpc>
              <a:spcBef>
                <a:spcPts val="0"/>
              </a:spcBef>
              <a:spcAft>
                <a:spcPts val="0"/>
              </a:spcAft>
              <a:buClr>
                <a:schemeClr val="lt1"/>
              </a:buClr>
              <a:buSzPts val="1400"/>
              <a:buChar char="●"/>
              <a:defRPr>
                <a:solidFill>
                  <a:schemeClr val="lt1"/>
                </a:solidFill>
              </a:defRPr>
            </a:lvl4pPr>
            <a:lvl5pPr marL="2286000" lvl="4" indent="-317500">
              <a:lnSpc>
                <a:spcPct val="115000"/>
              </a:lnSpc>
              <a:spcBef>
                <a:spcPts val="0"/>
              </a:spcBef>
              <a:spcAft>
                <a:spcPts val="0"/>
              </a:spcAft>
              <a:buClr>
                <a:schemeClr val="lt1"/>
              </a:buClr>
              <a:buSzPts val="1400"/>
              <a:buChar char="○"/>
              <a:defRPr>
                <a:solidFill>
                  <a:schemeClr val="lt1"/>
                </a:solidFill>
              </a:defRPr>
            </a:lvl5pPr>
            <a:lvl6pPr marL="2743200" lvl="5" indent="-317500">
              <a:lnSpc>
                <a:spcPct val="115000"/>
              </a:lnSpc>
              <a:spcBef>
                <a:spcPts val="0"/>
              </a:spcBef>
              <a:spcAft>
                <a:spcPts val="0"/>
              </a:spcAft>
              <a:buClr>
                <a:schemeClr val="lt1"/>
              </a:buClr>
              <a:buSzPts val="1400"/>
              <a:buChar char="■"/>
              <a:defRPr>
                <a:solidFill>
                  <a:schemeClr val="lt1"/>
                </a:solidFill>
              </a:defRPr>
            </a:lvl6pPr>
            <a:lvl7pPr marL="3200400" lvl="6" indent="-317500">
              <a:lnSpc>
                <a:spcPct val="115000"/>
              </a:lnSpc>
              <a:spcBef>
                <a:spcPts val="0"/>
              </a:spcBef>
              <a:spcAft>
                <a:spcPts val="0"/>
              </a:spcAft>
              <a:buClr>
                <a:schemeClr val="lt1"/>
              </a:buClr>
              <a:buSzPts val="1400"/>
              <a:buChar char="●"/>
              <a:defRPr>
                <a:solidFill>
                  <a:schemeClr val="lt1"/>
                </a:solidFill>
              </a:defRPr>
            </a:lvl7pPr>
            <a:lvl8pPr marL="3657600" lvl="7" indent="-317500">
              <a:lnSpc>
                <a:spcPct val="115000"/>
              </a:lnSpc>
              <a:spcBef>
                <a:spcPts val="0"/>
              </a:spcBef>
              <a:spcAft>
                <a:spcPts val="0"/>
              </a:spcAft>
              <a:buClr>
                <a:schemeClr val="lt1"/>
              </a:buClr>
              <a:buSzPts val="1400"/>
              <a:buChar char="○"/>
              <a:defRPr>
                <a:solidFill>
                  <a:schemeClr val="lt1"/>
                </a:solidFill>
              </a:defRPr>
            </a:lvl8pPr>
            <a:lvl9pPr marL="4114800" lvl="8" indent="-317500">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89" name="Google Shape;189;p26"/>
          <p:cNvSpPr txBox="1">
            <a:spLocks noGrp="1"/>
          </p:cNvSpPr>
          <p:nvPr>
            <p:ph type="body" idx="2"/>
          </p:nvPr>
        </p:nvSpPr>
        <p:spPr>
          <a:xfrm>
            <a:off x="4595076" y="2291377"/>
            <a:ext cx="3662100" cy="20283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Char char="●"/>
              <a:defRPr>
                <a:solidFill>
                  <a:schemeClr val="lt1"/>
                </a:solidFill>
              </a:defRPr>
            </a:lvl1pPr>
            <a:lvl2pPr marL="914400" lvl="1" indent="-317500">
              <a:lnSpc>
                <a:spcPct val="115000"/>
              </a:lnSpc>
              <a:spcBef>
                <a:spcPts val="0"/>
              </a:spcBef>
              <a:spcAft>
                <a:spcPts val="0"/>
              </a:spcAft>
              <a:buClr>
                <a:schemeClr val="lt1"/>
              </a:buClr>
              <a:buSzPts val="1400"/>
              <a:buChar char="○"/>
              <a:defRPr>
                <a:solidFill>
                  <a:schemeClr val="lt1"/>
                </a:solidFill>
              </a:defRPr>
            </a:lvl2pPr>
            <a:lvl3pPr marL="1371600" lvl="2" indent="-317500">
              <a:lnSpc>
                <a:spcPct val="115000"/>
              </a:lnSpc>
              <a:spcBef>
                <a:spcPts val="0"/>
              </a:spcBef>
              <a:spcAft>
                <a:spcPts val="0"/>
              </a:spcAft>
              <a:buClr>
                <a:schemeClr val="lt1"/>
              </a:buClr>
              <a:buSzPts val="1400"/>
              <a:buChar char="■"/>
              <a:defRPr>
                <a:solidFill>
                  <a:schemeClr val="lt1"/>
                </a:solidFill>
              </a:defRPr>
            </a:lvl3pPr>
            <a:lvl4pPr marL="1828800" lvl="3" indent="-317500">
              <a:lnSpc>
                <a:spcPct val="115000"/>
              </a:lnSpc>
              <a:spcBef>
                <a:spcPts val="0"/>
              </a:spcBef>
              <a:spcAft>
                <a:spcPts val="0"/>
              </a:spcAft>
              <a:buClr>
                <a:schemeClr val="lt1"/>
              </a:buClr>
              <a:buSzPts val="1400"/>
              <a:buChar char="●"/>
              <a:defRPr>
                <a:solidFill>
                  <a:schemeClr val="lt1"/>
                </a:solidFill>
              </a:defRPr>
            </a:lvl4pPr>
            <a:lvl5pPr marL="2286000" lvl="4" indent="-317500">
              <a:lnSpc>
                <a:spcPct val="115000"/>
              </a:lnSpc>
              <a:spcBef>
                <a:spcPts val="0"/>
              </a:spcBef>
              <a:spcAft>
                <a:spcPts val="0"/>
              </a:spcAft>
              <a:buClr>
                <a:schemeClr val="lt1"/>
              </a:buClr>
              <a:buSzPts val="1400"/>
              <a:buChar char="○"/>
              <a:defRPr>
                <a:solidFill>
                  <a:schemeClr val="lt1"/>
                </a:solidFill>
              </a:defRPr>
            </a:lvl5pPr>
            <a:lvl6pPr marL="2743200" lvl="5" indent="-317500">
              <a:lnSpc>
                <a:spcPct val="115000"/>
              </a:lnSpc>
              <a:spcBef>
                <a:spcPts val="0"/>
              </a:spcBef>
              <a:spcAft>
                <a:spcPts val="0"/>
              </a:spcAft>
              <a:buClr>
                <a:schemeClr val="lt1"/>
              </a:buClr>
              <a:buSzPts val="1400"/>
              <a:buChar char="■"/>
              <a:defRPr>
                <a:solidFill>
                  <a:schemeClr val="lt1"/>
                </a:solidFill>
              </a:defRPr>
            </a:lvl6pPr>
            <a:lvl7pPr marL="3200400" lvl="6" indent="-317500">
              <a:lnSpc>
                <a:spcPct val="115000"/>
              </a:lnSpc>
              <a:spcBef>
                <a:spcPts val="0"/>
              </a:spcBef>
              <a:spcAft>
                <a:spcPts val="0"/>
              </a:spcAft>
              <a:buClr>
                <a:schemeClr val="lt1"/>
              </a:buClr>
              <a:buSzPts val="1400"/>
              <a:buChar char="●"/>
              <a:defRPr>
                <a:solidFill>
                  <a:schemeClr val="lt1"/>
                </a:solidFill>
              </a:defRPr>
            </a:lvl7pPr>
            <a:lvl8pPr marL="3657600" lvl="7" indent="-317500">
              <a:lnSpc>
                <a:spcPct val="115000"/>
              </a:lnSpc>
              <a:spcBef>
                <a:spcPts val="0"/>
              </a:spcBef>
              <a:spcAft>
                <a:spcPts val="0"/>
              </a:spcAft>
              <a:buClr>
                <a:schemeClr val="lt1"/>
              </a:buClr>
              <a:buSzPts val="1400"/>
              <a:buChar char="○"/>
              <a:defRPr>
                <a:solidFill>
                  <a:schemeClr val="lt1"/>
                </a:solidFill>
              </a:defRPr>
            </a:lvl8pPr>
            <a:lvl9pPr marL="4114800" lvl="8" indent="-317500">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90" name="Google Shape;190;p26"/>
          <p:cNvSpPr txBox="1">
            <a:spLocks noGrp="1"/>
          </p:cNvSpPr>
          <p:nvPr>
            <p:ph type="subTitle" idx="3"/>
          </p:nvPr>
        </p:nvSpPr>
        <p:spPr>
          <a:xfrm>
            <a:off x="1716575" y="205550"/>
            <a:ext cx="2855400" cy="292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1pPr>
            <a:lvl2pPr lvl="1">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2pPr>
            <a:lvl3pPr lvl="2">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3pPr>
            <a:lvl4pPr lvl="3">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4pPr>
            <a:lvl5pPr lvl="4">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5pPr>
            <a:lvl6pPr lvl="5">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6pPr>
            <a:lvl7pPr lvl="6">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7pPr>
            <a:lvl8pPr lvl="7">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8pPr>
            <a:lvl9pPr lvl="8">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9pPr>
          </a:lstStyle>
          <a:p>
            <a:endParaRPr/>
          </a:p>
        </p:txBody>
      </p:sp>
      <p:sp>
        <p:nvSpPr>
          <p:cNvPr id="191" name="Google Shape;191;p26"/>
          <p:cNvSpPr txBox="1">
            <a:spLocks noGrp="1"/>
          </p:cNvSpPr>
          <p:nvPr>
            <p:ph type="subTitle" idx="4"/>
          </p:nvPr>
        </p:nvSpPr>
        <p:spPr>
          <a:xfrm>
            <a:off x="333925" y="205550"/>
            <a:ext cx="1353300" cy="292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1pPr>
            <a:lvl2pPr lvl="1">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2pPr>
            <a:lvl3pPr lvl="2">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3pPr>
            <a:lvl4pPr lvl="3">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4pPr>
            <a:lvl5pPr lvl="4">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5pPr>
            <a:lvl6pPr lvl="5">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6pPr>
            <a:lvl7pPr lvl="6">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7pPr>
            <a:lvl8pPr lvl="7">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8pPr>
            <a:lvl9pPr lvl="8">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heck for understanding">
  <p:cSld name="CAPTION_ONLY_1_1">
    <p:bg>
      <p:bgPr>
        <a:solidFill>
          <a:schemeClr val="lt1"/>
        </a:solidFill>
        <a:effectLst/>
      </p:bgPr>
    </p:bg>
    <p:spTree>
      <p:nvGrpSpPr>
        <p:cNvPr id="1" name="Shape 192"/>
        <p:cNvGrpSpPr/>
        <p:nvPr/>
      </p:nvGrpSpPr>
      <p:grpSpPr>
        <a:xfrm>
          <a:off x="0" y="0"/>
          <a:ext cx="0" cy="0"/>
          <a:chOff x="0" y="0"/>
          <a:chExt cx="0" cy="0"/>
        </a:xfrm>
      </p:grpSpPr>
      <p:grpSp>
        <p:nvGrpSpPr>
          <p:cNvPr id="193" name="Google Shape;193;p27"/>
          <p:cNvGrpSpPr/>
          <p:nvPr/>
        </p:nvGrpSpPr>
        <p:grpSpPr>
          <a:xfrm>
            <a:off x="0" y="-444900"/>
            <a:ext cx="9144000" cy="5588500"/>
            <a:chOff x="0" y="-444900"/>
            <a:chExt cx="9144000" cy="5588500"/>
          </a:xfrm>
        </p:grpSpPr>
        <p:sp>
          <p:nvSpPr>
            <p:cNvPr id="194" name="Google Shape;194;p27"/>
            <p:cNvSpPr/>
            <p:nvPr/>
          </p:nvSpPr>
          <p:spPr>
            <a:xfrm>
              <a:off x="0" y="100"/>
              <a:ext cx="9144000" cy="5143500"/>
            </a:xfrm>
            <a:prstGeom prst="snip1Rect">
              <a:avLst>
                <a:gd name="adj" fmla="val 40868"/>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Inter Tight"/>
                <a:ea typeface="Inter Tight"/>
                <a:cs typeface="Inter Tight"/>
                <a:sym typeface="Inter Tight"/>
              </a:endParaRPr>
            </a:p>
          </p:txBody>
        </p:sp>
        <p:sp>
          <p:nvSpPr>
            <p:cNvPr id="195" name="Google Shape;195;p27"/>
            <p:cNvSpPr/>
            <p:nvPr/>
          </p:nvSpPr>
          <p:spPr>
            <a:xfrm rot="10800000">
              <a:off x="7036475" y="1219850"/>
              <a:ext cx="2107500" cy="1861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Inter Tight"/>
                <a:ea typeface="Inter Tight"/>
                <a:cs typeface="Inter Tight"/>
                <a:sym typeface="Inter Tight"/>
              </a:endParaRPr>
            </a:p>
          </p:txBody>
        </p:sp>
        <p:sp>
          <p:nvSpPr>
            <p:cNvPr id="196" name="Google Shape;196;p27"/>
            <p:cNvSpPr/>
            <p:nvPr/>
          </p:nvSpPr>
          <p:spPr>
            <a:xfrm rot="4500068" flipH="1">
              <a:off x="7230762" y="-248045"/>
              <a:ext cx="1723726" cy="1714991"/>
            </a:xfrm>
            <a:prstGeom prst="rtTriangl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2"/>
                  </a:solidFill>
                  <a:latin typeface="Inter Tight SemiBold"/>
                  <a:ea typeface="Inter Tight SemiBold"/>
                  <a:cs typeface="Inter Tight SemiBold"/>
                  <a:sym typeface="Inter Tight SemiBold"/>
                </a:rPr>
                <a:t> </a:t>
              </a:r>
              <a:endParaRPr>
                <a:solidFill>
                  <a:schemeClr val="lt2"/>
                </a:solidFill>
                <a:latin typeface="Inter Tight SemiBold"/>
                <a:ea typeface="Inter Tight SemiBold"/>
                <a:cs typeface="Inter Tight SemiBold"/>
                <a:sym typeface="Inter Tight SemiBold"/>
              </a:endParaRPr>
            </a:p>
          </p:txBody>
        </p:sp>
      </p:grpSp>
      <p:sp>
        <p:nvSpPr>
          <p:cNvPr id="197" name="Google Shape;197;p27"/>
          <p:cNvSpPr txBox="1">
            <a:spLocks noGrp="1"/>
          </p:cNvSpPr>
          <p:nvPr>
            <p:ph type="body" idx="1"/>
          </p:nvPr>
        </p:nvSpPr>
        <p:spPr>
          <a:xfrm>
            <a:off x="333925" y="3630575"/>
            <a:ext cx="6790800" cy="44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Char char="●"/>
              <a:defRPr>
                <a:solidFill>
                  <a:schemeClr val="lt1"/>
                </a:solidFill>
              </a:defRPr>
            </a:lvl1pPr>
            <a:lvl2pPr marL="914400" lvl="1" indent="-317500">
              <a:lnSpc>
                <a:spcPct val="115000"/>
              </a:lnSpc>
              <a:spcBef>
                <a:spcPts val="0"/>
              </a:spcBef>
              <a:spcAft>
                <a:spcPts val="0"/>
              </a:spcAft>
              <a:buClr>
                <a:schemeClr val="lt1"/>
              </a:buClr>
              <a:buSzPts val="1400"/>
              <a:buChar char="○"/>
              <a:defRPr>
                <a:solidFill>
                  <a:schemeClr val="lt1"/>
                </a:solidFill>
              </a:defRPr>
            </a:lvl2pPr>
            <a:lvl3pPr marL="1371600" lvl="2" indent="-317500">
              <a:lnSpc>
                <a:spcPct val="115000"/>
              </a:lnSpc>
              <a:spcBef>
                <a:spcPts val="0"/>
              </a:spcBef>
              <a:spcAft>
                <a:spcPts val="0"/>
              </a:spcAft>
              <a:buClr>
                <a:schemeClr val="lt1"/>
              </a:buClr>
              <a:buSzPts val="1400"/>
              <a:buChar char="■"/>
              <a:defRPr>
                <a:solidFill>
                  <a:schemeClr val="lt1"/>
                </a:solidFill>
              </a:defRPr>
            </a:lvl3pPr>
            <a:lvl4pPr marL="1828800" lvl="3" indent="-317500">
              <a:lnSpc>
                <a:spcPct val="115000"/>
              </a:lnSpc>
              <a:spcBef>
                <a:spcPts val="0"/>
              </a:spcBef>
              <a:spcAft>
                <a:spcPts val="0"/>
              </a:spcAft>
              <a:buClr>
                <a:schemeClr val="lt1"/>
              </a:buClr>
              <a:buSzPts val="1400"/>
              <a:buChar char="●"/>
              <a:defRPr>
                <a:solidFill>
                  <a:schemeClr val="lt1"/>
                </a:solidFill>
              </a:defRPr>
            </a:lvl4pPr>
            <a:lvl5pPr marL="2286000" lvl="4" indent="-317500">
              <a:lnSpc>
                <a:spcPct val="115000"/>
              </a:lnSpc>
              <a:spcBef>
                <a:spcPts val="0"/>
              </a:spcBef>
              <a:spcAft>
                <a:spcPts val="0"/>
              </a:spcAft>
              <a:buClr>
                <a:schemeClr val="lt1"/>
              </a:buClr>
              <a:buSzPts val="1400"/>
              <a:buChar char="○"/>
              <a:defRPr>
                <a:solidFill>
                  <a:schemeClr val="lt1"/>
                </a:solidFill>
              </a:defRPr>
            </a:lvl5pPr>
            <a:lvl6pPr marL="2743200" lvl="5" indent="-317500">
              <a:lnSpc>
                <a:spcPct val="115000"/>
              </a:lnSpc>
              <a:spcBef>
                <a:spcPts val="0"/>
              </a:spcBef>
              <a:spcAft>
                <a:spcPts val="0"/>
              </a:spcAft>
              <a:buClr>
                <a:schemeClr val="lt1"/>
              </a:buClr>
              <a:buSzPts val="1400"/>
              <a:buChar char="■"/>
              <a:defRPr>
                <a:solidFill>
                  <a:schemeClr val="lt1"/>
                </a:solidFill>
              </a:defRPr>
            </a:lvl6pPr>
            <a:lvl7pPr marL="3200400" lvl="6" indent="-317500">
              <a:lnSpc>
                <a:spcPct val="115000"/>
              </a:lnSpc>
              <a:spcBef>
                <a:spcPts val="0"/>
              </a:spcBef>
              <a:spcAft>
                <a:spcPts val="0"/>
              </a:spcAft>
              <a:buClr>
                <a:schemeClr val="lt1"/>
              </a:buClr>
              <a:buSzPts val="1400"/>
              <a:buChar char="●"/>
              <a:defRPr>
                <a:solidFill>
                  <a:schemeClr val="lt1"/>
                </a:solidFill>
              </a:defRPr>
            </a:lvl7pPr>
            <a:lvl8pPr marL="3657600" lvl="7" indent="-317500">
              <a:lnSpc>
                <a:spcPct val="115000"/>
              </a:lnSpc>
              <a:spcBef>
                <a:spcPts val="0"/>
              </a:spcBef>
              <a:spcAft>
                <a:spcPts val="0"/>
              </a:spcAft>
              <a:buClr>
                <a:schemeClr val="lt1"/>
              </a:buClr>
              <a:buSzPts val="1400"/>
              <a:buChar char="○"/>
              <a:defRPr>
                <a:solidFill>
                  <a:schemeClr val="lt1"/>
                </a:solidFill>
              </a:defRPr>
            </a:lvl8pPr>
            <a:lvl9pPr marL="4114800" lvl="8" indent="-317500">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98" name="Google Shape;198;p27"/>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9" name="Google Shape;199;p27"/>
          <p:cNvSpPr txBox="1">
            <a:spLocks noGrp="1"/>
          </p:cNvSpPr>
          <p:nvPr>
            <p:ph type="title"/>
          </p:nvPr>
        </p:nvSpPr>
        <p:spPr>
          <a:xfrm>
            <a:off x="333925" y="1249513"/>
            <a:ext cx="3662100" cy="9606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000"/>
              <a:buNone/>
              <a:defRPr>
                <a:solidFill>
                  <a:schemeClr val="lt1"/>
                </a:solidFill>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200" name="Google Shape;200;p27"/>
          <p:cNvSpPr txBox="1">
            <a:spLocks noGrp="1"/>
          </p:cNvSpPr>
          <p:nvPr>
            <p:ph type="subTitle" idx="2"/>
          </p:nvPr>
        </p:nvSpPr>
        <p:spPr>
          <a:xfrm>
            <a:off x="1716575" y="205550"/>
            <a:ext cx="2855400" cy="292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1pPr>
            <a:lvl2pPr lvl="1">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2pPr>
            <a:lvl3pPr lvl="2">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3pPr>
            <a:lvl4pPr lvl="3">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4pPr>
            <a:lvl5pPr lvl="4">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5pPr>
            <a:lvl6pPr lvl="5">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6pPr>
            <a:lvl7pPr lvl="6">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7pPr>
            <a:lvl8pPr lvl="7">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8pPr>
            <a:lvl9pPr lvl="8">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9pPr>
          </a:lstStyle>
          <a:p>
            <a:endParaRPr/>
          </a:p>
        </p:txBody>
      </p:sp>
      <p:sp>
        <p:nvSpPr>
          <p:cNvPr id="201" name="Google Shape;201;p27"/>
          <p:cNvSpPr txBox="1">
            <a:spLocks noGrp="1"/>
          </p:cNvSpPr>
          <p:nvPr>
            <p:ph type="subTitle" idx="3"/>
          </p:nvPr>
        </p:nvSpPr>
        <p:spPr>
          <a:xfrm>
            <a:off x="333925" y="205550"/>
            <a:ext cx="1353300" cy="292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1pPr>
            <a:lvl2pPr lvl="1">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2pPr>
            <a:lvl3pPr lvl="2">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3pPr>
            <a:lvl4pPr lvl="3">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4pPr>
            <a:lvl5pPr lvl="4">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5pPr>
            <a:lvl6pPr lvl="5">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6pPr>
            <a:lvl7pPr lvl="6">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7pPr>
            <a:lvl8pPr lvl="7">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8pPr>
            <a:lvl9pPr lvl="8">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9pPr>
          </a:lstStyle>
          <a:p>
            <a:endParaRPr/>
          </a:p>
        </p:txBody>
      </p:sp>
      <p:sp>
        <p:nvSpPr>
          <p:cNvPr id="202" name="Google Shape;202;p27"/>
          <p:cNvSpPr txBox="1">
            <a:spLocks noGrp="1"/>
          </p:cNvSpPr>
          <p:nvPr>
            <p:ph type="body" idx="4"/>
          </p:nvPr>
        </p:nvSpPr>
        <p:spPr>
          <a:xfrm>
            <a:off x="333925" y="3184176"/>
            <a:ext cx="6790800" cy="44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Char char="●"/>
              <a:defRPr>
                <a:solidFill>
                  <a:schemeClr val="lt1"/>
                </a:solidFill>
              </a:defRPr>
            </a:lvl1pPr>
            <a:lvl2pPr marL="914400" lvl="1" indent="-317500">
              <a:lnSpc>
                <a:spcPct val="115000"/>
              </a:lnSpc>
              <a:spcBef>
                <a:spcPts val="0"/>
              </a:spcBef>
              <a:spcAft>
                <a:spcPts val="0"/>
              </a:spcAft>
              <a:buClr>
                <a:schemeClr val="lt1"/>
              </a:buClr>
              <a:buSzPts val="1400"/>
              <a:buChar char="○"/>
              <a:defRPr>
                <a:solidFill>
                  <a:schemeClr val="lt1"/>
                </a:solidFill>
              </a:defRPr>
            </a:lvl2pPr>
            <a:lvl3pPr marL="1371600" lvl="2" indent="-317500">
              <a:lnSpc>
                <a:spcPct val="115000"/>
              </a:lnSpc>
              <a:spcBef>
                <a:spcPts val="0"/>
              </a:spcBef>
              <a:spcAft>
                <a:spcPts val="0"/>
              </a:spcAft>
              <a:buClr>
                <a:schemeClr val="lt1"/>
              </a:buClr>
              <a:buSzPts val="1400"/>
              <a:buChar char="■"/>
              <a:defRPr>
                <a:solidFill>
                  <a:schemeClr val="lt1"/>
                </a:solidFill>
              </a:defRPr>
            </a:lvl3pPr>
            <a:lvl4pPr marL="1828800" lvl="3" indent="-317500">
              <a:lnSpc>
                <a:spcPct val="115000"/>
              </a:lnSpc>
              <a:spcBef>
                <a:spcPts val="0"/>
              </a:spcBef>
              <a:spcAft>
                <a:spcPts val="0"/>
              </a:spcAft>
              <a:buClr>
                <a:schemeClr val="lt1"/>
              </a:buClr>
              <a:buSzPts val="1400"/>
              <a:buChar char="●"/>
              <a:defRPr>
                <a:solidFill>
                  <a:schemeClr val="lt1"/>
                </a:solidFill>
              </a:defRPr>
            </a:lvl4pPr>
            <a:lvl5pPr marL="2286000" lvl="4" indent="-317500">
              <a:lnSpc>
                <a:spcPct val="115000"/>
              </a:lnSpc>
              <a:spcBef>
                <a:spcPts val="0"/>
              </a:spcBef>
              <a:spcAft>
                <a:spcPts val="0"/>
              </a:spcAft>
              <a:buClr>
                <a:schemeClr val="lt1"/>
              </a:buClr>
              <a:buSzPts val="1400"/>
              <a:buChar char="○"/>
              <a:defRPr>
                <a:solidFill>
                  <a:schemeClr val="lt1"/>
                </a:solidFill>
              </a:defRPr>
            </a:lvl5pPr>
            <a:lvl6pPr marL="2743200" lvl="5" indent="-317500">
              <a:lnSpc>
                <a:spcPct val="115000"/>
              </a:lnSpc>
              <a:spcBef>
                <a:spcPts val="0"/>
              </a:spcBef>
              <a:spcAft>
                <a:spcPts val="0"/>
              </a:spcAft>
              <a:buClr>
                <a:schemeClr val="lt1"/>
              </a:buClr>
              <a:buSzPts val="1400"/>
              <a:buChar char="■"/>
              <a:defRPr>
                <a:solidFill>
                  <a:schemeClr val="lt1"/>
                </a:solidFill>
              </a:defRPr>
            </a:lvl6pPr>
            <a:lvl7pPr marL="3200400" lvl="6" indent="-317500">
              <a:lnSpc>
                <a:spcPct val="115000"/>
              </a:lnSpc>
              <a:spcBef>
                <a:spcPts val="0"/>
              </a:spcBef>
              <a:spcAft>
                <a:spcPts val="0"/>
              </a:spcAft>
              <a:buClr>
                <a:schemeClr val="lt1"/>
              </a:buClr>
              <a:buSzPts val="1400"/>
              <a:buChar char="●"/>
              <a:defRPr>
                <a:solidFill>
                  <a:schemeClr val="lt1"/>
                </a:solidFill>
              </a:defRPr>
            </a:lvl7pPr>
            <a:lvl8pPr marL="3657600" lvl="7" indent="-317500">
              <a:lnSpc>
                <a:spcPct val="115000"/>
              </a:lnSpc>
              <a:spcBef>
                <a:spcPts val="0"/>
              </a:spcBef>
              <a:spcAft>
                <a:spcPts val="0"/>
              </a:spcAft>
              <a:buClr>
                <a:schemeClr val="lt1"/>
              </a:buClr>
              <a:buSzPts val="1400"/>
              <a:buChar char="○"/>
              <a:defRPr>
                <a:solidFill>
                  <a:schemeClr val="lt1"/>
                </a:solidFill>
              </a:defRPr>
            </a:lvl8pPr>
            <a:lvl9pPr marL="4114800" lvl="8" indent="-317500">
              <a:lnSpc>
                <a:spcPct val="115000"/>
              </a:lnSpc>
              <a:spcBef>
                <a:spcPts val="0"/>
              </a:spcBef>
              <a:spcAft>
                <a:spcPts val="0"/>
              </a:spcAft>
              <a:buClr>
                <a:schemeClr val="lt1"/>
              </a:buClr>
              <a:buSzPts val="1400"/>
              <a:buChar char="■"/>
              <a:defRPr>
                <a:solidFill>
                  <a:schemeClr val="lt1"/>
                </a:solidFill>
              </a:defRPr>
            </a:lvl9pPr>
          </a:lstStyle>
          <a:p>
            <a:endParaRPr/>
          </a:p>
        </p:txBody>
      </p:sp>
      <p:sp>
        <p:nvSpPr>
          <p:cNvPr id="203" name="Google Shape;203;p27"/>
          <p:cNvSpPr txBox="1">
            <a:spLocks noGrp="1"/>
          </p:cNvSpPr>
          <p:nvPr>
            <p:ph type="body" idx="5"/>
          </p:nvPr>
        </p:nvSpPr>
        <p:spPr>
          <a:xfrm>
            <a:off x="333925" y="2737776"/>
            <a:ext cx="6790800" cy="44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Char char="●"/>
              <a:defRPr>
                <a:solidFill>
                  <a:schemeClr val="lt1"/>
                </a:solidFill>
              </a:defRPr>
            </a:lvl1pPr>
            <a:lvl2pPr marL="914400" lvl="1" indent="-317500">
              <a:lnSpc>
                <a:spcPct val="115000"/>
              </a:lnSpc>
              <a:spcBef>
                <a:spcPts val="0"/>
              </a:spcBef>
              <a:spcAft>
                <a:spcPts val="0"/>
              </a:spcAft>
              <a:buClr>
                <a:schemeClr val="lt1"/>
              </a:buClr>
              <a:buSzPts val="1400"/>
              <a:buChar char="○"/>
              <a:defRPr>
                <a:solidFill>
                  <a:schemeClr val="lt1"/>
                </a:solidFill>
              </a:defRPr>
            </a:lvl2pPr>
            <a:lvl3pPr marL="1371600" lvl="2" indent="-317500">
              <a:lnSpc>
                <a:spcPct val="115000"/>
              </a:lnSpc>
              <a:spcBef>
                <a:spcPts val="0"/>
              </a:spcBef>
              <a:spcAft>
                <a:spcPts val="0"/>
              </a:spcAft>
              <a:buClr>
                <a:schemeClr val="lt1"/>
              </a:buClr>
              <a:buSzPts val="1400"/>
              <a:buChar char="■"/>
              <a:defRPr>
                <a:solidFill>
                  <a:schemeClr val="lt1"/>
                </a:solidFill>
              </a:defRPr>
            </a:lvl3pPr>
            <a:lvl4pPr marL="1828800" lvl="3" indent="-317500">
              <a:lnSpc>
                <a:spcPct val="115000"/>
              </a:lnSpc>
              <a:spcBef>
                <a:spcPts val="0"/>
              </a:spcBef>
              <a:spcAft>
                <a:spcPts val="0"/>
              </a:spcAft>
              <a:buClr>
                <a:schemeClr val="lt1"/>
              </a:buClr>
              <a:buSzPts val="1400"/>
              <a:buChar char="●"/>
              <a:defRPr>
                <a:solidFill>
                  <a:schemeClr val="lt1"/>
                </a:solidFill>
              </a:defRPr>
            </a:lvl4pPr>
            <a:lvl5pPr marL="2286000" lvl="4" indent="-317500">
              <a:lnSpc>
                <a:spcPct val="115000"/>
              </a:lnSpc>
              <a:spcBef>
                <a:spcPts val="0"/>
              </a:spcBef>
              <a:spcAft>
                <a:spcPts val="0"/>
              </a:spcAft>
              <a:buClr>
                <a:schemeClr val="lt1"/>
              </a:buClr>
              <a:buSzPts val="1400"/>
              <a:buChar char="○"/>
              <a:defRPr>
                <a:solidFill>
                  <a:schemeClr val="lt1"/>
                </a:solidFill>
              </a:defRPr>
            </a:lvl5pPr>
            <a:lvl6pPr marL="2743200" lvl="5" indent="-317500">
              <a:lnSpc>
                <a:spcPct val="115000"/>
              </a:lnSpc>
              <a:spcBef>
                <a:spcPts val="0"/>
              </a:spcBef>
              <a:spcAft>
                <a:spcPts val="0"/>
              </a:spcAft>
              <a:buClr>
                <a:schemeClr val="lt1"/>
              </a:buClr>
              <a:buSzPts val="1400"/>
              <a:buChar char="■"/>
              <a:defRPr>
                <a:solidFill>
                  <a:schemeClr val="lt1"/>
                </a:solidFill>
              </a:defRPr>
            </a:lvl6pPr>
            <a:lvl7pPr marL="3200400" lvl="6" indent="-317500">
              <a:lnSpc>
                <a:spcPct val="115000"/>
              </a:lnSpc>
              <a:spcBef>
                <a:spcPts val="0"/>
              </a:spcBef>
              <a:spcAft>
                <a:spcPts val="0"/>
              </a:spcAft>
              <a:buClr>
                <a:schemeClr val="lt1"/>
              </a:buClr>
              <a:buSzPts val="1400"/>
              <a:buChar char="●"/>
              <a:defRPr>
                <a:solidFill>
                  <a:schemeClr val="lt1"/>
                </a:solidFill>
              </a:defRPr>
            </a:lvl7pPr>
            <a:lvl8pPr marL="3657600" lvl="7" indent="-317500">
              <a:lnSpc>
                <a:spcPct val="115000"/>
              </a:lnSpc>
              <a:spcBef>
                <a:spcPts val="0"/>
              </a:spcBef>
              <a:spcAft>
                <a:spcPts val="0"/>
              </a:spcAft>
              <a:buClr>
                <a:schemeClr val="lt1"/>
              </a:buClr>
              <a:buSzPts val="1400"/>
              <a:buChar char="○"/>
              <a:defRPr>
                <a:solidFill>
                  <a:schemeClr val="lt1"/>
                </a:solidFill>
              </a:defRPr>
            </a:lvl8pPr>
            <a:lvl9pPr marL="4114800" lvl="8" indent="-317500">
              <a:lnSpc>
                <a:spcPct val="115000"/>
              </a:lnSpc>
              <a:spcBef>
                <a:spcPts val="0"/>
              </a:spcBef>
              <a:spcAft>
                <a:spcPts val="0"/>
              </a:spcAft>
              <a:buClr>
                <a:schemeClr val="lt1"/>
              </a:buClr>
              <a:buSzPts val="1400"/>
              <a:buChar char="■"/>
              <a:defRPr>
                <a:solidFill>
                  <a:schemeClr val="lt1"/>
                </a:solidFill>
              </a:defRPr>
            </a:lvl9pPr>
          </a:lstStyle>
          <a:p>
            <a:endParaRPr/>
          </a:p>
        </p:txBody>
      </p:sp>
      <p:sp>
        <p:nvSpPr>
          <p:cNvPr id="204" name="Google Shape;204;p27"/>
          <p:cNvSpPr txBox="1">
            <a:spLocks noGrp="1"/>
          </p:cNvSpPr>
          <p:nvPr>
            <p:ph type="body" idx="6"/>
          </p:nvPr>
        </p:nvSpPr>
        <p:spPr>
          <a:xfrm>
            <a:off x="333925" y="2291377"/>
            <a:ext cx="6790800" cy="44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Char char="●"/>
              <a:defRPr>
                <a:solidFill>
                  <a:schemeClr val="lt1"/>
                </a:solidFill>
              </a:defRPr>
            </a:lvl1pPr>
            <a:lvl2pPr marL="914400" lvl="1" indent="-317500">
              <a:lnSpc>
                <a:spcPct val="115000"/>
              </a:lnSpc>
              <a:spcBef>
                <a:spcPts val="0"/>
              </a:spcBef>
              <a:spcAft>
                <a:spcPts val="0"/>
              </a:spcAft>
              <a:buClr>
                <a:schemeClr val="lt1"/>
              </a:buClr>
              <a:buSzPts val="1400"/>
              <a:buChar char="○"/>
              <a:defRPr>
                <a:solidFill>
                  <a:schemeClr val="lt1"/>
                </a:solidFill>
              </a:defRPr>
            </a:lvl2pPr>
            <a:lvl3pPr marL="1371600" lvl="2" indent="-317500">
              <a:lnSpc>
                <a:spcPct val="115000"/>
              </a:lnSpc>
              <a:spcBef>
                <a:spcPts val="0"/>
              </a:spcBef>
              <a:spcAft>
                <a:spcPts val="0"/>
              </a:spcAft>
              <a:buClr>
                <a:schemeClr val="lt1"/>
              </a:buClr>
              <a:buSzPts val="1400"/>
              <a:buChar char="■"/>
              <a:defRPr>
                <a:solidFill>
                  <a:schemeClr val="lt1"/>
                </a:solidFill>
              </a:defRPr>
            </a:lvl3pPr>
            <a:lvl4pPr marL="1828800" lvl="3" indent="-317500">
              <a:lnSpc>
                <a:spcPct val="115000"/>
              </a:lnSpc>
              <a:spcBef>
                <a:spcPts val="0"/>
              </a:spcBef>
              <a:spcAft>
                <a:spcPts val="0"/>
              </a:spcAft>
              <a:buClr>
                <a:schemeClr val="lt1"/>
              </a:buClr>
              <a:buSzPts val="1400"/>
              <a:buChar char="●"/>
              <a:defRPr>
                <a:solidFill>
                  <a:schemeClr val="lt1"/>
                </a:solidFill>
              </a:defRPr>
            </a:lvl4pPr>
            <a:lvl5pPr marL="2286000" lvl="4" indent="-317500">
              <a:lnSpc>
                <a:spcPct val="115000"/>
              </a:lnSpc>
              <a:spcBef>
                <a:spcPts val="0"/>
              </a:spcBef>
              <a:spcAft>
                <a:spcPts val="0"/>
              </a:spcAft>
              <a:buClr>
                <a:schemeClr val="lt1"/>
              </a:buClr>
              <a:buSzPts val="1400"/>
              <a:buChar char="○"/>
              <a:defRPr>
                <a:solidFill>
                  <a:schemeClr val="lt1"/>
                </a:solidFill>
              </a:defRPr>
            </a:lvl5pPr>
            <a:lvl6pPr marL="2743200" lvl="5" indent="-317500">
              <a:lnSpc>
                <a:spcPct val="115000"/>
              </a:lnSpc>
              <a:spcBef>
                <a:spcPts val="0"/>
              </a:spcBef>
              <a:spcAft>
                <a:spcPts val="0"/>
              </a:spcAft>
              <a:buClr>
                <a:schemeClr val="lt1"/>
              </a:buClr>
              <a:buSzPts val="1400"/>
              <a:buChar char="■"/>
              <a:defRPr>
                <a:solidFill>
                  <a:schemeClr val="lt1"/>
                </a:solidFill>
              </a:defRPr>
            </a:lvl6pPr>
            <a:lvl7pPr marL="3200400" lvl="6" indent="-317500">
              <a:lnSpc>
                <a:spcPct val="115000"/>
              </a:lnSpc>
              <a:spcBef>
                <a:spcPts val="0"/>
              </a:spcBef>
              <a:spcAft>
                <a:spcPts val="0"/>
              </a:spcAft>
              <a:buClr>
                <a:schemeClr val="lt1"/>
              </a:buClr>
              <a:buSzPts val="1400"/>
              <a:buChar char="●"/>
              <a:defRPr>
                <a:solidFill>
                  <a:schemeClr val="lt1"/>
                </a:solidFill>
              </a:defRPr>
            </a:lvl7pPr>
            <a:lvl8pPr marL="3657600" lvl="7" indent="-317500">
              <a:lnSpc>
                <a:spcPct val="115000"/>
              </a:lnSpc>
              <a:spcBef>
                <a:spcPts val="0"/>
              </a:spcBef>
              <a:spcAft>
                <a:spcPts val="0"/>
              </a:spcAft>
              <a:buClr>
                <a:schemeClr val="lt1"/>
              </a:buClr>
              <a:buSzPts val="1400"/>
              <a:buChar char="○"/>
              <a:defRPr>
                <a:solidFill>
                  <a:schemeClr val="lt1"/>
                </a:solidFill>
              </a:defRPr>
            </a:lvl8pPr>
            <a:lvl9pPr marL="4114800" lvl="8" indent="-317500">
              <a:lnSpc>
                <a:spcPct val="115000"/>
              </a:lnSpc>
              <a:spcBef>
                <a:spcPts val="0"/>
              </a:spcBef>
              <a:spcAft>
                <a:spcPts val="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type">
  <p:cSld name="BIG_NUMBER_1">
    <p:bg>
      <p:bgPr>
        <a:solidFill>
          <a:schemeClr val="lt2"/>
        </a:solidFill>
        <a:effectLst/>
      </p:bgPr>
    </p:bg>
    <p:spTree>
      <p:nvGrpSpPr>
        <p:cNvPr id="1" name="Shape 205"/>
        <p:cNvGrpSpPr/>
        <p:nvPr/>
      </p:nvGrpSpPr>
      <p:grpSpPr>
        <a:xfrm>
          <a:off x="0" y="0"/>
          <a:ext cx="0" cy="0"/>
          <a:chOff x="0" y="0"/>
          <a:chExt cx="0" cy="0"/>
        </a:xfrm>
      </p:grpSpPr>
      <p:sp>
        <p:nvSpPr>
          <p:cNvPr id="206" name="Google Shape;206;p28"/>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85000" lnSpcReduction="20000"/>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07" name="Google Shape;207;p28"/>
          <p:cNvSpPr txBox="1"/>
          <p:nvPr/>
        </p:nvSpPr>
        <p:spPr>
          <a:xfrm>
            <a:off x="2479675" y="2285400"/>
            <a:ext cx="4184700" cy="5727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 sz="2800">
                <a:solidFill>
                  <a:schemeClr val="lt1"/>
                </a:solidFill>
                <a:latin typeface="Inter Tight SemiBold"/>
                <a:ea typeface="Inter Tight SemiBold"/>
                <a:cs typeface="Inter Tight SemiBold"/>
                <a:sym typeface="Inter Tight SemiBold"/>
              </a:rPr>
              <a:t>Questions?</a:t>
            </a:r>
            <a:endParaRPr sz="2800">
              <a:solidFill>
                <a:schemeClr val="lt1"/>
              </a:solidFill>
              <a:latin typeface="Inter Tight SemiBold"/>
              <a:ea typeface="Inter Tight SemiBold"/>
              <a:cs typeface="Inter Tight SemiBold"/>
              <a:sym typeface="Inter Tight SemiBold"/>
            </a:endParaRPr>
          </a:p>
        </p:txBody>
      </p:sp>
      <p:grpSp>
        <p:nvGrpSpPr>
          <p:cNvPr id="208" name="Google Shape;208;p28"/>
          <p:cNvGrpSpPr/>
          <p:nvPr/>
        </p:nvGrpSpPr>
        <p:grpSpPr>
          <a:xfrm rot="300150">
            <a:off x="1277165" y="536719"/>
            <a:ext cx="6594752" cy="4068617"/>
            <a:chOff x="1277284" y="536521"/>
            <a:chExt cx="6594691" cy="4068580"/>
          </a:xfrm>
        </p:grpSpPr>
        <p:grpSp>
          <p:nvGrpSpPr>
            <p:cNvPr id="209" name="Google Shape;209;p28"/>
            <p:cNvGrpSpPr/>
            <p:nvPr/>
          </p:nvGrpSpPr>
          <p:grpSpPr>
            <a:xfrm>
              <a:off x="1277284" y="891662"/>
              <a:ext cx="6594077" cy="3357715"/>
              <a:chOff x="1277284" y="891662"/>
              <a:chExt cx="6594077" cy="3357715"/>
            </a:xfrm>
          </p:grpSpPr>
          <p:sp>
            <p:nvSpPr>
              <p:cNvPr id="210" name="Google Shape;210;p28"/>
              <p:cNvSpPr/>
              <p:nvPr/>
            </p:nvSpPr>
            <p:spPr>
              <a:xfrm rot="-2190">
                <a:off x="6458566" y="1876325"/>
                <a:ext cx="1412700" cy="1390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Inter Tight"/>
                  <a:ea typeface="Inter Tight"/>
                  <a:cs typeface="Inter Tight"/>
                  <a:sym typeface="Inter Tight"/>
                </a:endParaRPr>
              </a:p>
            </p:txBody>
          </p:sp>
          <p:sp>
            <p:nvSpPr>
              <p:cNvPr id="211" name="Google Shape;211;p28"/>
              <p:cNvSpPr/>
              <p:nvPr/>
            </p:nvSpPr>
            <p:spPr>
              <a:xfrm rot="-2453" flipH="1">
                <a:off x="1277283" y="893727"/>
                <a:ext cx="4625401" cy="3354000"/>
              </a:xfrm>
              <a:prstGeom prst="snip1Rect">
                <a:avLst>
                  <a:gd name="adj" fmla="val 49693"/>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Inter Tight SemiBold"/>
                  <a:ea typeface="Inter Tight SemiBold"/>
                  <a:cs typeface="Inter Tight SemiBold"/>
                  <a:sym typeface="Inter Tight SemiBold"/>
                </a:endParaRPr>
              </a:p>
            </p:txBody>
          </p:sp>
          <p:sp>
            <p:nvSpPr>
              <p:cNvPr id="212" name="Google Shape;212;p28"/>
              <p:cNvSpPr/>
              <p:nvPr/>
            </p:nvSpPr>
            <p:spPr>
              <a:xfrm rot="10797547" flipH="1">
                <a:off x="3245660" y="893312"/>
                <a:ext cx="4625701" cy="3354000"/>
              </a:xfrm>
              <a:prstGeom prst="snip1Rect">
                <a:avLst>
                  <a:gd name="adj" fmla="val 49663"/>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Inter Tight SemiBold"/>
                  <a:ea typeface="Inter Tight SemiBold"/>
                  <a:cs typeface="Inter Tight SemiBold"/>
                  <a:sym typeface="Inter Tight SemiBold"/>
                </a:endParaRPr>
              </a:p>
            </p:txBody>
          </p:sp>
          <p:sp>
            <p:nvSpPr>
              <p:cNvPr id="213" name="Google Shape;213;p28"/>
              <p:cNvSpPr/>
              <p:nvPr/>
            </p:nvSpPr>
            <p:spPr>
              <a:xfrm rot="-2190">
                <a:off x="1277395" y="1877958"/>
                <a:ext cx="1412700" cy="1390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Inter Tight"/>
                  <a:ea typeface="Inter Tight"/>
                  <a:cs typeface="Inter Tight"/>
                  <a:sym typeface="Inter Tight"/>
                </a:endParaRPr>
              </a:p>
            </p:txBody>
          </p:sp>
        </p:grpSp>
        <p:sp>
          <p:nvSpPr>
            <p:cNvPr id="214" name="Google Shape;214;p28"/>
            <p:cNvSpPr/>
            <p:nvPr/>
          </p:nvSpPr>
          <p:spPr>
            <a:xfrm rot="-4517241">
              <a:off x="1416960" y="705331"/>
              <a:ext cx="1386770" cy="1361580"/>
            </a:xfrm>
            <a:prstGeom prst="rtTriangl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Tight SemiBold"/>
                <a:ea typeface="Inter Tight SemiBold"/>
                <a:cs typeface="Inter Tight SemiBold"/>
                <a:sym typeface="Inter Tight SemiBold"/>
              </a:endParaRPr>
            </a:p>
          </p:txBody>
        </p:sp>
        <p:sp>
          <p:nvSpPr>
            <p:cNvPr id="215" name="Google Shape;215;p28"/>
            <p:cNvSpPr/>
            <p:nvPr/>
          </p:nvSpPr>
          <p:spPr>
            <a:xfrm rot="6281922">
              <a:off x="6346470" y="3074659"/>
              <a:ext cx="1384510" cy="1363185"/>
            </a:xfrm>
            <a:prstGeom prst="rtTriangl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Tight SemiBold"/>
                <a:ea typeface="Inter Tight SemiBold"/>
                <a:cs typeface="Inter Tight SemiBold"/>
                <a:sym typeface="Inter Tight SemiBold"/>
              </a:endParaRPr>
            </a:p>
          </p:txBody>
        </p:sp>
      </p:grpSp>
      <p:sp>
        <p:nvSpPr>
          <p:cNvPr id="216" name="Google Shape;216;p28"/>
          <p:cNvSpPr txBox="1">
            <a:spLocks noGrp="1"/>
          </p:cNvSpPr>
          <p:nvPr>
            <p:ph type="title"/>
          </p:nvPr>
        </p:nvSpPr>
        <p:spPr>
          <a:xfrm>
            <a:off x="2479675" y="2285400"/>
            <a:ext cx="4184700" cy="572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7" name="Google Shape;217;p28"/>
          <p:cNvSpPr txBox="1">
            <a:spLocks noGrp="1"/>
          </p:cNvSpPr>
          <p:nvPr>
            <p:ph type="subTitle" idx="1"/>
          </p:nvPr>
        </p:nvSpPr>
        <p:spPr>
          <a:xfrm>
            <a:off x="1716575" y="205550"/>
            <a:ext cx="2855400" cy="292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1pPr>
            <a:lvl2pPr lvl="1">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2pPr>
            <a:lvl3pPr lvl="2">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3pPr>
            <a:lvl4pPr lvl="3">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4pPr>
            <a:lvl5pPr lvl="4">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5pPr>
            <a:lvl6pPr lvl="5">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6pPr>
            <a:lvl7pPr lvl="6">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7pPr>
            <a:lvl8pPr lvl="7">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8pPr>
            <a:lvl9pPr lvl="8">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9pPr>
          </a:lstStyle>
          <a:p>
            <a:endParaRPr/>
          </a:p>
        </p:txBody>
      </p:sp>
      <p:sp>
        <p:nvSpPr>
          <p:cNvPr id="218" name="Google Shape;218;p28"/>
          <p:cNvSpPr txBox="1">
            <a:spLocks noGrp="1"/>
          </p:cNvSpPr>
          <p:nvPr>
            <p:ph type="subTitle" idx="2"/>
          </p:nvPr>
        </p:nvSpPr>
        <p:spPr>
          <a:xfrm>
            <a:off x="333925" y="205550"/>
            <a:ext cx="1353300" cy="292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1pPr>
            <a:lvl2pPr lvl="1">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2pPr>
            <a:lvl3pPr lvl="2">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3pPr>
            <a:lvl4pPr lvl="3">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4pPr>
            <a:lvl5pPr lvl="4">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5pPr>
            <a:lvl6pPr lvl="5">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6pPr>
            <a:lvl7pPr lvl="6">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7pPr>
            <a:lvl8pPr lvl="7">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8pPr>
            <a:lvl9pPr lvl="8">
              <a:spcBef>
                <a:spcPts val="0"/>
              </a:spcBef>
              <a:spcAft>
                <a:spcPts val="0"/>
              </a:spcAft>
              <a:buClr>
                <a:schemeClr val="lt1"/>
              </a:buClr>
              <a:buSzPts val="700"/>
              <a:buFont typeface="Inter Tight SemiBold"/>
              <a:buNone/>
              <a:defRPr sz="700">
                <a:solidFill>
                  <a:schemeClr val="lt1"/>
                </a:solidFill>
                <a:latin typeface="Inter Tight SemiBold"/>
                <a:ea typeface="Inter Tight SemiBold"/>
                <a:cs typeface="Inter Tight SemiBold"/>
                <a:sym typeface="Inter Tight SemiBold"/>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1">
  <p:cSld name="CAPTION_ONLY_1_1_1">
    <p:spTree>
      <p:nvGrpSpPr>
        <p:cNvPr id="1" name="Shape 219"/>
        <p:cNvGrpSpPr/>
        <p:nvPr/>
      </p:nvGrpSpPr>
      <p:grpSpPr>
        <a:xfrm>
          <a:off x="0" y="0"/>
          <a:ext cx="0" cy="0"/>
          <a:chOff x="0" y="0"/>
          <a:chExt cx="0" cy="0"/>
        </a:xfrm>
      </p:grpSpPr>
      <p:sp>
        <p:nvSpPr>
          <p:cNvPr id="220" name="Google Shape;220;p2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spcBef>
                <a:spcPts val="0"/>
              </a:spcBef>
              <a:spcAft>
                <a:spcPts val="0"/>
              </a:spcAft>
              <a:buSzPts val="1800"/>
              <a:buNone/>
              <a:defRPr/>
            </a:lvl1pPr>
          </a:lstStyle>
          <a:p>
            <a:endParaRPr/>
          </a:p>
        </p:txBody>
      </p:sp>
      <p:sp>
        <p:nvSpPr>
          <p:cNvPr id="221" name="Google Shape;22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_ONLY_1_1">
    <p:spTree>
      <p:nvGrpSpPr>
        <p:cNvPr id="1" name="Shape 222"/>
        <p:cNvGrpSpPr/>
        <p:nvPr/>
      </p:nvGrpSpPr>
      <p:grpSpPr>
        <a:xfrm>
          <a:off x="0" y="0"/>
          <a:ext cx="0" cy="0"/>
          <a:chOff x="0" y="0"/>
          <a:chExt cx="0" cy="0"/>
        </a:xfrm>
      </p:grpSpPr>
      <p:sp>
        <p:nvSpPr>
          <p:cNvPr id="223" name="Google Shape;223;p30"/>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4" name="Google Shape;224;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1"/>
        <p:cNvGrpSpPr/>
        <p:nvPr/>
      </p:nvGrpSpPr>
      <p:grpSpPr>
        <a:xfrm>
          <a:off x="0" y="0"/>
          <a:ext cx="0" cy="0"/>
          <a:chOff x="0" y="0"/>
          <a:chExt cx="0" cy="0"/>
        </a:xfrm>
      </p:grpSpPr>
      <p:sp>
        <p:nvSpPr>
          <p:cNvPr id="232" name="Google Shape;232;p32"/>
          <p:cNvSpPr/>
          <p:nvPr/>
        </p:nvSpPr>
        <p:spPr>
          <a:xfrm rot="792854">
            <a:off x="3231362" y="449263"/>
            <a:ext cx="5393058" cy="4359768"/>
          </a:xfrm>
          <a:custGeom>
            <a:avLst/>
            <a:gdLst/>
            <a:ahLst/>
            <a:cxnLst/>
            <a:rect l="l" t="t" r="r" b="b"/>
            <a:pathLst>
              <a:path w="443060" h="389299" extrusionOk="0">
                <a:moveTo>
                  <a:pt x="206479" y="2041"/>
                </a:moveTo>
                <a:cubicBezTo>
                  <a:pt x="126723" y="11526"/>
                  <a:pt x="32669" y="76866"/>
                  <a:pt x="11165" y="162889"/>
                </a:cubicBezTo>
                <a:cubicBezTo>
                  <a:pt x="-14144" y="264128"/>
                  <a:pt x="-5449" y="398121"/>
                  <a:pt x="133714" y="388843"/>
                </a:cubicBezTo>
                <a:cubicBezTo>
                  <a:pt x="191416" y="384997"/>
                  <a:pt x="212681" y="289089"/>
                  <a:pt x="260096" y="270124"/>
                </a:cubicBezTo>
                <a:cubicBezTo>
                  <a:pt x="332120" y="241313"/>
                  <a:pt x="368193" y="296064"/>
                  <a:pt x="428604" y="235654"/>
                </a:cubicBezTo>
                <a:cubicBezTo>
                  <a:pt x="447022" y="217235"/>
                  <a:pt x="444043" y="165480"/>
                  <a:pt x="440092" y="143741"/>
                </a:cubicBezTo>
                <a:cubicBezTo>
                  <a:pt x="418872" y="27038"/>
                  <a:pt x="304002" y="-9557"/>
                  <a:pt x="206479" y="2041"/>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233" name="Google Shape;233;p32"/>
          <p:cNvGrpSpPr/>
          <p:nvPr/>
        </p:nvGrpSpPr>
        <p:grpSpPr>
          <a:xfrm>
            <a:off x="1385617" y="2164758"/>
            <a:ext cx="1912364" cy="3008457"/>
            <a:chOff x="5790625" y="1413435"/>
            <a:chExt cx="538770" cy="847572"/>
          </a:xfrm>
        </p:grpSpPr>
        <p:sp>
          <p:nvSpPr>
            <p:cNvPr id="234" name="Google Shape;234;p32"/>
            <p:cNvSpPr/>
            <p:nvPr/>
          </p:nvSpPr>
          <p:spPr>
            <a:xfrm>
              <a:off x="5790625" y="1413435"/>
              <a:ext cx="538770" cy="847572"/>
            </a:xfrm>
            <a:custGeom>
              <a:avLst/>
              <a:gdLst/>
              <a:ahLst/>
              <a:cxnLst/>
              <a:rect l="l" t="t" r="r" b="b"/>
              <a:pathLst>
                <a:path w="538770" h="847572" extrusionOk="0">
                  <a:moveTo>
                    <a:pt x="108464" y="840512"/>
                  </a:moveTo>
                  <a:lnTo>
                    <a:pt x="144978" y="474283"/>
                  </a:lnTo>
                  <a:cubicBezTo>
                    <a:pt x="144978" y="474283"/>
                    <a:pt x="115589" y="435340"/>
                    <a:pt x="104416" y="405108"/>
                  </a:cubicBezTo>
                  <a:cubicBezTo>
                    <a:pt x="93284" y="374873"/>
                    <a:pt x="85795" y="345079"/>
                    <a:pt x="70533" y="322956"/>
                  </a:cubicBezTo>
                  <a:cubicBezTo>
                    <a:pt x="55231" y="300832"/>
                    <a:pt x="-17190" y="242791"/>
                    <a:pt x="3780" y="221384"/>
                  </a:cubicBezTo>
                  <a:cubicBezTo>
                    <a:pt x="24749" y="199978"/>
                    <a:pt x="56810" y="208418"/>
                    <a:pt x="84621" y="243657"/>
                  </a:cubicBezTo>
                  <a:cubicBezTo>
                    <a:pt x="97291" y="259712"/>
                    <a:pt x="108748" y="300723"/>
                    <a:pt x="139473" y="288279"/>
                  </a:cubicBezTo>
                  <a:cubicBezTo>
                    <a:pt x="165826" y="277604"/>
                    <a:pt x="168012" y="196597"/>
                    <a:pt x="171939" y="164459"/>
                  </a:cubicBezTo>
                  <a:cubicBezTo>
                    <a:pt x="175906" y="132317"/>
                    <a:pt x="179873" y="8991"/>
                    <a:pt x="208493" y="761"/>
                  </a:cubicBezTo>
                  <a:cubicBezTo>
                    <a:pt x="261200" y="-14415"/>
                    <a:pt x="228410" y="202354"/>
                    <a:pt x="251161" y="203540"/>
                  </a:cubicBezTo>
                  <a:cubicBezTo>
                    <a:pt x="263710" y="204192"/>
                    <a:pt x="324270" y="-8473"/>
                    <a:pt x="370297" y="5789"/>
                  </a:cubicBezTo>
                  <a:cubicBezTo>
                    <a:pt x="396448" y="13889"/>
                    <a:pt x="370864" y="80258"/>
                    <a:pt x="350380" y="138972"/>
                  </a:cubicBezTo>
                  <a:cubicBezTo>
                    <a:pt x="333783" y="186635"/>
                    <a:pt x="317307" y="226707"/>
                    <a:pt x="327954" y="234399"/>
                  </a:cubicBezTo>
                  <a:cubicBezTo>
                    <a:pt x="343822" y="245839"/>
                    <a:pt x="441908" y="64576"/>
                    <a:pt x="473079" y="83351"/>
                  </a:cubicBezTo>
                  <a:cubicBezTo>
                    <a:pt x="495749" y="97005"/>
                    <a:pt x="465104" y="159727"/>
                    <a:pt x="431464" y="213008"/>
                  </a:cubicBezTo>
                  <a:cubicBezTo>
                    <a:pt x="405516" y="254121"/>
                    <a:pt x="375641" y="287522"/>
                    <a:pt x="382806" y="300039"/>
                  </a:cubicBezTo>
                  <a:cubicBezTo>
                    <a:pt x="402561" y="334497"/>
                    <a:pt x="526433" y="266116"/>
                    <a:pt x="537647" y="294837"/>
                  </a:cubicBezTo>
                  <a:cubicBezTo>
                    <a:pt x="547241" y="319511"/>
                    <a:pt x="492996" y="339865"/>
                    <a:pt x="466764" y="349438"/>
                  </a:cubicBezTo>
                  <a:cubicBezTo>
                    <a:pt x="440492" y="359016"/>
                    <a:pt x="394505" y="365238"/>
                    <a:pt x="382158" y="396190"/>
                  </a:cubicBezTo>
                  <a:cubicBezTo>
                    <a:pt x="359448" y="453192"/>
                    <a:pt x="320505" y="480039"/>
                    <a:pt x="320505" y="480039"/>
                  </a:cubicBezTo>
                  <a:cubicBezTo>
                    <a:pt x="320505" y="480039"/>
                    <a:pt x="327792" y="611316"/>
                    <a:pt x="332245" y="663812"/>
                  </a:cubicBezTo>
                  <a:cubicBezTo>
                    <a:pt x="336698" y="716308"/>
                    <a:pt x="349611" y="847572"/>
                    <a:pt x="349611" y="847572"/>
                  </a:cubicBezTo>
                  <a:lnTo>
                    <a:pt x="108464" y="840512"/>
                  </a:lnTo>
                  <a:close/>
                </a:path>
              </a:pathLst>
            </a:custGeom>
            <a:solidFill>
              <a:srgbClr val="CA845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35" name="Google Shape;235;p32"/>
            <p:cNvSpPr/>
            <p:nvPr/>
          </p:nvSpPr>
          <p:spPr>
            <a:xfrm>
              <a:off x="5961062" y="1895693"/>
              <a:ext cx="116508" cy="8485"/>
            </a:xfrm>
            <a:custGeom>
              <a:avLst/>
              <a:gdLst/>
              <a:ahLst/>
              <a:cxnLst/>
              <a:rect l="l" t="t" r="r" b="b"/>
              <a:pathLst>
                <a:path w="116508" h="8485" extrusionOk="0">
                  <a:moveTo>
                    <a:pt x="113878" y="3"/>
                  </a:moveTo>
                  <a:cubicBezTo>
                    <a:pt x="113473" y="-1"/>
                    <a:pt x="78376" y="-45"/>
                    <a:pt x="60969" y="384"/>
                  </a:cubicBezTo>
                  <a:cubicBezTo>
                    <a:pt x="59511" y="420"/>
                    <a:pt x="38137" y="1189"/>
                    <a:pt x="28584" y="1647"/>
                  </a:cubicBezTo>
                  <a:cubicBezTo>
                    <a:pt x="21985" y="1966"/>
                    <a:pt x="2878" y="3015"/>
                    <a:pt x="2554" y="3039"/>
                  </a:cubicBezTo>
                  <a:cubicBezTo>
                    <a:pt x="1057" y="3140"/>
                    <a:pt x="-77" y="4464"/>
                    <a:pt x="4" y="5950"/>
                  </a:cubicBezTo>
                  <a:cubicBezTo>
                    <a:pt x="125" y="7436"/>
                    <a:pt x="1421" y="8577"/>
                    <a:pt x="2919" y="8480"/>
                  </a:cubicBezTo>
                  <a:cubicBezTo>
                    <a:pt x="3242" y="8456"/>
                    <a:pt x="22228" y="7278"/>
                    <a:pt x="28867" y="6962"/>
                  </a:cubicBezTo>
                  <a:cubicBezTo>
                    <a:pt x="38380" y="6504"/>
                    <a:pt x="47812" y="6205"/>
                    <a:pt x="56799" y="5950"/>
                  </a:cubicBezTo>
                  <a:cubicBezTo>
                    <a:pt x="58256" y="5909"/>
                    <a:pt x="59633" y="5861"/>
                    <a:pt x="61131" y="5824"/>
                  </a:cubicBezTo>
                  <a:cubicBezTo>
                    <a:pt x="78416" y="5395"/>
                    <a:pt x="96592" y="5266"/>
                    <a:pt x="111732" y="5318"/>
                  </a:cubicBezTo>
                  <a:cubicBezTo>
                    <a:pt x="112785" y="5318"/>
                    <a:pt x="113473" y="5314"/>
                    <a:pt x="113878" y="5318"/>
                  </a:cubicBezTo>
                  <a:cubicBezTo>
                    <a:pt x="115335" y="5326"/>
                    <a:pt x="116509" y="4148"/>
                    <a:pt x="116509" y="2659"/>
                  </a:cubicBezTo>
                  <a:cubicBezTo>
                    <a:pt x="116509" y="1169"/>
                    <a:pt x="115335" y="11"/>
                    <a:pt x="113878" y="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36" name="Google Shape;236;p32"/>
            <p:cNvSpPr/>
            <p:nvPr/>
          </p:nvSpPr>
          <p:spPr>
            <a:xfrm>
              <a:off x="5932615" y="1640465"/>
              <a:ext cx="223813" cy="235323"/>
            </a:xfrm>
            <a:custGeom>
              <a:avLst/>
              <a:gdLst/>
              <a:ahLst/>
              <a:cxnLst/>
              <a:rect l="l" t="t" r="r" b="b"/>
              <a:pathLst>
                <a:path w="223813" h="235323" extrusionOk="0">
                  <a:moveTo>
                    <a:pt x="101438" y="37"/>
                  </a:moveTo>
                  <a:cubicBezTo>
                    <a:pt x="186004" y="5481"/>
                    <a:pt x="29908" y="151821"/>
                    <a:pt x="119979" y="170167"/>
                  </a:cubicBezTo>
                  <a:cubicBezTo>
                    <a:pt x="196205" y="185704"/>
                    <a:pt x="129573" y="63236"/>
                    <a:pt x="179041" y="59403"/>
                  </a:cubicBezTo>
                  <a:cubicBezTo>
                    <a:pt x="228469" y="55565"/>
                    <a:pt x="269476" y="261116"/>
                    <a:pt x="115769" y="232610"/>
                  </a:cubicBezTo>
                  <a:cubicBezTo>
                    <a:pt x="-108254" y="191060"/>
                    <a:pt x="53306" y="-3064"/>
                    <a:pt x="101438" y="3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37" name="Google Shape;237;p32"/>
            <p:cNvSpPr/>
            <p:nvPr/>
          </p:nvSpPr>
          <p:spPr>
            <a:xfrm>
              <a:off x="5977567" y="1429008"/>
              <a:ext cx="44207" cy="198783"/>
            </a:xfrm>
            <a:custGeom>
              <a:avLst/>
              <a:gdLst/>
              <a:ahLst/>
              <a:cxnLst/>
              <a:rect l="l" t="t" r="r" b="b"/>
              <a:pathLst>
                <a:path w="44207" h="198783" extrusionOk="0">
                  <a:moveTo>
                    <a:pt x="23252" y="28"/>
                  </a:moveTo>
                  <a:cubicBezTo>
                    <a:pt x="42804" y="-2765"/>
                    <a:pt x="59321" y="203811"/>
                    <a:pt x="21349" y="198690"/>
                  </a:cubicBezTo>
                  <a:cubicBezTo>
                    <a:pt x="-16582" y="193569"/>
                    <a:pt x="3740" y="2817"/>
                    <a:pt x="23252" y="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38" name="Google Shape;238;p32"/>
            <p:cNvSpPr/>
            <p:nvPr/>
          </p:nvSpPr>
          <p:spPr>
            <a:xfrm>
              <a:off x="6076318" y="1433397"/>
              <a:ext cx="85209" cy="185555"/>
            </a:xfrm>
            <a:custGeom>
              <a:avLst/>
              <a:gdLst/>
              <a:ahLst/>
              <a:cxnLst/>
              <a:rect l="l" t="t" r="r" b="b"/>
              <a:pathLst>
                <a:path w="85209" h="185555" extrusionOk="0">
                  <a:moveTo>
                    <a:pt x="77763" y="436"/>
                  </a:moveTo>
                  <a:cubicBezTo>
                    <a:pt x="109621" y="11714"/>
                    <a:pt x="30359" y="190078"/>
                    <a:pt x="7406" y="185468"/>
                  </a:cubicBezTo>
                  <a:cubicBezTo>
                    <a:pt x="-22874" y="179399"/>
                    <a:pt x="47523" y="-10259"/>
                    <a:pt x="77763" y="4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39" name="Google Shape;239;p32"/>
            <p:cNvSpPr/>
            <p:nvPr/>
          </p:nvSpPr>
          <p:spPr>
            <a:xfrm>
              <a:off x="6149557" y="1515829"/>
              <a:ext cx="110462" cy="153659"/>
            </a:xfrm>
            <a:custGeom>
              <a:avLst/>
              <a:gdLst/>
              <a:ahLst/>
              <a:cxnLst/>
              <a:rect l="l" t="t" r="r" b="b"/>
              <a:pathLst>
                <a:path w="110462" h="153659" extrusionOk="0">
                  <a:moveTo>
                    <a:pt x="105930" y="590"/>
                  </a:moveTo>
                  <a:cubicBezTo>
                    <a:pt x="132647" y="14904"/>
                    <a:pt x="33751" y="177303"/>
                    <a:pt x="4807" y="150727"/>
                  </a:cubicBezTo>
                  <a:cubicBezTo>
                    <a:pt x="-24137" y="124151"/>
                    <a:pt x="86256" y="-9960"/>
                    <a:pt x="105930" y="59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40" name="Google Shape;240;p32"/>
            <p:cNvSpPr/>
            <p:nvPr/>
          </p:nvSpPr>
          <p:spPr>
            <a:xfrm>
              <a:off x="6204789" y="1712329"/>
              <a:ext cx="107214" cy="50413"/>
            </a:xfrm>
            <a:custGeom>
              <a:avLst/>
              <a:gdLst/>
              <a:ahLst/>
              <a:cxnLst/>
              <a:rect l="l" t="t" r="r" b="b"/>
              <a:pathLst>
                <a:path w="107214" h="50413" extrusionOk="0">
                  <a:moveTo>
                    <a:pt x="106845" y="4269"/>
                  </a:moveTo>
                  <a:cubicBezTo>
                    <a:pt x="114293" y="20644"/>
                    <a:pt x="6896" y="67485"/>
                    <a:pt x="379" y="43905"/>
                  </a:cubicBezTo>
                  <a:cubicBezTo>
                    <a:pt x="-7151" y="16762"/>
                    <a:pt x="99963" y="-10794"/>
                    <a:pt x="106845" y="426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41" name="Google Shape;241;p32"/>
            <p:cNvSpPr/>
            <p:nvPr/>
          </p:nvSpPr>
          <p:spPr>
            <a:xfrm>
              <a:off x="5812105" y="1633672"/>
              <a:ext cx="79400" cy="101227"/>
            </a:xfrm>
            <a:custGeom>
              <a:avLst/>
              <a:gdLst/>
              <a:ahLst/>
              <a:cxnLst/>
              <a:rect l="l" t="t" r="r" b="b"/>
              <a:pathLst>
                <a:path w="79400" h="101227" extrusionOk="0">
                  <a:moveTo>
                    <a:pt x="4038" y="4770"/>
                  </a:moveTo>
                  <a:cubicBezTo>
                    <a:pt x="-12154" y="20128"/>
                    <a:pt x="24886" y="45417"/>
                    <a:pt x="35290" y="61144"/>
                  </a:cubicBezTo>
                  <a:cubicBezTo>
                    <a:pt x="45734" y="76871"/>
                    <a:pt x="61036" y="109224"/>
                    <a:pt x="74031" y="99407"/>
                  </a:cubicBezTo>
                  <a:cubicBezTo>
                    <a:pt x="87065" y="89590"/>
                    <a:pt x="73950" y="53137"/>
                    <a:pt x="60388" y="33763"/>
                  </a:cubicBezTo>
                  <a:cubicBezTo>
                    <a:pt x="46787" y="14388"/>
                    <a:pt x="20190" y="-10589"/>
                    <a:pt x="4038" y="477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242" name="Google Shape;242;p32"/>
          <p:cNvGrpSpPr/>
          <p:nvPr/>
        </p:nvGrpSpPr>
        <p:grpSpPr>
          <a:xfrm>
            <a:off x="44274" y="3035691"/>
            <a:ext cx="1701950" cy="2109368"/>
            <a:chOff x="5410959" y="1665868"/>
            <a:chExt cx="479490" cy="594272"/>
          </a:xfrm>
        </p:grpSpPr>
        <p:sp>
          <p:nvSpPr>
            <p:cNvPr id="243" name="Google Shape;243;p32"/>
            <p:cNvSpPr/>
            <p:nvPr/>
          </p:nvSpPr>
          <p:spPr>
            <a:xfrm>
              <a:off x="5410959" y="1665868"/>
              <a:ext cx="479490" cy="594272"/>
            </a:xfrm>
            <a:custGeom>
              <a:avLst/>
              <a:gdLst/>
              <a:ahLst/>
              <a:cxnLst/>
              <a:rect l="l" t="t" r="r" b="b"/>
              <a:pathLst>
                <a:path w="479490" h="594272" extrusionOk="0">
                  <a:moveTo>
                    <a:pt x="119548" y="593847"/>
                  </a:moveTo>
                  <a:lnTo>
                    <a:pt x="167681" y="470618"/>
                  </a:lnTo>
                  <a:cubicBezTo>
                    <a:pt x="167681" y="470618"/>
                    <a:pt x="128373" y="447252"/>
                    <a:pt x="111736" y="416240"/>
                  </a:cubicBezTo>
                  <a:cubicBezTo>
                    <a:pt x="96555" y="387943"/>
                    <a:pt x="90888" y="362489"/>
                    <a:pt x="64778" y="339564"/>
                  </a:cubicBezTo>
                  <a:cubicBezTo>
                    <a:pt x="43970" y="321283"/>
                    <a:pt x="-10639" y="295177"/>
                    <a:pt x="1829" y="266917"/>
                  </a:cubicBezTo>
                  <a:cubicBezTo>
                    <a:pt x="24256" y="216181"/>
                    <a:pt x="106392" y="318210"/>
                    <a:pt x="128940" y="314919"/>
                  </a:cubicBezTo>
                  <a:cubicBezTo>
                    <a:pt x="160961" y="310256"/>
                    <a:pt x="129952" y="237195"/>
                    <a:pt x="118496" y="167146"/>
                  </a:cubicBezTo>
                  <a:cubicBezTo>
                    <a:pt x="108497" y="106036"/>
                    <a:pt x="95948" y="55649"/>
                    <a:pt x="122949" y="49868"/>
                  </a:cubicBezTo>
                  <a:cubicBezTo>
                    <a:pt x="154038" y="43213"/>
                    <a:pt x="183104" y="214724"/>
                    <a:pt x="197556" y="214947"/>
                  </a:cubicBezTo>
                  <a:cubicBezTo>
                    <a:pt x="220995" y="215311"/>
                    <a:pt x="206624" y="14702"/>
                    <a:pt x="235730" y="1416"/>
                  </a:cubicBezTo>
                  <a:cubicBezTo>
                    <a:pt x="282566" y="-19982"/>
                    <a:pt x="255647" y="208126"/>
                    <a:pt x="277749" y="212392"/>
                  </a:cubicBezTo>
                  <a:cubicBezTo>
                    <a:pt x="289449" y="214643"/>
                    <a:pt x="293011" y="169879"/>
                    <a:pt x="302321" y="124313"/>
                  </a:cubicBezTo>
                  <a:cubicBezTo>
                    <a:pt x="312846" y="72951"/>
                    <a:pt x="329363" y="20248"/>
                    <a:pt x="348470" y="26652"/>
                  </a:cubicBezTo>
                  <a:cubicBezTo>
                    <a:pt x="365229" y="32255"/>
                    <a:pt x="352882" y="111659"/>
                    <a:pt x="346608" y="172777"/>
                  </a:cubicBezTo>
                  <a:cubicBezTo>
                    <a:pt x="342681" y="211364"/>
                    <a:pt x="337904" y="244907"/>
                    <a:pt x="350089" y="247518"/>
                  </a:cubicBezTo>
                  <a:cubicBezTo>
                    <a:pt x="380814" y="254100"/>
                    <a:pt x="452669" y="147634"/>
                    <a:pt x="472302" y="156030"/>
                  </a:cubicBezTo>
                  <a:cubicBezTo>
                    <a:pt x="509423" y="171919"/>
                    <a:pt x="390773" y="294075"/>
                    <a:pt x="389194" y="320408"/>
                  </a:cubicBezTo>
                  <a:cubicBezTo>
                    <a:pt x="387575" y="346741"/>
                    <a:pt x="388709" y="378236"/>
                    <a:pt x="375714" y="408929"/>
                  </a:cubicBezTo>
                  <a:cubicBezTo>
                    <a:pt x="361505" y="442549"/>
                    <a:pt x="333856" y="464850"/>
                    <a:pt x="333856" y="464850"/>
                  </a:cubicBezTo>
                  <a:cubicBezTo>
                    <a:pt x="333856" y="464850"/>
                    <a:pt x="330901" y="527114"/>
                    <a:pt x="329241" y="544675"/>
                  </a:cubicBezTo>
                  <a:cubicBezTo>
                    <a:pt x="327582" y="562231"/>
                    <a:pt x="320862" y="594272"/>
                    <a:pt x="320862" y="594272"/>
                  </a:cubicBezTo>
                  <a:lnTo>
                    <a:pt x="119548" y="593847"/>
                  </a:lnTo>
                  <a:close/>
                </a:path>
              </a:pathLst>
            </a:custGeom>
            <a:solidFill>
              <a:srgbClr val="83442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44" name="Google Shape;244;p32"/>
            <p:cNvSpPr/>
            <p:nvPr/>
          </p:nvSpPr>
          <p:spPr>
            <a:xfrm>
              <a:off x="5590384" y="1877432"/>
              <a:ext cx="95712" cy="26964"/>
            </a:xfrm>
            <a:custGeom>
              <a:avLst/>
              <a:gdLst/>
              <a:ahLst/>
              <a:cxnLst/>
              <a:rect l="l" t="t" r="r" b="b"/>
              <a:pathLst>
                <a:path w="95712" h="26964" extrusionOk="0">
                  <a:moveTo>
                    <a:pt x="68813" y="3"/>
                  </a:moveTo>
                  <a:cubicBezTo>
                    <a:pt x="62579" y="52"/>
                    <a:pt x="56142" y="708"/>
                    <a:pt x="49827" y="2027"/>
                  </a:cubicBezTo>
                  <a:cubicBezTo>
                    <a:pt x="47722" y="2465"/>
                    <a:pt x="45577" y="2930"/>
                    <a:pt x="43390" y="3545"/>
                  </a:cubicBezTo>
                  <a:cubicBezTo>
                    <a:pt x="36671" y="5420"/>
                    <a:pt x="29627" y="8055"/>
                    <a:pt x="22381" y="11265"/>
                  </a:cubicBezTo>
                  <a:cubicBezTo>
                    <a:pt x="17078" y="13597"/>
                    <a:pt x="12017" y="16103"/>
                    <a:pt x="7322" y="18600"/>
                  </a:cubicBezTo>
                  <a:cubicBezTo>
                    <a:pt x="5703" y="19475"/>
                    <a:pt x="1655" y="21843"/>
                    <a:pt x="1371" y="22017"/>
                  </a:cubicBezTo>
                  <a:cubicBezTo>
                    <a:pt x="116" y="22778"/>
                    <a:pt x="-410" y="24405"/>
                    <a:pt x="359" y="25685"/>
                  </a:cubicBezTo>
                  <a:cubicBezTo>
                    <a:pt x="1128" y="26964"/>
                    <a:pt x="2748" y="27332"/>
                    <a:pt x="4043" y="26571"/>
                  </a:cubicBezTo>
                  <a:cubicBezTo>
                    <a:pt x="4286" y="26417"/>
                    <a:pt x="8253" y="24260"/>
                    <a:pt x="9872" y="23410"/>
                  </a:cubicBezTo>
                  <a:cubicBezTo>
                    <a:pt x="14447" y="20969"/>
                    <a:pt x="19385" y="18471"/>
                    <a:pt x="24527" y="16196"/>
                  </a:cubicBezTo>
                  <a:cubicBezTo>
                    <a:pt x="31570" y="13087"/>
                    <a:pt x="38492" y="10528"/>
                    <a:pt x="44888" y="8735"/>
                  </a:cubicBezTo>
                  <a:cubicBezTo>
                    <a:pt x="46993" y="8148"/>
                    <a:pt x="49017" y="7751"/>
                    <a:pt x="50960" y="7343"/>
                  </a:cubicBezTo>
                  <a:cubicBezTo>
                    <a:pt x="62903" y="4853"/>
                    <a:pt x="75007" y="4922"/>
                    <a:pt x="86017" y="6711"/>
                  </a:cubicBezTo>
                  <a:cubicBezTo>
                    <a:pt x="87799" y="6998"/>
                    <a:pt x="89337" y="7415"/>
                    <a:pt x="90673" y="7723"/>
                  </a:cubicBezTo>
                  <a:cubicBezTo>
                    <a:pt x="91482" y="7901"/>
                    <a:pt x="92049" y="8027"/>
                    <a:pt x="92333" y="8099"/>
                  </a:cubicBezTo>
                  <a:cubicBezTo>
                    <a:pt x="93790" y="8496"/>
                    <a:pt x="95207" y="7638"/>
                    <a:pt x="95611" y="6205"/>
                  </a:cubicBezTo>
                  <a:cubicBezTo>
                    <a:pt x="96016" y="4768"/>
                    <a:pt x="95166" y="3311"/>
                    <a:pt x="93709" y="2914"/>
                  </a:cubicBezTo>
                  <a:cubicBezTo>
                    <a:pt x="93385" y="2817"/>
                    <a:pt x="92737" y="2610"/>
                    <a:pt x="91847" y="2408"/>
                  </a:cubicBezTo>
                  <a:cubicBezTo>
                    <a:pt x="90349" y="2080"/>
                    <a:pt x="88770" y="1699"/>
                    <a:pt x="86908" y="1396"/>
                  </a:cubicBezTo>
                  <a:cubicBezTo>
                    <a:pt x="81079" y="453"/>
                    <a:pt x="75007" y="-45"/>
                    <a:pt x="68813" y="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45" name="Google Shape;245;p32"/>
            <p:cNvSpPr/>
            <p:nvPr/>
          </p:nvSpPr>
          <p:spPr>
            <a:xfrm>
              <a:off x="5513585" y="1994404"/>
              <a:ext cx="20211" cy="34586"/>
            </a:xfrm>
            <a:custGeom>
              <a:avLst/>
              <a:gdLst/>
              <a:ahLst/>
              <a:cxnLst/>
              <a:rect l="l" t="t" r="r" b="b"/>
              <a:pathLst>
                <a:path w="20211" h="34586" extrusionOk="0">
                  <a:moveTo>
                    <a:pt x="15950" y="556"/>
                  </a:moveTo>
                  <a:cubicBezTo>
                    <a:pt x="15465" y="912"/>
                    <a:pt x="14615" y="1564"/>
                    <a:pt x="13643" y="2451"/>
                  </a:cubicBezTo>
                  <a:cubicBezTo>
                    <a:pt x="12064" y="3920"/>
                    <a:pt x="10485" y="5459"/>
                    <a:pt x="8988" y="7260"/>
                  </a:cubicBezTo>
                  <a:cubicBezTo>
                    <a:pt x="7126" y="9478"/>
                    <a:pt x="5506" y="11851"/>
                    <a:pt x="4292" y="14219"/>
                  </a:cubicBezTo>
                  <a:cubicBezTo>
                    <a:pt x="3644" y="15502"/>
                    <a:pt x="3159" y="16814"/>
                    <a:pt x="2673" y="18267"/>
                  </a:cubicBezTo>
                  <a:cubicBezTo>
                    <a:pt x="1620" y="21222"/>
                    <a:pt x="810" y="24363"/>
                    <a:pt x="365" y="27501"/>
                  </a:cubicBezTo>
                  <a:cubicBezTo>
                    <a:pt x="123" y="29383"/>
                    <a:pt x="42" y="30921"/>
                    <a:pt x="1" y="31800"/>
                  </a:cubicBezTo>
                  <a:cubicBezTo>
                    <a:pt x="-40" y="33289"/>
                    <a:pt x="1175" y="34528"/>
                    <a:pt x="2673" y="34585"/>
                  </a:cubicBezTo>
                  <a:cubicBezTo>
                    <a:pt x="4130" y="34637"/>
                    <a:pt x="5385" y="33415"/>
                    <a:pt x="5425" y="31929"/>
                  </a:cubicBezTo>
                  <a:cubicBezTo>
                    <a:pt x="5466" y="31221"/>
                    <a:pt x="5587" y="29942"/>
                    <a:pt x="5830" y="28258"/>
                  </a:cubicBezTo>
                  <a:cubicBezTo>
                    <a:pt x="6195" y="25448"/>
                    <a:pt x="6802" y="22627"/>
                    <a:pt x="7733" y="20036"/>
                  </a:cubicBezTo>
                  <a:cubicBezTo>
                    <a:pt x="8138" y="18805"/>
                    <a:pt x="8583" y="17684"/>
                    <a:pt x="9109" y="16619"/>
                  </a:cubicBezTo>
                  <a:cubicBezTo>
                    <a:pt x="10121" y="14648"/>
                    <a:pt x="11538" y="12729"/>
                    <a:pt x="13157" y="10802"/>
                  </a:cubicBezTo>
                  <a:cubicBezTo>
                    <a:pt x="14493" y="9199"/>
                    <a:pt x="15910" y="7689"/>
                    <a:pt x="17327" y="6373"/>
                  </a:cubicBezTo>
                  <a:cubicBezTo>
                    <a:pt x="18177" y="5592"/>
                    <a:pt x="18865" y="5001"/>
                    <a:pt x="19230" y="4730"/>
                  </a:cubicBezTo>
                  <a:cubicBezTo>
                    <a:pt x="20404" y="3819"/>
                    <a:pt x="20525" y="2240"/>
                    <a:pt x="19594" y="1062"/>
                  </a:cubicBezTo>
                  <a:cubicBezTo>
                    <a:pt x="18703" y="-120"/>
                    <a:pt x="17124" y="-355"/>
                    <a:pt x="15950" y="556"/>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46" name="Google Shape;246;p32"/>
            <p:cNvSpPr/>
            <p:nvPr/>
          </p:nvSpPr>
          <p:spPr>
            <a:xfrm>
              <a:off x="5602610" y="2139891"/>
              <a:ext cx="106420" cy="11330"/>
            </a:xfrm>
            <a:custGeom>
              <a:avLst/>
              <a:gdLst/>
              <a:ahLst/>
              <a:cxnLst/>
              <a:rect l="l" t="t" r="r" b="b"/>
              <a:pathLst>
                <a:path w="106420" h="11330" extrusionOk="0">
                  <a:moveTo>
                    <a:pt x="100469" y="40"/>
                  </a:moveTo>
                  <a:cubicBezTo>
                    <a:pt x="87272" y="-89"/>
                    <a:pt x="72253" y="85"/>
                    <a:pt x="57963" y="672"/>
                  </a:cubicBezTo>
                  <a:cubicBezTo>
                    <a:pt x="55089" y="794"/>
                    <a:pt x="52296" y="899"/>
                    <a:pt x="49625" y="1052"/>
                  </a:cubicBezTo>
                  <a:cubicBezTo>
                    <a:pt x="41205" y="1534"/>
                    <a:pt x="32703" y="2299"/>
                    <a:pt x="24202" y="3202"/>
                  </a:cubicBezTo>
                  <a:cubicBezTo>
                    <a:pt x="18535" y="3805"/>
                    <a:pt x="13151" y="4457"/>
                    <a:pt x="8374" y="5101"/>
                  </a:cubicBezTo>
                  <a:cubicBezTo>
                    <a:pt x="6714" y="5327"/>
                    <a:pt x="2585" y="5943"/>
                    <a:pt x="2302" y="5987"/>
                  </a:cubicBezTo>
                  <a:cubicBezTo>
                    <a:pt x="844" y="6218"/>
                    <a:pt x="-208" y="7550"/>
                    <a:pt x="35" y="9023"/>
                  </a:cubicBezTo>
                  <a:cubicBezTo>
                    <a:pt x="278" y="10493"/>
                    <a:pt x="1735" y="11529"/>
                    <a:pt x="3193" y="11298"/>
                  </a:cubicBezTo>
                  <a:cubicBezTo>
                    <a:pt x="3476" y="11258"/>
                    <a:pt x="7483" y="10639"/>
                    <a:pt x="9143" y="10416"/>
                  </a:cubicBezTo>
                  <a:cubicBezTo>
                    <a:pt x="13880" y="9776"/>
                    <a:pt x="19102" y="9112"/>
                    <a:pt x="24688" y="8517"/>
                  </a:cubicBezTo>
                  <a:cubicBezTo>
                    <a:pt x="33108" y="7623"/>
                    <a:pt x="41569" y="6971"/>
                    <a:pt x="49867" y="6493"/>
                  </a:cubicBezTo>
                  <a:cubicBezTo>
                    <a:pt x="52499" y="6339"/>
                    <a:pt x="55251" y="6230"/>
                    <a:pt x="58085" y="6113"/>
                  </a:cubicBezTo>
                  <a:cubicBezTo>
                    <a:pt x="72294" y="5530"/>
                    <a:pt x="87353" y="5352"/>
                    <a:pt x="100469" y="5481"/>
                  </a:cubicBezTo>
                  <a:cubicBezTo>
                    <a:pt x="102048" y="5497"/>
                    <a:pt x="103181" y="5469"/>
                    <a:pt x="103748" y="5481"/>
                  </a:cubicBezTo>
                  <a:cubicBezTo>
                    <a:pt x="105246" y="5506"/>
                    <a:pt x="106379" y="4315"/>
                    <a:pt x="106420" y="2825"/>
                  </a:cubicBezTo>
                  <a:cubicBezTo>
                    <a:pt x="106460" y="1336"/>
                    <a:pt x="105246" y="194"/>
                    <a:pt x="103748" y="166"/>
                  </a:cubicBezTo>
                  <a:cubicBezTo>
                    <a:pt x="103141" y="158"/>
                    <a:pt x="102088" y="57"/>
                    <a:pt x="100469" y="40"/>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47" name="Google Shape;247;p32"/>
            <p:cNvSpPr/>
            <p:nvPr/>
          </p:nvSpPr>
          <p:spPr>
            <a:xfrm>
              <a:off x="5426884" y="1927053"/>
              <a:ext cx="91399" cy="79868"/>
            </a:xfrm>
            <a:custGeom>
              <a:avLst/>
              <a:gdLst/>
              <a:ahLst/>
              <a:cxnLst/>
              <a:rect l="l" t="t" r="r" b="b"/>
              <a:pathLst>
                <a:path w="91399" h="79868" extrusionOk="0">
                  <a:moveTo>
                    <a:pt x="1651" y="2796"/>
                  </a:moveTo>
                  <a:cubicBezTo>
                    <a:pt x="-13125" y="22835"/>
                    <a:pt x="75772" y="99186"/>
                    <a:pt x="89779" y="75282"/>
                  </a:cubicBezTo>
                  <a:cubicBezTo>
                    <a:pt x="102611" y="53422"/>
                    <a:pt x="35453" y="14160"/>
                    <a:pt x="21325" y="3404"/>
                  </a:cubicBezTo>
                  <a:cubicBezTo>
                    <a:pt x="17560" y="554"/>
                    <a:pt x="5416" y="-2272"/>
                    <a:pt x="1651" y="279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48" name="Google Shape;248;p32"/>
            <p:cNvSpPr/>
            <p:nvPr/>
          </p:nvSpPr>
          <p:spPr>
            <a:xfrm>
              <a:off x="5530961" y="1742630"/>
              <a:ext cx="52484" cy="158578"/>
            </a:xfrm>
            <a:custGeom>
              <a:avLst/>
              <a:gdLst/>
              <a:ahLst/>
              <a:cxnLst/>
              <a:rect l="l" t="t" r="r" b="b"/>
              <a:pathLst>
                <a:path w="52484" h="158578" extrusionOk="0">
                  <a:moveTo>
                    <a:pt x="37923" y="157313"/>
                  </a:moveTo>
                  <a:cubicBezTo>
                    <a:pt x="25171" y="152305"/>
                    <a:pt x="21528" y="132591"/>
                    <a:pt x="16711" y="121556"/>
                  </a:cubicBezTo>
                  <a:cubicBezTo>
                    <a:pt x="6226" y="97453"/>
                    <a:pt x="-12598" y="3982"/>
                    <a:pt x="12379" y="63"/>
                  </a:cubicBezTo>
                  <a:cubicBezTo>
                    <a:pt x="26062" y="-2082"/>
                    <a:pt x="38125" y="51033"/>
                    <a:pt x="40797" y="74427"/>
                  </a:cubicBezTo>
                  <a:cubicBezTo>
                    <a:pt x="43388" y="97396"/>
                    <a:pt x="67434" y="168927"/>
                    <a:pt x="37923" y="15731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49" name="Google Shape;249;p32"/>
            <p:cNvSpPr/>
            <p:nvPr/>
          </p:nvSpPr>
          <p:spPr>
            <a:xfrm>
              <a:off x="5632951" y="1696791"/>
              <a:ext cx="37299" cy="164206"/>
            </a:xfrm>
            <a:custGeom>
              <a:avLst/>
              <a:gdLst/>
              <a:ahLst/>
              <a:cxnLst/>
              <a:rect l="l" t="t" r="r" b="b"/>
              <a:pathLst>
                <a:path w="37299" h="164206" extrusionOk="0">
                  <a:moveTo>
                    <a:pt x="23372" y="0"/>
                  </a:moveTo>
                  <a:cubicBezTo>
                    <a:pt x="44624" y="-121"/>
                    <a:pt x="41022" y="167127"/>
                    <a:pt x="16207" y="164168"/>
                  </a:cubicBezTo>
                  <a:cubicBezTo>
                    <a:pt x="-8609" y="161204"/>
                    <a:pt x="-3913" y="154"/>
                    <a:pt x="23372"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50" name="Google Shape;250;p32"/>
            <p:cNvSpPr/>
            <p:nvPr/>
          </p:nvSpPr>
          <p:spPr>
            <a:xfrm>
              <a:off x="5709019" y="1714362"/>
              <a:ext cx="48042" cy="163972"/>
            </a:xfrm>
            <a:custGeom>
              <a:avLst/>
              <a:gdLst/>
              <a:ahLst/>
              <a:cxnLst/>
              <a:rect l="l" t="t" r="r" b="b"/>
              <a:pathLst>
                <a:path w="48042" h="163972" extrusionOk="0">
                  <a:moveTo>
                    <a:pt x="37051" y="2"/>
                  </a:moveTo>
                  <a:cubicBezTo>
                    <a:pt x="60814" y="706"/>
                    <a:pt x="43690" y="171169"/>
                    <a:pt x="8228" y="163736"/>
                  </a:cubicBezTo>
                  <a:cubicBezTo>
                    <a:pt x="-6466" y="160664"/>
                    <a:pt x="1144" y="112941"/>
                    <a:pt x="10738" y="69650"/>
                  </a:cubicBezTo>
                  <a:cubicBezTo>
                    <a:pt x="18834" y="33160"/>
                    <a:pt x="27093" y="-294"/>
                    <a:pt x="37051" y="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51" name="Google Shape;251;p32"/>
            <p:cNvSpPr/>
            <p:nvPr/>
          </p:nvSpPr>
          <p:spPr>
            <a:xfrm>
              <a:off x="5788372" y="1826694"/>
              <a:ext cx="97694" cy="121389"/>
            </a:xfrm>
            <a:custGeom>
              <a:avLst/>
              <a:gdLst/>
              <a:ahLst/>
              <a:cxnLst/>
              <a:rect l="l" t="t" r="r" b="b"/>
              <a:pathLst>
                <a:path w="97694" h="121389" extrusionOk="0">
                  <a:moveTo>
                    <a:pt x="93189" y="427"/>
                  </a:moveTo>
                  <a:cubicBezTo>
                    <a:pt x="118854" y="12442"/>
                    <a:pt x="27609" y="135570"/>
                    <a:pt x="2349" y="120037"/>
                  </a:cubicBezTo>
                  <a:cubicBezTo>
                    <a:pt x="-15665" y="108985"/>
                    <a:pt x="75296" y="-7928"/>
                    <a:pt x="93189" y="42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52" name="Google Shape;252;p32"/>
            <p:cNvSpPr/>
            <p:nvPr/>
          </p:nvSpPr>
          <p:spPr>
            <a:xfrm>
              <a:off x="5561612" y="1901153"/>
              <a:ext cx="198942" cy="215917"/>
            </a:xfrm>
            <a:custGeom>
              <a:avLst/>
              <a:gdLst/>
              <a:ahLst/>
              <a:cxnLst/>
              <a:rect l="l" t="t" r="r" b="b"/>
              <a:pathLst>
                <a:path w="221662" h="240576" extrusionOk="0">
                  <a:moveTo>
                    <a:pt x="105401" y="681"/>
                  </a:moveTo>
                  <a:cubicBezTo>
                    <a:pt x="37433" y="10514"/>
                    <a:pt x="2942" y="54731"/>
                    <a:pt x="15654" y="100086"/>
                  </a:cubicBezTo>
                  <a:cubicBezTo>
                    <a:pt x="26462" y="138621"/>
                    <a:pt x="-10376" y="178272"/>
                    <a:pt x="2942" y="202548"/>
                  </a:cubicBezTo>
                  <a:cubicBezTo>
                    <a:pt x="43383" y="276143"/>
                    <a:pt x="144910" y="223481"/>
                    <a:pt x="169806" y="205236"/>
                  </a:cubicBezTo>
                  <a:cubicBezTo>
                    <a:pt x="194702" y="186987"/>
                    <a:pt x="221582" y="169953"/>
                    <a:pt x="221663" y="112461"/>
                  </a:cubicBezTo>
                  <a:cubicBezTo>
                    <a:pt x="221784" y="37980"/>
                    <a:pt x="152116" y="-6080"/>
                    <a:pt x="105401" y="68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253" name="Google Shape;253;p32"/>
          <p:cNvGrpSpPr/>
          <p:nvPr/>
        </p:nvGrpSpPr>
        <p:grpSpPr>
          <a:xfrm>
            <a:off x="2570136" y="3331174"/>
            <a:ext cx="1675343" cy="1814097"/>
            <a:chOff x="4039955" y="3994227"/>
            <a:chExt cx="2640414" cy="2859096"/>
          </a:xfrm>
        </p:grpSpPr>
        <p:grpSp>
          <p:nvGrpSpPr>
            <p:cNvPr id="254" name="Google Shape;254;p32"/>
            <p:cNvGrpSpPr/>
            <p:nvPr/>
          </p:nvGrpSpPr>
          <p:grpSpPr>
            <a:xfrm>
              <a:off x="4039955" y="3994227"/>
              <a:ext cx="2640414" cy="2859096"/>
              <a:chOff x="6113777" y="1739514"/>
              <a:chExt cx="471983" cy="511064"/>
            </a:xfrm>
          </p:grpSpPr>
          <p:sp>
            <p:nvSpPr>
              <p:cNvPr id="255" name="Google Shape;255;p32"/>
              <p:cNvSpPr/>
              <p:nvPr/>
            </p:nvSpPr>
            <p:spPr>
              <a:xfrm>
                <a:off x="6113777" y="1739514"/>
                <a:ext cx="471983" cy="511064"/>
              </a:xfrm>
              <a:custGeom>
                <a:avLst/>
                <a:gdLst/>
                <a:ahLst/>
                <a:cxnLst/>
                <a:rect l="l" t="t" r="r" b="b"/>
                <a:pathLst>
                  <a:path w="471983" h="511064" extrusionOk="0">
                    <a:moveTo>
                      <a:pt x="93414" y="511065"/>
                    </a:moveTo>
                    <a:lnTo>
                      <a:pt x="127419" y="408837"/>
                    </a:lnTo>
                    <a:cubicBezTo>
                      <a:pt x="127419" y="408837"/>
                      <a:pt x="93212" y="370457"/>
                      <a:pt x="81877" y="341201"/>
                    </a:cubicBezTo>
                    <a:cubicBezTo>
                      <a:pt x="71514" y="314508"/>
                      <a:pt x="61029" y="291697"/>
                      <a:pt x="39048" y="267489"/>
                    </a:cubicBezTo>
                    <a:cubicBezTo>
                      <a:pt x="21520" y="248183"/>
                      <a:pt x="-12242" y="224903"/>
                      <a:pt x="4558" y="203407"/>
                    </a:cubicBezTo>
                    <a:cubicBezTo>
                      <a:pt x="34717" y="164816"/>
                      <a:pt x="107381" y="275707"/>
                      <a:pt x="130091" y="277148"/>
                    </a:cubicBezTo>
                    <a:cubicBezTo>
                      <a:pt x="162273" y="279196"/>
                      <a:pt x="173486" y="187255"/>
                      <a:pt x="173486" y="126056"/>
                    </a:cubicBezTo>
                    <a:cubicBezTo>
                      <a:pt x="173486" y="72661"/>
                      <a:pt x="160694" y="2600"/>
                      <a:pt x="198139" y="1130"/>
                    </a:cubicBezTo>
                    <a:cubicBezTo>
                      <a:pt x="229715" y="-112"/>
                      <a:pt x="230079" y="176689"/>
                      <a:pt x="244288" y="179584"/>
                    </a:cubicBezTo>
                    <a:cubicBezTo>
                      <a:pt x="267241" y="184264"/>
                      <a:pt x="267322" y="-3901"/>
                      <a:pt x="311285" y="62"/>
                    </a:cubicBezTo>
                    <a:cubicBezTo>
                      <a:pt x="346625" y="3252"/>
                      <a:pt x="291854" y="197987"/>
                      <a:pt x="312904" y="205719"/>
                    </a:cubicBezTo>
                    <a:cubicBezTo>
                      <a:pt x="324036" y="209803"/>
                      <a:pt x="333590" y="177916"/>
                      <a:pt x="350025" y="141236"/>
                    </a:cubicBezTo>
                    <a:cubicBezTo>
                      <a:pt x="368606" y="99889"/>
                      <a:pt x="379658" y="53918"/>
                      <a:pt x="411314" y="73304"/>
                    </a:cubicBezTo>
                    <a:cubicBezTo>
                      <a:pt x="426171" y="82409"/>
                      <a:pt x="408156" y="127926"/>
                      <a:pt x="390183" y="172613"/>
                    </a:cubicBezTo>
                    <a:cubicBezTo>
                      <a:pt x="377755" y="203557"/>
                      <a:pt x="350349" y="247823"/>
                      <a:pt x="359174" y="256515"/>
                    </a:cubicBezTo>
                    <a:cubicBezTo>
                      <a:pt x="366663" y="263882"/>
                      <a:pt x="444225" y="161776"/>
                      <a:pt x="462765" y="171391"/>
                    </a:cubicBezTo>
                    <a:cubicBezTo>
                      <a:pt x="488350" y="184648"/>
                      <a:pt x="456046" y="230606"/>
                      <a:pt x="422365" y="265384"/>
                    </a:cubicBezTo>
                    <a:cubicBezTo>
                      <a:pt x="403582" y="284730"/>
                      <a:pt x="385730" y="299291"/>
                      <a:pt x="385730" y="299291"/>
                    </a:cubicBezTo>
                    <a:cubicBezTo>
                      <a:pt x="385730" y="299291"/>
                      <a:pt x="362696" y="349140"/>
                      <a:pt x="350147" y="375703"/>
                    </a:cubicBezTo>
                    <a:cubicBezTo>
                      <a:pt x="323308" y="432580"/>
                      <a:pt x="287603" y="444671"/>
                      <a:pt x="287603" y="444671"/>
                    </a:cubicBezTo>
                    <a:lnTo>
                      <a:pt x="271087" y="509263"/>
                    </a:lnTo>
                    <a:lnTo>
                      <a:pt x="93414" y="511065"/>
                    </a:lnTo>
                    <a:close/>
                  </a:path>
                </a:pathLst>
              </a:custGeom>
              <a:solidFill>
                <a:srgbClr val="FDBB8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56" name="Google Shape;256;p32"/>
              <p:cNvSpPr/>
              <p:nvPr/>
            </p:nvSpPr>
            <p:spPr>
              <a:xfrm>
                <a:off x="6319319" y="1930959"/>
                <a:ext cx="73474" cy="10292"/>
              </a:xfrm>
              <a:custGeom>
                <a:avLst/>
                <a:gdLst/>
                <a:ahLst/>
                <a:cxnLst/>
                <a:rect l="l" t="t" r="r" b="b"/>
                <a:pathLst>
                  <a:path w="73474" h="10292" extrusionOk="0">
                    <a:moveTo>
                      <a:pt x="36277" y="98"/>
                    </a:moveTo>
                    <a:cubicBezTo>
                      <a:pt x="29355" y="405"/>
                      <a:pt x="21987" y="1280"/>
                      <a:pt x="14620" y="2502"/>
                    </a:cubicBezTo>
                    <a:cubicBezTo>
                      <a:pt x="11341" y="3049"/>
                      <a:pt x="8305" y="3559"/>
                      <a:pt x="5512" y="4146"/>
                    </a:cubicBezTo>
                    <a:cubicBezTo>
                      <a:pt x="3852" y="4498"/>
                      <a:pt x="2637" y="4870"/>
                      <a:pt x="1990" y="5032"/>
                    </a:cubicBezTo>
                    <a:cubicBezTo>
                      <a:pt x="533" y="5384"/>
                      <a:pt x="-277" y="6749"/>
                      <a:pt x="87" y="8194"/>
                    </a:cubicBezTo>
                    <a:cubicBezTo>
                      <a:pt x="451" y="9643"/>
                      <a:pt x="1787" y="10570"/>
                      <a:pt x="3244" y="10218"/>
                    </a:cubicBezTo>
                    <a:cubicBezTo>
                      <a:pt x="3852" y="10072"/>
                      <a:pt x="5066" y="9801"/>
                      <a:pt x="6645" y="9461"/>
                    </a:cubicBezTo>
                    <a:cubicBezTo>
                      <a:pt x="9357" y="8890"/>
                      <a:pt x="12312" y="8348"/>
                      <a:pt x="15510" y="7813"/>
                    </a:cubicBezTo>
                    <a:cubicBezTo>
                      <a:pt x="22676" y="6623"/>
                      <a:pt x="29841" y="5834"/>
                      <a:pt x="36520" y="5538"/>
                    </a:cubicBezTo>
                    <a:cubicBezTo>
                      <a:pt x="36885" y="5522"/>
                      <a:pt x="37168" y="5425"/>
                      <a:pt x="37532" y="5413"/>
                    </a:cubicBezTo>
                    <a:cubicBezTo>
                      <a:pt x="45386" y="5129"/>
                      <a:pt x="53765" y="5518"/>
                      <a:pt x="62064" y="6295"/>
                    </a:cubicBezTo>
                    <a:cubicBezTo>
                      <a:pt x="64291" y="6506"/>
                      <a:pt x="66355" y="6708"/>
                      <a:pt x="68136" y="6931"/>
                    </a:cubicBezTo>
                    <a:cubicBezTo>
                      <a:pt x="69229" y="7060"/>
                      <a:pt x="70039" y="7251"/>
                      <a:pt x="70403" y="7307"/>
                    </a:cubicBezTo>
                    <a:cubicBezTo>
                      <a:pt x="71901" y="7522"/>
                      <a:pt x="73237" y="6506"/>
                      <a:pt x="73439" y="5032"/>
                    </a:cubicBezTo>
                    <a:cubicBezTo>
                      <a:pt x="73682" y="3559"/>
                      <a:pt x="72670" y="2085"/>
                      <a:pt x="71172" y="1871"/>
                    </a:cubicBezTo>
                    <a:cubicBezTo>
                      <a:pt x="70767" y="1806"/>
                      <a:pt x="70039" y="1753"/>
                      <a:pt x="68905" y="1616"/>
                    </a:cubicBezTo>
                    <a:cubicBezTo>
                      <a:pt x="67043" y="1389"/>
                      <a:pt x="64857" y="1195"/>
                      <a:pt x="62590" y="984"/>
                    </a:cubicBezTo>
                    <a:cubicBezTo>
                      <a:pt x="54089" y="187"/>
                      <a:pt x="45507" y="-194"/>
                      <a:pt x="37411" y="98"/>
                    </a:cubicBezTo>
                    <a:cubicBezTo>
                      <a:pt x="37006" y="110"/>
                      <a:pt x="36641" y="81"/>
                      <a:pt x="36277" y="98"/>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57" name="Google Shape;257;p32"/>
              <p:cNvSpPr/>
              <p:nvPr/>
            </p:nvSpPr>
            <p:spPr>
              <a:xfrm>
                <a:off x="6269970" y="2156009"/>
                <a:ext cx="94366" cy="23675"/>
              </a:xfrm>
              <a:custGeom>
                <a:avLst/>
                <a:gdLst/>
                <a:ahLst/>
                <a:cxnLst/>
                <a:rect l="l" t="t" r="r" b="b"/>
                <a:pathLst>
                  <a:path w="94366" h="23675" extrusionOk="0">
                    <a:moveTo>
                      <a:pt x="3774" y="224"/>
                    </a:moveTo>
                    <a:cubicBezTo>
                      <a:pt x="2397" y="-367"/>
                      <a:pt x="819" y="249"/>
                      <a:pt x="211" y="1617"/>
                    </a:cubicBezTo>
                    <a:cubicBezTo>
                      <a:pt x="-355" y="2985"/>
                      <a:pt x="252" y="4568"/>
                      <a:pt x="1628" y="5159"/>
                    </a:cubicBezTo>
                    <a:cubicBezTo>
                      <a:pt x="1952" y="5301"/>
                      <a:pt x="6486" y="7224"/>
                      <a:pt x="8308" y="7940"/>
                    </a:cubicBezTo>
                    <a:cubicBezTo>
                      <a:pt x="13529" y="9988"/>
                      <a:pt x="19075" y="12101"/>
                      <a:pt x="24783" y="14012"/>
                    </a:cubicBezTo>
                    <a:cubicBezTo>
                      <a:pt x="30613" y="15971"/>
                      <a:pt x="36199" y="17567"/>
                      <a:pt x="41583" y="18947"/>
                    </a:cubicBezTo>
                    <a:cubicBezTo>
                      <a:pt x="44700" y="19748"/>
                      <a:pt x="47736" y="20542"/>
                      <a:pt x="50570" y="21097"/>
                    </a:cubicBezTo>
                    <a:cubicBezTo>
                      <a:pt x="64090" y="23736"/>
                      <a:pt x="77085" y="24137"/>
                      <a:pt x="88136" y="23250"/>
                    </a:cubicBezTo>
                    <a:cubicBezTo>
                      <a:pt x="89230" y="23161"/>
                      <a:pt x="91861" y="22768"/>
                      <a:pt x="92063" y="22744"/>
                    </a:cubicBezTo>
                    <a:cubicBezTo>
                      <a:pt x="93561" y="22529"/>
                      <a:pt x="94573" y="21182"/>
                      <a:pt x="94330" y="19708"/>
                    </a:cubicBezTo>
                    <a:cubicBezTo>
                      <a:pt x="94128" y="18230"/>
                      <a:pt x="92792" y="17218"/>
                      <a:pt x="91294" y="17429"/>
                    </a:cubicBezTo>
                    <a:cubicBezTo>
                      <a:pt x="90687" y="17518"/>
                      <a:pt x="89432" y="17664"/>
                      <a:pt x="87651" y="17809"/>
                    </a:cubicBezTo>
                    <a:cubicBezTo>
                      <a:pt x="77045" y="18659"/>
                      <a:pt x="64577" y="18315"/>
                      <a:pt x="51582" y="15785"/>
                    </a:cubicBezTo>
                    <a:cubicBezTo>
                      <a:pt x="48829" y="15247"/>
                      <a:pt x="45995" y="14538"/>
                      <a:pt x="43000" y="13761"/>
                    </a:cubicBezTo>
                    <a:cubicBezTo>
                      <a:pt x="37738" y="12413"/>
                      <a:pt x="32111" y="10745"/>
                      <a:pt x="26403" y="8827"/>
                    </a:cubicBezTo>
                    <a:cubicBezTo>
                      <a:pt x="20816" y="6944"/>
                      <a:pt x="15311" y="4896"/>
                      <a:pt x="10210" y="2880"/>
                    </a:cubicBezTo>
                    <a:cubicBezTo>
                      <a:pt x="8429" y="2176"/>
                      <a:pt x="4057" y="354"/>
                      <a:pt x="3774" y="224"/>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58" name="Google Shape;258;p32"/>
              <p:cNvSpPr/>
              <p:nvPr/>
            </p:nvSpPr>
            <p:spPr>
              <a:xfrm>
                <a:off x="6487563" y="1923194"/>
                <a:ext cx="90796" cy="95941"/>
              </a:xfrm>
              <a:custGeom>
                <a:avLst/>
                <a:gdLst/>
                <a:ahLst/>
                <a:cxnLst/>
                <a:rect l="l" t="t" r="r" b="b"/>
                <a:pathLst>
                  <a:path w="90796" h="95941" extrusionOk="0">
                    <a:moveTo>
                      <a:pt x="88292" y="681"/>
                    </a:moveTo>
                    <a:cubicBezTo>
                      <a:pt x="106064" y="13513"/>
                      <a:pt x="24170" y="111608"/>
                      <a:pt x="3079" y="93784"/>
                    </a:cubicBezTo>
                    <a:cubicBezTo>
                      <a:pt x="-18012" y="75960"/>
                      <a:pt x="75703" y="-8395"/>
                      <a:pt x="88292" y="68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59" name="Google Shape;259;p32"/>
              <p:cNvSpPr/>
              <p:nvPr/>
            </p:nvSpPr>
            <p:spPr>
              <a:xfrm>
                <a:off x="6295786" y="1753852"/>
                <a:ext cx="35864" cy="172434"/>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60" name="Google Shape;260;p32"/>
              <p:cNvSpPr/>
              <p:nvPr/>
            </p:nvSpPr>
            <p:spPr>
              <a:xfrm>
                <a:off x="6384066" y="1747575"/>
                <a:ext cx="44912" cy="178777"/>
              </a:xfrm>
              <a:custGeom>
                <a:avLst/>
                <a:gdLst/>
                <a:ahLst/>
                <a:cxnLst/>
                <a:rect l="l" t="t" r="r" b="b"/>
                <a:pathLst>
                  <a:path w="44912" h="178777" extrusionOk="0">
                    <a:moveTo>
                      <a:pt x="37636" y="0"/>
                    </a:moveTo>
                    <a:cubicBezTo>
                      <a:pt x="56460" y="203"/>
                      <a:pt x="35652" y="183174"/>
                      <a:pt x="10595" y="178697"/>
                    </a:cubicBezTo>
                    <a:cubicBezTo>
                      <a:pt x="-17459" y="173689"/>
                      <a:pt x="16748" y="-223"/>
                      <a:pt x="37636"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61" name="Google Shape;261;p32"/>
              <p:cNvSpPr/>
              <p:nvPr/>
            </p:nvSpPr>
            <p:spPr>
              <a:xfrm>
                <a:off x="6124636" y="1946983"/>
                <a:ext cx="94783" cy="91404"/>
              </a:xfrm>
              <a:custGeom>
                <a:avLst/>
                <a:gdLst/>
                <a:ahLst/>
                <a:cxnLst/>
                <a:rect l="l" t="t" r="r" b="b"/>
                <a:pathLst>
                  <a:path w="94783" h="91404" extrusionOk="0">
                    <a:moveTo>
                      <a:pt x="1675" y="4148"/>
                    </a:moveTo>
                    <a:cubicBezTo>
                      <a:pt x="12119" y="-8681"/>
                      <a:pt x="41589" y="11078"/>
                      <a:pt x="55960" y="25020"/>
                    </a:cubicBezTo>
                    <a:cubicBezTo>
                      <a:pt x="70331" y="38966"/>
                      <a:pt x="106400" y="78824"/>
                      <a:pt x="91057" y="89656"/>
                    </a:cubicBezTo>
                    <a:cubicBezTo>
                      <a:pt x="78427" y="98562"/>
                      <a:pt x="56688" y="71318"/>
                      <a:pt x="45030" y="55620"/>
                    </a:cubicBezTo>
                    <a:cubicBezTo>
                      <a:pt x="32885" y="39265"/>
                      <a:pt x="-8810" y="16980"/>
                      <a:pt x="1675" y="414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62" name="Google Shape;262;p32"/>
              <p:cNvSpPr/>
              <p:nvPr/>
            </p:nvSpPr>
            <p:spPr>
              <a:xfrm>
                <a:off x="6243069" y="1953813"/>
                <a:ext cx="186818" cy="188203"/>
              </a:xfrm>
              <a:custGeom>
                <a:avLst/>
                <a:gdLst/>
                <a:ahLst/>
                <a:cxnLst/>
                <a:rect l="l" t="t" r="r" b="b"/>
                <a:pathLst>
                  <a:path w="186818" h="188203" extrusionOk="0">
                    <a:moveTo>
                      <a:pt x="135035" y="109354"/>
                    </a:moveTo>
                    <a:cubicBezTo>
                      <a:pt x="228385" y="49773"/>
                      <a:pt x="173613" y="6369"/>
                      <a:pt x="139893" y="973"/>
                    </a:cubicBezTo>
                    <a:cubicBezTo>
                      <a:pt x="53263" y="-12880"/>
                      <a:pt x="-31181" y="125060"/>
                      <a:pt x="11365" y="167298"/>
                    </a:cubicBezTo>
                    <a:cubicBezTo>
                      <a:pt x="69738" y="225227"/>
                      <a:pt x="73746" y="148499"/>
                      <a:pt x="135035" y="10935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63" name="Google Shape;263;p32"/>
              <p:cNvSpPr/>
              <p:nvPr/>
            </p:nvSpPr>
            <p:spPr>
              <a:xfrm>
                <a:off x="6288502" y="1981043"/>
                <a:ext cx="163597" cy="173381"/>
              </a:xfrm>
              <a:custGeom>
                <a:avLst/>
                <a:gdLst/>
                <a:ahLst/>
                <a:cxnLst/>
                <a:rect l="l" t="t" r="r" b="b"/>
                <a:pathLst>
                  <a:path w="163597" h="173381" extrusionOk="0">
                    <a:moveTo>
                      <a:pt x="5482" y="116743"/>
                    </a:moveTo>
                    <a:cubicBezTo>
                      <a:pt x="18112" y="143672"/>
                      <a:pt x="38353" y="123063"/>
                      <a:pt x="54383" y="131349"/>
                    </a:cubicBezTo>
                    <a:cubicBezTo>
                      <a:pt x="64948" y="136802"/>
                      <a:pt x="69807" y="167232"/>
                      <a:pt x="100613" y="172539"/>
                    </a:cubicBezTo>
                    <a:cubicBezTo>
                      <a:pt x="169390" y="184379"/>
                      <a:pt x="189186" y="68494"/>
                      <a:pt x="122796" y="14909"/>
                    </a:cubicBezTo>
                    <a:cubicBezTo>
                      <a:pt x="58593" y="-36936"/>
                      <a:pt x="-21843" y="58507"/>
                      <a:pt x="5482" y="11674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264" name="Google Shape;264;p32"/>
            <p:cNvSpPr/>
            <p:nvPr/>
          </p:nvSpPr>
          <p:spPr>
            <a:xfrm rot="-9362095">
              <a:off x="5995679" y="4414603"/>
              <a:ext cx="200652" cy="964736"/>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265" name="Google Shape;265;p32"/>
          <p:cNvSpPr/>
          <p:nvPr/>
        </p:nvSpPr>
        <p:spPr>
          <a:xfrm flipH="1">
            <a:off x="7389175" y="4020319"/>
            <a:ext cx="1824706" cy="1211471"/>
          </a:xfrm>
          <a:custGeom>
            <a:avLst/>
            <a:gdLst/>
            <a:ahLst/>
            <a:cxnLst/>
            <a:rect l="l" t="t" r="r" b="b"/>
            <a:pathLst>
              <a:path w="746301" h="495489" extrusionOk="0">
                <a:moveTo>
                  <a:pt x="25765" y="229"/>
                </a:moveTo>
                <a:cubicBezTo>
                  <a:pt x="14366" y="1686"/>
                  <a:pt x="4391" y="9847"/>
                  <a:pt x="1096" y="21611"/>
                </a:cubicBezTo>
                <a:cubicBezTo>
                  <a:pt x="-3296" y="37289"/>
                  <a:pt x="5909" y="53522"/>
                  <a:pt x="21592" y="57915"/>
                </a:cubicBezTo>
                <a:cubicBezTo>
                  <a:pt x="31765" y="61125"/>
                  <a:pt x="41764" y="65104"/>
                  <a:pt x="50435" y="71452"/>
                </a:cubicBezTo>
                <a:cubicBezTo>
                  <a:pt x="64753" y="81940"/>
                  <a:pt x="69303" y="95757"/>
                  <a:pt x="72570" y="112819"/>
                </a:cubicBezTo>
                <a:cubicBezTo>
                  <a:pt x="76909" y="135469"/>
                  <a:pt x="75695" y="158693"/>
                  <a:pt x="79784" y="181382"/>
                </a:cubicBezTo>
                <a:cubicBezTo>
                  <a:pt x="81702" y="192061"/>
                  <a:pt x="84662" y="202587"/>
                  <a:pt x="89398" y="212379"/>
                </a:cubicBezTo>
                <a:cubicBezTo>
                  <a:pt x="98972" y="232178"/>
                  <a:pt x="115205" y="247517"/>
                  <a:pt x="135190" y="256528"/>
                </a:cubicBezTo>
                <a:cubicBezTo>
                  <a:pt x="145671" y="261252"/>
                  <a:pt x="156965" y="264450"/>
                  <a:pt x="168336" y="266142"/>
                </a:cubicBezTo>
                <a:cubicBezTo>
                  <a:pt x="176607" y="267373"/>
                  <a:pt x="184917" y="267773"/>
                  <a:pt x="193257" y="267154"/>
                </a:cubicBezTo>
                <a:cubicBezTo>
                  <a:pt x="231892" y="264280"/>
                  <a:pt x="264273" y="241282"/>
                  <a:pt x="292687" y="216678"/>
                </a:cubicBezTo>
                <a:cubicBezTo>
                  <a:pt x="309745" y="201910"/>
                  <a:pt x="325978" y="185896"/>
                  <a:pt x="344300" y="172655"/>
                </a:cubicBezTo>
                <a:cubicBezTo>
                  <a:pt x="351777" y="167254"/>
                  <a:pt x="359817" y="162300"/>
                  <a:pt x="368463" y="158992"/>
                </a:cubicBezTo>
                <a:cubicBezTo>
                  <a:pt x="374463" y="156701"/>
                  <a:pt x="380871" y="155357"/>
                  <a:pt x="387312" y="155576"/>
                </a:cubicBezTo>
                <a:cubicBezTo>
                  <a:pt x="392185" y="155746"/>
                  <a:pt x="396930" y="156891"/>
                  <a:pt x="401480" y="158612"/>
                </a:cubicBezTo>
                <a:cubicBezTo>
                  <a:pt x="406738" y="160603"/>
                  <a:pt x="411985" y="163210"/>
                  <a:pt x="415903" y="167343"/>
                </a:cubicBezTo>
                <a:cubicBezTo>
                  <a:pt x="422360" y="174152"/>
                  <a:pt x="424477" y="183977"/>
                  <a:pt x="425263" y="193021"/>
                </a:cubicBezTo>
                <a:cubicBezTo>
                  <a:pt x="426639" y="208857"/>
                  <a:pt x="424736" y="224876"/>
                  <a:pt x="422862" y="240586"/>
                </a:cubicBezTo>
                <a:cubicBezTo>
                  <a:pt x="419033" y="272652"/>
                  <a:pt x="412843" y="307162"/>
                  <a:pt x="420077" y="339134"/>
                </a:cubicBezTo>
                <a:cubicBezTo>
                  <a:pt x="422810" y="351213"/>
                  <a:pt x="427582" y="362811"/>
                  <a:pt x="435007" y="372786"/>
                </a:cubicBezTo>
                <a:cubicBezTo>
                  <a:pt x="447483" y="389553"/>
                  <a:pt x="466254" y="402791"/>
                  <a:pt x="487126" y="406053"/>
                </a:cubicBezTo>
                <a:cubicBezTo>
                  <a:pt x="496441" y="407515"/>
                  <a:pt x="505837" y="406985"/>
                  <a:pt x="515083" y="405296"/>
                </a:cubicBezTo>
                <a:cubicBezTo>
                  <a:pt x="540893" y="400584"/>
                  <a:pt x="565599" y="386468"/>
                  <a:pt x="592503" y="389861"/>
                </a:cubicBezTo>
                <a:cubicBezTo>
                  <a:pt x="599061" y="390691"/>
                  <a:pt x="605400" y="392468"/>
                  <a:pt x="611477" y="395050"/>
                </a:cubicBezTo>
                <a:cubicBezTo>
                  <a:pt x="626361" y="401370"/>
                  <a:pt x="638534" y="411721"/>
                  <a:pt x="650695" y="422120"/>
                </a:cubicBezTo>
                <a:cubicBezTo>
                  <a:pt x="662029" y="431816"/>
                  <a:pt x="673069" y="441900"/>
                  <a:pt x="683711" y="452356"/>
                </a:cubicBezTo>
                <a:cubicBezTo>
                  <a:pt x="690727" y="459250"/>
                  <a:pt x="697633" y="466322"/>
                  <a:pt x="703952" y="473859"/>
                </a:cubicBezTo>
                <a:cubicBezTo>
                  <a:pt x="706174" y="476511"/>
                  <a:pt x="708271" y="479268"/>
                  <a:pt x="710279" y="482085"/>
                </a:cubicBezTo>
                <a:cubicBezTo>
                  <a:pt x="710773" y="482777"/>
                  <a:pt x="712736" y="485862"/>
                  <a:pt x="712554" y="485498"/>
                </a:cubicBezTo>
                <a:cubicBezTo>
                  <a:pt x="716797" y="494307"/>
                  <a:pt x="727407" y="497966"/>
                  <a:pt x="736211" y="493724"/>
                </a:cubicBezTo>
                <a:cubicBezTo>
                  <a:pt x="745016" y="489477"/>
                  <a:pt x="748805" y="478996"/>
                  <a:pt x="744559" y="470192"/>
                </a:cubicBezTo>
                <a:cubicBezTo>
                  <a:pt x="740863" y="462666"/>
                  <a:pt x="735151" y="455926"/>
                  <a:pt x="729759" y="449571"/>
                </a:cubicBezTo>
                <a:cubicBezTo>
                  <a:pt x="721569" y="439920"/>
                  <a:pt x="712756" y="430707"/>
                  <a:pt x="703701" y="421869"/>
                </a:cubicBezTo>
                <a:cubicBezTo>
                  <a:pt x="692949" y="411381"/>
                  <a:pt x="681853" y="401277"/>
                  <a:pt x="670555" y="391379"/>
                </a:cubicBezTo>
                <a:cubicBezTo>
                  <a:pt x="663062" y="384817"/>
                  <a:pt x="655492" y="378316"/>
                  <a:pt x="647278" y="372656"/>
                </a:cubicBezTo>
                <a:cubicBezTo>
                  <a:pt x="630907" y="361378"/>
                  <a:pt x="612472" y="353517"/>
                  <a:pt x="592628" y="351278"/>
                </a:cubicBezTo>
                <a:cubicBezTo>
                  <a:pt x="573295" y="349096"/>
                  <a:pt x="554390" y="352703"/>
                  <a:pt x="535704" y="357350"/>
                </a:cubicBezTo>
                <a:cubicBezTo>
                  <a:pt x="522418" y="360654"/>
                  <a:pt x="504448" y="367301"/>
                  <a:pt x="490919" y="362030"/>
                </a:cubicBezTo>
                <a:cubicBezTo>
                  <a:pt x="485228" y="359816"/>
                  <a:pt x="480479" y="355424"/>
                  <a:pt x="476500" y="350898"/>
                </a:cubicBezTo>
                <a:cubicBezTo>
                  <a:pt x="467481" y="340656"/>
                  <a:pt x="465627" y="327479"/>
                  <a:pt x="465618" y="314213"/>
                </a:cubicBezTo>
                <a:cubicBezTo>
                  <a:pt x="465606" y="297434"/>
                  <a:pt x="468420" y="280659"/>
                  <a:pt x="470934" y="264118"/>
                </a:cubicBezTo>
                <a:cubicBezTo>
                  <a:pt x="477848" y="218605"/>
                  <a:pt x="487891" y="161134"/>
                  <a:pt x="449045" y="126607"/>
                </a:cubicBezTo>
                <a:cubicBezTo>
                  <a:pt x="443755" y="121903"/>
                  <a:pt x="437877" y="117831"/>
                  <a:pt x="431590" y="114588"/>
                </a:cubicBezTo>
                <a:cubicBezTo>
                  <a:pt x="423101" y="110216"/>
                  <a:pt x="414122" y="106942"/>
                  <a:pt x="404771" y="104974"/>
                </a:cubicBezTo>
                <a:cubicBezTo>
                  <a:pt x="398452" y="103650"/>
                  <a:pt x="391999" y="102958"/>
                  <a:pt x="385543" y="102950"/>
                </a:cubicBezTo>
                <a:cubicBezTo>
                  <a:pt x="334188" y="102889"/>
                  <a:pt x="294723" y="144168"/>
                  <a:pt x="257266" y="173922"/>
                </a:cubicBezTo>
                <a:cubicBezTo>
                  <a:pt x="232001" y="193992"/>
                  <a:pt x="202555" y="215265"/>
                  <a:pt x="169093" y="204153"/>
                </a:cubicBezTo>
                <a:cubicBezTo>
                  <a:pt x="159224" y="200878"/>
                  <a:pt x="149982" y="195502"/>
                  <a:pt x="145566" y="185686"/>
                </a:cubicBezTo>
                <a:cubicBezTo>
                  <a:pt x="143898" y="181982"/>
                  <a:pt x="142744" y="178140"/>
                  <a:pt x="141894" y="174173"/>
                </a:cubicBezTo>
                <a:cubicBezTo>
                  <a:pt x="140744" y="168789"/>
                  <a:pt x="140113" y="163332"/>
                  <a:pt x="139619" y="157855"/>
                </a:cubicBezTo>
                <a:cubicBezTo>
                  <a:pt x="137773" y="137452"/>
                  <a:pt x="138655" y="116556"/>
                  <a:pt x="134810" y="96372"/>
                </a:cubicBezTo>
                <a:cubicBezTo>
                  <a:pt x="133122" y="87506"/>
                  <a:pt x="130584" y="78641"/>
                  <a:pt x="127094" y="70314"/>
                </a:cubicBezTo>
                <a:cubicBezTo>
                  <a:pt x="115986" y="43803"/>
                  <a:pt x="94976" y="23773"/>
                  <a:pt x="69028" y="11867"/>
                </a:cubicBezTo>
                <a:cubicBezTo>
                  <a:pt x="58891" y="7216"/>
                  <a:pt x="48204" y="3828"/>
                  <a:pt x="37404" y="1115"/>
                </a:cubicBezTo>
                <a:cubicBezTo>
                  <a:pt x="33481" y="18"/>
                  <a:pt x="29562" y="-253"/>
                  <a:pt x="25765" y="22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66" name="Google Shape;266;p32"/>
          <p:cNvSpPr/>
          <p:nvPr/>
        </p:nvSpPr>
        <p:spPr>
          <a:xfrm>
            <a:off x="8457962" y="51889"/>
            <a:ext cx="718859" cy="1397647"/>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267" name="Google Shape;267;p32"/>
          <p:cNvGrpSpPr/>
          <p:nvPr/>
        </p:nvGrpSpPr>
        <p:grpSpPr>
          <a:xfrm>
            <a:off x="44026" y="1174914"/>
            <a:ext cx="1118204" cy="1397691"/>
            <a:chOff x="294081" y="806179"/>
            <a:chExt cx="326283" cy="407835"/>
          </a:xfrm>
        </p:grpSpPr>
        <p:sp>
          <p:nvSpPr>
            <p:cNvPr id="268" name="Google Shape;268;p32"/>
            <p:cNvSpPr/>
            <p:nvPr/>
          </p:nvSpPr>
          <p:spPr>
            <a:xfrm>
              <a:off x="294081" y="910488"/>
              <a:ext cx="40284" cy="49764"/>
            </a:xfrm>
            <a:custGeom>
              <a:avLst/>
              <a:gdLst/>
              <a:ahLst/>
              <a:cxnLst/>
              <a:rect l="l" t="t" r="r" b="b"/>
              <a:pathLst>
                <a:path w="40284" h="49764" extrusionOk="0">
                  <a:moveTo>
                    <a:pt x="3451" y="1335"/>
                  </a:moveTo>
                  <a:cubicBezTo>
                    <a:pt x="-8037" y="10727"/>
                    <a:pt x="11056" y="60147"/>
                    <a:pt x="32723" y="47796"/>
                  </a:cubicBezTo>
                  <a:cubicBezTo>
                    <a:pt x="57381" y="33741"/>
                    <a:pt x="14814" y="-7951"/>
                    <a:pt x="3451" y="133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69" name="Google Shape;269;p32"/>
            <p:cNvSpPr/>
            <p:nvPr/>
          </p:nvSpPr>
          <p:spPr>
            <a:xfrm>
              <a:off x="350234" y="858974"/>
              <a:ext cx="39117" cy="43972"/>
            </a:xfrm>
            <a:custGeom>
              <a:avLst/>
              <a:gdLst/>
              <a:ahLst/>
              <a:cxnLst/>
              <a:rect l="l" t="t" r="r" b="b"/>
              <a:pathLst>
                <a:path w="39117" h="43972" extrusionOk="0">
                  <a:moveTo>
                    <a:pt x="4702" y="1713"/>
                  </a:moveTo>
                  <a:cubicBezTo>
                    <a:pt x="-10298" y="10332"/>
                    <a:pt x="13819" y="53752"/>
                    <a:pt x="31813" y="41956"/>
                  </a:cubicBezTo>
                  <a:cubicBezTo>
                    <a:pt x="53368" y="27824"/>
                    <a:pt x="22033" y="-8241"/>
                    <a:pt x="4702" y="17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70" name="Google Shape;270;p32"/>
            <p:cNvSpPr/>
            <p:nvPr/>
          </p:nvSpPr>
          <p:spPr>
            <a:xfrm>
              <a:off x="362269" y="943534"/>
              <a:ext cx="52002" cy="68663"/>
            </a:xfrm>
            <a:custGeom>
              <a:avLst/>
              <a:gdLst/>
              <a:ahLst/>
              <a:cxnLst/>
              <a:rect l="l" t="t" r="r" b="b"/>
              <a:pathLst>
                <a:path w="52002" h="68663" extrusionOk="0">
                  <a:moveTo>
                    <a:pt x="10877" y="314"/>
                  </a:moveTo>
                  <a:cubicBezTo>
                    <a:pt x="-17027" y="6548"/>
                    <a:pt x="14090" y="78386"/>
                    <a:pt x="44299" y="67553"/>
                  </a:cubicBezTo>
                  <a:cubicBezTo>
                    <a:pt x="66949" y="59433"/>
                    <a:pt x="34752" y="-5026"/>
                    <a:pt x="10877" y="314"/>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71" name="Google Shape;271;p32"/>
            <p:cNvSpPr/>
            <p:nvPr/>
          </p:nvSpPr>
          <p:spPr>
            <a:xfrm>
              <a:off x="431719" y="887416"/>
              <a:ext cx="40174" cy="50997"/>
            </a:xfrm>
            <a:custGeom>
              <a:avLst/>
              <a:gdLst/>
              <a:ahLst/>
              <a:cxnLst/>
              <a:rect l="l" t="t" r="r" b="b"/>
              <a:pathLst>
                <a:path w="40174" h="50997" extrusionOk="0">
                  <a:moveTo>
                    <a:pt x="6211" y="989"/>
                  </a:moveTo>
                  <a:cubicBezTo>
                    <a:pt x="-14649" y="14761"/>
                    <a:pt x="22590" y="60448"/>
                    <a:pt x="36341" y="49247"/>
                  </a:cubicBezTo>
                  <a:cubicBezTo>
                    <a:pt x="51295" y="37066"/>
                    <a:pt x="18513" y="-7132"/>
                    <a:pt x="6211" y="98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72" name="Google Shape;272;p32"/>
            <p:cNvSpPr/>
            <p:nvPr/>
          </p:nvSpPr>
          <p:spPr>
            <a:xfrm>
              <a:off x="444907" y="806179"/>
              <a:ext cx="39374" cy="45892"/>
            </a:xfrm>
            <a:custGeom>
              <a:avLst/>
              <a:gdLst/>
              <a:ahLst/>
              <a:cxnLst/>
              <a:rect l="l" t="t" r="r" b="b"/>
              <a:pathLst>
                <a:path w="39374" h="45892" extrusionOk="0">
                  <a:moveTo>
                    <a:pt x="5976" y="1292"/>
                  </a:moveTo>
                  <a:cubicBezTo>
                    <a:pt x="-12248" y="11748"/>
                    <a:pt x="15336" y="53464"/>
                    <a:pt x="33580" y="44688"/>
                  </a:cubicBezTo>
                  <a:cubicBezTo>
                    <a:pt x="51943" y="35859"/>
                    <a:pt x="22230" y="-8031"/>
                    <a:pt x="5976" y="129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73" name="Google Shape;273;p32"/>
            <p:cNvSpPr/>
            <p:nvPr/>
          </p:nvSpPr>
          <p:spPr>
            <a:xfrm>
              <a:off x="521082" y="898577"/>
              <a:ext cx="35816" cy="41964"/>
            </a:xfrm>
            <a:custGeom>
              <a:avLst/>
              <a:gdLst/>
              <a:ahLst/>
              <a:cxnLst/>
              <a:rect l="l" t="t" r="r" b="b"/>
              <a:pathLst>
                <a:path w="35816" h="41964" extrusionOk="0">
                  <a:moveTo>
                    <a:pt x="6526" y="357"/>
                  </a:moveTo>
                  <a:cubicBezTo>
                    <a:pt x="-10197" y="5538"/>
                    <a:pt x="8259" y="50400"/>
                    <a:pt x="27714" y="40559"/>
                  </a:cubicBezTo>
                  <a:cubicBezTo>
                    <a:pt x="50311" y="29135"/>
                    <a:pt x="19865" y="-3776"/>
                    <a:pt x="6526" y="35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74" name="Google Shape;274;p32"/>
            <p:cNvSpPr/>
            <p:nvPr/>
          </p:nvSpPr>
          <p:spPr>
            <a:xfrm>
              <a:off x="484925" y="985404"/>
              <a:ext cx="38729" cy="54203"/>
            </a:xfrm>
            <a:custGeom>
              <a:avLst/>
              <a:gdLst/>
              <a:ahLst/>
              <a:cxnLst/>
              <a:rect l="l" t="t" r="r" b="b"/>
              <a:pathLst>
                <a:path w="38729" h="54203" extrusionOk="0">
                  <a:moveTo>
                    <a:pt x="4724" y="577"/>
                  </a:moveTo>
                  <a:cubicBezTo>
                    <a:pt x="-9643" y="8775"/>
                    <a:pt x="11694" y="59785"/>
                    <a:pt x="29547" y="53701"/>
                  </a:cubicBezTo>
                  <a:cubicBezTo>
                    <a:pt x="56693" y="44443"/>
                    <a:pt x="16111" y="-5924"/>
                    <a:pt x="4724" y="57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75" name="Google Shape;275;p32"/>
            <p:cNvSpPr/>
            <p:nvPr/>
          </p:nvSpPr>
          <p:spPr>
            <a:xfrm>
              <a:off x="461499" y="1072637"/>
              <a:ext cx="36541" cy="45888"/>
            </a:xfrm>
            <a:custGeom>
              <a:avLst/>
              <a:gdLst/>
              <a:ahLst/>
              <a:cxnLst/>
              <a:rect l="l" t="t" r="r" b="b"/>
              <a:pathLst>
                <a:path w="36541" h="45888" extrusionOk="0">
                  <a:moveTo>
                    <a:pt x="4456" y="488"/>
                  </a:moveTo>
                  <a:cubicBezTo>
                    <a:pt x="-9097" y="7431"/>
                    <a:pt x="11034" y="50616"/>
                    <a:pt x="27878" y="45463"/>
                  </a:cubicBezTo>
                  <a:cubicBezTo>
                    <a:pt x="53491" y="37626"/>
                    <a:pt x="15200" y="-5013"/>
                    <a:pt x="4456" y="48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76" name="Google Shape;276;p32"/>
            <p:cNvSpPr/>
            <p:nvPr/>
          </p:nvSpPr>
          <p:spPr>
            <a:xfrm>
              <a:off x="299468" y="990154"/>
              <a:ext cx="54435" cy="63512"/>
            </a:xfrm>
            <a:custGeom>
              <a:avLst/>
              <a:gdLst/>
              <a:ahLst/>
              <a:cxnLst/>
              <a:rect l="l" t="t" r="r" b="b"/>
              <a:pathLst>
                <a:path w="54435" h="63512" extrusionOk="0">
                  <a:moveTo>
                    <a:pt x="6165" y="479"/>
                  </a:moveTo>
                  <a:cubicBezTo>
                    <a:pt x="-12950" y="6227"/>
                    <a:pt x="16370" y="73681"/>
                    <a:pt x="39822" y="62200"/>
                  </a:cubicBezTo>
                  <a:cubicBezTo>
                    <a:pt x="80529" y="42275"/>
                    <a:pt x="25281" y="-5270"/>
                    <a:pt x="6165" y="47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77" name="Google Shape;277;p32"/>
            <p:cNvSpPr/>
            <p:nvPr/>
          </p:nvSpPr>
          <p:spPr>
            <a:xfrm>
              <a:off x="580978" y="1013259"/>
              <a:ext cx="39386" cy="52947"/>
            </a:xfrm>
            <a:custGeom>
              <a:avLst/>
              <a:gdLst/>
              <a:ahLst/>
              <a:cxnLst/>
              <a:rect l="l" t="t" r="r" b="b"/>
              <a:pathLst>
                <a:path w="39386" h="52947" extrusionOk="0">
                  <a:moveTo>
                    <a:pt x="6853" y="565"/>
                  </a:moveTo>
                  <a:cubicBezTo>
                    <a:pt x="-7068" y="5452"/>
                    <a:pt x="287" y="62417"/>
                    <a:pt x="28304" y="51580"/>
                  </a:cubicBezTo>
                  <a:cubicBezTo>
                    <a:pt x="56321" y="40747"/>
                    <a:pt x="24471" y="-5620"/>
                    <a:pt x="6853" y="56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78" name="Google Shape;278;p32"/>
            <p:cNvSpPr/>
            <p:nvPr/>
          </p:nvSpPr>
          <p:spPr>
            <a:xfrm>
              <a:off x="547665" y="1097763"/>
              <a:ext cx="39383" cy="52951"/>
            </a:xfrm>
            <a:custGeom>
              <a:avLst/>
              <a:gdLst/>
              <a:ahLst/>
              <a:cxnLst/>
              <a:rect l="l" t="t" r="r" b="b"/>
              <a:pathLst>
                <a:path w="39383" h="52951" extrusionOk="0">
                  <a:moveTo>
                    <a:pt x="6854" y="565"/>
                  </a:moveTo>
                  <a:cubicBezTo>
                    <a:pt x="-7067" y="5456"/>
                    <a:pt x="284" y="62421"/>
                    <a:pt x="28301" y="51584"/>
                  </a:cubicBezTo>
                  <a:cubicBezTo>
                    <a:pt x="56318" y="40747"/>
                    <a:pt x="24472" y="-5620"/>
                    <a:pt x="6854" y="56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79" name="Google Shape;279;p32"/>
            <p:cNvSpPr/>
            <p:nvPr/>
          </p:nvSpPr>
          <p:spPr>
            <a:xfrm>
              <a:off x="378446" y="1050379"/>
              <a:ext cx="48288" cy="58445"/>
            </a:xfrm>
            <a:custGeom>
              <a:avLst/>
              <a:gdLst/>
              <a:ahLst/>
              <a:cxnLst/>
              <a:rect l="l" t="t" r="r" b="b"/>
              <a:pathLst>
                <a:path w="48288" h="58445" extrusionOk="0">
                  <a:moveTo>
                    <a:pt x="3945" y="1542"/>
                  </a:moveTo>
                  <a:cubicBezTo>
                    <a:pt x="-2518" y="6950"/>
                    <a:pt x="154" y="16180"/>
                    <a:pt x="3522" y="26122"/>
                  </a:cubicBezTo>
                  <a:cubicBezTo>
                    <a:pt x="6884" y="36052"/>
                    <a:pt x="10933" y="46695"/>
                    <a:pt x="17164" y="53568"/>
                  </a:cubicBezTo>
                  <a:cubicBezTo>
                    <a:pt x="28070" y="65595"/>
                    <a:pt x="54229" y="54034"/>
                    <a:pt x="47064" y="33591"/>
                  </a:cubicBezTo>
                  <a:cubicBezTo>
                    <a:pt x="44967" y="27612"/>
                    <a:pt x="35106" y="18503"/>
                    <a:pt x="25666" y="10569"/>
                  </a:cubicBezTo>
                  <a:cubicBezTo>
                    <a:pt x="17276" y="3517"/>
                    <a:pt x="9470" y="-3085"/>
                    <a:pt x="3945" y="154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80" name="Google Shape;280;p32"/>
            <p:cNvSpPr/>
            <p:nvPr/>
          </p:nvSpPr>
          <p:spPr>
            <a:xfrm>
              <a:off x="426148" y="1160252"/>
              <a:ext cx="44418" cy="53762"/>
            </a:xfrm>
            <a:custGeom>
              <a:avLst/>
              <a:gdLst/>
              <a:ahLst/>
              <a:cxnLst/>
              <a:rect l="l" t="t" r="r" b="b"/>
              <a:pathLst>
                <a:path w="44418" h="53762" extrusionOk="0">
                  <a:moveTo>
                    <a:pt x="3629" y="1417"/>
                  </a:moveTo>
                  <a:cubicBezTo>
                    <a:pt x="-2318" y="6393"/>
                    <a:pt x="143" y="14881"/>
                    <a:pt x="3240" y="24030"/>
                  </a:cubicBezTo>
                  <a:cubicBezTo>
                    <a:pt x="6333" y="33163"/>
                    <a:pt x="10057" y="42955"/>
                    <a:pt x="15789" y="49274"/>
                  </a:cubicBezTo>
                  <a:cubicBezTo>
                    <a:pt x="25821" y="60338"/>
                    <a:pt x="49883" y="49708"/>
                    <a:pt x="43292" y="30900"/>
                  </a:cubicBezTo>
                  <a:cubicBezTo>
                    <a:pt x="41365" y="25399"/>
                    <a:pt x="32294" y="17019"/>
                    <a:pt x="23610" y="9724"/>
                  </a:cubicBezTo>
                  <a:cubicBezTo>
                    <a:pt x="15895" y="3235"/>
                    <a:pt x="8709" y="-2837"/>
                    <a:pt x="3629" y="141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81" name="Google Shape;281;p32"/>
            <p:cNvSpPr/>
            <p:nvPr/>
          </p:nvSpPr>
          <p:spPr>
            <a:xfrm>
              <a:off x="345346" y="1124226"/>
              <a:ext cx="35305" cy="51564"/>
            </a:xfrm>
            <a:custGeom>
              <a:avLst/>
              <a:gdLst/>
              <a:ahLst/>
              <a:cxnLst/>
              <a:rect l="l" t="t" r="r" b="b"/>
              <a:pathLst>
                <a:path w="35305" h="51564" extrusionOk="0">
                  <a:moveTo>
                    <a:pt x="5461" y="593"/>
                  </a:moveTo>
                  <a:cubicBezTo>
                    <a:pt x="-884" y="3723"/>
                    <a:pt x="-383" y="11657"/>
                    <a:pt x="559" y="20300"/>
                  </a:cubicBezTo>
                  <a:cubicBezTo>
                    <a:pt x="1500" y="28934"/>
                    <a:pt x="2875" y="38269"/>
                    <a:pt x="6754" y="44989"/>
                  </a:cubicBezTo>
                  <a:cubicBezTo>
                    <a:pt x="13541" y="56745"/>
                    <a:pt x="37306" y="52413"/>
                    <a:pt x="35170" y="34594"/>
                  </a:cubicBezTo>
                  <a:cubicBezTo>
                    <a:pt x="34546" y="29384"/>
                    <a:pt x="28080" y="20178"/>
                    <a:pt x="21745" y="11993"/>
                  </a:cubicBezTo>
                  <a:cubicBezTo>
                    <a:pt x="16116" y="4722"/>
                    <a:pt x="10885" y="-2078"/>
                    <a:pt x="5461" y="59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282" name="Google Shape;282;p32"/>
          <p:cNvSpPr/>
          <p:nvPr/>
        </p:nvSpPr>
        <p:spPr>
          <a:xfrm>
            <a:off x="73971" y="51884"/>
            <a:ext cx="2024508" cy="1211801"/>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83" name="Google Shape;283;p32"/>
          <p:cNvSpPr/>
          <p:nvPr/>
        </p:nvSpPr>
        <p:spPr>
          <a:xfrm rot="8703223">
            <a:off x="1865625" y="-450973"/>
            <a:ext cx="1082061" cy="933097"/>
          </a:xfrm>
          <a:custGeom>
            <a:avLst/>
            <a:gdLst/>
            <a:ahLst/>
            <a:cxnLst/>
            <a:rect l="l" t="t" r="r" b="b"/>
            <a:pathLst>
              <a:path w="468668" h="404148" extrusionOk="0">
                <a:moveTo>
                  <a:pt x="343112" y="156"/>
                </a:moveTo>
                <a:cubicBezTo>
                  <a:pt x="319094" y="-1160"/>
                  <a:pt x="294652" y="6050"/>
                  <a:pt x="272395" y="14579"/>
                </a:cubicBezTo>
                <a:cubicBezTo>
                  <a:pt x="260213" y="19247"/>
                  <a:pt x="248251" y="24444"/>
                  <a:pt x="236342" y="29760"/>
                </a:cubicBezTo>
                <a:cubicBezTo>
                  <a:pt x="204331" y="44046"/>
                  <a:pt x="172068" y="59704"/>
                  <a:pt x="137542" y="66950"/>
                </a:cubicBezTo>
                <a:cubicBezTo>
                  <a:pt x="115187" y="71642"/>
                  <a:pt x="91755" y="72188"/>
                  <a:pt x="70242" y="63663"/>
                </a:cubicBezTo>
                <a:cubicBezTo>
                  <a:pt x="61866" y="60343"/>
                  <a:pt x="54263" y="55745"/>
                  <a:pt x="46965" y="50506"/>
                </a:cubicBezTo>
                <a:cubicBezTo>
                  <a:pt x="33656" y="40957"/>
                  <a:pt x="15146" y="43900"/>
                  <a:pt x="5598" y="57210"/>
                </a:cubicBezTo>
                <a:cubicBezTo>
                  <a:pt x="-3950" y="70520"/>
                  <a:pt x="-1006" y="89154"/>
                  <a:pt x="12303" y="98703"/>
                </a:cubicBezTo>
                <a:cubicBezTo>
                  <a:pt x="23539" y="106759"/>
                  <a:pt x="35487" y="113693"/>
                  <a:pt x="48357" y="118819"/>
                </a:cubicBezTo>
                <a:cubicBezTo>
                  <a:pt x="109757" y="143253"/>
                  <a:pt x="173562" y="122227"/>
                  <a:pt x="231281" y="97436"/>
                </a:cubicBezTo>
                <a:cubicBezTo>
                  <a:pt x="257586" y="86142"/>
                  <a:pt x="283653" y="73038"/>
                  <a:pt x="311233" y="65051"/>
                </a:cubicBezTo>
                <a:cubicBezTo>
                  <a:pt x="322442" y="61809"/>
                  <a:pt x="338242" y="57858"/>
                  <a:pt x="349690" y="63157"/>
                </a:cubicBezTo>
                <a:cubicBezTo>
                  <a:pt x="365708" y="70573"/>
                  <a:pt x="372234" y="92404"/>
                  <a:pt x="375877" y="108063"/>
                </a:cubicBezTo>
                <a:cubicBezTo>
                  <a:pt x="376820" y="112135"/>
                  <a:pt x="377699" y="116345"/>
                  <a:pt x="378407" y="120462"/>
                </a:cubicBezTo>
                <a:cubicBezTo>
                  <a:pt x="379201" y="125113"/>
                  <a:pt x="379719" y="129437"/>
                  <a:pt x="380302" y="134124"/>
                </a:cubicBezTo>
                <a:cubicBezTo>
                  <a:pt x="380877" y="138735"/>
                  <a:pt x="381537" y="144054"/>
                  <a:pt x="381949" y="148674"/>
                </a:cubicBezTo>
                <a:cubicBezTo>
                  <a:pt x="386038" y="194603"/>
                  <a:pt x="384775" y="240938"/>
                  <a:pt x="387767" y="286941"/>
                </a:cubicBezTo>
                <a:cubicBezTo>
                  <a:pt x="389969" y="320763"/>
                  <a:pt x="394778" y="354776"/>
                  <a:pt x="408894" y="385865"/>
                </a:cubicBezTo>
                <a:cubicBezTo>
                  <a:pt x="416083" y="401600"/>
                  <a:pt x="434652" y="408490"/>
                  <a:pt x="450387" y="401301"/>
                </a:cubicBezTo>
                <a:cubicBezTo>
                  <a:pt x="466122" y="394107"/>
                  <a:pt x="473012" y="375542"/>
                  <a:pt x="465819" y="359807"/>
                </a:cubicBezTo>
                <a:cubicBezTo>
                  <a:pt x="452091" y="330029"/>
                  <a:pt x="450513" y="295005"/>
                  <a:pt x="448994" y="262652"/>
                </a:cubicBezTo>
                <a:cubicBezTo>
                  <a:pt x="447460" y="229887"/>
                  <a:pt x="447266" y="197097"/>
                  <a:pt x="445201" y="164360"/>
                </a:cubicBezTo>
                <a:cubicBezTo>
                  <a:pt x="443878" y="143391"/>
                  <a:pt x="441991" y="122462"/>
                  <a:pt x="437737" y="101865"/>
                </a:cubicBezTo>
                <a:cubicBezTo>
                  <a:pt x="429248" y="60785"/>
                  <a:pt x="409671" y="18769"/>
                  <a:pt x="366894" y="4584"/>
                </a:cubicBezTo>
                <a:cubicBezTo>
                  <a:pt x="359073" y="1994"/>
                  <a:pt x="351115" y="597"/>
                  <a:pt x="343112" y="15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84" name="Google Shape;284;p32"/>
          <p:cNvSpPr txBox="1">
            <a:spLocks noGrp="1"/>
          </p:cNvSpPr>
          <p:nvPr>
            <p:ph type="ctrTitle"/>
          </p:nvPr>
        </p:nvSpPr>
        <p:spPr>
          <a:xfrm>
            <a:off x="3446638" y="1052644"/>
            <a:ext cx="47784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85" name="Google Shape;285;p32"/>
          <p:cNvSpPr txBox="1">
            <a:spLocks noGrp="1"/>
          </p:cNvSpPr>
          <p:nvPr>
            <p:ph type="subTitle" idx="1"/>
          </p:nvPr>
        </p:nvSpPr>
        <p:spPr>
          <a:xfrm>
            <a:off x="3446633" y="3027882"/>
            <a:ext cx="4778400" cy="594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3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86" name="Google Shape;28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7"/>
        <p:cNvGrpSpPr/>
        <p:nvPr/>
      </p:nvGrpSpPr>
      <p:grpSpPr>
        <a:xfrm>
          <a:off x="0" y="0"/>
          <a:ext cx="0" cy="0"/>
          <a:chOff x="0" y="0"/>
          <a:chExt cx="0" cy="0"/>
        </a:xfrm>
      </p:grpSpPr>
      <p:sp>
        <p:nvSpPr>
          <p:cNvPr id="288" name="Google Shape;288;p33"/>
          <p:cNvSpPr/>
          <p:nvPr/>
        </p:nvSpPr>
        <p:spPr>
          <a:xfrm rot="-521724">
            <a:off x="1093010" y="12"/>
            <a:ext cx="7199714" cy="5207567"/>
          </a:xfrm>
          <a:custGeom>
            <a:avLst/>
            <a:gdLst/>
            <a:ahLst/>
            <a:cxnLst/>
            <a:rect l="l" t="t" r="r" b="b"/>
            <a:pathLst>
              <a:path w="466151" h="342038" extrusionOk="0">
                <a:moveTo>
                  <a:pt x="88794" y="1194"/>
                </a:moveTo>
                <a:cubicBezTo>
                  <a:pt x="8682" y="12181"/>
                  <a:pt x="-30099" y="151606"/>
                  <a:pt x="27546" y="215656"/>
                </a:cubicBezTo>
                <a:cubicBezTo>
                  <a:pt x="106971" y="303921"/>
                  <a:pt x="141582" y="220679"/>
                  <a:pt x="215177" y="250126"/>
                </a:cubicBezTo>
                <a:cubicBezTo>
                  <a:pt x="276506" y="274657"/>
                  <a:pt x="276182" y="342038"/>
                  <a:pt x="353056" y="342038"/>
                </a:cubicBezTo>
                <a:cubicBezTo>
                  <a:pt x="503039" y="342038"/>
                  <a:pt x="483851" y="151125"/>
                  <a:pt x="410499" y="77789"/>
                </a:cubicBezTo>
                <a:cubicBezTo>
                  <a:pt x="380300" y="47574"/>
                  <a:pt x="299094" y="56844"/>
                  <a:pt x="272619" y="54812"/>
                </a:cubicBezTo>
                <a:cubicBezTo>
                  <a:pt x="211371" y="50096"/>
                  <a:pt x="163644" y="-9072"/>
                  <a:pt x="88794" y="119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89" name="Google Shape;289;p33"/>
          <p:cNvSpPr/>
          <p:nvPr/>
        </p:nvSpPr>
        <p:spPr>
          <a:xfrm flipH="1">
            <a:off x="8051125" y="870230"/>
            <a:ext cx="1092869" cy="902086"/>
          </a:xfrm>
          <a:custGeom>
            <a:avLst/>
            <a:gdLst/>
            <a:ahLst/>
            <a:cxnLst/>
            <a:rect l="l" t="t" r="r" b="b"/>
            <a:pathLst>
              <a:path w="84083" h="105077" extrusionOk="0">
                <a:moveTo>
                  <a:pt x="84083" y="864"/>
                </a:moveTo>
                <a:cubicBezTo>
                  <a:pt x="76244" y="-1747"/>
                  <a:pt x="65212" y="2713"/>
                  <a:pt x="60960" y="9798"/>
                </a:cubicBezTo>
                <a:cubicBezTo>
                  <a:pt x="55165" y="19454"/>
                  <a:pt x="54669" y="31433"/>
                  <a:pt x="52027" y="42380"/>
                </a:cubicBezTo>
                <a:cubicBezTo>
                  <a:pt x="46522" y="65191"/>
                  <a:pt x="38385" y="94095"/>
                  <a:pt x="16817" y="103340"/>
                </a:cubicBezTo>
                <a:cubicBezTo>
                  <a:pt x="11642" y="105558"/>
                  <a:pt x="5630" y="104917"/>
                  <a:pt x="0" y="104917"/>
                </a:cubicBezTo>
              </a:path>
            </a:pathLst>
          </a:custGeom>
          <a:noFill/>
          <a:ln w="19050" cap="flat" cmpd="sng">
            <a:solidFill>
              <a:schemeClr val="dk2"/>
            </a:solidFill>
            <a:prstDash val="dash"/>
            <a:round/>
            <a:headEnd type="none" w="med" len="med"/>
            <a:tailEnd type="none" w="med" len="med"/>
          </a:ln>
        </p:spPr>
      </p:sp>
      <p:grpSp>
        <p:nvGrpSpPr>
          <p:cNvPr id="290" name="Google Shape;290;p33"/>
          <p:cNvGrpSpPr/>
          <p:nvPr/>
        </p:nvGrpSpPr>
        <p:grpSpPr>
          <a:xfrm rot="339470" flipH="1">
            <a:off x="6467026" y="170275"/>
            <a:ext cx="1685831" cy="1142611"/>
            <a:chOff x="2619888" y="547914"/>
            <a:chExt cx="571532" cy="387356"/>
          </a:xfrm>
        </p:grpSpPr>
        <p:sp>
          <p:nvSpPr>
            <p:cNvPr id="291" name="Google Shape;291;p33"/>
            <p:cNvSpPr/>
            <p:nvPr/>
          </p:nvSpPr>
          <p:spPr>
            <a:xfrm>
              <a:off x="2622913" y="552115"/>
              <a:ext cx="568372" cy="358918"/>
            </a:xfrm>
            <a:custGeom>
              <a:avLst/>
              <a:gdLst/>
              <a:ahLst/>
              <a:cxnLst/>
              <a:rect l="l" t="t" r="r" b="b"/>
              <a:pathLst>
                <a:path w="568372" h="358918" extrusionOk="0">
                  <a:moveTo>
                    <a:pt x="0" y="70057"/>
                  </a:moveTo>
                  <a:lnTo>
                    <a:pt x="6696" y="157152"/>
                  </a:lnTo>
                  <a:lnTo>
                    <a:pt x="48938" y="176191"/>
                  </a:lnTo>
                  <a:lnTo>
                    <a:pt x="11489" y="189545"/>
                  </a:lnTo>
                  <a:lnTo>
                    <a:pt x="30474" y="358919"/>
                  </a:lnTo>
                  <a:lnTo>
                    <a:pt x="568373" y="0"/>
                  </a:lnTo>
                  <a:lnTo>
                    <a:pt x="0" y="70057"/>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92" name="Google Shape;292;p33"/>
            <p:cNvSpPr/>
            <p:nvPr/>
          </p:nvSpPr>
          <p:spPr>
            <a:xfrm>
              <a:off x="2734978" y="551055"/>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93" name="Google Shape;293;p33"/>
            <p:cNvSpPr/>
            <p:nvPr/>
          </p:nvSpPr>
          <p:spPr>
            <a:xfrm>
              <a:off x="2734978" y="552682"/>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rgbClr val="000002">
                <a:alpha val="1862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94" name="Google Shape;294;p33"/>
            <p:cNvSpPr/>
            <p:nvPr/>
          </p:nvSpPr>
          <p:spPr>
            <a:xfrm>
              <a:off x="2629609" y="551055"/>
              <a:ext cx="561811" cy="177251"/>
            </a:xfrm>
            <a:custGeom>
              <a:avLst/>
              <a:gdLst/>
              <a:ahLst/>
              <a:cxnLst/>
              <a:rect l="l" t="t" r="r" b="b"/>
              <a:pathLst>
                <a:path w="561811" h="177251" extrusionOk="0">
                  <a:moveTo>
                    <a:pt x="0" y="158213"/>
                  </a:moveTo>
                  <a:lnTo>
                    <a:pt x="561811" y="0"/>
                  </a:lnTo>
                  <a:lnTo>
                    <a:pt x="42242" y="177251"/>
                  </a:lnTo>
                  <a:lnTo>
                    <a:pt x="0" y="158213"/>
                  </a:lnTo>
                  <a:close/>
                </a:path>
              </a:pathLst>
            </a:custGeom>
            <a:solidFill>
              <a:srgbClr val="000002">
                <a:alpha val="1862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95" name="Google Shape;295;p33"/>
            <p:cNvSpPr/>
            <p:nvPr/>
          </p:nvSpPr>
          <p:spPr>
            <a:xfrm>
              <a:off x="2842515" y="547914"/>
              <a:ext cx="348025" cy="185299"/>
            </a:xfrm>
            <a:custGeom>
              <a:avLst/>
              <a:gdLst/>
              <a:ahLst/>
              <a:cxnLst/>
              <a:rect l="l" t="t" r="r" b="b"/>
              <a:pathLst>
                <a:path w="348025" h="185299" extrusionOk="0">
                  <a:moveTo>
                    <a:pt x="343882" y="189"/>
                  </a:moveTo>
                  <a:lnTo>
                    <a:pt x="2066" y="118848"/>
                  </a:lnTo>
                  <a:cubicBezTo>
                    <a:pt x="471" y="119403"/>
                    <a:pt x="-383" y="121176"/>
                    <a:pt x="167" y="122771"/>
                  </a:cubicBezTo>
                  <a:cubicBezTo>
                    <a:pt x="722" y="124366"/>
                    <a:pt x="2365" y="125224"/>
                    <a:pt x="3964" y="124669"/>
                  </a:cubicBezTo>
                  <a:lnTo>
                    <a:pt x="323386" y="13852"/>
                  </a:lnTo>
                  <a:lnTo>
                    <a:pt x="74551" y="179695"/>
                  </a:lnTo>
                  <a:cubicBezTo>
                    <a:pt x="73147" y="180635"/>
                    <a:pt x="72730" y="182594"/>
                    <a:pt x="73669" y="183999"/>
                  </a:cubicBezTo>
                  <a:cubicBezTo>
                    <a:pt x="74604" y="185403"/>
                    <a:pt x="76563" y="185695"/>
                    <a:pt x="77968" y="184756"/>
                  </a:cubicBezTo>
                  <a:lnTo>
                    <a:pt x="346662" y="5626"/>
                  </a:lnTo>
                  <a:cubicBezTo>
                    <a:pt x="349650" y="3634"/>
                    <a:pt x="347274" y="-989"/>
                    <a:pt x="343882" y="18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96" name="Google Shape;296;p33"/>
            <p:cNvSpPr/>
            <p:nvPr/>
          </p:nvSpPr>
          <p:spPr>
            <a:xfrm>
              <a:off x="2619888" y="594381"/>
              <a:ext cx="217249" cy="30907"/>
            </a:xfrm>
            <a:custGeom>
              <a:avLst/>
              <a:gdLst/>
              <a:ahLst/>
              <a:cxnLst/>
              <a:rect l="l" t="t" r="r" b="b"/>
              <a:pathLst>
                <a:path w="217249" h="30907" extrusionOk="0">
                  <a:moveTo>
                    <a:pt x="213941" y="21"/>
                  </a:moveTo>
                  <a:lnTo>
                    <a:pt x="2677" y="24816"/>
                  </a:lnTo>
                  <a:cubicBezTo>
                    <a:pt x="1001" y="25014"/>
                    <a:pt x="-176" y="26427"/>
                    <a:pt x="22" y="28107"/>
                  </a:cubicBezTo>
                  <a:cubicBezTo>
                    <a:pt x="220" y="29783"/>
                    <a:pt x="1758" y="31086"/>
                    <a:pt x="3438" y="30888"/>
                  </a:cubicBezTo>
                  <a:lnTo>
                    <a:pt x="214572" y="6093"/>
                  </a:lnTo>
                  <a:cubicBezTo>
                    <a:pt x="216253" y="5899"/>
                    <a:pt x="217426" y="4357"/>
                    <a:pt x="217228" y="2677"/>
                  </a:cubicBezTo>
                  <a:cubicBezTo>
                    <a:pt x="217034" y="1001"/>
                    <a:pt x="215617" y="-173"/>
                    <a:pt x="213941" y="21"/>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97" name="Google Shape;297;p33"/>
            <p:cNvSpPr/>
            <p:nvPr/>
          </p:nvSpPr>
          <p:spPr>
            <a:xfrm>
              <a:off x="2786452" y="811546"/>
              <a:ext cx="48702" cy="92600"/>
            </a:xfrm>
            <a:custGeom>
              <a:avLst/>
              <a:gdLst/>
              <a:ahLst/>
              <a:cxnLst/>
              <a:rect l="l" t="t" r="r" b="b"/>
              <a:pathLst>
                <a:path w="48702" h="92600" extrusionOk="0">
                  <a:moveTo>
                    <a:pt x="46996" y="317"/>
                  </a:moveTo>
                  <a:cubicBezTo>
                    <a:pt x="45482" y="-432"/>
                    <a:pt x="43697" y="192"/>
                    <a:pt x="42948" y="1710"/>
                  </a:cubicBezTo>
                  <a:lnTo>
                    <a:pt x="317" y="88238"/>
                  </a:lnTo>
                  <a:cubicBezTo>
                    <a:pt x="-432" y="89752"/>
                    <a:pt x="192" y="91537"/>
                    <a:pt x="1710" y="92286"/>
                  </a:cubicBezTo>
                  <a:cubicBezTo>
                    <a:pt x="3224" y="93031"/>
                    <a:pt x="5009" y="92408"/>
                    <a:pt x="5758" y="90894"/>
                  </a:cubicBezTo>
                  <a:lnTo>
                    <a:pt x="48388" y="4491"/>
                  </a:lnTo>
                  <a:cubicBezTo>
                    <a:pt x="49133" y="2977"/>
                    <a:pt x="48510" y="1066"/>
                    <a:pt x="46996" y="31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298" name="Google Shape;298;p33"/>
            <p:cNvSpPr/>
            <p:nvPr/>
          </p:nvSpPr>
          <p:spPr>
            <a:xfrm>
              <a:off x="2807985" y="805919"/>
              <a:ext cx="63411" cy="91751"/>
            </a:xfrm>
            <a:custGeom>
              <a:avLst/>
              <a:gdLst/>
              <a:ahLst/>
              <a:cxnLst/>
              <a:rect l="l" t="t" r="r" b="b"/>
              <a:pathLst>
                <a:path w="63411" h="91751" extrusionOk="0">
                  <a:moveTo>
                    <a:pt x="62022" y="503"/>
                  </a:moveTo>
                  <a:cubicBezTo>
                    <a:pt x="60617" y="-436"/>
                    <a:pt x="58788" y="-15"/>
                    <a:pt x="57848" y="1390"/>
                  </a:cubicBezTo>
                  <a:lnTo>
                    <a:pt x="543" y="87032"/>
                  </a:lnTo>
                  <a:cubicBezTo>
                    <a:pt x="-396" y="88436"/>
                    <a:pt x="-101" y="90266"/>
                    <a:pt x="1300" y="91205"/>
                  </a:cubicBezTo>
                  <a:cubicBezTo>
                    <a:pt x="2705" y="92149"/>
                    <a:pt x="4660" y="91853"/>
                    <a:pt x="5603" y="90448"/>
                  </a:cubicBezTo>
                  <a:lnTo>
                    <a:pt x="62909" y="4806"/>
                  </a:lnTo>
                  <a:cubicBezTo>
                    <a:pt x="63848" y="3402"/>
                    <a:pt x="63427" y="1442"/>
                    <a:pt x="62022" y="50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299" name="Google Shape;299;p33"/>
          <p:cNvGrpSpPr/>
          <p:nvPr/>
        </p:nvGrpSpPr>
        <p:grpSpPr>
          <a:xfrm>
            <a:off x="8079493" y="4071405"/>
            <a:ext cx="982108" cy="973061"/>
            <a:chOff x="1292710" y="1609149"/>
            <a:chExt cx="368576" cy="365181"/>
          </a:xfrm>
        </p:grpSpPr>
        <p:sp>
          <p:nvSpPr>
            <p:cNvPr id="300" name="Google Shape;300;p33"/>
            <p:cNvSpPr/>
            <p:nvPr/>
          </p:nvSpPr>
          <p:spPr>
            <a:xfrm>
              <a:off x="1455338" y="1609149"/>
              <a:ext cx="37600" cy="51519"/>
            </a:xfrm>
            <a:custGeom>
              <a:avLst/>
              <a:gdLst/>
              <a:ahLst/>
              <a:cxnLst/>
              <a:rect l="l" t="t" r="r" b="b"/>
              <a:pathLst>
                <a:path w="37600" h="51519" extrusionOk="0">
                  <a:moveTo>
                    <a:pt x="32177" y="425"/>
                  </a:moveTo>
                  <a:cubicBezTo>
                    <a:pt x="18236" y="-4643"/>
                    <a:pt x="-14461" y="37044"/>
                    <a:pt x="7233" y="49343"/>
                  </a:cubicBezTo>
                  <a:cubicBezTo>
                    <a:pt x="31922" y="63341"/>
                    <a:pt x="45973" y="5441"/>
                    <a:pt x="32177" y="425"/>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01" name="Google Shape;301;p33"/>
            <p:cNvSpPr/>
            <p:nvPr/>
          </p:nvSpPr>
          <p:spPr>
            <a:xfrm>
              <a:off x="1533060" y="1631639"/>
              <a:ext cx="35347" cy="46776"/>
            </a:xfrm>
            <a:custGeom>
              <a:avLst/>
              <a:gdLst/>
              <a:ahLst/>
              <a:cxnLst/>
              <a:rect l="l" t="t" r="r" b="b"/>
              <a:pathLst>
                <a:path w="35347" h="46776" extrusionOk="0">
                  <a:moveTo>
                    <a:pt x="27759" y="1102"/>
                  </a:moveTo>
                  <a:cubicBezTo>
                    <a:pt x="12684" y="-7378"/>
                    <a:pt x="-12289" y="35556"/>
                    <a:pt x="7052" y="44984"/>
                  </a:cubicBezTo>
                  <a:cubicBezTo>
                    <a:pt x="30220" y="56278"/>
                    <a:pt x="45178" y="10903"/>
                    <a:pt x="27759" y="1102"/>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02" name="Google Shape;302;p33"/>
            <p:cNvSpPr/>
            <p:nvPr/>
          </p:nvSpPr>
          <p:spPr>
            <a:xfrm>
              <a:off x="1450835" y="1686801"/>
              <a:ext cx="51955" cy="69695"/>
            </a:xfrm>
            <a:custGeom>
              <a:avLst/>
              <a:gdLst/>
              <a:ahLst/>
              <a:cxnLst/>
              <a:rect l="l" t="t" r="r" b="b"/>
              <a:pathLst>
                <a:path w="51955" h="69695" extrusionOk="0">
                  <a:moveTo>
                    <a:pt x="47845" y="4125"/>
                  </a:moveTo>
                  <a:cubicBezTo>
                    <a:pt x="28212" y="-16659"/>
                    <a:pt x="-17597" y="46824"/>
                    <a:pt x="7165" y="67243"/>
                  </a:cubicBezTo>
                  <a:cubicBezTo>
                    <a:pt x="25726" y="82549"/>
                    <a:pt x="64645" y="21912"/>
                    <a:pt x="47845" y="4125"/>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03" name="Google Shape;303;p33"/>
            <p:cNvSpPr/>
            <p:nvPr/>
          </p:nvSpPr>
          <p:spPr>
            <a:xfrm>
              <a:off x="1547281" y="1716823"/>
              <a:ext cx="36331" cy="52578"/>
            </a:xfrm>
            <a:custGeom>
              <a:avLst/>
              <a:gdLst/>
              <a:ahLst/>
              <a:cxnLst/>
              <a:rect l="l" t="t" r="r" b="b"/>
              <a:pathLst>
                <a:path w="36331" h="52578" extrusionOk="0">
                  <a:moveTo>
                    <a:pt x="32180" y="1412"/>
                  </a:moveTo>
                  <a:cubicBezTo>
                    <a:pt x="9672" y="-9466"/>
                    <a:pt x="-10532" y="45900"/>
                    <a:pt x="6126" y="51985"/>
                  </a:cubicBezTo>
                  <a:cubicBezTo>
                    <a:pt x="24237" y="58603"/>
                    <a:pt x="45449" y="7828"/>
                    <a:pt x="32180" y="1412"/>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04" name="Google Shape;304;p33"/>
            <p:cNvSpPr/>
            <p:nvPr/>
          </p:nvSpPr>
          <p:spPr>
            <a:xfrm>
              <a:off x="1626385" y="1686443"/>
              <a:ext cx="34901" cy="49142"/>
            </a:xfrm>
            <a:custGeom>
              <a:avLst/>
              <a:gdLst/>
              <a:ahLst/>
              <a:cxnLst/>
              <a:rect l="l" t="t" r="r" b="b"/>
              <a:pathLst>
                <a:path w="34901" h="49142" extrusionOk="0">
                  <a:moveTo>
                    <a:pt x="29245" y="1523"/>
                  </a:moveTo>
                  <a:cubicBezTo>
                    <a:pt x="10935" y="-8791"/>
                    <a:pt x="-10799" y="36248"/>
                    <a:pt x="6073" y="47441"/>
                  </a:cubicBezTo>
                  <a:cubicBezTo>
                    <a:pt x="23055" y="58703"/>
                    <a:pt x="45567" y="10721"/>
                    <a:pt x="29245" y="1523"/>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05" name="Google Shape;305;p33"/>
            <p:cNvSpPr/>
            <p:nvPr/>
          </p:nvSpPr>
          <p:spPr>
            <a:xfrm>
              <a:off x="1586642" y="1798499"/>
              <a:ext cx="33322" cy="43573"/>
            </a:xfrm>
            <a:custGeom>
              <a:avLst/>
              <a:gdLst/>
              <a:ahLst/>
              <a:cxnLst/>
              <a:rect l="l" t="t" r="r" b="b"/>
              <a:pathLst>
                <a:path w="33322" h="43573" extrusionOk="0">
                  <a:moveTo>
                    <a:pt x="29640" y="2180"/>
                  </a:moveTo>
                  <a:cubicBezTo>
                    <a:pt x="16634" y="-9540"/>
                    <a:pt x="-12472" y="29266"/>
                    <a:pt x="5935" y="40949"/>
                  </a:cubicBezTo>
                  <a:cubicBezTo>
                    <a:pt x="27313" y="54518"/>
                    <a:pt x="40016" y="11527"/>
                    <a:pt x="29640" y="2180"/>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06" name="Google Shape;306;p33"/>
            <p:cNvSpPr/>
            <p:nvPr/>
          </p:nvSpPr>
          <p:spPr>
            <a:xfrm>
              <a:off x="1485573" y="1811596"/>
              <a:ext cx="39566" cy="53020"/>
            </a:xfrm>
            <a:custGeom>
              <a:avLst/>
              <a:gdLst/>
              <a:ahLst/>
              <a:cxnLst/>
              <a:rect l="l" t="t" r="r" b="b"/>
              <a:pathLst>
                <a:path w="39566" h="53020" extrusionOk="0">
                  <a:moveTo>
                    <a:pt x="36497" y="992"/>
                  </a:moveTo>
                  <a:cubicBezTo>
                    <a:pt x="22106" y="-7161"/>
                    <a:pt x="-10813" y="37267"/>
                    <a:pt x="3550" y="49492"/>
                  </a:cubicBezTo>
                  <a:cubicBezTo>
                    <a:pt x="25389" y="68086"/>
                    <a:pt x="47909" y="7453"/>
                    <a:pt x="36497" y="992"/>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07" name="Google Shape;307;p33"/>
            <p:cNvSpPr/>
            <p:nvPr/>
          </p:nvSpPr>
          <p:spPr>
            <a:xfrm>
              <a:off x="1404918" y="1835721"/>
              <a:ext cx="33211" cy="47833"/>
            </a:xfrm>
            <a:custGeom>
              <a:avLst/>
              <a:gdLst/>
              <a:ahLst/>
              <a:cxnLst/>
              <a:rect l="l" t="t" r="r" b="b"/>
              <a:pathLst>
                <a:path w="33211" h="47833" extrusionOk="0">
                  <a:moveTo>
                    <a:pt x="30150" y="1087"/>
                  </a:moveTo>
                  <a:cubicBezTo>
                    <a:pt x="17257" y="-7009"/>
                    <a:pt x="-9558" y="32375"/>
                    <a:pt x="3489" y="44216"/>
                  </a:cubicBezTo>
                  <a:cubicBezTo>
                    <a:pt x="23325" y="62218"/>
                    <a:pt x="40376" y="7504"/>
                    <a:pt x="30150" y="1087"/>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08" name="Google Shape;308;p33"/>
            <p:cNvSpPr/>
            <p:nvPr/>
          </p:nvSpPr>
          <p:spPr>
            <a:xfrm>
              <a:off x="1382042" y="1654880"/>
              <a:ext cx="47889" cy="67622"/>
            </a:xfrm>
            <a:custGeom>
              <a:avLst/>
              <a:gdLst/>
              <a:ahLst/>
              <a:cxnLst/>
              <a:rect l="l" t="t" r="r" b="b"/>
              <a:pathLst>
                <a:path w="47889" h="67622" extrusionOk="0">
                  <a:moveTo>
                    <a:pt x="41901" y="1968"/>
                  </a:moveTo>
                  <a:cubicBezTo>
                    <a:pt x="27187" y="-11516"/>
                    <a:pt x="-15776" y="48182"/>
                    <a:pt x="6084" y="62460"/>
                  </a:cubicBezTo>
                  <a:cubicBezTo>
                    <a:pt x="44027" y="87246"/>
                    <a:pt x="56621" y="15453"/>
                    <a:pt x="41901" y="1968"/>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09" name="Google Shape;309;p33"/>
            <p:cNvSpPr/>
            <p:nvPr/>
          </p:nvSpPr>
          <p:spPr>
            <a:xfrm>
              <a:off x="1508756" y="1909620"/>
              <a:ext cx="43979" cy="50108"/>
            </a:xfrm>
            <a:custGeom>
              <a:avLst/>
              <a:gdLst/>
              <a:ahLst/>
              <a:cxnLst/>
              <a:rect l="l" t="t" r="r" b="b"/>
              <a:pathLst>
                <a:path w="43979" h="50108" extrusionOk="0">
                  <a:moveTo>
                    <a:pt x="39614" y="1576"/>
                  </a:moveTo>
                  <a:cubicBezTo>
                    <a:pt x="28292" y="-7885"/>
                    <a:pt x="-16893" y="27573"/>
                    <a:pt x="6748" y="46101"/>
                  </a:cubicBezTo>
                  <a:cubicBezTo>
                    <a:pt x="30393" y="64634"/>
                    <a:pt x="53941" y="13550"/>
                    <a:pt x="39614" y="1576"/>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10" name="Google Shape;310;p33"/>
            <p:cNvSpPr/>
            <p:nvPr/>
          </p:nvSpPr>
          <p:spPr>
            <a:xfrm>
              <a:off x="1419101" y="1924222"/>
              <a:ext cx="43978" cy="50108"/>
            </a:xfrm>
            <a:custGeom>
              <a:avLst/>
              <a:gdLst/>
              <a:ahLst/>
              <a:cxnLst/>
              <a:rect l="l" t="t" r="r" b="b"/>
              <a:pathLst>
                <a:path w="43978" h="50108" extrusionOk="0">
                  <a:moveTo>
                    <a:pt x="39612" y="1576"/>
                  </a:moveTo>
                  <a:cubicBezTo>
                    <a:pt x="28293" y="-7885"/>
                    <a:pt x="-16896" y="27573"/>
                    <a:pt x="6749" y="46101"/>
                  </a:cubicBezTo>
                  <a:cubicBezTo>
                    <a:pt x="30390" y="64633"/>
                    <a:pt x="53942" y="13550"/>
                    <a:pt x="39612" y="1576"/>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11" name="Google Shape;311;p33"/>
            <p:cNvSpPr/>
            <p:nvPr/>
          </p:nvSpPr>
          <p:spPr>
            <a:xfrm>
              <a:off x="1371976" y="1753532"/>
              <a:ext cx="43489" cy="60987"/>
            </a:xfrm>
            <a:custGeom>
              <a:avLst/>
              <a:gdLst/>
              <a:ahLst/>
              <a:cxnLst/>
              <a:rect l="l" t="t" r="r" b="b"/>
              <a:pathLst>
                <a:path w="43489" h="60987" extrusionOk="0">
                  <a:moveTo>
                    <a:pt x="38569" y="622"/>
                  </a:moveTo>
                  <a:cubicBezTo>
                    <a:pt x="30614" y="-2163"/>
                    <a:pt x="24052" y="4852"/>
                    <a:pt x="17231" y="12831"/>
                  </a:cubicBezTo>
                  <a:cubicBezTo>
                    <a:pt x="10422" y="20802"/>
                    <a:pt x="3346" y="29724"/>
                    <a:pt x="630" y="38593"/>
                  </a:cubicBezTo>
                  <a:cubicBezTo>
                    <a:pt x="-4127" y="54118"/>
                    <a:pt x="19182" y="70683"/>
                    <a:pt x="33087" y="54065"/>
                  </a:cubicBezTo>
                  <a:cubicBezTo>
                    <a:pt x="37152" y="49207"/>
                    <a:pt x="39933" y="36075"/>
                    <a:pt x="41921" y="23907"/>
                  </a:cubicBezTo>
                  <a:cubicBezTo>
                    <a:pt x="43690" y="13090"/>
                    <a:pt x="45369" y="3002"/>
                    <a:pt x="38569" y="622"/>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12" name="Google Shape;312;p33"/>
            <p:cNvSpPr/>
            <p:nvPr/>
          </p:nvSpPr>
          <p:spPr>
            <a:xfrm>
              <a:off x="1304998" y="1850437"/>
              <a:ext cx="40009" cy="56103"/>
            </a:xfrm>
            <a:custGeom>
              <a:avLst/>
              <a:gdLst/>
              <a:ahLst/>
              <a:cxnLst/>
              <a:rect l="l" t="t" r="r" b="b"/>
              <a:pathLst>
                <a:path w="40009" h="56103" extrusionOk="0">
                  <a:moveTo>
                    <a:pt x="35481" y="572"/>
                  </a:moveTo>
                  <a:cubicBezTo>
                    <a:pt x="28166" y="-1991"/>
                    <a:pt x="22131" y="4466"/>
                    <a:pt x="15856" y="11805"/>
                  </a:cubicBezTo>
                  <a:cubicBezTo>
                    <a:pt x="9589" y="19137"/>
                    <a:pt x="3080" y="27346"/>
                    <a:pt x="578" y="35503"/>
                  </a:cubicBezTo>
                  <a:cubicBezTo>
                    <a:pt x="-3794" y="49785"/>
                    <a:pt x="17649" y="65022"/>
                    <a:pt x="30441" y="49736"/>
                  </a:cubicBezTo>
                  <a:cubicBezTo>
                    <a:pt x="34178" y="45267"/>
                    <a:pt x="36740" y="33188"/>
                    <a:pt x="38566" y="21990"/>
                  </a:cubicBezTo>
                  <a:cubicBezTo>
                    <a:pt x="40193" y="12040"/>
                    <a:pt x="41740" y="2766"/>
                    <a:pt x="35481" y="572"/>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13" name="Google Shape;313;p33"/>
            <p:cNvSpPr/>
            <p:nvPr/>
          </p:nvSpPr>
          <p:spPr>
            <a:xfrm>
              <a:off x="1292710" y="1762858"/>
              <a:ext cx="41690" cy="47738"/>
            </a:xfrm>
            <a:custGeom>
              <a:avLst/>
              <a:gdLst/>
              <a:ahLst/>
              <a:cxnLst/>
              <a:rect l="l" t="t" r="r" b="b"/>
              <a:pathLst>
                <a:path w="41690" h="47738" extrusionOk="0">
                  <a:moveTo>
                    <a:pt x="39037" y="1448"/>
                  </a:moveTo>
                  <a:cubicBezTo>
                    <a:pt x="33107" y="-2406"/>
                    <a:pt x="26545" y="2083"/>
                    <a:pt x="19598" y="7313"/>
                  </a:cubicBezTo>
                  <a:cubicBezTo>
                    <a:pt x="12660" y="12540"/>
                    <a:pt x="5341" y="18498"/>
                    <a:pt x="1552" y="25267"/>
                  </a:cubicBezTo>
                  <a:cubicBezTo>
                    <a:pt x="-5075" y="37112"/>
                    <a:pt x="10802" y="55316"/>
                    <a:pt x="25019" y="44366"/>
                  </a:cubicBezTo>
                  <a:cubicBezTo>
                    <a:pt x="29176" y="41164"/>
                    <a:pt x="33783" y="30898"/>
                    <a:pt x="37572" y="21271"/>
                  </a:cubicBezTo>
                  <a:cubicBezTo>
                    <a:pt x="40940" y="12714"/>
                    <a:pt x="44110" y="4743"/>
                    <a:pt x="39037" y="1448"/>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314" name="Google Shape;314;p33"/>
          <p:cNvSpPr/>
          <p:nvPr/>
        </p:nvSpPr>
        <p:spPr>
          <a:xfrm>
            <a:off x="-61725" y="4174408"/>
            <a:ext cx="1302897" cy="1123531"/>
          </a:xfrm>
          <a:custGeom>
            <a:avLst/>
            <a:gdLst/>
            <a:ahLst/>
            <a:cxnLst/>
            <a:rect l="l" t="t" r="r" b="b"/>
            <a:pathLst>
              <a:path w="468668" h="404148" extrusionOk="0">
                <a:moveTo>
                  <a:pt x="343112" y="156"/>
                </a:moveTo>
                <a:cubicBezTo>
                  <a:pt x="319094" y="-1160"/>
                  <a:pt x="294652" y="6050"/>
                  <a:pt x="272395" y="14579"/>
                </a:cubicBezTo>
                <a:cubicBezTo>
                  <a:pt x="260213" y="19247"/>
                  <a:pt x="248251" y="24444"/>
                  <a:pt x="236342" y="29760"/>
                </a:cubicBezTo>
                <a:cubicBezTo>
                  <a:pt x="204331" y="44046"/>
                  <a:pt x="172068" y="59704"/>
                  <a:pt x="137542" y="66950"/>
                </a:cubicBezTo>
                <a:cubicBezTo>
                  <a:pt x="115187" y="71642"/>
                  <a:pt x="91755" y="72188"/>
                  <a:pt x="70242" y="63663"/>
                </a:cubicBezTo>
                <a:cubicBezTo>
                  <a:pt x="61866" y="60343"/>
                  <a:pt x="54263" y="55745"/>
                  <a:pt x="46965" y="50506"/>
                </a:cubicBezTo>
                <a:cubicBezTo>
                  <a:pt x="33656" y="40957"/>
                  <a:pt x="15146" y="43900"/>
                  <a:pt x="5598" y="57210"/>
                </a:cubicBezTo>
                <a:cubicBezTo>
                  <a:pt x="-3950" y="70520"/>
                  <a:pt x="-1006" y="89154"/>
                  <a:pt x="12303" y="98703"/>
                </a:cubicBezTo>
                <a:cubicBezTo>
                  <a:pt x="23539" y="106759"/>
                  <a:pt x="35487" y="113693"/>
                  <a:pt x="48357" y="118819"/>
                </a:cubicBezTo>
                <a:cubicBezTo>
                  <a:pt x="109757" y="143253"/>
                  <a:pt x="173562" y="122227"/>
                  <a:pt x="231281" y="97436"/>
                </a:cubicBezTo>
                <a:cubicBezTo>
                  <a:pt x="257586" y="86142"/>
                  <a:pt x="283653" y="73038"/>
                  <a:pt x="311233" y="65051"/>
                </a:cubicBezTo>
                <a:cubicBezTo>
                  <a:pt x="322442" y="61809"/>
                  <a:pt x="338242" y="57858"/>
                  <a:pt x="349690" y="63157"/>
                </a:cubicBezTo>
                <a:cubicBezTo>
                  <a:pt x="365708" y="70573"/>
                  <a:pt x="372234" y="92404"/>
                  <a:pt x="375877" y="108063"/>
                </a:cubicBezTo>
                <a:cubicBezTo>
                  <a:pt x="376820" y="112135"/>
                  <a:pt x="377699" y="116345"/>
                  <a:pt x="378407" y="120462"/>
                </a:cubicBezTo>
                <a:cubicBezTo>
                  <a:pt x="379201" y="125113"/>
                  <a:pt x="379719" y="129437"/>
                  <a:pt x="380302" y="134124"/>
                </a:cubicBezTo>
                <a:cubicBezTo>
                  <a:pt x="380877" y="138735"/>
                  <a:pt x="381537" y="144054"/>
                  <a:pt x="381949" y="148674"/>
                </a:cubicBezTo>
                <a:cubicBezTo>
                  <a:pt x="386038" y="194603"/>
                  <a:pt x="384775" y="240938"/>
                  <a:pt x="387767" y="286941"/>
                </a:cubicBezTo>
                <a:cubicBezTo>
                  <a:pt x="389969" y="320763"/>
                  <a:pt x="394778" y="354776"/>
                  <a:pt x="408894" y="385865"/>
                </a:cubicBezTo>
                <a:cubicBezTo>
                  <a:pt x="416083" y="401600"/>
                  <a:pt x="434652" y="408490"/>
                  <a:pt x="450387" y="401301"/>
                </a:cubicBezTo>
                <a:cubicBezTo>
                  <a:pt x="466122" y="394107"/>
                  <a:pt x="473012" y="375542"/>
                  <a:pt x="465819" y="359807"/>
                </a:cubicBezTo>
                <a:cubicBezTo>
                  <a:pt x="452091" y="330029"/>
                  <a:pt x="450513" y="295005"/>
                  <a:pt x="448994" y="262652"/>
                </a:cubicBezTo>
                <a:cubicBezTo>
                  <a:pt x="447460" y="229887"/>
                  <a:pt x="447266" y="197097"/>
                  <a:pt x="445201" y="164360"/>
                </a:cubicBezTo>
                <a:cubicBezTo>
                  <a:pt x="443878" y="143391"/>
                  <a:pt x="441991" y="122462"/>
                  <a:pt x="437737" y="101865"/>
                </a:cubicBezTo>
                <a:cubicBezTo>
                  <a:pt x="429248" y="60785"/>
                  <a:pt x="409671" y="18769"/>
                  <a:pt x="366894" y="4584"/>
                </a:cubicBezTo>
                <a:cubicBezTo>
                  <a:pt x="359073" y="1994"/>
                  <a:pt x="351115" y="597"/>
                  <a:pt x="343112" y="15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15" name="Google Shape;315;p33"/>
          <p:cNvSpPr/>
          <p:nvPr/>
        </p:nvSpPr>
        <p:spPr>
          <a:xfrm>
            <a:off x="8477668" y="1687545"/>
            <a:ext cx="718859" cy="1397647"/>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16" name="Google Shape;316;p33"/>
          <p:cNvSpPr/>
          <p:nvPr/>
        </p:nvSpPr>
        <p:spPr>
          <a:xfrm>
            <a:off x="4513147" y="4568928"/>
            <a:ext cx="2275189" cy="638156"/>
          </a:xfrm>
          <a:custGeom>
            <a:avLst/>
            <a:gdLst/>
            <a:ahLst/>
            <a:cxnLst/>
            <a:rect l="l" t="t" r="r" b="b"/>
            <a:pathLst>
              <a:path w="832640" h="233543" extrusionOk="0">
                <a:moveTo>
                  <a:pt x="384" y="220624"/>
                </a:moveTo>
                <a:cubicBezTo>
                  <a:pt x="-9373" y="202650"/>
                  <a:pt x="169595" y="17136"/>
                  <a:pt x="238495" y="9534"/>
                </a:cubicBezTo>
                <a:cubicBezTo>
                  <a:pt x="307434" y="1932"/>
                  <a:pt x="315206" y="51752"/>
                  <a:pt x="370544" y="59630"/>
                </a:cubicBezTo>
                <a:cubicBezTo>
                  <a:pt x="425922" y="67503"/>
                  <a:pt x="531903" y="-18600"/>
                  <a:pt x="596308" y="3701"/>
                </a:cubicBezTo>
                <a:cubicBezTo>
                  <a:pt x="660714" y="26002"/>
                  <a:pt x="865104" y="209350"/>
                  <a:pt x="828225" y="231533"/>
                </a:cubicBezTo>
                <a:cubicBezTo>
                  <a:pt x="791347" y="253717"/>
                  <a:pt x="662616" y="85040"/>
                  <a:pt x="585419" y="80724"/>
                </a:cubicBezTo>
                <a:cubicBezTo>
                  <a:pt x="500772" y="75992"/>
                  <a:pt x="417786" y="147952"/>
                  <a:pt x="332087" y="128152"/>
                </a:cubicBezTo>
                <a:cubicBezTo>
                  <a:pt x="289217" y="118251"/>
                  <a:pt x="273106" y="41134"/>
                  <a:pt x="212020" y="82619"/>
                </a:cubicBezTo>
                <a:cubicBezTo>
                  <a:pt x="159920" y="117995"/>
                  <a:pt x="10059" y="238452"/>
                  <a:pt x="384" y="220624"/>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17" name="Google Shape;317;p3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8" name="Google Shape;318;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9" name="Google Shape;319;p33"/>
          <p:cNvSpPr txBox="1">
            <a:spLocks noGrp="1"/>
          </p:cNvSpPr>
          <p:nvPr>
            <p:ph type="body" idx="1"/>
          </p:nvPr>
        </p:nvSpPr>
        <p:spPr>
          <a:xfrm>
            <a:off x="311700" y="2992578"/>
            <a:ext cx="8520600" cy="15765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lgn="ctr">
              <a:spcBef>
                <a:spcPts val="0"/>
              </a:spcBef>
              <a:spcAft>
                <a:spcPts val="0"/>
              </a:spcAft>
              <a:buSzPts val="1700"/>
              <a:buChar char="○"/>
              <a:defRPr/>
            </a:lvl2pPr>
            <a:lvl3pPr marL="1371600" lvl="2" indent="-336550" algn="ctr">
              <a:spcBef>
                <a:spcPts val="0"/>
              </a:spcBef>
              <a:spcAft>
                <a:spcPts val="0"/>
              </a:spcAft>
              <a:buSzPts val="1700"/>
              <a:buChar char="■"/>
              <a:defRPr/>
            </a:lvl3pPr>
            <a:lvl4pPr marL="1828800" lvl="3" indent="-336550" algn="ctr">
              <a:spcBef>
                <a:spcPts val="0"/>
              </a:spcBef>
              <a:spcAft>
                <a:spcPts val="0"/>
              </a:spcAft>
              <a:buSzPts val="1700"/>
              <a:buChar char="●"/>
              <a:defRPr/>
            </a:lvl4pPr>
            <a:lvl5pPr marL="2286000" lvl="4" indent="-336550" algn="ctr">
              <a:spcBef>
                <a:spcPts val="0"/>
              </a:spcBef>
              <a:spcAft>
                <a:spcPts val="0"/>
              </a:spcAft>
              <a:buSzPts val="1700"/>
              <a:buChar char="○"/>
              <a:defRPr/>
            </a:lvl5pPr>
            <a:lvl6pPr marL="2743200" lvl="5" indent="-336550" algn="ctr">
              <a:spcBef>
                <a:spcPts val="0"/>
              </a:spcBef>
              <a:spcAft>
                <a:spcPts val="0"/>
              </a:spcAft>
              <a:buSzPts val="1700"/>
              <a:buChar char="■"/>
              <a:defRPr/>
            </a:lvl6pPr>
            <a:lvl7pPr marL="3200400" lvl="6" indent="-336550" algn="ctr">
              <a:spcBef>
                <a:spcPts val="0"/>
              </a:spcBef>
              <a:spcAft>
                <a:spcPts val="0"/>
              </a:spcAft>
              <a:buSzPts val="1700"/>
              <a:buChar char="●"/>
              <a:defRPr/>
            </a:lvl7pPr>
            <a:lvl8pPr marL="3657600" lvl="7" indent="-336550" algn="ctr">
              <a:spcBef>
                <a:spcPts val="0"/>
              </a:spcBef>
              <a:spcAft>
                <a:spcPts val="0"/>
              </a:spcAft>
              <a:buSzPts val="1700"/>
              <a:buChar char="○"/>
              <a:defRPr/>
            </a:lvl8pPr>
            <a:lvl9pPr marL="4114800" lvl="8" indent="-336550" algn="ctr">
              <a:spcBef>
                <a:spcPts val="0"/>
              </a:spcBef>
              <a:spcAft>
                <a:spcPts val="0"/>
              </a:spcAft>
              <a:buSzPts val="17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0"/>
        <p:cNvGrpSpPr/>
        <p:nvPr/>
      </p:nvGrpSpPr>
      <p:grpSpPr>
        <a:xfrm>
          <a:off x="0" y="0"/>
          <a:ext cx="0" cy="0"/>
          <a:chOff x="0" y="0"/>
          <a:chExt cx="0" cy="0"/>
        </a:xfrm>
      </p:grpSpPr>
      <p:sp>
        <p:nvSpPr>
          <p:cNvPr id="321" name="Google Shape;321;p34"/>
          <p:cNvSpPr/>
          <p:nvPr/>
        </p:nvSpPr>
        <p:spPr>
          <a:xfrm>
            <a:off x="1009380" y="268214"/>
            <a:ext cx="5126043" cy="4510104"/>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322" name="Google Shape;322;p34"/>
          <p:cNvGrpSpPr/>
          <p:nvPr/>
        </p:nvGrpSpPr>
        <p:grpSpPr>
          <a:xfrm>
            <a:off x="6951707" y="1345769"/>
            <a:ext cx="1933149" cy="3388195"/>
            <a:chOff x="3290668" y="1538616"/>
            <a:chExt cx="473092" cy="829180"/>
          </a:xfrm>
        </p:grpSpPr>
        <p:sp>
          <p:nvSpPr>
            <p:cNvPr id="323" name="Google Shape;323;p34"/>
            <p:cNvSpPr/>
            <p:nvPr/>
          </p:nvSpPr>
          <p:spPr>
            <a:xfrm>
              <a:off x="3394142" y="1788352"/>
              <a:ext cx="152683" cy="579444"/>
            </a:xfrm>
            <a:custGeom>
              <a:avLst/>
              <a:gdLst/>
              <a:ahLst/>
              <a:cxnLst/>
              <a:rect l="l" t="t" r="r" b="b"/>
              <a:pathLst>
                <a:path w="152683" h="579444" extrusionOk="0">
                  <a:moveTo>
                    <a:pt x="134333" y="0"/>
                  </a:moveTo>
                  <a:lnTo>
                    <a:pt x="152683" y="4287"/>
                  </a:lnTo>
                  <a:lnTo>
                    <a:pt x="18350" y="579445"/>
                  </a:lnTo>
                  <a:lnTo>
                    <a:pt x="0" y="575162"/>
                  </a:lnTo>
                  <a:lnTo>
                    <a:pt x="134333" y="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24" name="Google Shape;324;p34"/>
            <p:cNvSpPr/>
            <p:nvPr/>
          </p:nvSpPr>
          <p:spPr>
            <a:xfrm>
              <a:off x="3435661" y="1819166"/>
              <a:ext cx="136240" cy="199976"/>
            </a:xfrm>
            <a:custGeom>
              <a:avLst/>
              <a:gdLst/>
              <a:ahLst/>
              <a:cxnLst/>
              <a:rect l="l" t="t" r="r" b="b"/>
              <a:pathLst>
                <a:path w="136240" h="199976" extrusionOk="0">
                  <a:moveTo>
                    <a:pt x="127498" y="0"/>
                  </a:moveTo>
                  <a:cubicBezTo>
                    <a:pt x="127498" y="0"/>
                    <a:pt x="35804" y="27531"/>
                    <a:pt x="12831" y="68612"/>
                  </a:cubicBezTo>
                  <a:cubicBezTo>
                    <a:pt x="1140" y="89512"/>
                    <a:pt x="25339" y="113372"/>
                    <a:pt x="16235" y="131888"/>
                  </a:cubicBezTo>
                  <a:cubicBezTo>
                    <a:pt x="4734" y="155274"/>
                    <a:pt x="-28562" y="230565"/>
                    <a:pt x="55534" y="186291"/>
                  </a:cubicBezTo>
                  <a:cubicBezTo>
                    <a:pt x="173221" y="124330"/>
                    <a:pt x="127498" y="0"/>
                    <a:pt x="127498"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25" name="Google Shape;325;p34"/>
            <p:cNvSpPr/>
            <p:nvPr/>
          </p:nvSpPr>
          <p:spPr>
            <a:xfrm>
              <a:off x="3324799" y="1796001"/>
              <a:ext cx="215904" cy="128284"/>
            </a:xfrm>
            <a:custGeom>
              <a:avLst/>
              <a:gdLst/>
              <a:ahLst/>
              <a:cxnLst/>
              <a:rect l="l" t="t" r="r" b="b"/>
              <a:pathLst>
                <a:path w="215904" h="128284" extrusionOk="0">
                  <a:moveTo>
                    <a:pt x="215905" y="19339"/>
                  </a:moveTo>
                  <a:cubicBezTo>
                    <a:pt x="215905" y="19339"/>
                    <a:pt x="125858" y="-13183"/>
                    <a:pt x="82932" y="6122"/>
                  </a:cubicBezTo>
                  <a:cubicBezTo>
                    <a:pt x="61092" y="15943"/>
                    <a:pt x="66310" y="49522"/>
                    <a:pt x="47969" y="58966"/>
                  </a:cubicBezTo>
                  <a:cubicBezTo>
                    <a:pt x="24797" y="70896"/>
                    <a:pt x="-46806" y="111527"/>
                    <a:pt x="47110" y="126076"/>
                  </a:cubicBezTo>
                  <a:cubicBezTo>
                    <a:pt x="178545" y="146434"/>
                    <a:pt x="215905" y="19339"/>
                    <a:pt x="215905" y="1933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26" name="Google Shape;326;p34"/>
            <p:cNvSpPr/>
            <p:nvPr/>
          </p:nvSpPr>
          <p:spPr>
            <a:xfrm>
              <a:off x="3326308" y="1686045"/>
              <a:ext cx="205477" cy="129825"/>
            </a:xfrm>
            <a:custGeom>
              <a:avLst/>
              <a:gdLst/>
              <a:ahLst/>
              <a:cxnLst/>
              <a:rect l="l" t="t" r="r" b="b"/>
              <a:pathLst>
                <a:path w="205477" h="129825" extrusionOk="0">
                  <a:moveTo>
                    <a:pt x="205478" y="118018"/>
                  </a:moveTo>
                  <a:cubicBezTo>
                    <a:pt x="205478" y="118018"/>
                    <a:pt x="173287" y="27854"/>
                    <a:pt x="131085" y="7014"/>
                  </a:cubicBezTo>
                  <a:cubicBezTo>
                    <a:pt x="109614" y="-3592"/>
                    <a:pt x="87026" y="21798"/>
                    <a:pt x="68068" y="13653"/>
                  </a:cubicBezTo>
                  <a:cubicBezTo>
                    <a:pt x="44124" y="3367"/>
                    <a:pt x="-32775" y="-26031"/>
                    <a:pt x="15746" y="55685"/>
                  </a:cubicBezTo>
                  <a:cubicBezTo>
                    <a:pt x="83649" y="170044"/>
                    <a:pt x="205478" y="118018"/>
                    <a:pt x="205478" y="11801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27" name="Google Shape;327;p34"/>
            <p:cNvSpPr/>
            <p:nvPr/>
          </p:nvSpPr>
          <p:spPr>
            <a:xfrm>
              <a:off x="3421303" y="1574504"/>
              <a:ext cx="129777" cy="213151"/>
            </a:xfrm>
            <a:custGeom>
              <a:avLst/>
              <a:gdLst/>
              <a:ahLst/>
              <a:cxnLst/>
              <a:rect l="l" t="t" r="r" b="b"/>
              <a:pathLst>
                <a:path w="129777" h="213151" extrusionOk="0">
                  <a:moveTo>
                    <a:pt x="113507" y="213152"/>
                  </a:moveTo>
                  <a:cubicBezTo>
                    <a:pt x="113507" y="213152"/>
                    <a:pt x="143119" y="122105"/>
                    <a:pt x="122445" y="79823"/>
                  </a:cubicBezTo>
                  <a:cubicBezTo>
                    <a:pt x="111928" y="58307"/>
                    <a:pt x="78531" y="64606"/>
                    <a:pt x="68500" y="46575"/>
                  </a:cubicBezTo>
                  <a:cubicBezTo>
                    <a:pt x="55833" y="23801"/>
                    <a:pt x="12919" y="-46459"/>
                    <a:pt x="1402" y="47879"/>
                  </a:cubicBezTo>
                  <a:cubicBezTo>
                    <a:pt x="-14721" y="179896"/>
                    <a:pt x="113507" y="213152"/>
                    <a:pt x="113507" y="21315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28" name="Google Shape;328;p34"/>
            <p:cNvSpPr/>
            <p:nvPr/>
          </p:nvSpPr>
          <p:spPr>
            <a:xfrm>
              <a:off x="3517531" y="1577955"/>
              <a:ext cx="136714" cy="199559"/>
            </a:xfrm>
            <a:custGeom>
              <a:avLst/>
              <a:gdLst/>
              <a:ahLst/>
              <a:cxnLst/>
              <a:rect l="l" t="t" r="r" b="b"/>
              <a:pathLst>
                <a:path w="136714" h="199559" extrusionOk="0">
                  <a:moveTo>
                    <a:pt x="8535" y="199560"/>
                  </a:moveTo>
                  <a:cubicBezTo>
                    <a:pt x="8535" y="199560"/>
                    <a:pt x="100331" y="172373"/>
                    <a:pt x="123457" y="131377"/>
                  </a:cubicBezTo>
                  <a:cubicBezTo>
                    <a:pt x="135225" y="110521"/>
                    <a:pt x="111115" y="86569"/>
                    <a:pt x="120288" y="68089"/>
                  </a:cubicBezTo>
                  <a:cubicBezTo>
                    <a:pt x="131877" y="44743"/>
                    <a:pt x="165453" y="-30422"/>
                    <a:pt x="81195" y="13536"/>
                  </a:cubicBezTo>
                  <a:cubicBezTo>
                    <a:pt x="-36723" y="75060"/>
                    <a:pt x="8535" y="199560"/>
                    <a:pt x="8535" y="19956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29" name="Google Shape;329;p34"/>
            <p:cNvSpPr/>
            <p:nvPr/>
          </p:nvSpPr>
          <p:spPr>
            <a:xfrm>
              <a:off x="3543291" y="1677119"/>
              <a:ext cx="216901" cy="127765"/>
            </a:xfrm>
            <a:custGeom>
              <a:avLst/>
              <a:gdLst/>
              <a:ahLst/>
              <a:cxnLst/>
              <a:rect l="l" t="t" r="r" b="b"/>
              <a:pathLst>
                <a:path w="216901" h="127765" extrusionOk="0">
                  <a:moveTo>
                    <a:pt x="0" y="107214"/>
                  </a:moveTo>
                  <a:cubicBezTo>
                    <a:pt x="0" y="107214"/>
                    <a:pt x="89638" y="140841"/>
                    <a:pt x="132799" y="122066"/>
                  </a:cubicBezTo>
                  <a:cubicBezTo>
                    <a:pt x="154760" y="112512"/>
                    <a:pt x="149955" y="78873"/>
                    <a:pt x="168414" y="69655"/>
                  </a:cubicBezTo>
                  <a:cubicBezTo>
                    <a:pt x="191727" y="58009"/>
                    <a:pt x="263824" y="18260"/>
                    <a:pt x="170094" y="2561"/>
                  </a:cubicBezTo>
                  <a:cubicBezTo>
                    <a:pt x="38919" y="-19412"/>
                    <a:pt x="0" y="107214"/>
                    <a:pt x="0" y="10721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30" name="Google Shape;330;p34"/>
            <p:cNvSpPr/>
            <p:nvPr/>
          </p:nvSpPr>
          <p:spPr>
            <a:xfrm>
              <a:off x="3558075" y="1782931"/>
              <a:ext cx="205685" cy="129579"/>
            </a:xfrm>
            <a:custGeom>
              <a:avLst/>
              <a:gdLst/>
              <a:ahLst/>
              <a:cxnLst/>
              <a:rect l="l" t="t" r="r" b="b"/>
              <a:pathLst>
                <a:path w="205685" h="129579" extrusionOk="0">
                  <a:moveTo>
                    <a:pt x="0" y="11938"/>
                  </a:moveTo>
                  <a:cubicBezTo>
                    <a:pt x="0" y="11938"/>
                    <a:pt x="32373" y="102037"/>
                    <a:pt x="74615" y="122792"/>
                  </a:cubicBezTo>
                  <a:cubicBezTo>
                    <a:pt x="96111" y="133353"/>
                    <a:pt x="118647" y="107919"/>
                    <a:pt x="137620" y="116023"/>
                  </a:cubicBezTo>
                  <a:cubicBezTo>
                    <a:pt x="161585" y="126265"/>
                    <a:pt x="238544" y="155509"/>
                    <a:pt x="189857" y="73887"/>
                  </a:cubicBezTo>
                  <a:cubicBezTo>
                    <a:pt x="121723" y="-40335"/>
                    <a:pt x="0" y="11938"/>
                    <a:pt x="0" y="1193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31" name="Google Shape;331;p34"/>
            <p:cNvSpPr/>
            <p:nvPr/>
          </p:nvSpPr>
          <p:spPr>
            <a:xfrm>
              <a:off x="3531867" y="1803990"/>
              <a:ext cx="130969" cy="211078"/>
            </a:xfrm>
            <a:custGeom>
              <a:avLst/>
              <a:gdLst/>
              <a:ahLst/>
              <a:cxnLst/>
              <a:rect l="l" t="t" r="r" b="b"/>
              <a:pathLst>
                <a:path w="130969" h="211078" extrusionOk="0">
                  <a:moveTo>
                    <a:pt x="14189" y="0"/>
                  </a:moveTo>
                  <a:cubicBezTo>
                    <a:pt x="14189" y="0"/>
                    <a:pt x="-13339" y="91694"/>
                    <a:pt x="8291" y="133499"/>
                  </a:cubicBezTo>
                  <a:cubicBezTo>
                    <a:pt x="19297" y="154768"/>
                    <a:pt x="52541" y="147712"/>
                    <a:pt x="62977" y="165508"/>
                  </a:cubicBezTo>
                  <a:cubicBezTo>
                    <a:pt x="76161" y="187991"/>
                    <a:pt x="120662" y="257254"/>
                    <a:pt x="130034" y="162678"/>
                  </a:cubicBezTo>
                  <a:cubicBezTo>
                    <a:pt x="143142" y="30325"/>
                    <a:pt x="14189" y="0"/>
                    <a:pt x="14189" y="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32" name="Google Shape;332;p34"/>
            <p:cNvSpPr/>
            <p:nvPr/>
          </p:nvSpPr>
          <p:spPr>
            <a:xfrm>
              <a:off x="3555678" y="1682279"/>
              <a:ext cx="143534" cy="82408"/>
            </a:xfrm>
            <a:custGeom>
              <a:avLst/>
              <a:gdLst/>
              <a:ahLst/>
              <a:cxnLst/>
              <a:rect l="l" t="t" r="r" b="b"/>
              <a:pathLst>
                <a:path w="143534" h="82408" extrusionOk="0">
                  <a:moveTo>
                    <a:pt x="143534" y="3073"/>
                  </a:moveTo>
                  <a:cubicBezTo>
                    <a:pt x="143526" y="1384"/>
                    <a:pt x="142122" y="-8"/>
                    <a:pt x="140429" y="0"/>
                  </a:cubicBezTo>
                  <a:cubicBezTo>
                    <a:pt x="139976" y="4"/>
                    <a:pt x="139171" y="-8"/>
                    <a:pt x="137976" y="32"/>
                  </a:cubicBezTo>
                  <a:cubicBezTo>
                    <a:pt x="136001" y="105"/>
                    <a:pt x="133783" y="247"/>
                    <a:pt x="131281" y="433"/>
                  </a:cubicBezTo>
                  <a:cubicBezTo>
                    <a:pt x="124156" y="959"/>
                    <a:pt x="116408" y="1846"/>
                    <a:pt x="108478" y="3247"/>
                  </a:cubicBezTo>
                  <a:cubicBezTo>
                    <a:pt x="90079" y="6493"/>
                    <a:pt x="73121" y="11841"/>
                    <a:pt x="58920" y="19726"/>
                  </a:cubicBezTo>
                  <a:cubicBezTo>
                    <a:pt x="57589" y="20467"/>
                    <a:pt x="56305" y="21240"/>
                    <a:pt x="54986" y="22050"/>
                  </a:cubicBezTo>
                  <a:cubicBezTo>
                    <a:pt x="39684" y="31385"/>
                    <a:pt x="25714" y="44631"/>
                    <a:pt x="13395" y="59860"/>
                  </a:cubicBezTo>
                  <a:cubicBezTo>
                    <a:pt x="9796" y="64313"/>
                    <a:pt x="6598" y="68672"/>
                    <a:pt x="3858" y="72656"/>
                  </a:cubicBezTo>
                  <a:cubicBezTo>
                    <a:pt x="2894" y="74052"/>
                    <a:pt x="611" y="77445"/>
                    <a:pt x="453" y="77700"/>
                  </a:cubicBezTo>
                  <a:cubicBezTo>
                    <a:pt x="-425" y="79145"/>
                    <a:pt x="8" y="81076"/>
                    <a:pt x="1449" y="81954"/>
                  </a:cubicBezTo>
                  <a:cubicBezTo>
                    <a:pt x="2894" y="82833"/>
                    <a:pt x="4825" y="82404"/>
                    <a:pt x="5704" y="80958"/>
                  </a:cubicBezTo>
                  <a:cubicBezTo>
                    <a:pt x="5833" y="80744"/>
                    <a:pt x="7975" y="77404"/>
                    <a:pt x="8902" y="76060"/>
                  </a:cubicBezTo>
                  <a:cubicBezTo>
                    <a:pt x="11557" y="72202"/>
                    <a:pt x="14674" y="68085"/>
                    <a:pt x="18176" y="63762"/>
                  </a:cubicBezTo>
                  <a:cubicBezTo>
                    <a:pt x="30086" y="49035"/>
                    <a:pt x="43566" y="36146"/>
                    <a:pt x="58184" y="27224"/>
                  </a:cubicBezTo>
                  <a:cubicBezTo>
                    <a:pt x="59435" y="26459"/>
                    <a:pt x="60653" y="25750"/>
                    <a:pt x="61912" y="25050"/>
                  </a:cubicBezTo>
                  <a:cubicBezTo>
                    <a:pt x="75441" y="17537"/>
                    <a:pt x="91743" y="12460"/>
                    <a:pt x="109522" y="9327"/>
                  </a:cubicBezTo>
                  <a:cubicBezTo>
                    <a:pt x="117242" y="7963"/>
                    <a:pt x="124767" y="7003"/>
                    <a:pt x="131698" y="6493"/>
                  </a:cubicBezTo>
                  <a:cubicBezTo>
                    <a:pt x="134118" y="6315"/>
                    <a:pt x="136284" y="6311"/>
                    <a:pt x="138183" y="6242"/>
                  </a:cubicBezTo>
                  <a:cubicBezTo>
                    <a:pt x="139316" y="6198"/>
                    <a:pt x="140069" y="6177"/>
                    <a:pt x="140462" y="6177"/>
                  </a:cubicBezTo>
                  <a:cubicBezTo>
                    <a:pt x="142154" y="6165"/>
                    <a:pt x="143547" y="4761"/>
                    <a:pt x="143534" y="307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333" name="Google Shape;333;p34"/>
            <p:cNvGrpSpPr/>
            <p:nvPr/>
          </p:nvGrpSpPr>
          <p:grpSpPr>
            <a:xfrm>
              <a:off x="3290668" y="1538616"/>
              <a:ext cx="378700" cy="525092"/>
              <a:chOff x="3290668" y="1538616"/>
              <a:chExt cx="378700" cy="525092"/>
            </a:xfrm>
          </p:grpSpPr>
          <p:sp>
            <p:nvSpPr>
              <p:cNvPr id="334" name="Google Shape;334;p34"/>
              <p:cNvSpPr/>
              <p:nvPr/>
            </p:nvSpPr>
            <p:spPr>
              <a:xfrm>
                <a:off x="3290668" y="1912836"/>
                <a:ext cx="26427" cy="51222"/>
              </a:xfrm>
              <a:custGeom>
                <a:avLst/>
                <a:gdLst/>
                <a:ahLst/>
                <a:cxnLst/>
                <a:rect l="l" t="t" r="r" b="b"/>
                <a:pathLst>
                  <a:path w="26427" h="51222" extrusionOk="0">
                    <a:moveTo>
                      <a:pt x="2563" y="33"/>
                    </a:moveTo>
                    <a:cubicBezTo>
                      <a:pt x="891" y="275"/>
                      <a:pt x="-206" y="1777"/>
                      <a:pt x="33" y="3449"/>
                    </a:cubicBezTo>
                    <a:cubicBezTo>
                      <a:pt x="85" y="3809"/>
                      <a:pt x="126" y="4457"/>
                      <a:pt x="283" y="5348"/>
                    </a:cubicBezTo>
                    <a:cubicBezTo>
                      <a:pt x="551" y="6813"/>
                      <a:pt x="895" y="8526"/>
                      <a:pt x="1295" y="10278"/>
                    </a:cubicBezTo>
                    <a:cubicBezTo>
                      <a:pt x="2445" y="15298"/>
                      <a:pt x="3979" y="20245"/>
                      <a:pt x="5850" y="24953"/>
                    </a:cubicBezTo>
                    <a:cubicBezTo>
                      <a:pt x="6267" y="26001"/>
                      <a:pt x="6667" y="26997"/>
                      <a:pt x="7117" y="27989"/>
                    </a:cubicBezTo>
                    <a:cubicBezTo>
                      <a:pt x="8501" y="31070"/>
                      <a:pt x="10128" y="34312"/>
                      <a:pt x="12051" y="37478"/>
                    </a:cubicBezTo>
                    <a:cubicBezTo>
                      <a:pt x="13991" y="40676"/>
                      <a:pt x="16051" y="43651"/>
                      <a:pt x="18124" y="46461"/>
                    </a:cubicBezTo>
                    <a:cubicBezTo>
                      <a:pt x="18848" y="47444"/>
                      <a:pt x="20880" y="49946"/>
                      <a:pt x="21030" y="50128"/>
                    </a:cubicBezTo>
                    <a:cubicBezTo>
                      <a:pt x="22111" y="51432"/>
                      <a:pt x="24034" y="51585"/>
                      <a:pt x="25333" y="50509"/>
                    </a:cubicBezTo>
                    <a:cubicBezTo>
                      <a:pt x="26637" y="49432"/>
                      <a:pt x="26791" y="47509"/>
                      <a:pt x="25714" y="46205"/>
                    </a:cubicBezTo>
                    <a:cubicBezTo>
                      <a:pt x="25208" y="45598"/>
                      <a:pt x="24232" y="44513"/>
                      <a:pt x="23054" y="42918"/>
                    </a:cubicBezTo>
                    <a:cubicBezTo>
                      <a:pt x="21087" y="40251"/>
                      <a:pt x="19196" y="37344"/>
                      <a:pt x="17363" y="34316"/>
                    </a:cubicBezTo>
                    <a:cubicBezTo>
                      <a:pt x="15565" y="31349"/>
                      <a:pt x="13958" y="28422"/>
                      <a:pt x="12683" y="25588"/>
                    </a:cubicBezTo>
                    <a:cubicBezTo>
                      <a:pt x="12274" y="24678"/>
                      <a:pt x="11926" y="23641"/>
                      <a:pt x="11545" y="22678"/>
                    </a:cubicBezTo>
                    <a:cubicBezTo>
                      <a:pt x="9801" y="18290"/>
                      <a:pt x="8327" y="13622"/>
                      <a:pt x="7242" y="8890"/>
                    </a:cubicBezTo>
                    <a:cubicBezTo>
                      <a:pt x="6866" y="7230"/>
                      <a:pt x="6607" y="5712"/>
                      <a:pt x="6356" y="4336"/>
                    </a:cubicBezTo>
                    <a:cubicBezTo>
                      <a:pt x="6210" y="3518"/>
                      <a:pt x="6145" y="2854"/>
                      <a:pt x="6105" y="2563"/>
                    </a:cubicBezTo>
                    <a:cubicBezTo>
                      <a:pt x="5862" y="891"/>
                      <a:pt x="4234" y="-206"/>
                      <a:pt x="2563" y="3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35" name="Google Shape;335;p34"/>
              <p:cNvSpPr/>
              <p:nvPr/>
            </p:nvSpPr>
            <p:spPr>
              <a:xfrm>
                <a:off x="3297649" y="1853652"/>
                <a:ext cx="32480" cy="109832"/>
              </a:xfrm>
              <a:custGeom>
                <a:avLst/>
                <a:gdLst/>
                <a:ahLst/>
                <a:cxnLst/>
                <a:rect l="l" t="t" r="r" b="b"/>
                <a:pathLst>
                  <a:path w="32480" h="109832" extrusionOk="0">
                    <a:moveTo>
                      <a:pt x="4058" y="12"/>
                    </a:moveTo>
                    <a:cubicBezTo>
                      <a:pt x="2374" y="-138"/>
                      <a:pt x="791" y="1113"/>
                      <a:pt x="641" y="2797"/>
                    </a:cubicBezTo>
                    <a:cubicBezTo>
                      <a:pt x="617" y="3064"/>
                      <a:pt x="467" y="6841"/>
                      <a:pt x="386" y="8363"/>
                    </a:cubicBezTo>
                    <a:cubicBezTo>
                      <a:pt x="-290" y="21091"/>
                      <a:pt x="-152" y="34798"/>
                      <a:pt x="1398" y="47833"/>
                    </a:cubicBezTo>
                    <a:cubicBezTo>
                      <a:pt x="2070" y="53459"/>
                      <a:pt x="2993" y="58827"/>
                      <a:pt x="4183" y="63645"/>
                    </a:cubicBezTo>
                    <a:cubicBezTo>
                      <a:pt x="6422" y="72692"/>
                      <a:pt x="9919" y="81375"/>
                      <a:pt x="14304" y="89577"/>
                    </a:cubicBezTo>
                    <a:cubicBezTo>
                      <a:pt x="17101" y="94811"/>
                      <a:pt x="20032" y="99479"/>
                      <a:pt x="23031" y="103620"/>
                    </a:cubicBezTo>
                    <a:cubicBezTo>
                      <a:pt x="24088" y="105073"/>
                      <a:pt x="25059" y="106316"/>
                      <a:pt x="25942" y="107413"/>
                    </a:cubicBezTo>
                    <a:cubicBezTo>
                      <a:pt x="26480" y="108085"/>
                      <a:pt x="26857" y="108550"/>
                      <a:pt x="27079" y="108806"/>
                    </a:cubicBezTo>
                    <a:cubicBezTo>
                      <a:pt x="28197" y="110073"/>
                      <a:pt x="30116" y="110178"/>
                      <a:pt x="31383" y="109061"/>
                    </a:cubicBezTo>
                    <a:cubicBezTo>
                      <a:pt x="32650" y="107943"/>
                      <a:pt x="32880" y="106024"/>
                      <a:pt x="31759" y="104757"/>
                    </a:cubicBezTo>
                    <a:cubicBezTo>
                      <a:pt x="31593" y="104571"/>
                      <a:pt x="31233" y="104219"/>
                      <a:pt x="30747" y="103620"/>
                    </a:cubicBezTo>
                    <a:cubicBezTo>
                      <a:pt x="29929" y="102604"/>
                      <a:pt x="28958" y="101446"/>
                      <a:pt x="27966" y="100078"/>
                    </a:cubicBezTo>
                    <a:cubicBezTo>
                      <a:pt x="25120" y="96151"/>
                      <a:pt x="22274" y="91641"/>
                      <a:pt x="19615" y="86666"/>
                    </a:cubicBezTo>
                    <a:cubicBezTo>
                      <a:pt x="15457" y="78890"/>
                      <a:pt x="12235" y="70652"/>
                      <a:pt x="10130" y="62127"/>
                    </a:cubicBezTo>
                    <a:cubicBezTo>
                      <a:pt x="9001" y="57568"/>
                      <a:pt x="8114" y="52589"/>
                      <a:pt x="7470" y="47197"/>
                    </a:cubicBezTo>
                    <a:cubicBezTo>
                      <a:pt x="5968" y="34571"/>
                      <a:pt x="5802" y="21022"/>
                      <a:pt x="6458" y="8614"/>
                    </a:cubicBezTo>
                    <a:cubicBezTo>
                      <a:pt x="6539" y="7137"/>
                      <a:pt x="6819" y="3538"/>
                      <a:pt x="6839" y="3303"/>
                    </a:cubicBezTo>
                    <a:cubicBezTo>
                      <a:pt x="6993" y="1619"/>
                      <a:pt x="5738" y="166"/>
                      <a:pt x="4058" y="12"/>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36" name="Google Shape;336;p34"/>
              <p:cNvSpPr/>
              <p:nvPr/>
            </p:nvSpPr>
            <p:spPr>
              <a:xfrm>
                <a:off x="3594494" y="1538616"/>
                <a:ext cx="33348" cy="22774"/>
              </a:xfrm>
              <a:custGeom>
                <a:avLst/>
                <a:gdLst/>
                <a:ahLst/>
                <a:cxnLst/>
                <a:rect l="l" t="t" r="r" b="b"/>
                <a:pathLst>
                  <a:path w="33348" h="22774" extrusionOk="0">
                    <a:moveTo>
                      <a:pt x="4114" y="181"/>
                    </a:moveTo>
                    <a:cubicBezTo>
                      <a:pt x="2532" y="-406"/>
                      <a:pt x="783" y="492"/>
                      <a:pt x="196" y="2079"/>
                    </a:cubicBezTo>
                    <a:cubicBezTo>
                      <a:pt x="-391" y="3662"/>
                      <a:pt x="382" y="5411"/>
                      <a:pt x="1965" y="5998"/>
                    </a:cubicBezTo>
                    <a:cubicBezTo>
                      <a:pt x="2669" y="6261"/>
                      <a:pt x="3880" y="6698"/>
                      <a:pt x="5507" y="7390"/>
                    </a:cubicBezTo>
                    <a:cubicBezTo>
                      <a:pt x="8223" y="8548"/>
                      <a:pt x="10960" y="9835"/>
                      <a:pt x="13478" y="11187"/>
                    </a:cubicBezTo>
                    <a:cubicBezTo>
                      <a:pt x="14571" y="11770"/>
                      <a:pt x="15550" y="12370"/>
                      <a:pt x="16514" y="12957"/>
                    </a:cubicBezTo>
                    <a:cubicBezTo>
                      <a:pt x="17562" y="13596"/>
                      <a:pt x="18627" y="14244"/>
                      <a:pt x="19676" y="14981"/>
                    </a:cubicBezTo>
                    <a:cubicBezTo>
                      <a:pt x="21833" y="16495"/>
                      <a:pt x="23882" y="18166"/>
                      <a:pt x="25748" y="19790"/>
                    </a:cubicBezTo>
                    <a:cubicBezTo>
                      <a:pt x="26861" y="20757"/>
                      <a:pt x="27739" y="21530"/>
                      <a:pt x="28152" y="21939"/>
                    </a:cubicBezTo>
                    <a:cubicBezTo>
                      <a:pt x="29355" y="23125"/>
                      <a:pt x="31265" y="23016"/>
                      <a:pt x="32451" y="21814"/>
                    </a:cubicBezTo>
                    <a:cubicBezTo>
                      <a:pt x="33641" y="20612"/>
                      <a:pt x="33654" y="18701"/>
                      <a:pt x="32451" y="17511"/>
                    </a:cubicBezTo>
                    <a:cubicBezTo>
                      <a:pt x="31953" y="17017"/>
                      <a:pt x="31014" y="16167"/>
                      <a:pt x="29796" y="15106"/>
                    </a:cubicBezTo>
                    <a:cubicBezTo>
                      <a:pt x="27780" y="13353"/>
                      <a:pt x="25561" y="11689"/>
                      <a:pt x="23218" y="10046"/>
                    </a:cubicBezTo>
                    <a:cubicBezTo>
                      <a:pt x="22068" y="9240"/>
                      <a:pt x="20963" y="8479"/>
                      <a:pt x="19801" y="7771"/>
                    </a:cubicBezTo>
                    <a:cubicBezTo>
                      <a:pt x="18740" y="7119"/>
                      <a:pt x="17579" y="6386"/>
                      <a:pt x="16388" y="5747"/>
                    </a:cubicBezTo>
                    <a:cubicBezTo>
                      <a:pt x="13692" y="4302"/>
                      <a:pt x="10782" y="3047"/>
                      <a:pt x="7912" y="1824"/>
                    </a:cubicBezTo>
                    <a:cubicBezTo>
                      <a:pt x="6908" y="1395"/>
                      <a:pt x="4321" y="258"/>
                      <a:pt x="4114" y="181"/>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37" name="Google Shape;337;p34"/>
              <p:cNvSpPr/>
              <p:nvPr/>
            </p:nvSpPr>
            <p:spPr>
              <a:xfrm>
                <a:off x="3556954" y="1545650"/>
                <a:ext cx="63623" cy="23841"/>
              </a:xfrm>
              <a:custGeom>
                <a:avLst/>
                <a:gdLst/>
                <a:ahLst/>
                <a:cxnLst/>
                <a:rect l="l" t="t" r="r" b="b"/>
                <a:pathLst>
                  <a:path w="63623" h="23841" extrusionOk="0">
                    <a:moveTo>
                      <a:pt x="5983" y="357"/>
                    </a:moveTo>
                    <a:cubicBezTo>
                      <a:pt x="4424" y="499"/>
                      <a:pt x="3214" y="636"/>
                      <a:pt x="2566" y="738"/>
                    </a:cubicBezTo>
                    <a:cubicBezTo>
                      <a:pt x="898" y="993"/>
                      <a:pt x="-219" y="2608"/>
                      <a:pt x="36" y="4280"/>
                    </a:cubicBezTo>
                    <a:cubicBezTo>
                      <a:pt x="291" y="5951"/>
                      <a:pt x="1910" y="7065"/>
                      <a:pt x="3578" y="6810"/>
                    </a:cubicBezTo>
                    <a:cubicBezTo>
                      <a:pt x="4105" y="6729"/>
                      <a:pt x="5060" y="6684"/>
                      <a:pt x="6489" y="6555"/>
                    </a:cubicBezTo>
                    <a:cubicBezTo>
                      <a:pt x="13723" y="5907"/>
                      <a:pt x="21661" y="6028"/>
                      <a:pt x="29004" y="7567"/>
                    </a:cubicBezTo>
                    <a:cubicBezTo>
                      <a:pt x="29903" y="7757"/>
                      <a:pt x="30802" y="7971"/>
                      <a:pt x="31664" y="8202"/>
                    </a:cubicBezTo>
                    <a:cubicBezTo>
                      <a:pt x="36502" y="9481"/>
                      <a:pt x="41732" y="11846"/>
                      <a:pt x="47096" y="15031"/>
                    </a:cubicBezTo>
                    <a:cubicBezTo>
                      <a:pt x="50063" y="16796"/>
                      <a:pt x="52880" y="18707"/>
                      <a:pt x="55447" y="20598"/>
                    </a:cubicBezTo>
                    <a:cubicBezTo>
                      <a:pt x="56977" y="21727"/>
                      <a:pt x="58034" y="22646"/>
                      <a:pt x="58609" y="23128"/>
                    </a:cubicBezTo>
                    <a:cubicBezTo>
                      <a:pt x="59904" y="24213"/>
                      <a:pt x="61827" y="24043"/>
                      <a:pt x="62907" y="22747"/>
                    </a:cubicBezTo>
                    <a:cubicBezTo>
                      <a:pt x="63992" y="21452"/>
                      <a:pt x="63827" y="19407"/>
                      <a:pt x="62531" y="18323"/>
                    </a:cubicBezTo>
                    <a:cubicBezTo>
                      <a:pt x="62353" y="18173"/>
                      <a:pt x="60070" y="16367"/>
                      <a:pt x="59115" y="15663"/>
                    </a:cubicBezTo>
                    <a:cubicBezTo>
                      <a:pt x="56394" y="13659"/>
                      <a:pt x="53411" y="11591"/>
                      <a:pt x="50257" y="9720"/>
                    </a:cubicBezTo>
                    <a:cubicBezTo>
                      <a:pt x="44444" y="6263"/>
                      <a:pt x="38643" y="3697"/>
                      <a:pt x="33182" y="2256"/>
                    </a:cubicBezTo>
                    <a:cubicBezTo>
                      <a:pt x="32215" y="2000"/>
                      <a:pt x="31272" y="1830"/>
                      <a:pt x="30272" y="1624"/>
                    </a:cubicBezTo>
                    <a:cubicBezTo>
                      <a:pt x="22240" y="-60"/>
                      <a:pt x="13767" y="-343"/>
                      <a:pt x="5983" y="35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38" name="Google Shape;338;p34"/>
              <p:cNvSpPr/>
              <p:nvPr/>
            </p:nvSpPr>
            <p:spPr>
              <a:xfrm>
                <a:off x="3592788" y="2021746"/>
                <a:ext cx="76580" cy="29267"/>
              </a:xfrm>
              <a:custGeom>
                <a:avLst/>
                <a:gdLst/>
                <a:ahLst/>
                <a:cxnLst/>
                <a:rect l="l" t="t" r="r" b="b"/>
                <a:pathLst>
                  <a:path w="76580" h="29267" extrusionOk="0">
                    <a:moveTo>
                      <a:pt x="71732" y="547"/>
                    </a:moveTo>
                    <a:cubicBezTo>
                      <a:pt x="71521" y="692"/>
                      <a:pt x="68259" y="2773"/>
                      <a:pt x="66923" y="3583"/>
                    </a:cubicBezTo>
                    <a:cubicBezTo>
                      <a:pt x="63101" y="5906"/>
                      <a:pt x="58936" y="8250"/>
                      <a:pt x="54527" y="10416"/>
                    </a:cubicBezTo>
                    <a:cubicBezTo>
                      <a:pt x="49374" y="12942"/>
                      <a:pt x="44310" y="15104"/>
                      <a:pt x="39347" y="16739"/>
                    </a:cubicBezTo>
                    <a:cubicBezTo>
                      <a:pt x="37817" y="17245"/>
                      <a:pt x="36161" y="17682"/>
                      <a:pt x="34538" y="18132"/>
                    </a:cubicBezTo>
                    <a:cubicBezTo>
                      <a:pt x="27636" y="20051"/>
                      <a:pt x="20212" y="21403"/>
                      <a:pt x="12779" y="22305"/>
                    </a:cubicBezTo>
                    <a:cubicBezTo>
                      <a:pt x="10176" y="22625"/>
                      <a:pt x="7861" y="22896"/>
                      <a:pt x="5695" y="23066"/>
                    </a:cubicBezTo>
                    <a:cubicBezTo>
                      <a:pt x="4407" y="23168"/>
                      <a:pt x="3383" y="23172"/>
                      <a:pt x="2914" y="23192"/>
                    </a:cubicBezTo>
                    <a:cubicBezTo>
                      <a:pt x="1226" y="23269"/>
                      <a:pt x="-74" y="24665"/>
                      <a:pt x="3" y="26353"/>
                    </a:cubicBezTo>
                    <a:cubicBezTo>
                      <a:pt x="76" y="28042"/>
                      <a:pt x="1606" y="29341"/>
                      <a:pt x="3290" y="29264"/>
                    </a:cubicBezTo>
                    <a:cubicBezTo>
                      <a:pt x="3829" y="29240"/>
                      <a:pt x="4715" y="29244"/>
                      <a:pt x="6075" y="29139"/>
                    </a:cubicBezTo>
                    <a:cubicBezTo>
                      <a:pt x="8326" y="28964"/>
                      <a:pt x="10844" y="28709"/>
                      <a:pt x="13540" y="28377"/>
                    </a:cubicBezTo>
                    <a:cubicBezTo>
                      <a:pt x="21252" y="27438"/>
                      <a:pt x="28951" y="25957"/>
                      <a:pt x="36181" y="23953"/>
                    </a:cubicBezTo>
                    <a:cubicBezTo>
                      <a:pt x="37898" y="23475"/>
                      <a:pt x="39622" y="22969"/>
                      <a:pt x="41241" y="22435"/>
                    </a:cubicBezTo>
                    <a:cubicBezTo>
                      <a:pt x="46496" y="20702"/>
                      <a:pt x="51920" y="18500"/>
                      <a:pt x="57309" y="15857"/>
                    </a:cubicBezTo>
                    <a:cubicBezTo>
                      <a:pt x="61895" y="13606"/>
                      <a:pt x="66243" y="11181"/>
                      <a:pt x="70214" y="8772"/>
                    </a:cubicBezTo>
                    <a:cubicBezTo>
                      <a:pt x="71606" y="7926"/>
                      <a:pt x="75023" y="5781"/>
                      <a:pt x="75274" y="5607"/>
                    </a:cubicBezTo>
                    <a:cubicBezTo>
                      <a:pt x="76667" y="4651"/>
                      <a:pt x="76991" y="2700"/>
                      <a:pt x="76031" y="1308"/>
                    </a:cubicBezTo>
                    <a:cubicBezTo>
                      <a:pt x="75076" y="-85"/>
                      <a:pt x="73124" y="-409"/>
                      <a:pt x="71732" y="54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39" name="Google Shape;339;p34"/>
              <p:cNvSpPr/>
              <p:nvPr/>
            </p:nvSpPr>
            <p:spPr>
              <a:xfrm>
                <a:off x="3608569" y="2047779"/>
                <a:ext cx="46279" cy="15929"/>
              </a:xfrm>
              <a:custGeom>
                <a:avLst/>
                <a:gdLst/>
                <a:ahLst/>
                <a:cxnLst/>
                <a:rect l="l" t="t" r="r" b="b"/>
                <a:pathLst>
                  <a:path w="46279" h="15929" extrusionOk="0">
                    <a:moveTo>
                      <a:pt x="41653" y="450"/>
                    </a:moveTo>
                    <a:cubicBezTo>
                      <a:pt x="41216" y="717"/>
                      <a:pt x="40297" y="1207"/>
                      <a:pt x="39123" y="1838"/>
                    </a:cubicBezTo>
                    <a:cubicBezTo>
                      <a:pt x="37159" y="2903"/>
                      <a:pt x="35038" y="4012"/>
                      <a:pt x="32800" y="5004"/>
                    </a:cubicBezTo>
                    <a:cubicBezTo>
                      <a:pt x="29286" y="6554"/>
                      <a:pt x="25845" y="7777"/>
                      <a:pt x="22679" y="8546"/>
                    </a:cubicBezTo>
                    <a:cubicBezTo>
                      <a:pt x="22477" y="8595"/>
                      <a:pt x="22501" y="8623"/>
                      <a:pt x="22299" y="8672"/>
                    </a:cubicBezTo>
                    <a:cubicBezTo>
                      <a:pt x="16781" y="9947"/>
                      <a:pt x="10932" y="10044"/>
                      <a:pt x="5600" y="9558"/>
                    </a:cubicBezTo>
                    <a:cubicBezTo>
                      <a:pt x="4629" y="9469"/>
                      <a:pt x="3916" y="9356"/>
                      <a:pt x="3576" y="9303"/>
                    </a:cubicBezTo>
                    <a:cubicBezTo>
                      <a:pt x="1908" y="9044"/>
                      <a:pt x="297" y="10291"/>
                      <a:pt x="34" y="11959"/>
                    </a:cubicBezTo>
                    <a:cubicBezTo>
                      <a:pt x="-225" y="13631"/>
                      <a:pt x="1022" y="15116"/>
                      <a:pt x="2690" y="15375"/>
                    </a:cubicBezTo>
                    <a:cubicBezTo>
                      <a:pt x="3159" y="15448"/>
                      <a:pt x="3989" y="15529"/>
                      <a:pt x="5094" y="15630"/>
                    </a:cubicBezTo>
                    <a:cubicBezTo>
                      <a:pt x="11021" y="16169"/>
                      <a:pt x="17445" y="16063"/>
                      <a:pt x="23691" y="14618"/>
                    </a:cubicBezTo>
                    <a:cubicBezTo>
                      <a:pt x="23926" y="14562"/>
                      <a:pt x="23962" y="14545"/>
                      <a:pt x="24197" y="14489"/>
                    </a:cubicBezTo>
                    <a:cubicBezTo>
                      <a:pt x="27756" y="13627"/>
                      <a:pt x="31508" y="12258"/>
                      <a:pt x="35330" y="10570"/>
                    </a:cubicBezTo>
                    <a:cubicBezTo>
                      <a:pt x="37726" y="9510"/>
                      <a:pt x="39932" y="8416"/>
                      <a:pt x="42033" y="7279"/>
                    </a:cubicBezTo>
                    <a:cubicBezTo>
                      <a:pt x="43300" y="6595"/>
                      <a:pt x="44292" y="6081"/>
                      <a:pt x="44819" y="5761"/>
                    </a:cubicBezTo>
                    <a:cubicBezTo>
                      <a:pt x="46260" y="4883"/>
                      <a:pt x="46709" y="2903"/>
                      <a:pt x="45831" y="1462"/>
                    </a:cubicBezTo>
                    <a:cubicBezTo>
                      <a:pt x="44952" y="17"/>
                      <a:pt x="43098" y="-429"/>
                      <a:pt x="41653" y="450"/>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340" name="Google Shape;340;p34"/>
            <p:cNvSpPr/>
            <p:nvPr/>
          </p:nvSpPr>
          <p:spPr>
            <a:xfrm>
              <a:off x="3522528" y="1615666"/>
              <a:ext cx="47989" cy="141941"/>
            </a:xfrm>
            <a:custGeom>
              <a:avLst/>
              <a:gdLst/>
              <a:ahLst/>
              <a:cxnLst/>
              <a:rect l="l" t="t" r="r" b="b"/>
              <a:pathLst>
                <a:path w="47989" h="141941" extrusionOk="0">
                  <a:moveTo>
                    <a:pt x="46808" y="644"/>
                  </a:moveTo>
                  <a:cubicBezTo>
                    <a:pt x="45485" y="-408"/>
                    <a:pt x="43598" y="-133"/>
                    <a:pt x="42546" y="1191"/>
                  </a:cubicBezTo>
                  <a:cubicBezTo>
                    <a:pt x="42254" y="1563"/>
                    <a:pt x="41671" y="2300"/>
                    <a:pt x="40914" y="3304"/>
                  </a:cubicBezTo>
                  <a:cubicBezTo>
                    <a:pt x="39663" y="4968"/>
                    <a:pt x="38247" y="6810"/>
                    <a:pt x="36729" y="8951"/>
                  </a:cubicBezTo>
                  <a:cubicBezTo>
                    <a:pt x="32401" y="15060"/>
                    <a:pt x="28037" y="21816"/>
                    <a:pt x="23843" y="28912"/>
                  </a:cubicBezTo>
                  <a:cubicBezTo>
                    <a:pt x="16759" y="40895"/>
                    <a:pt x="10930" y="52752"/>
                    <a:pt x="6987" y="64095"/>
                  </a:cubicBezTo>
                  <a:cubicBezTo>
                    <a:pt x="6197" y="66374"/>
                    <a:pt x="5477" y="68641"/>
                    <a:pt x="4845" y="70859"/>
                  </a:cubicBezTo>
                  <a:cubicBezTo>
                    <a:pt x="-219" y="88630"/>
                    <a:pt x="-964" y="107361"/>
                    <a:pt x="1004" y="125416"/>
                  </a:cubicBezTo>
                  <a:cubicBezTo>
                    <a:pt x="1417" y="129225"/>
                    <a:pt x="1850" y="132690"/>
                    <a:pt x="2409" y="135750"/>
                  </a:cubicBezTo>
                  <a:cubicBezTo>
                    <a:pt x="2607" y="136827"/>
                    <a:pt x="3206" y="139471"/>
                    <a:pt x="3255" y="139661"/>
                  </a:cubicBezTo>
                  <a:cubicBezTo>
                    <a:pt x="3651" y="141304"/>
                    <a:pt x="5315" y="142248"/>
                    <a:pt x="6959" y="141851"/>
                  </a:cubicBezTo>
                  <a:cubicBezTo>
                    <a:pt x="8598" y="141454"/>
                    <a:pt x="9545" y="139791"/>
                    <a:pt x="9145" y="138147"/>
                  </a:cubicBezTo>
                  <a:cubicBezTo>
                    <a:pt x="8999" y="137540"/>
                    <a:pt x="8833" y="136378"/>
                    <a:pt x="8513" y="134641"/>
                  </a:cubicBezTo>
                  <a:cubicBezTo>
                    <a:pt x="7979" y="131719"/>
                    <a:pt x="7448" y="128464"/>
                    <a:pt x="7052" y="124808"/>
                  </a:cubicBezTo>
                  <a:cubicBezTo>
                    <a:pt x="5165" y="107474"/>
                    <a:pt x="5951" y="89444"/>
                    <a:pt x="10768" y="72527"/>
                  </a:cubicBezTo>
                  <a:cubicBezTo>
                    <a:pt x="11367" y="70426"/>
                    <a:pt x="11990" y="68301"/>
                    <a:pt x="12748" y="66127"/>
                  </a:cubicBezTo>
                  <a:cubicBezTo>
                    <a:pt x="16536" y="55217"/>
                    <a:pt x="22208" y="43696"/>
                    <a:pt x="29098" y="32037"/>
                  </a:cubicBezTo>
                  <a:cubicBezTo>
                    <a:pt x="33203" y="25095"/>
                    <a:pt x="37441" y="18529"/>
                    <a:pt x="41679" y="12550"/>
                  </a:cubicBezTo>
                  <a:cubicBezTo>
                    <a:pt x="43161" y="10461"/>
                    <a:pt x="44521" y="8506"/>
                    <a:pt x="45740" y="6887"/>
                  </a:cubicBezTo>
                  <a:cubicBezTo>
                    <a:pt x="46464" y="5923"/>
                    <a:pt x="47080" y="5364"/>
                    <a:pt x="47343" y="5028"/>
                  </a:cubicBezTo>
                  <a:cubicBezTo>
                    <a:pt x="48391" y="3705"/>
                    <a:pt x="48132" y="1693"/>
                    <a:pt x="46808" y="644"/>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41" name="Google Shape;341;p34"/>
            <p:cNvSpPr/>
            <p:nvPr/>
          </p:nvSpPr>
          <p:spPr>
            <a:xfrm>
              <a:off x="3423803" y="1644465"/>
              <a:ext cx="103345" cy="133544"/>
            </a:xfrm>
            <a:custGeom>
              <a:avLst/>
              <a:gdLst/>
              <a:ahLst/>
              <a:cxnLst/>
              <a:rect l="l" t="t" r="r" b="b"/>
              <a:pathLst>
                <a:path w="103345" h="133544" extrusionOk="0">
                  <a:moveTo>
                    <a:pt x="2323" y="97"/>
                  </a:moveTo>
                  <a:cubicBezTo>
                    <a:pt x="688" y="518"/>
                    <a:pt x="-328" y="2202"/>
                    <a:pt x="97" y="3838"/>
                  </a:cubicBezTo>
                  <a:cubicBezTo>
                    <a:pt x="158" y="4068"/>
                    <a:pt x="1121" y="7315"/>
                    <a:pt x="1518" y="8667"/>
                  </a:cubicBezTo>
                  <a:cubicBezTo>
                    <a:pt x="2639" y="12529"/>
                    <a:pt x="3959" y="16800"/>
                    <a:pt x="5501" y="21411"/>
                  </a:cubicBezTo>
                  <a:cubicBezTo>
                    <a:pt x="9910" y="34587"/>
                    <a:pt x="15103" y="47796"/>
                    <a:pt x="21046" y="59969"/>
                  </a:cubicBezTo>
                  <a:cubicBezTo>
                    <a:pt x="26483" y="71109"/>
                    <a:pt x="32255" y="80849"/>
                    <a:pt x="38453" y="88978"/>
                  </a:cubicBezTo>
                  <a:cubicBezTo>
                    <a:pt x="44679" y="97139"/>
                    <a:pt x="51962" y="104466"/>
                    <a:pt x="59969" y="110919"/>
                  </a:cubicBezTo>
                  <a:cubicBezTo>
                    <a:pt x="68733" y="117978"/>
                    <a:pt x="77930" y="123719"/>
                    <a:pt x="87059" y="128200"/>
                  </a:cubicBezTo>
                  <a:cubicBezTo>
                    <a:pt x="90257" y="129771"/>
                    <a:pt x="93236" y="131099"/>
                    <a:pt x="95896" y="132155"/>
                  </a:cubicBezTo>
                  <a:cubicBezTo>
                    <a:pt x="97507" y="132795"/>
                    <a:pt x="98653" y="133183"/>
                    <a:pt x="99300" y="133394"/>
                  </a:cubicBezTo>
                  <a:cubicBezTo>
                    <a:pt x="100903" y="133920"/>
                    <a:pt x="102672" y="133025"/>
                    <a:pt x="103195" y="131418"/>
                  </a:cubicBezTo>
                  <a:cubicBezTo>
                    <a:pt x="103721" y="129811"/>
                    <a:pt x="102826" y="128046"/>
                    <a:pt x="101219" y="127520"/>
                  </a:cubicBezTo>
                  <a:cubicBezTo>
                    <a:pt x="100693" y="127350"/>
                    <a:pt x="99567" y="126981"/>
                    <a:pt x="98078" y="126387"/>
                  </a:cubicBezTo>
                  <a:cubicBezTo>
                    <a:pt x="95564" y="125387"/>
                    <a:pt x="92819" y="124140"/>
                    <a:pt x="89767" y="122642"/>
                  </a:cubicBezTo>
                  <a:cubicBezTo>
                    <a:pt x="81023" y="118347"/>
                    <a:pt x="72145" y="112914"/>
                    <a:pt x="63758" y="106158"/>
                  </a:cubicBezTo>
                  <a:cubicBezTo>
                    <a:pt x="56123" y="100005"/>
                    <a:pt x="49261" y="93022"/>
                    <a:pt x="43347" y="85270"/>
                  </a:cubicBezTo>
                  <a:cubicBezTo>
                    <a:pt x="37417" y="77493"/>
                    <a:pt x="31802" y="68029"/>
                    <a:pt x="26527" y="57224"/>
                  </a:cubicBezTo>
                  <a:cubicBezTo>
                    <a:pt x="20718" y="45319"/>
                    <a:pt x="15642" y="32470"/>
                    <a:pt x="11310" y="19528"/>
                  </a:cubicBezTo>
                  <a:cubicBezTo>
                    <a:pt x="9796" y="14994"/>
                    <a:pt x="8448" y="10825"/>
                    <a:pt x="7347" y="7036"/>
                  </a:cubicBezTo>
                  <a:cubicBezTo>
                    <a:pt x="6962" y="5716"/>
                    <a:pt x="6116" y="2526"/>
                    <a:pt x="6064" y="2320"/>
                  </a:cubicBezTo>
                  <a:cubicBezTo>
                    <a:pt x="5639" y="684"/>
                    <a:pt x="3959" y="-328"/>
                    <a:pt x="2323" y="9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42" name="Google Shape;342;p34"/>
            <p:cNvSpPr/>
            <p:nvPr/>
          </p:nvSpPr>
          <p:spPr>
            <a:xfrm>
              <a:off x="3343727" y="1734361"/>
              <a:ext cx="171636" cy="78054"/>
            </a:xfrm>
            <a:custGeom>
              <a:avLst/>
              <a:gdLst/>
              <a:ahLst/>
              <a:cxnLst/>
              <a:rect l="l" t="t" r="r" b="b"/>
              <a:pathLst>
                <a:path w="171636" h="78054" extrusionOk="0">
                  <a:moveTo>
                    <a:pt x="1024" y="770"/>
                  </a:moveTo>
                  <a:cubicBezTo>
                    <a:pt x="-251" y="1879"/>
                    <a:pt x="-336" y="3798"/>
                    <a:pt x="773" y="5073"/>
                  </a:cubicBezTo>
                  <a:cubicBezTo>
                    <a:pt x="1263" y="5636"/>
                    <a:pt x="2097" y="6656"/>
                    <a:pt x="3429" y="8109"/>
                  </a:cubicBezTo>
                  <a:cubicBezTo>
                    <a:pt x="5639" y="10518"/>
                    <a:pt x="8185" y="13189"/>
                    <a:pt x="11019" y="16076"/>
                  </a:cubicBezTo>
                  <a:cubicBezTo>
                    <a:pt x="19111" y="24330"/>
                    <a:pt x="28033" y="32657"/>
                    <a:pt x="37332" y="40364"/>
                  </a:cubicBezTo>
                  <a:cubicBezTo>
                    <a:pt x="53144" y="53472"/>
                    <a:pt x="68615" y="63625"/>
                    <a:pt x="83254" y="69713"/>
                  </a:cubicBezTo>
                  <a:cubicBezTo>
                    <a:pt x="83978" y="70017"/>
                    <a:pt x="84683" y="70321"/>
                    <a:pt x="85403" y="70600"/>
                  </a:cubicBezTo>
                  <a:cubicBezTo>
                    <a:pt x="109044" y="79830"/>
                    <a:pt x="133916" y="79801"/>
                    <a:pt x="157132" y="74267"/>
                  </a:cubicBezTo>
                  <a:cubicBezTo>
                    <a:pt x="160524" y="73462"/>
                    <a:pt x="163564" y="72608"/>
                    <a:pt x="166240" y="71737"/>
                  </a:cubicBezTo>
                  <a:cubicBezTo>
                    <a:pt x="167860" y="71211"/>
                    <a:pt x="169029" y="70725"/>
                    <a:pt x="169653" y="70474"/>
                  </a:cubicBezTo>
                  <a:cubicBezTo>
                    <a:pt x="171223" y="69851"/>
                    <a:pt x="172053" y="68122"/>
                    <a:pt x="171426" y="66552"/>
                  </a:cubicBezTo>
                  <a:cubicBezTo>
                    <a:pt x="170798" y="64981"/>
                    <a:pt x="168948" y="64281"/>
                    <a:pt x="167378" y="64908"/>
                  </a:cubicBezTo>
                  <a:cubicBezTo>
                    <a:pt x="166872" y="65111"/>
                    <a:pt x="165835" y="65434"/>
                    <a:pt x="164342" y="65920"/>
                  </a:cubicBezTo>
                  <a:cubicBezTo>
                    <a:pt x="161820" y="66742"/>
                    <a:pt x="158966" y="67556"/>
                    <a:pt x="155739" y="68325"/>
                  </a:cubicBezTo>
                  <a:cubicBezTo>
                    <a:pt x="133633" y="73591"/>
                    <a:pt x="109870" y="73620"/>
                    <a:pt x="87553" y="64908"/>
                  </a:cubicBezTo>
                  <a:cubicBezTo>
                    <a:pt x="86877" y="64645"/>
                    <a:pt x="86213" y="64309"/>
                    <a:pt x="85529" y="64022"/>
                  </a:cubicBezTo>
                  <a:cubicBezTo>
                    <a:pt x="71542" y="58200"/>
                    <a:pt x="56508" y="48436"/>
                    <a:pt x="41125" y="35685"/>
                  </a:cubicBezTo>
                  <a:cubicBezTo>
                    <a:pt x="32000" y="28123"/>
                    <a:pt x="23402" y="20014"/>
                    <a:pt x="15447" y="11902"/>
                  </a:cubicBezTo>
                  <a:cubicBezTo>
                    <a:pt x="12662" y="9064"/>
                    <a:pt x="10148" y="6421"/>
                    <a:pt x="7983" y="4061"/>
                  </a:cubicBezTo>
                  <a:cubicBezTo>
                    <a:pt x="6691" y="2648"/>
                    <a:pt x="5781" y="1551"/>
                    <a:pt x="5327" y="1025"/>
                  </a:cubicBezTo>
                  <a:cubicBezTo>
                    <a:pt x="4218" y="-250"/>
                    <a:pt x="2299" y="-335"/>
                    <a:pt x="1024" y="770"/>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43" name="Google Shape;343;p34"/>
            <p:cNvSpPr/>
            <p:nvPr/>
          </p:nvSpPr>
          <p:spPr>
            <a:xfrm>
              <a:off x="3360270" y="1822803"/>
              <a:ext cx="173436" cy="95983"/>
            </a:xfrm>
            <a:custGeom>
              <a:avLst/>
              <a:gdLst/>
              <a:ahLst/>
              <a:cxnLst/>
              <a:rect l="l" t="t" r="r" b="b"/>
              <a:pathLst>
                <a:path w="173436" h="95983" extrusionOk="0">
                  <a:moveTo>
                    <a:pt x="171707" y="339"/>
                  </a:moveTo>
                  <a:cubicBezTo>
                    <a:pt x="170193" y="-414"/>
                    <a:pt x="168379" y="120"/>
                    <a:pt x="167626" y="1630"/>
                  </a:cubicBezTo>
                  <a:cubicBezTo>
                    <a:pt x="167323" y="2233"/>
                    <a:pt x="166691" y="3480"/>
                    <a:pt x="165768" y="5127"/>
                  </a:cubicBezTo>
                  <a:cubicBezTo>
                    <a:pt x="164214" y="7900"/>
                    <a:pt x="162372" y="11030"/>
                    <a:pt x="160226" y="14357"/>
                  </a:cubicBezTo>
                  <a:cubicBezTo>
                    <a:pt x="154097" y="23878"/>
                    <a:pt x="146928" y="33359"/>
                    <a:pt x="138666" y="42176"/>
                  </a:cubicBezTo>
                  <a:cubicBezTo>
                    <a:pt x="127959" y="53600"/>
                    <a:pt x="116244" y="62931"/>
                    <a:pt x="103702" y="69667"/>
                  </a:cubicBezTo>
                  <a:cubicBezTo>
                    <a:pt x="94493" y="74609"/>
                    <a:pt x="83883" y="78686"/>
                    <a:pt x="72147" y="81799"/>
                  </a:cubicBezTo>
                  <a:cubicBezTo>
                    <a:pt x="57359" y="85730"/>
                    <a:pt x="41515" y="88017"/>
                    <a:pt x="25655" y="89142"/>
                  </a:cubicBezTo>
                  <a:cubicBezTo>
                    <a:pt x="19999" y="89543"/>
                    <a:pt x="14745" y="89826"/>
                    <a:pt x="9944" y="89895"/>
                  </a:cubicBezTo>
                  <a:cubicBezTo>
                    <a:pt x="6924" y="89940"/>
                    <a:pt x="4657" y="89899"/>
                    <a:pt x="3240" y="89859"/>
                  </a:cubicBezTo>
                  <a:cubicBezTo>
                    <a:pt x="3183" y="89855"/>
                    <a:pt x="3119" y="89855"/>
                    <a:pt x="3114" y="89855"/>
                  </a:cubicBezTo>
                  <a:cubicBezTo>
                    <a:pt x="1422" y="89798"/>
                    <a:pt x="58" y="91126"/>
                    <a:pt x="2" y="92814"/>
                  </a:cubicBezTo>
                  <a:cubicBezTo>
                    <a:pt x="-51" y="94506"/>
                    <a:pt x="1277" y="95870"/>
                    <a:pt x="2965" y="95927"/>
                  </a:cubicBezTo>
                  <a:cubicBezTo>
                    <a:pt x="2981" y="95927"/>
                    <a:pt x="6936" y="96016"/>
                    <a:pt x="10049" y="95971"/>
                  </a:cubicBezTo>
                  <a:cubicBezTo>
                    <a:pt x="14959" y="95903"/>
                    <a:pt x="20364" y="95635"/>
                    <a:pt x="26140" y="95227"/>
                  </a:cubicBezTo>
                  <a:cubicBezTo>
                    <a:pt x="42357" y="94077"/>
                    <a:pt x="58578" y="91697"/>
                    <a:pt x="73779" y="87661"/>
                  </a:cubicBezTo>
                  <a:cubicBezTo>
                    <a:pt x="85943" y="84430"/>
                    <a:pt x="96942" y="80240"/>
                    <a:pt x="106605" y="75051"/>
                  </a:cubicBezTo>
                  <a:cubicBezTo>
                    <a:pt x="119786" y="67975"/>
                    <a:pt x="131987" y="58215"/>
                    <a:pt x="143119" y="46333"/>
                  </a:cubicBezTo>
                  <a:cubicBezTo>
                    <a:pt x="151653" y="37229"/>
                    <a:pt x="159016" y="27461"/>
                    <a:pt x="165335" y="17644"/>
                  </a:cubicBezTo>
                  <a:cubicBezTo>
                    <a:pt x="167545" y="14207"/>
                    <a:pt x="169525" y="10924"/>
                    <a:pt x="171136" y="8046"/>
                  </a:cubicBezTo>
                  <a:cubicBezTo>
                    <a:pt x="171703" y="7034"/>
                    <a:pt x="173035" y="4605"/>
                    <a:pt x="173124" y="4423"/>
                  </a:cubicBezTo>
                  <a:cubicBezTo>
                    <a:pt x="173877" y="2909"/>
                    <a:pt x="173217" y="1092"/>
                    <a:pt x="171707" y="33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44" name="Google Shape;344;p34"/>
            <p:cNvSpPr/>
            <p:nvPr/>
          </p:nvSpPr>
          <p:spPr>
            <a:xfrm>
              <a:off x="3451000" y="1944643"/>
              <a:ext cx="96172" cy="64291"/>
            </a:xfrm>
            <a:custGeom>
              <a:avLst/>
              <a:gdLst/>
              <a:ahLst/>
              <a:cxnLst/>
              <a:rect l="l" t="t" r="r" b="b"/>
              <a:pathLst>
                <a:path w="96172" h="64291" extrusionOk="0">
                  <a:moveTo>
                    <a:pt x="95007" y="659"/>
                  </a:moveTo>
                  <a:cubicBezTo>
                    <a:pt x="93683" y="-389"/>
                    <a:pt x="91752" y="-163"/>
                    <a:pt x="90708" y="1165"/>
                  </a:cubicBezTo>
                  <a:cubicBezTo>
                    <a:pt x="90388" y="1570"/>
                    <a:pt x="89829" y="2351"/>
                    <a:pt x="88935" y="3440"/>
                  </a:cubicBezTo>
                  <a:cubicBezTo>
                    <a:pt x="87437" y="5262"/>
                    <a:pt x="85648" y="7197"/>
                    <a:pt x="83749" y="9387"/>
                  </a:cubicBezTo>
                  <a:cubicBezTo>
                    <a:pt x="78325" y="15641"/>
                    <a:pt x="72629" y="21900"/>
                    <a:pt x="66670" y="27729"/>
                  </a:cubicBezTo>
                  <a:cubicBezTo>
                    <a:pt x="60416" y="33850"/>
                    <a:pt x="54287" y="39209"/>
                    <a:pt x="48579" y="43415"/>
                  </a:cubicBezTo>
                  <a:cubicBezTo>
                    <a:pt x="48291" y="43630"/>
                    <a:pt x="48364" y="43586"/>
                    <a:pt x="48073" y="43796"/>
                  </a:cubicBezTo>
                  <a:cubicBezTo>
                    <a:pt x="45551" y="45634"/>
                    <a:pt x="42867" y="47249"/>
                    <a:pt x="40106" y="48731"/>
                  </a:cubicBezTo>
                  <a:cubicBezTo>
                    <a:pt x="32378" y="52872"/>
                    <a:pt x="24047" y="55519"/>
                    <a:pt x="15688" y="56952"/>
                  </a:cubicBezTo>
                  <a:cubicBezTo>
                    <a:pt x="10413" y="57855"/>
                    <a:pt x="6142" y="58139"/>
                    <a:pt x="3293" y="58090"/>
                  </a:cubicBezTo>
                  <a:cubicBezTo>
                    <a:pt x="3187" y="58090"/>
                    <a:pt x="3167" y="58090"/>
                    <a:pt x="3167" y="58090"/>
                  </a:cubicBezTo>
                  <a:cubicBezTo>
                    <a:pt x="1475" y="58037"/>
                    <a:pt x="54" y="59438"/>
                    <a:pt x="2" y="61126"/>
                  </a:cubicBezTo>
                  <a:cubicBezTo>
                    <a:pt x="-51" y="62814"/>
                    <a:pt x="1224" y="64235"/>
                    <a:pt x="2912" y="64292"/>
                  </a:cubicBezTo>
                  <a:cubicBezTo>
                    <a:pt x="2961" y="64292"/>
                    <a:pt x="5717" y="64283"/>
                    <a:pt x="7592" y="64162"/>
                  </a:cubicBezTo>
                  <a:cubicBezTo>
                    <a:pt x="10413" y="63980"/>
                    <a:pt x="13453" y="63579"/>
                    <a:pt x="16700" y="63025"/>
                  </a:cubicBezTo>
                  <a:cubicBezTo>
                    <a:pt x="25671" y="61490"/>
                    <a:pt x="34662" y="58645"/>
                    <a:pt x="43013" y="54171"/>
                  </a:cubicBezTo>
                  <a:cubicBezTo>
                    <a:pt x="46021" y="52556"/>
                    <a:pt x="48862" y="50734"/>
                    <a:pt x="51615" y="48731"/>
                  </a:cubicBezTo>
                  <a:cubicBezTo>
                    <a:pt x="51923" y="48508"/>
                    <a:pt x="51943" y="48577"/>
                    <a:pt x="52251" y="48350"/>
                  </a:cubicBezTo>
                  <a:cubicBezTo>
                    <a:pt x="58205" y="43954"/>
                    <a:pt x="64403" y="38461"/>
                    <a:pt x="70844" y="32158"/>
                  </a:cubicBezTo>
                  <a:cubicBezTo>
                    <a:pt x="76932" y="26203"/>
                    <a:pt x="82903" y="19807"/>
                    <a:pt x="88429" y="13435"/>
                  </a:cubicBezTo>
                  <a:cubicBezTo>
                    <a:pt x="90364" y="11204"/>
                    <a:pt x="92084" y="9100"/>
                    <a:pt x="93614" y="7237"/>
                  </a:cubicBezTo>
                  <a:cubicBezTo>
                    <a:pt x="94537" y="6116"/>
                    <a:pt x="95169" y="5395"/>
                    <a:pt x="95513" y="4958"/>
                  </a:cubicBezTo>
                  <a:cubicBezTo>
                    <a:pt x="96561" y="3635"/>
                    <a:pt x="96335" y="1704"/>
                    <a:pt x="95007" y="65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45" name="Google Shape;345;p34"/>
            <p:cNvSpPr/>
            <p:nvPr/>
          </p:nvSpPr>
          <p:spPr>
            <a:xfrm>
              <a:off x="3570094" y="1786058"/>
              <a:ext cx="176908" cy="83216"/>
            </a:xfrm>
            <a:custGeom>
              <a:avLst/>
              <a:gdLst/>
              <a:ahLst/>
              <a:cxnLst/>
              <a:rect l="l" t="t" r="r" b="b"/>
              <a:pathLst>
                <a:path w="176908" h="83216" extrusionOk="0">
                  <a:moveTo>
                    <a:pt x="44776" y="448"/>
                  </a:moveTo>
                  <a:cubicBezTo>
                    <a:pt x="34801" y="1201"/>
                    <a:pt x="24843" y="2792"/>
                    <a:pt x="15152" y="5091"/>
                  </a:cubicBezTo>
                  <a:cubicBezTo>
                    <a:pt x="11626" y="5929"/>
                    <a:pt x="8363" y="6885"/>
                    <a:pt x="5558" y="7723"/>
                  </a:cubicBezTo>
                  <a:cubicBezTo>
                    <a:pt x="3861" y="8229"/>
                    <a:pt x="2724" y="8601"/>
                    <a:pt x="2076" y="8828"/>
                  </a:cubicBezTo>
                  <a:cubicBezTo>
                    <a:pt x="481" y="9382"/>
                    <a:pt x="-389" y="11156"/>
                    <a:pt x="169" y="12750"/>
                  </a:cubicBezTo>
                  <a:cubicBezTo>
                    <a:pt x="724" y="14345"/>
                    <a:pt x="2489" y="15090"/>
                    <a:pt x="4084" y="14532"/>
                  </a:cubicBezTo>
                  <a:cubicBezTo>
                    <a:pt x="4643" y="14337"/>
                    <a:pt x="5711" y="14050"/>
                    <a:pt x="7318" y="13568"/>
                  </a:cubicBezTo>
                  <a:cubicBezTo>
                    <a:pt x="10015" y="12763"/>
                    <a:pt x="13131" y="11900"/>
                    <a:pt x="16544" y="11091"/>
                  </a:cubicBezTo>
                  <a:cubicBezTo>
                    <a:pt x="35263" y="6642"/>
                    <a:pt x="55054" y="4719"/>
                    <a:pt x="73712" y="7128"/>
                  </a:cubicBezTo>
                  <a:cubicBezTo>
                    <a:pt x="82201" y="8225"/>
                    <a:pt x="90196" y="10176"/>
                    <a:pt x="97535" y="13115"/>
                  </a:cubicBezTo>
                  <a:cubicBezTo>
                    <a:pt x="112116" y="18960"/>
                    <a:pt x="126467" y="29579"/>
                    <a:pt x="140380" y="43516"/>
                  </a:cubicBezTo>
                  <a:cubicBezTo>
                    <a:pt x="148647" y="51795"/>
                    <a:pt x="156241" y="60717"/>
                    <a:pt x="162937" y="69736"/>
                  </a:cubicBezTo>
                  <a:cubicBezTo>
                    <a:pt x="165280" y="72889"/>
                    <a:pt x="167422" y="75832"/>
                    <a:pt x="169187" y="78468"/>
                  </a:cubicBezTo>
                  <a:cubicBezTo>
                    <a:pt x="170243" y="80043"/>
                    <a:pt x="170935" y="81176"/>
                    <a:pt x="171296" y="81759"/>
                  </a:cubicBezTo>
                  <a:cubicBezTo>
                    <a:pt x="172182" y="83196"/>
                    <a:pt x="174105" y="83649"/>
                    <a:pt x="175542" y="82763"/>
                  </a:cubicBezTo>
                  <a:cubicBezTo>
                    <a:pt x="176979" y="81872"/>
                    <a:pt x="177303" y="79962"/>
                    <a:pt x="176417" y="78524"/>
                  </a:cubicBezTo>
                  <a:cubicBezTo>
                    <a:pt x="176311" y="78354"/>
                    <a:pt x="174814" y="76067"/>
                    <a:pt x="174174" y="75116"/>
                  </a:cubicBezTo>
                  <a:cubicBezTo>
                    <a:pt x="172352" y="72400"/>
                    <a:pt x="170312" y="69364"/>
                    <a:pt x="167908" y="66129"/>
                  </a:cubicBezTo>
                  <a:cubicBezTo>
                    <a:pt x="161042" y="56883"/>
                    <a:pt x="153294" y="47690"/>
                    <a:pt x="144801" y="39181"/>
                  </a:cubicBezTo>
                  <a:cubicBezTo>
                    <a:pt x="130349" y="24709"/>
                    <a:pt x="115177" y="13722"/>
                    <a:pt x="99721" y="7528"/>
                  </a:cubicBezTo>
                  <a:cubicBezTo>
                    <a:pt x="91880" y="4387"/>
                    <a:pt x="83456" y="2286"/>
                    <a:pt x="74477" y="1124"/>
                  </a:cubicBezTo>
                  <a:cubicBezTo>
                    <a:pt x="64729" y="-135"/>
                    <a:pt x="54750" y="-301"/>
                    <a:pt x="44776" y="448"/>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46" name="Google Shape;346;p34"/>
            <p:cNvSpPr/>
            <p:nvPr/>
          </p:nvSpPr>
          <p:spPr>
            <a:xfrm>
              <a:off x="3557232" y="1813822"/>
              <a:ext cx="98936" cy="192151"/>
            </a:xfrm>
            <a:custGeom>
              <a:avLst/>
              <a:gdLst/>
              <a:ahLst/>
              <a:cxnLst/>
              <a:rect l="l" t="t" r="r" b="b"/>
              <a:pathLst>
                <a:path w="98936" h="192151" extrusionOk="0">
                  <a:moveTo>
                    <a:pt x="4134" y="199"/>
                  </a:moveTo>
                  <a:cubicBezTo>
                    <a:pt x="2555" y="-404"/>
                    <a:pt x="802" y="413"/>
                    <a:pt x="199" y="1992"/>
                  </a:cubicBezTo>
                  <a:cubicBezTo>
                    <a:pt x="-404" y="3571"/>
                    <a:pt x="414" y="5324"/>
                    <a:pt x="1992" y="5923"/>
                  </a:cubicBezTo>
                  <a:cubicBezTo>
                    <a:pt x="2612" y="6162"/>
                    <a:pt x="3822" y="6716"/>
                    <a:pt x="5522" y="7457"/>
                  </a:cubicBezTo>
                  <a:cubicBezTo>
                    <a:pt x="8380" y="8700"/>
                    <a:pt x="11627" y="10121"/>
                    <a:pt x="15084" y="11866"/>
                  </a:cubicBezTo>
                  <a:cubicBezTo>
                    <a:pt x="24965" y="16857"/>
                    <a:pt x="34855" y="22897"/>
                    <a:pt x="44226" y="29888"/>
                  </a:cubicBezTo>
                  <a:cubicBezTo>
                    <a:pt x="61451" y="42737"/>
                    <a:pt x="74749" y="57399"/>
                    <a:pt x="82396" y="73915"/>
                  </a:cubicBezTo>
                  <a:cubicBezTo>
                    <a:pt x="86946" y="83748"/>
                    <a:pt x="89897" y="95293"/>
                    <a:pt x="91472" y="108033"/>
                  </a:cubicBezTo>
                  <a:cubicBezTo>
                    <a:pt x="93751" y="126464"/>
                    <a:pt x="92986" y="146478"/>
                    <a:pt x="90185" y="166451"/>
                  </a:cubicBezTo>
                  <a:cubicBezTo>
                    <a:pt x="89371" y="172260"/>
                    <a:pt x="88452" y="177576"/>
                    <a:pt x="87481" y="182365"/>
                  </a:cubicBezTo>
                  <a:cubicBezTo>
                    <a:pt x="87141" y="184036"/>
                    <a:pt x="86303" y="188028"/>
                    <a:pt x="86242" y="188283"/>
                  </a:cubicBezTo>
                  <a:cubicBezTo>
                    <a:pt x="85829" y="189922"/>
                    <a:pt x="86764" y="191655"/>
                    <a:pt x="88403" y="192064"/>
                  </a:cubicBezTo>
                  <a:cubicBezTo>
                    <a:pt x="90043" y="192473"/>
                    <a:pt x="91768" y="191412"/>
                    <a:pt x="92176" y="189773"/>
                  </a:cubicBezTo>
                  <a:cubicBezTo>
                    <a:pt x="92249" y="189477"/>
                    <a:pt x="93176" y="185316"/>
                    <a:pt x="93524" y="183595"/>
                  </a:cubicBezTo>
                  <a:cubicBezTo>
                    <a:pt x="94520" y="178693"/>
                    <a:pt x="95496" y="173232"/>
                    <a:pt x="96330" y="167297"/>
                  </a:cubicBezTo>
                  <a:cubicBezTo>
                    <a:pt x="99200" y="146834"/>
                    <a:pt x="99860" y="126270"/>
                    <a:pt x="97504" y="107235"/>
                  </a:cubicBezTo>
                  <a:cubicBezTo>
                    <a:pt x="95856" y="93905"/>
                    <a:pt x="92767" y="81833"/>
                    <a:pt x="87926" y="71377"/>
                  </a:cubicBezTo>
                  <a:cubicBezTo>
                    <a:pt x="79801" y="53824"/>
                    <a:pt x="65916" y="38348"/>
                    <a:pt x="47942" y="24941"/>
                  </a:cubicBezTo>
                  <a:cubicBezTo>
                    <a:pt x="38263" y="17719"/>
                    <a:pt x="27937" y="11623"/>
                    <a:pt x="17756" y="6486"/>
                  </a:cubicBezTo>
                  <a:cubicBezTo>
                    <a:pt x="14189" y="4684"/>
                    <a:pt x="10886" y="3126"/>
                    <a:pt x="7923" y="1838"/>
                  </a:cubicBezTo>
                  <a:cubicBezTo>
                    <a:pt x="6882" y="1385"/>
                    <a:pt x="4320" y="268"/>
                    <a:pt x="4134" y="19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47" name="Google Shape;347;p34"/>
            <p:cNvSpPr/>
            <p:nvPr/>
          </p:nvSpPr>
          <p:spPr>
            <a:xfrm>
              <a:off x="3505372" y="1762739"/>
              <a:ext cx="64693" cy="64693"/>
            </a:xfrm>
            <a:custGeom>
              <a:avLst/>
              <a:gdLst/>
              <a:ahLst/>
              <a:cxnLst/>
              <a:rect l="l" t="t" r="r" b="b"/>
              <a:pathLst>
                <a:path w="64693" h="64693" extrusionOk="0">
                  <a:moveTo>
                    <a:pt x="0" y="32349"/>
                  </a:moveTo>
                  <a:cubicBezTo>
                    <a:pt x="0" y="14484"/>
                    <a:pt x="14484" y="0"/>
                    <a:pt x="32344" y="0"/>
                  </a:cubicBezTo>
                  <a:cubicBezTo>
                    <a:pt x="50209" y="0"/>
                    <a:pt x="64693" y="14484"/>
                    <a:pt x="64693" y="32349"/>
                  </a:cubicBezTo>
                  <a:cubicBezTo>
                    <a:pt x="64693" y="50209"/>
                    <a:pt x="50209" y="64693"/>
                    <a:pt x="32344" y="64693"/>
                  </a:cubicBezTo>
                  <a:cubicBezTo>
                    <a:pt x="14484" y="64693"/>
                    <a:pt x="0" y="50209"/>
                    <a:pt x="0" y="32349"/>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348" name="Google Shape;348;p34"/>
          <p:cNvGrpSpPr/>
          <p:nvPr/>
        </p:nvGrpSpPr>
        <p:grpSpPr>
          <a:xfrm>
            <a:off x="73977" y="3810508"/>
            <a:ext cx="1019765" cy="1274607"/>
            <a:chOff x="294081" y="806179"/>
            <a:chExt cx="326283" cy="407835"/>
          </a:xfrm>
        </p:grpSpPr>
        <p:sp>
          <p:nvSpPr>
            <p:cNvPr id="349" name="Google Shape;349;p34"/>
            <p:cNvSpPr/>
            <p:nvPr/>
          </p:nvSpPr>
          <p:spPr>
            <a:xfrm>
              <a:off x="294081" y="910488"/>
              <a:ext cx="40284" cy="49764"/>
            </a:xfrm>
            <a:custGeom>
              <a:avLst/>
              <a:gdLst/>
              <a:ahLst/>
              <a:cxnLst/>
              <a:rect l="l" t="t" r="r" b="b"/>
              <a:pathLst>
                <a:path w="40284" h="49764" extrusionOk="0">
                  <a:moveTo>
                    <a:pt x="3451" y="1335"/>
                  </a:moveTo>
                  <a:cubicBezTo>
                    <a:pt x="-8037" y="10727"/>
                    <a:pt x="11056" y="60147"/>
                    <a:pt x="32723" y="47796"/>
                  </a:cubicBezTo>
                  <a:cubicBezTo>
                    <a:pt x="57381" y="33741"/>
                    <a:pt x="14814" y="-7951"/>
                    <a:pt x="3451" y="133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0" name="Google Shape;350;p34"/>
            <p:cNvSpPr/>
            <p:nvPr/>
          </p:nvSpPr>
          <p:spPr>
            <a:xfrm>
              <a:off x="350234" y="858974"/>
              <a:ext cx="39117" cy="43972"/>
            </a:xfrm>
            <a:custGeom>
              <a:avLst/>
              <a:gdLst/>
              <a:ahLst/>
              <a:cxnLst/>
              <a:rect l="l" t="t" r="r" b="b"/>
              <a:pathLst>
                <a:path w="39117" h="43972" extrusionOk="0">
                  <a:moveTo>
                    <a:pt x="4702" y="1713"/>
                  </a:moveTo>
                  <a:cubicBezTo>
                    <a:pt x="-10298" y="10332"/>
                    <a:pt x="13819" y="53752"/>
                    <a:pt x="31813" y="41956"/>
                  </a:cubicBezTo>
                  <a:cubicBezTo>
                    <a:pt x="53368" y="27824"/>
                    <a:pt x="22033" y="-8241"/>
                    <a:pt x="4702" y="171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1" name="Google Shape;351;p34"/>
            <p:cNvSpPr/>
            <p:nvPr/>
          </p:nvSpPr>
          <p:spPr>
            <a:xfrm>
              <a:off x="362269" y="943534"/>
              <a:ext cx="52002" cy="68663"/>
            </a:xfrm>
            <a:custGeom>
              <a:avLst/>
              <a:gdLst/>
              <a:ahLst/>
              <a:cxnLst/>
              <a:rect l="l" t="t" r="r" b="b"/>
              <a:pathLst>
                <a:path w="52002" h="68663" extrusionOk="0">
                  <a:moveTo>
                    <a:pt x="10877" y="314"/>
                  </a:moveTo>
                  <a:cubicBezTo>
                    <a:pt x="-17027" y="6548"/>
                    <a:pt x="14090" y="78386"/>
                    <a:pt x="44299" y="67553"/>
                  </a:cubicBezTo>
                  <a:cubicBezTo>
                    <a:pt x="66949" y="59433"/>
                    <a:pt x="34752" y="-5026"/>
                    <a:pt x="10877" y="31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2" name="Google Shape;352;p34"/>
            <p:cNvSpPr/>
            <p:nvPr/>
          </p:nvSpPr>
          <p:spPr>
            <a:xfrm>
              <a:off x="431719" y="887416"/>
              <a:ext cx="40174" cy="50997"/>
            </a:xfrm>
            <a:custGeom>
              <a:avLst/>
              <a:gdLst/>
              <a:ahLst/>
              <a:cxnLst/>
              <a:rect l="l" t="t" r="r" b="b"/>
              <a:pathLst>
                <a:path w="40174" h="50997" extrusionOk="0">
                  <a:moveTo>
                    <a:pt x="6211" y="989"/>
                  </a:moveTo>
                  <a:cubicBezTo>
                    <a:pt x="-14649" y="14761"/>
                    <a:pt x="22590" y="60448"/>
                    <a:pt x="36341" y="49247"/>
                  </a:cubicBezTo>
                  <a:cubicBezTo>
                    <a:pt x="51295" y="37066"/>
                    <a:pt x="18513" y="-7132"/>
                    <a:pt x="6211" y="989"/>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3" name="Google Shape;353;p34"/>
            <p:cNvSpPr/>
            <p:nvPr/>
          </p:nvSpPr>
          <p:spPr>
            <a:xfrm>
              <a:off x="444907" y="806179"/>
              <a:ext cx="39374" cy="45892"/>
            </a:xfrm>
            <a:custGeom>
              <a:avLst/>
              <a:gdLst/>
              <a:ahLst/>
              <a:cxnLst/>
              <a:rect l="l" t="t" r="r" b="b"/>
              <a:pathLst>
                <a:path w="39374" h="45892" extrusionOk="0">
                  <a:moveTo>
                    <a:pt x="5976" y="1292"/>
                  </a:moveTo>
                  <a:cubicBezTo>
                    <a:pt x="-12248" y="11748"/>
                    <a:pt x="15336" y="53464"/>
                    <a:pt x="33580" y="44688"/>
                  </a:cubicBezTo>
                  <a:cubicBezTo>
                    <a:pt x="51943" y="35859"/>
                    <a:pt x="22230" y="-8031"/>
                    <a:pt x="5976" y="12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4" name="Google Shape;354;p34"/>
            <p:cNvSpPr/>
            <p:nvPr/>
          </p:nvSpPr>
          <p:spPr>
            <a:xfrm>
              <a:off x="521082" y="898577"/>
              <a:ext cx="35816" cy="41964"/>
            </a:xfrm>
            <a:custGeom>
              <a:avLst/>
              <a:gdLst/>
              <a:ahLst/>
              <a:cxnLst/>
              <a:rect l="l" t="t" r="r" b="b"/>
              <a:pathLst>
                <a:path w="35816" h="41964" extrusionOk="0">
                  <a:moveTo>
                    <a:pt x="6526" y="357"/>
                  </a:moveTo>
                  <a:cubicBezTo>
                    <a:pt x="-10197" y="5538"/>
                    <a:pt x="8259" y="50400"/>
                    <a:pt x="27714" y="40559"/>
                  </a:cubicBezTo>
                  <a:cubicBezTo>
                    <a:pt x="50311" y="29135"/>
                    <a:pt x="19865" y="-3776"/>
                    <a:pt x="6526" y="35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5" name="Google Shape;355;p34"/>
            <p:cNvSpPr/>
            <p:nvPr/>
          </p:nvSpPr>
          <p:spPr>
            <a:xfrm>
              <a:off x="484925" y="985404"/>
              <a:ext cx="38729" cy="54203"/>
            </a:xfrm>
            <a:custGeom>
              <a:avLst/>
              <a:gdLst/>
              <a:ahLst/>
              <a:cxnLst/>
              <a:rect l="l" t="t" r="r" b="b"/>
              <a:pathLst>
                <a:path w="38729" h="54203" extrusionOk="0">
                  <a:moveTo>
                    <a:pt x="4724" y="577"/>
                  </a:moveTo>
                  <a:cubicBezTo>
                    <a:pt x="-9643" y="8775"/>
                    <a:pt x="11694" y="59785"/>
                    <a:pt x="29547" y="53701"/>
                  </a:cubicBezTo>
                  <a:cubicBezTo>
                    <a:pt x="56693" y="44443"/>
                    <a:pt x="16111" y="-5924"/>
                    <a:pt x="4724" y="57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6" name="Google Shape;356;p34"/>
            <p:cNvSpPr/>
            <p:nvPr/>
          </p:nvSpPr>
          <p:spPr>
            <a:xfrm>
              <a:off x="461499" y="1072637"/>
              <a:ext cx="36541" cy="45888"/>
            </a:xfrm>
            <a:custGeom>
              <a:avLst/>
              <a:gdLst/>
              <a:ahLst/>
              <a:cxnLst/>
              <a:rect l="l" t="t" r="r" b="b"/>
              <a:pathLst>
                <a:path w="36541" h="45888" extrusionOk="0">
                  <a:moveTo>
                    <a:pt x="4456" y="488"/>
                  </a:moveTo>
                  <a:cubicBezTo>
                    <a:pt x="-9097" y="7431"/>
                    <a:pt x="11034" y="50616"/>
                    <a:pt x="27878" y="45463"/>
                  </a:cubicBezTo>
                  <a:cubicBezTo>
                    <a:pt x="53491" y="37626"/>
                    <a:pt x="15200" y="-5013"/>
                    <a:pt x="4456" y="48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7" name="Google Shape;357;p34"/>
            <p:cNvSpPr/>
            <p:nvPr/>
          </p:nvSpPr>
          <p:spPr>
            <a:xfrm>
              <a:off x="299468" y="990154"/>
              <a:ext cx="54435" cy="63512"/>
            </a:xfrm>
            <a:custGeom>
              <a:avLst/>
              <a:gdLst/>
              <a:ahLst/>
              <a:cxnLst/>
              <a:rect l="l" t="t" r="r" b="b"/>
              <a:pathLst>
                <a:path w="54435" h="63512" extrusionOk="0">
                  <a:moveTo>
                    <a:pt x="6165" y="479"/>
                  </a:moveTo>
                  <a:cubicBezTo>
                    <a:pt x="-12950" y="6227"/>
                    <a:pt x="16370" y="73681"/>
                    <a:pt x="39822" y="62200"/>
                  </a:cubicBezTo>
                  <a:cubicBezTo>
                    <a:pt x="80529" y="42275"/>
                    <a:pt x="25281" y="-5270"/>
                    <a:pt x="6165" y="479"/>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8" name="Google Shape;358;p34"/>
            <p:cNvSpPr/>
            <p:nvPr/>
          </p:nvSpPr>
          <p:spPr>
            <a:xfrm>
              <a:off x="580978" y="1013259"/>
              <a:ext cx="39386" cy="52947"/>
            </a:xfrm>
            <a:custGeom>
              <a:avLst/>
              <a:gdLst/>
              <a:ahLst/>
              <a:cxnLst/>
              <a:rect l="l" t="t" r="r" b="b"/>
              <a:pathLst>
                <a:path w="39386" h="52947" extrusionOk="0">
                  <a:moveTo>
                    <a:pt x="6853" y="565"/>
                  </a:moveTo>
                  <a:cubicBezTo>
                    <a:pt x="-7068" y="5452"/>
                    <a:pt x="287" y="62417"/>
                    <a:pt x="28304" y="51580"/>
                  </a:cubicBezTo>
                  <a:cubicBezTo>
                    <a:pt x="56321" y="40747"/>
                    <a:pt x="24471" y="-5620"/>
                    <a:pt x="6853" y="56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9" name="Google Shape;359;p34"/>
            <p:cNvSpPr/>
            <p:nvPr/>
          </p:nvSpPr>
          <p:spPr>
            <a:xfrm>
              <a:off x="547665" y="1097763"/>
              <a:ext cx="39383" cy="52951"/>
            </a:xfrm>
            <a:custGeom>
              <a:avLst/>
              <a:gdLst/>
              <a:ahLst/>
              <a:cxnLst/>
              <a:rect l="l" t="t" r="r" b="b"/>
              <a:pathLst>
                <a:path w="39383" h="52951" extrusionOk="0">
                  <a:moveTo>
                    <a:pt x="6854" y="565"/>
                  </a:moveTo>
                  <a:cubicBezTo>
                    <a:pt x="-7067" y="5456"/>
                    <a:pt x="284" y="62421"/>
                    <a:pt x="28301" y="51584"/>
                  </a:cubicBezTo>
                  <a:cubicBezTo>
                    <a:pt x="56318" y="40747"/>
                    <a:pt x="24472" y="-5620"/>
                    <a:pt x="6854" y="56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60" name="Google Shape;360;p34"/>
            <p:cNvSpPr/>
            <p:nvPr/>
          </p:nvSpPr>
          <p:spPr>
            <a:xfrm>
              <a:off x="378446" y="1050379"/>
              <a:ext cx="48288" cy="58445"/>
            </a:xfrm>
            <a:custGeom>
              <a:avLst/>
              <a:gdLst/>
              <a:ahLst/>
              <a:cxnLst/>
              <a:rect l="l" t="t" r="r" b="b"/>
              <a:pathLst>
                <a:path w="48288" h="58445" extrusionOk="0">
                  <a:moveTo>
                    <a:pt x="3945" y="1542"/>
                  </a:moveTo>
                  <a:cubicBezTo>
                    <a:pt x="-2518" y="6950"/>
                    <a:pt x="154" y="16180"/>
                    <a:pt x="3522" y="26122"/>
                  </a:cubicBezTo>
                  <a:cubicBezTo>
                    <a:pt x="6884" y="36052"/>
                    <a:pt x="10933" y="46695"/>
                    <a:pt x="17164" y="53568"/>
                  </a:cubicBezTo>
                  <a:cubicBezTo>
                    <a:pt x="28070" y="65595"/>
                    <a:pt x="54229" y="54034"/>
                    <a:pt x="47064" y="33591"/>
                  </a:cubicBezTo>
                  <a:cubicBezTo>
                    <a:pt x="44967" y="27612"/>
                    <a:pt x="35106" y="18503"/>
                    <a:pt x="25666" y="10569"/>
                  </a:cubicBezTo>
                  <a:cubicBezTo>
                    <a:pt x="17276" y="3517"/>
                    <a:pt x="9470" y="-3085"/>
                    <a:pt x="3945" y="154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61" name="Google Shape;361;p34"/>
            <p:cNvSpPr/>
            <p:nvPr/>
          </p:nvSpPr>
          <p:spPr>
            <a:xfrm>
              <a:off x="426148" y="1160252"/>
              <a:ext cx="44418" cy="53762"/>
            </a:xfrm>
            <a:custGeom>
              <a:avLst/>
              <a:gdLst/>
              <a:ahLst/>
              <a:cxnLst/>
              <a:rect l="l" t="t" r="r" b="b"/>
              <a:pathLst>
                <a:path w="44418" h="53762" extrusionOk="0">
                  <a:moveTo>
                    <a:pt x="3629" y="1417"/>
                  </a:moveTo>
                  <a:cubicBezTo>
                    <a:pt x="-2318" y="6393"/>
                    <a:pt x="143" y="14881"/>
                    <a:pt x="3240" y="24030"/>
                  </a:cubicBezTo>
                  <a:cubicBezTo>
                    <a:pt x="6333" y="33163"/>
                    <a:pt x="10057" y="42955"/>
                    <a:pt x="15789" y="49274"/>
                  </a:cubicBezTo>
                  <a:cubicBezTo>
                    <a:pt x="25821" y="60338"/>
                    <a:pt x="49883" y="49708"/>
                    <a:pt x="43292" y="30900"/>
                  </a:cubicBezTo>
                  <a:cubicBezTo>
                    <a:pt x="41365" y="25399"/>
                    <a:pt x="32294" y="17019"/>
                    <a:pt x="23610" y="9724"/>
                  </a:cubicBezTo>
                  <a:cubicBezTo>
                    <a:pt x="15895" y="3235"/>
                    <a:pt x="8709" y="-2837"/>
                    <a:pt x="3629" y="141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62" name="Google Shape;362;p34"/>
            <p:cNvSpPr/>
            <p:nvPr/>
          </p:nvSpPr>
          <p:spPr>
            <a:xfrm>
              <a:off x="345346" y="1124226"/>
              <a:ext cx="35305" cy="51564"/>
            </a:xfrm>
            <a:custGeom>
              <a:avLst/>
              <a:gdLst/>
              <a:ahLst/>
              <a:cxnLst/>
              <a:rect l="l" t="t" r="r" b="b"/>
              <a:pathLst>
                <a:path w="35305" h="51564" extrusionOk="0">
                  <a:moveTo>
                    <a:pt x="5461" y="593"/>
                  </a:moveTo>
                  <a:cubicBezTo>
                    <a:pt x="-884" y="3723"/>
                    <a:pt x="-383" y="11657"/>
                    <a:pt x="559" y="20300"/>
                  </a:cubicBezTo>
                  <a:cubicBezTo>
                    <a:pt x="1500" y="28934"/>
                    <a:pt x="2875" y="38269"/>
                    <a:pt x="6754" y="44989"/>
                  </a:cubicBezTo>
                  <a:cubicBezTo>
                    <a:pt x="13541" y="56745"/>
                    <a:pt x="37306" y="52413"/>
                    <a:pt x="35170" y="34594"/>
                  </a:cubicBezTo>
                  <a:cubicBezTo>
                    <a:pt x="34546" y="29384"/>
                    <a:pt x="28080" y="20178"/>
                    <a:pt x="21745" y="11993"/>
                  </a:cubicBezTo>
                  <a:cubicBezTo>
                    <a:pt x="16116" y="4722"/>
                    <a:pt x="10885" y="-2078"/>
                    <a:pt x="5461" y="59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363" name="Google Shape;363;p34"/>
          <p:cNvSpPr/>
          <p:nvPr/>
        </p:nvSpPr>
        <p:spPr>
          <a:xfrm rot="10800000" flipH="1">
            <a:off x="0" y="185"/>
            <a:ext cx="1708934" cy="1022909"/>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64" name="Google Shape;364;p34"/>
          <p:cNvSpPr/>
          <p:nvPr/>
        </p:nvSpPr>
        <p:spPr>
          <a:xfrm rot="-4479151">
            <a:off x="8015817" y="-167499"/>
            <a:ext cx="718951" cy="1397824"/>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65" name="Google Shape;365;p34"/>
          <p:cNvSpPr txBox="1">
            <a:spLocks noGrp="1"/>
          </p:cNvSpPr>
          <p:nvPr>
            <p:ph type="title"/>
          </p:nvPr>
        </p:nvSpPr>
        <p:spPr>
          <a:xfrm>
            <a:off x="754369" y="890197"/>
            <a:ext cx="5921400" cy="7422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366" name="Google Shape;366;p34"/>
          <p:cNvSpPr txBox="1">
            <a:spLocks noGrp="1"/>
          </p:cNvSpPr>
          <p:nvPr>
            <p:ph type="body" idx="1"/>
          </p:nvPr>
        </p:nvSpPr>
        <p:spPr>
          <a:xfrm>
            <a:off x="754369" y="1826232"/>
            <a:ext cx="5921400" cy="24270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367" name="Google Shape;36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ix boxes">
  <p:cSld name="CUSTOM">
    <p:spTree>
      <p:nvGrpSpPr>
        <p:cNvPr id="1" name="Shape 368"/>
        <p:cNvGrpSpPr/>
        <p:nvPr/>
      </p:nvGrpSpPr>
      <p:grpSpPr>
        <a:xfrm>
          <a:off x="0" y="0"/>
          <a:ext cx="0" cy="0"/>
          <a:chOff x="0" y="0"/>
          <a:chExt cx="0" cy="0"/>
        </a:xfrm>
      </p:grpSpPr>
      <p:sp>
        <p:nvSpPr>
          <p:cNvPr id="369" name="Google Shape;369;p35"/>
          <p:cNvSpPr/>
          <p:nvPr/>
        </p:nvSpPr>
        <p:spPr>
          <a:xfrm>
            <a:off x="1473199" y="995572"/>
            <a:ext cx="6066702" cy="3712640"/>
          </a:xfrm>
          <a:custGeom>
            <a:avLst/>
            <a:gdLst/>
            <a:ahLst/>
            <a:cxnLst/>
            <a:rect l="l" t="t" r="r" b="b"/>
            <a:pathLst>
              <a:path w="527310" h="322698" extrusionOk="0">
                <a:moveTo>
                  <a:pt x="245841" y="1002"/>
                </a:moveTo>
                <a:cubicBezTo>
                  <a:pt x="122050" y="8211"/>
                  <a:pt x="-111770" y="187677"/>
                  <a:pt x="62016" y="303551"/>
                </a:cubicBezTo>
                <a:cubicBezTo>
                  <a:pt x="150468" y="362520"/>
                  <a:pt x="216776" y="265251"/>
                  <a:pt x="303284" y="265251"/>
                </a:cubicBezTo>
                <a:cubicBezTo>
                  <a:pt x="358582" y="265251"/>
                  <a:pt x="403638" y="322698"/>
                  <a:pt x="464116" y="322698"/>
                </a:cubicBezTo>
                <a:cubicBezTo>
                  <a:pt x="551394" y="322698"/>
                  <a:pt x="533299" y="173658"/>
                  <a:pt x="498607" y="127380"/>
                </a:cubicBezTo>
                <a:cubicBezTo>
                  <a:pt x="420842" y="23683"/>
                  <a:pt x="368338" y="-6131"/>
                  <a:pt x="245841" y="1002"/>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370" name="Google Shape;370;p35"/>
          <p:cNvGrpSpPr/>
          <p:nvPr/>
        </p:nvGrpSpPr>
        <p:grpSpPr>
          <a:xfrm>
            <a:off x="73977" y="3810508"/>
            <a:ext cx="1019765" cy="1274607"/>
            <a:chOff x="294081" y="806179"/>
            <a:chExt cx="326283" cy="407835"/>
          </a:xfrm>
        </p:grpSpPr>
        <p:sp>
          <p:nvSpPr>
            <p:cNvPr id="371" name="Google Shape;371;p35"/>
            <p:cNvSpPr/>
            <p:nvPr/>
          </p:nvSpPr>
          <p:spPr>
            <a:xfrm>
              <a:off x="294081" y="910488"/>
              <a:ext cx="40284" cy="49764"/>
            </a:xfrm>
            <a:custGeom>
              <a:avLst/>
              <a:gdLst/>
              <a:ahLst/>
              <a:cxnLst/>
              <a:rect l="l" t="t" r="r" b="b"/>
              <a:pathLst>
                <a:path w="40284" h="49764" extrusionOk="0">
                  <a:moveTo>
                    <a:pt x="3451" y="1335"/>
                  </a:moveTo>
                  <a:cubicBezTo>
                    <a:pt x="-8037" y="10727"/>
                    <a:pt x="11056" y="60147"/>
                    <a:pt x="32723" y="47796"/>
                  </a:cubicBezTo>
                  <a:cubicBezTo>
                    <a:pt x="57381" y="33741"/>
                    <a:pt x="14814" y="-7951"/>
                    <a:pt x="3451" y="133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72" name="Google Shape;372;p35"/>
            <p:cNvSpPr/>
            <p:nvPr/>
          </p:nvSpPr>
          <p:spPr>
            <a:xfrm>
              <a:off x="350234" y="858974"/>
              <a:ext cx="39117" cy="43972"/>
            </a:xfrm>
            <a:custGeom>
              <a:avLst/>
              <a:gdLst/>
              <a:ahLst/>
              <a:cxnLst/>
              <a:rect l="l" t="t" r="r" b="b"/>
              <a:pathLst>
                <a:path w="39117" h="43972" extrusionOk="0">
                  <a:moveTo>
                    <a:pt x="4702" y="1713"/>
                  </a:moveTo>
                  <a:cubicBezTo>
                    <a:pt x="-10298" y="10332"/>
                    <a:pt x="13819" y="53752"/>
                    <a:pt x="31813" y="41956"/>
                  </a:cubicBezTo>
                  <a:cubicBezTo>
                    <a:pt x="53368" y="27824"/>
                    <a:pt x="22033" y="-8241"/>
                    <a:pt x="4702" y="17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73" name="Google Shape;373;p35"/>
            <p:cNvSpPr/>
            <p:nvPr/>
          </p:nvSpPr>
          <p:spPr>
            <a:xfrm>
              <a:off x="362269" y="943534"/>
              <a:ext cx="52002" cy="68663"/>
            </a:xfrm>
            <a:custGeom>
              <a:avLst/>
              <a:gdLst/>
              <a:ahLst/>
              <a:cxnLst/>
              <a:rect l="l" t="t" r="r" b="b"/>
              <a:pathLst>
                <a:path w="52002" h="68663" extrusionOk="0">
                  <a:moveTo>
                    <a:pt x="10877" y="314"/>
                  </a:moveTo>
                  <a:cubicBezTo>
                    <a:pt x="-17027" y="6548"/>
                    <a:pt x="14090" y="78386"/>
                    <a:pt x="44299" y="67553"/>
                  </a:cubicBezTo>
                  <a:cubicBezTo>
                    <a:pt x="66949" y="59433"/>
                    <a:pt x="34752" y="-5026"/>
                    <a:pt x="10877" y="314"/>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74" name="Google Shape;374;p35"/>
            <p:cNvSpPr/>
            <p:nvPr/>
          </p:nvSpPr>
          <p:spPr>
            <a:xfrm>
              <a:off x="431719" y="887416"/>
              <a:ext cx="40174" cy="50997"/>
            </a:xfrm>
            <a:custGeom>
              <a:avLst/>
              <a:gdLst/>
              <a:ahLst/>
              <a:cxnLst/>
              <a:rect l="l" t="t" r="r" b="b"/>
              <a:pathLst>
                <a:path w="40174" h="50997" extrusionOk="0">
                  <a:moveTo>
                    <a:pt x="6211" y="989"/>
                  </a:moveTo>
                  <a:cubicBezTo>
                    <a:pt x="-14649" y="14761"/>
                    <a:pt x="22590" y="60448"/>
                    <a:pt x="36341" y="49247"/>
                  </a:cubicBezTo>
                  <a:cubicBezTo>
                    <a:pt x="51295" y="37066"/>
                    <a:pt x="18513" y="-7132"/>
                    <a:pt x="6211" y="98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75" name="Google Shape;375;p35"/>
            <p:cNvSpPr/>
            <p:nvPr/>
          </p:nvSpPr>
          <p:spPr>
            <a:xfrm>
              <a:off x="444907" y="806179"/>
              <a:ext cx="39374" cy="45892"/>
            </a:xfrm>
            <a:custGeom>
              <a:avLst/>
              <a:gdLst/>
              <a:ahLst/>
              <a:cxnLst/>
              <a:rect l="l" t="t" r="r" b="b"/>
              <a:pathLst>
                <a:path w="39374" h="45892" extrusionOk="0">
                  <a:moveTo>
                    <a:pt x="5976" y="1292"/>
                  </a:moveTo>
                  <a:cubicBezTo>
                    <a:pt x="-12248" y="11748"/>
                    <a:pt x="15336" y="53464"/>
                    <a:pt x="33580" y="44688"/>
                  </a:cubicBezTo>
                  <a:cubicBezTo>
                    <a:pt x="51943" y="35859"/>
                    <a:pt x="22230" y="-8031"/>
                    <a:pt x="5976" y="129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76" name="Google Shape;376;p35"/>
            <p:cNvSpPr/>
            <p:nvPr/>
          </p:nvSpPr>
          <p:spPr>
            <a:xfrm>
              <a:off x="521082" y="898577"/>
              <a:ext cx="35816" cy="41964"/>
            </a:xfrm>
            <a:custGeom>
              <a:avLst/>
              <a:gdLst/>
              <a:ahLst/>
              <a:cxnLst/>
              <a:rect l="l" t="t" r="r" b="b"/>
              <a:pathLst>
                <a:path w="35816" h="41964" extrusionOk="0">
                  <a:moveTo>
                    <a:pt x="6526" y="357"/>
                  </a:moveTo>
                  <a:cubicBezTo>
                    <a:pt x="-10197" y="5538"/>
                    <a:pt x="8259" y="50400"/>
                    <a:pt x="27714" y="40559"/>
                  </a:cubicBezTo>
                  <a:cubicBezTo>
                    <a:pt x="50311" y="29135"/>
                    <a:pt x="19865" y="-3776"/>
                    <a:pt x="6526" y="35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77" name="Google Shape;377;p35"/>
            <p:cNvSpPr/>
            <p:nvPr/>
          </p:nvSpPr>
          <p:spPr>
            <a:xfrm>
              <a:off x="484925" y="985404"/>
              <a:ext cx="38729" cy="54203"/>
            </a:xfrm>
            <a:custGeom>
              <a:avLst/>
              <a:gdLst/>
              <a:ahLst/>
              <a:cxnLst/>
              <a:rect l="l" t="t" r="r" b="b"/>
              <a:pathLst>
                <a:path w="38729" h="54203" extrusionOk="0">
                  <a:moveTo>
                    <a:pt x="4724" y="577"/>
                  </a:moveTo>
                  <a:cubicBezTo>
                    <a:pt x="-9643" y="8775"/>
                    <a:pt x="11694" y="59785"/>
                    <a:pt x="29547" y="53701"/>
                  </a:cubicBezTo>
                  <a:cubicBezTo>
                    <a:pt x="56693" y="44443"/>
                    <a:pt x="16111" y="-5924"/>
                    <a:pt x="4724" y="57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78" name="Google Shape;378;p35"/>
            <p:cNvSpPr/>
            <p:nvPr/>
          </p:nvSpPr>
          <p:spPr>
            <a:xfrm>
              <a:off x="461499" y="1072637"/>
              <a:ext cx="36541" cy="45888"/>
            </a:xfrm>
            <a:custGeom>
              <a:avLst/>
              <a:gdLst/>
              <a:ahLst/>
              <a:cxnLst/>
              <a:rect l="l" t="t" r="r" b="b"/>
              <a:pathLst>
                <a:path w="36541" h="45888" extrusionOk="0">
                  <a:moveTo>
                    <a:pt x="4456" y="488"/>
                  </a:moveTo>
                  <a:cubicBezTo>
                    <a:pt x="-9097" y="7431"/>
                    <a:pt x="11034" y="50616"/>
                    <a:pt x="27878" y="45463"/>
                  </a:cubicBezTo>
                  <a:cubicBezTo>
                    <a:pt x="53491" y="37626"/>
                    <a:pt x="15200" y="-5013"/>
                    <a:pt x="4456" y="48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79" name="Google Shape;379;p35"/>
            <p:cNvSpPr/>
            <p:nvPr/>
          </p:nvSpPr>
          <p:spPr>
            <a:xfrm>
              <a:off x="299468" y="990154"/>
              <a:ext cx="54435" cy="63512"/>
            </a:xfrm>
            <a:custGeom>
              <a:avLst/>
              <a:gdLst/>
              <a:ahLst/>
              <a:cxnLst/>
              <a:rect l="l" t="t" r="r" b="b"/>
              <a:pathLst>
                <a:path w="54435" h="63512" extrusionOk="0">
                  <a:moveTo>
                    <a:pt x="6165" y="479"/>
                  </a:moveTo>
                  <a:cubicBezTo>
                    <a:pt x="-12950" y="6227"/>
                    <a:pt x="16370" y="73681"/>
                    <a:pt x="39822" y="62200"/>
                  </a:cubicBezTo>
                  <a:cubicBezTo>
                    <a:pt x="80529" y="42275"/>
                    <a:pt x="25281" y="-5270"/>
                    <a:pt x="6165" y="47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80" name="Google Shape;380;p35"/>
            <p:cNvSpPr/>
            <p:nvPr/>
          </p:nvSpPr>
          <p:spPr>
            <a:xfrm>
              <a:off x="580978" y="1013259"/>
              <a:ext cx="39386" cy="52947"/>
            </a:xfrm>
            <a:custGeom>
              <a:avLst/>
              <a:gdLst/>
              <a:ahLst/>
              <a:cxnLst/>
              <a:rect l="l" t="t" r="r" b="b"/>
              <a:pathLst>
                <a:path w="39386" h="52947" extrusionOk="0">
                  <a:moveTo>
                    <a:pt x="6853" y="565"/>
                  </a:moveTo>
                  <a:cubicBezTo>
                    <a:pt x="-7068" y="5452"/>
                    <a:pt x="287" y="62417"/>
                    <a:pt x="28304" y="51580"/>
                  </a:cubicBezTo>
                  <a:cubicBezTo>
                    <a:pt x="56321" y="40747"/>
                    <a:pt x="24471" y="-5620"/>
                    <a:pt x="6853" y="56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81" name="Google Shape;381;p35"/>
            <p:cNvSpPr/>
            <p:nvPr/>
          </p:nvSpPr>
          <p:spPr>
            <a:xfrm>
              <a:off x="547665" y="1097763"/>
              <a:ext cx="39383" cy="52951"/>
            </a:xfrm>
            <a:custGeom>
              <a:avLst/>
              <a:gdLst/>
              <a:ahLst/>
              <a:cxnLst/>
              <a:rect l="l" t="t" r="r" b="b"/>
              <a:pathLst>
                <a:path w="39383" h="52951" extrusionOk="0">
                  <a:moveTo>
                    <a:pt x="6854" y="565"/>
                  </a:moveTo>
                  <a:cubicBezTo>
                    <a:pt x="-7067" y="5456"/>
                    <a:pt x="284" y="62421"/>
                    <a:pt x="28301" y="51584"/>
                  </a:cubicBezTo>
                  <a:cubicBezTo>
                    <a:pt x="56318" y="40747"/>
                    <a:pt x="24472" y="-5620"/>
                    <a:pt x="6854" y="56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82" name="Google Shape;382;p35"/>
            <p:cNvSpPr/>
            <p:nvPr/>
          </p:nvSpPr>
          <p:spPr>
            <a:xfrm>
              <a:off x="378446" y="1050379"/>
              <a:ext cx="48288" cy="58445"/>
            </a:xfrm>
            <a:custGeom>
              <a:avLst/>
              <a:gdLst/>
              <a:ahLst/>
              <a:cxnLst/>
              <a:rect l="l" t="t" r="r" b="b"/>
              <a:pathLst>
                <a:path w="48288" h="58445" extrusionOk="0">
                  <a:moveTo>
                    <a:pt x="3945" y="1542"/>
                  </a:moveTo>
                  <a:cubicBezTo>
                    <a:pt x="-2518" y="6950"/>
                    <a:pt x="154" y="16180"/>
                    <a:pt x="3522" y="26122"/>
                  </a:cubicBezTo>
                  <a:cubicBezTo>
                    <a:pt x="6884" y="36052"/>
                    <a:pt x="10933" y="46695"/>
                    <a:pt x="17164" y="53568"/>
                  </a:cubicBezTo>
                  <a:cubicBezTo>
                    <a:pt x="28070" y="65595"/>
                    <a:pt x="54229" y="54034"/>
                    <a:pt x="47064" y="33591"/>
                  </a:cubicBezTo>
                  <a:cubicBezTo>
                    <a:pt x="44967" y="27612"/>
                    <a:pt x="35106" y="18503"/>
                    <a:pt x="25666" y="10569"/>
                  </a:cubicBezTo>
                  <a:cubicBezTo>
                    <a:pt x="17276" y="3517"/>
                    <a:pt x="9470" y="-3085"/>
                    <a:pt x="3945" y="154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83" name="Google Shape;383;p35"/>
            <p:cNvSpPr/>
            <p:nvPr/>
          </p:nvSpPr>
          <p:spPr>
            <a:xfrm>
              <a:off x="426148" y="1160252"/>
              <a:ext cx="44418" cy="53762"/>
            </a:xfrm>
            <a:custGeom>
              <a:avLst/>
              <a:gdLst/>
              <a:ahLst/>
              <a:cxnLst/>
              <a:rect l="l" t="t" r="r" b="b"/>
              <a:pathLst>
                <a:path w="44418" h="53762" extrusionOk="0">
                  <a:moveTo>
                    <a:pt x="3629" y="1417"/>
                  </a:moveTo>
                  <a:cubicBezTo>
                    <a:pt x="-2318" y="6393"/>
                    <a:pt x="143" y="14881"/>
                    <a:pt x="3240" y="24030"/>
                  </a:cubicBezTo>
                  <a:cubicBezTo>
                    <a:pt x="6333" y="33163"/>
                    <a:pt x="10057" y="42955"/>
                    <a:pt x="15789" y="49274"/>
                  </a:cubicBezTo>
                  <a:cubicBezTo>
                    <a:pt x="25821" y="60338"/>
                    <a:pt x="49883" y="49708"/>
                    <a:pt x="43292" y="30900"/>
                  </a:cubicBezTo>
                  <a:cubicBezTo>
                    <a:pt x="41365" y="25399"/>
                    <a:pt x="32294" y="17019"/>
                    <a:pt x="23610" y="9724"/>
                  </a:cubicBezTo>
                  <a:cubicBezTo>
                    <a:pt x="15895" y="3235"/>
                    <a:pt x="8709" y="-2837"/>
                    <a:pt x="3629" y="141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84" name="Google Shape;384;p35"/>
            <p:cNvSpPr/>
            <p:nvPr/>
          </p:nvSpPr>
          <p:spPr>
            <a:xfrm>
              <a:off x="345346" y="1124226"/>
              <a:ext cx="35305" cy="51564"/>
            </a:xfrm>
            <a:custGeom>
              <a:avLst/>
              <a:gdLst/>
              <a:ahLst/>
              <a:cxnLst/>
              <a:rect l="l" t="t" r="r" b="b"/>
              <a:pathLst>
                <a:path w="35305" h="51564" extrusionOk="0">
                  <a:moveTo>
                    <a:pt x="5461" y="593"/>
                  </a:moveTo>
                  <a:cubicBezTo>
                    <a:pt x="-884" y="3723"/>
                    <a:pt x="-383" y="11657"/>
                    <a:pt x="559" y="20300"/>
                  </a:cubicBezTo>
                  <a:cubicBezTo>
                    <a:pt x="1500" y="28934"/>
                    <a:pt x="2875" y="38269"/>
                    <a:pt x="6754" y="44989"/>
                  </a:cubicBezTo>
                  <a:cubicBezTo>
                    <a:pt x="13541" y="56745"/>
                    <a:pt x="37306" y="52413"/>
                    <a:pt x="35170" y="34594"/>
                  </a:cubicBezTo>
                  <a:cubicBezTo>
                    <a:pt x="34546" y="29384"/>
                    <a:pt x="28080" y="20178"/>
                    <a:pt x="21745" y="11993"/>
                  </a:cubicBezTo>
                  <a:cubicBezTo>
                    <a:pt x="16116" y="4722"/>
                    <a:pt x="10885" y="-2078"/>
                    <a:pt x="5461" y="59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385" name="Google Shape;385;p35"/>
          <p:cNvSpPr/>
          <p:nvPr/>
        </p:nvSpPr>
        <p:spPr>
          <a:xfrm rot="-4479151">
            <a:off x="8015817" y="-167499"/>
            <a:ext cx="718951" cy="1397824"/>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86" name="Google Shape;386;p35"/>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387" name="Google Shape;387;p35"/>
          <p:cNvSpPr txBox="1">
            <a:spLocks noGrp="1"/>
          </p:cNvSpPr>
          <p:nvPr>
            <p:ph type="subTitle" idx="1"/>
          </p:nvPr>
        </p:nvSpPr>
        <p:spPr>
          <a:xfrm>
            <a:off x="1230432" y="1546744"/>
            <a:ext cx="2135100" cy="3981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2100"/>
              <a:buNone/>
              <a:defRPr sz="2300">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8" name="Google Shape;388;p35"/>
          <p:cNvSpPr txBox="1">
            <a:spLocks noGrp="1"/>
          </p:cNvSpPr>
          <p:nvPr>
            <p:ph type="body" idx="2"/>
          </p:nvPr>
        </p:nvSpPr>
        <p:spPr>
          <a:xfrm>
            <a:off x="1230452" y="2084385"/>
            <a:ext cx="2135100" cy="9735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389" name="Google Shape;389;p35"/>
          <p:cNvSpPr txBox="1">
            <a:spLocks noGrp="1"/>
          </p:cNvSpPr>
          <p:nvPr>
            <p:ph type="subTitle" idx="3"/>
          </p:nvPr>
        </p:nvSpPr>
        <p:spPr>
          <a:xfrm>
            <a:off x="3523789" y="1546744"/>
            <a:ext cx="2135100" cy="3981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2100"/>
              <a:buNone/>
              <a:defRPr sz="2300">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0" name="Google Shape;390;p35"/>
          <p:cNvSpPr txBox="1">
            <a:spLocks noGrp="1"/>
          </p:cNvSpPr>
          <p:nvPr>
            <p:ph type="body" idx="4"/>
          </p:nvPr>
        </p:nvSpPr>
        <p:spPr>
          <a:xfrm>
            <a:off x="3523827" y="2084385"/>
            <a:ext cx="2135100" cy="9735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391" name="Google Shape;391;p35"/>
          <p:cNvSpPr txBox="1">
            <a:spLocks noGrp="1"/>
          </p:cNvSpPr>
          <p:nvPr>
            <p:ph type="subTitle" idx="5"/>
          </p:nvPr>
        </p:nvSpPr>
        <p:spPr>
          <a:xfrm>
            <a:off x="5817161" y="1546744"/>
            <a:ext cx="2135100" cy="3981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2100"/>
              <a:buNone/>
              <a:defRPr sz="2300">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2" name="Google Shape;392;p35"/>
          <p:cNvSpPr txBox="1">
            <a:spLocks noGrp="1"/>
          </p:cNvSpPr>
          <p:nvPr>
            <p:ph type="body" idx="6"/>
          </p:nvPr>
        </p:nvSpPr>
        <p:spPr>
          <a:xfrm>
            <a:off x="5817181" y="2084385"/>
            <a:ext cx="2135100" cy="9735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393" name="Google Shape;393;p35"/>
          <p:cNvSpPr txBox="1">
            <a:spLocks noGrp="1"/>
          </p:cNvSpPr>
          <p:nvPr>
            <p:ph type="subTitle" idx="7"/>
          </p:nvPr>
        </p:nvSpPr>
        <p:spPr>
          <a:xfrm>
            <a:off x="1230395" y="3395604"/>
            <a:ext cx="2135100" cy="3981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2100"/>
              <a:buNone/>
              <a:defRPr sz="2300">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4" name="Google Shape;394;p35"/>
          <p:cNvSpPr txBox="1">
            <a:spLocks noGrp="1"/>
          </p:cNvSpPr>
          <p:nvPr>
            <p:ph type="body" idx="8"/>
          </p:nvPr>
        </p:nvSpPr>
        <p:spPr>
          <a:xfrm>
            <a:off x="1230415" y="3933245"/>
            <a:ext cx="2135100" cy="9735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395" name="Google Shape;395;p35"/>
          <p:cNvSpPr txBox="1">
            <a:spLocks noGrp="1"/>
          </p:cNvSpPr>
          <p:nvPr>
            <p:ph type="subTitle" idx="9"/>
          </p:nvPr>
        </p:nvSpPr>
        <p:spPr>
          <a:xfrm>
            <a:off x="3523752" y="3395604"/>
            <a:ext cx="2135100" cy="3981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2100"/>
              <a:buNone/>
              <a:defRPr sz="2300">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6" name="Google Shape;396;p35"/>
          <p:cNvSpPr txBox="1">
            <a:spLocks noGrp="1"/>
          </p:cNvSpPr>
          <p:nvPr>
            <p:ph type="body" idx="13"/>
          </p:nvPr>
        </p:nvSpPr>
        <p:spPr>
          <a:xfrm>
            <a:off x="3523772" y="3933245"/>
            <a:ext cx="2135100" cy="9735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397" name="Google Shape;397;p35"/>
          <p:cNvSpPr txBox="1">
            <a:spLocks noGrp="1"/>
          </p:cNvSpPr>
          <p:nvPr>
            <p:ph type="subTitle" idx="14"/>
          </p:nvPr>
        </p:nvSpPr>
        <p:spPr>
          <a:xfrm>
            <a:off x="5817124" y="3395604"/>
            <a:ext cx="2135100" cy="3981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2100"/>
              <a:buNone/>
              <a:defRPr sz="2300">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8" name="Google Shape;398;p35"/>
          <p:cNvSpPr txBox="1">
            <a:spLocks noGrp="1"/>
          </p:cNvSpPr>
          <p:nvPr>
            <p:ph type="body" idx="15"/>
          </p:nvPr>
        </p:nvSpPr>
        <p:spPr>
          <a:xfrm>
            <a:off x="5817144" y="3933245"/>
            <a:ext cx="2135100" cy="9735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ubtitle and text">
  <p:cSld name="CUSTOM_2">
    <p:spTree>
      <p:nvGrpSpPr>
        <p:cNvPr id="1" name="Shape 399"/>
        <p:cNvGrpSpPr/>
        <p:nvPr/>
      </p:nvGrpSpPr>
      <p:grpSpPr>
        <a:xfrm>
          <a:off x="0" y="0"/>
          <a:ext cx="0" cy="0"/>
          <a:chOff x="0" y="0"/>
          <a:chExt cx="0" cy="0"/>
        </a:xfrm>
      </p:grpSpPr>
      <p:sp>
        <p:nvSpPr>
          <p:cNvPr id="400" name="Google Shape;400;p36"/>
          <p:cNvSpPr/>
          <p:nvPr/>
        </p:nvSpPr>
        <p:spPr>
          <a:xfrm rot="-492542">
            <a:off x="3772907" y="369967"/>
            <a:ext cx="4953207" cy="3953172"/>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401" name="Google Shape;401;p36"/>
          <p:cNvGrpSpPr/>
          <p:nvPr/>
        </p:nvGrpSpPr>
        <p:grpSpPr>
          <a:xfrm flipH="1">
            <a:off x="2019281" y="2333997"/>
            <a:ext cx="2587606" cy="2801915"/>
            <a:chOff x="4039955" y="3994227"/>
            <a:chExt cx="2640414" cy="2859096"/>
          </a:xfrm>
        </p:grpSpPr>
        <p:grpSp>
          <p:nvGrpSpPr>
            <p:cNvPr id="402" name="Google Shape;402;p36"/>
            <p:cNvGrpSpPr/>
            <p:nvPr/>
          </p:nvGrpSpPr>
          <p:grpSpPr>
            <a:xfrm>
              <a:off x="4039955" y="3994227"/>
              <a:ext cx="2640414" cy="2859096"/>
              <a:chOff x="6113777" y="1739514"/>
              <a:chExt cx="471983" cy="511064"/>
            </a:xfrm>
          </p:grpSpPr>
          <p:sp>
            <p:nvSpPr>
              <p:cNvPr id="403" name="Google Shape;403;p36"/>
              <p:cNvSpPr/>
              <p:nvPr/>
            </p:nvSpPr>
            <p:spPr>
              <a:xfrm>
                <a:off x="6113777" y="1739514"/>
                <a:ext cx="471983" cy="511064"/>
              </a:xfrm>
              <a:custGeom>
                <a:avLst/>
                <a:gdLst/>
                <a:ahLst/>
                <a:cxnLst/>
                <a:rect l="l" t="t" r="r" b="b"/>
                <a:pathLst>
                  <a:path w="471983" h="511064" extrusionOk="0">
                    <a:moveTo>
                      <a:pt x="93414" y="511065"/>
                    </a:moveTo>
                    <a:lnTo>
                      <a:pt x="127419" y="408837"/>
                    </a:lnTo>
                    <a:cubicBezTo>
                      <a:pt x="127419" y="408837"/>
                      <a:pt x="93212" y="370457"/>
                      <a:pt x="81877" y="341201"/>
                    </a:cubicBezTo>
                    <a:cubicBezTo>
                      <a:pt x="71514" y="314508"/>
                      <a:pt x="61029" y="291697"/>
                      <a:pt x="39048" y="267489"/>
                    </a:cubicBezTo>
                    <a:cubicBezTo>
                      <a:pt x="21520" y="248183"/>
                      <a:pt x="-12242" y="224903"/>
                      <a:pt x="4558" y="203407"/>
                    </a:cubicBezTo>
                    <a:cubicBezTo>
                      <a:pt x="34717" y="164816"/>
                      <a:pt x="107381" y="275707"/>
                      <a:pt x="130091" y="277148"/>
                    </a:cubicBezTo>
                    <a:cubicBezTo>
                      <a:pt x="162273" y="279196"/>
                      <a:pt x="173486" y="187255"/>
                      <a:pt x="173486" y="126056"/>
                    </a:cubicBezTo>
                    <a:cubicBezTo>
                      <a:pt x="173486" y="72661"/>
                      <a:pt x="160694" y="2600"/>
                      <a:pt x="198139" y="1130"/>
                    </a:cubicBezTo>
                    <a:cubicBezTo>
                      <a:pt x="229715" y="-112"/>
                      <a:pt x="230079" y="176689"/>
                      <a:pt x="244288" y="179584"/>
                    </a:cubicBezTo>
                    <a:cubicBezTo>
                      <a:pt x="267241" y="184264"/>
                      <a:pt x="267322" y="-3901"/>
                      <a:pt x="311285" y="62"/>
                    </a:cubicBezTo>
                    <a:cubicBezTo>
                      <a:pt x="346625" y="3252"/>
                      <a:pt x="291854" y="197987"/>
                      <a:pt x="312904" y="205719"/>
                    </a:cubicBezTo>
                    <a:cubicBezTo>
                      <a:pt x="324036" y="209803"/>
                      <a:pt x="333590" y="177916"/>
                      <a:pt x="350025" y="141236"/>
                    </a:cubicBezTo>
                    <a:cubicBezTo>
                      <a:pt x="368606" y="99889"/>
                      <a:pt x="379658" y="53918"/>
                      <a:pt x="411314" y="73304"/>
                    </a:cubicBezTo>
                    <a:cubicBezTo>
                      <a:pt x="426171" y="82409"/>
                      <a:pt x="408156" y="127926"/>
                      <a:pt x="390183" y="172613"/>
                    </a:cubicBezTo>
                    <a:cubicBezTo>
                      <a:pt x="377755" y="203557"/>
                      <a:pt x="350349" y="247823"/>
                      <a:pt x="359174" y="256515"/>
                    </a:cubicBezTo>
                    <a:cubicBezTo>
                      <a:pt x="366663" y="263882"/>
                      <a:pt x="444225" y="161776"/>
                      <a:pt x="462765" y="171391"/>
                    </a:cubicBezTo>
                    <a:cubicBezTo>
                      <a:pt x="488350" y="184648"/>
                      <a:pt x="456046" y="230606"/>
                      <a:pt x="422365" y="265384"/>
                    </a:cubicBezTo>
                    <a:cubicBezTo>
                      <a:pt x="403582" y="284730"/>
                      <a:pt x="385730" y="299291"/>
                      <a:pt x="385730" y="299291"/>
                    </a:cubicBezTo>
                    <a:cubicBezTo>
                      <a:pt x="385730" y="299291"/>
                      <a:pt x="362696" y="349140"/>
                      <a:pt x="350147" y="375703"/>
                    </a:cubicBezTo>
                    <a:cubicBezTo>
                      <a:pt x="323308" y="432580"/>
                      <a:pt x="287603" y="444671"/>
                      <a:pt x="287603" y="444671"/>
                    </a:cubicBezTo>
                    <a:lnTo>
                      <a:pt x="271087" y="509263"/>
                    </a:lnTo>
                    <a:lnTo>
                      <a:pt x="93414" y="511065"/>
                    </a:lnTo>
                    <a:close/>
                  </a:path>
                </a:pathLst>
              </a:custGeom>
              <a:solidFill>
                <a:srgbClr val="83442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04" name="Google Shape;404;p36"/>
              <p:cNvSpPr/>
              <p:nvPr/>
            </p:nvSpPr>
            <p:spPr>
              <a:xfrm>
                <a:off x="6319319" y="1930959"/>
                <a:ext cx="73474" cy="10292"/>
              </a:xfrm>
              <a:custGeom>
                <a:avLst/>
                <a:gdLst/>
                <a:ahLst/>
                <a:cxnLst/>
                <a:rect l="l" t="t" r="r" b="b"/>
                <a:pathLst>
                  <a:path w="73474" h="10292" extrusionOk="0">
                    <a:moveTo>
                      <a:pt x="36277" y="98"/>
                    </a:moveTo>
                    <a:cubicBezTo>
                      <a:pt x="29355" y="405"/>
                      <a:pt x="21987" y="1280"/>
                      <a:pt x="14620" y="2502"/>
                    </a:cubicBezTo>
                    <a:cubicBezTo>
                      <a:pt x="11341" y="3049"/>
                      <a:pt x="8305" y="3559"/>
                      <a:pt x="5512" y="4146"/>
                    </a:cubicBezTo>
                    <a:cubicBezTo>
                      <a:pt x="3852" y="4498"/>
                      <a:pt x="2637" y="4870"/>
                      <a:pt x="1990" y="5032"/>
                    </a:cubicBezTo>
                    <a:cubicBezTo>
                      <a:pt x="533" y="5384"/>
                      <a:pt x="-277" y="6749"/>
                      <a:pt x="87" y="8194"/>
                    </a:cubicBezTo>
                    <a:cubicBezTo>
                      <a:pt x="451" y="9643"/>
                      <a:pt x="1787" y="10570"/>
                      <a:pt x="3244" y="10218"/>
                    </a:cubicBezTo>
                    <a:cubicBezTo>
                      <a:pt x="3852" y="10072"/>
                      <a:pt x="5066" y="9801"/>
                      <a:pt x="6645" y="9461"/>
                    </a:cubicBezTo>
                    <a:cubicBezTo>
                      <a:pt x="9357" y="8890"/>
                      <a:pt x="12312" y="8348"/>
                      <a:pt x="15510" y="7813"/>
                    </a:cubicBezTo>
                    <a:cubicBezTo>
                      <a:pt x="22676" y="6623"/>
                      <a:pt x="29841" y="5834"/>
                      <a:pt x="36520" y="5538"/>
                    </a:cubicBezTo>
                    <a:cubicBezTo>
                      <a:pt x="36885" y="5522"/>
                      <a:pt x="37168" y="5425"/>
                      <a:pt x="37532" y="5413"/>
                    </a:cubicBezTo>
                    <a:cubicBezTo>
                      <a:pt x="45386" y="5129"/>
                      <a:pt x="53765" y="5518"/>
                      <a:pt x="62064" y="6295"/>
                    </a:cubicBezTo>
                    <a:cubicBezTo>
                      <a:pt x="64291" y="6506"/>
                      <a:pt x="66355" y="6708"/>
                      <a:pt x="68136" y="6931"/>
                    </a:cubicBezTo>
                    <a:cubicBezTo>
                      <a:pt x="69229" y="7060"/>
                      <a:pt x="70039" y="7251"/>
                      <a:pt x="70403" y="7307"/>
                    </a:cubicBezTo>
                    <a:cubicBezTo>
                      <a:pt x="71901" y="7522"/>
                      <a:pt x="73237" y="6506"/>
                      <a:pt x="73439" y="5032"/>
                    </a:cubicBezTo>
                    <a:cubicBezTo>
                      <a:pt x="73682" y="3559"/>
                      <a:pt x="72670" y="2085"/>
                      <a:pt x="71172" y="1871"/>
                    </a:cubicBezTo>
                    <a:cubicBezTo>
                      <a:pt x="70767" y="1806"/>
                      <a:pt x="70039" y="1753"/>
                      <a:pt x="68905" y="1616"/>
                    </a:cubicBezTo>
                    <a:cubicBezTo>
                      <a:pt x="67043" y="1389"/>
                      <a:pt x="64857" y="1195"/>
                      <a:pt x="62590" y="984"/>
                    </a:cubicBezTo>
                    <a:cubicBezTo>
                      <a:pt x="54089" y="187"/>
                      <a:pt x="45507" y="-194"/>
                      <a:pt x="37411" y="98"/>
                    </a:cubicBezTo>
                    <a:cubicBezTo>
                      <a:pt x="37006" y="110"/>
                      <a:pt x="36641" y="81"/>
                      <a:pt x="36277" y="98"/>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05" name="Google Shape;405;p36"/>
              <p:cNvSpPr/>
              <p:nvPr/>
            </p:nvSpPr>
            <p:spPr>
              <a:xfrm>
                <a:off x="6269970" y="2156009"/>
                <a:ext cx="94366" cy="23675"/>
              </a:xfrm>
              <a:custGeom>
                <a:avLst/>
                <a:gdLst/>
                <a:ahLst/>
                <a:cxnLst/>
                <a:rect l="l" t="t" r="r" b="b"/>
                <a:pathLst>
                  <a:path w="94366" h="23675" extrusionOk="0">
                    <a:moveTo>
                      <a:pt x="3774" y="224"/>
                    </a:moveTo>
                    <a:cubicBezTo>
                      <a:pt x="2397" y="-367"/>
                      <a:pt x="819" y="249"/>
                      <a:pt x="211" y="1617"/>
                    </a:cubicBezTo>
                    <a:cubicBezTo>
                      <a:pt x="-355" y="2985"/>
                      <a:pt x="252" y="4568"/>
                      <a:pt x="1628" y="5159"/>
                    </a:cubicBezTo>
                    <a:cubicBezTo>
                      <a:pt x="1952" y="5301"/>
                      <a:pt x="6486" y="7224"/>
                      <a:pt x="8308" y="7940"/>
                    </a:cubicBezTo>
                    <a:cubicBezTo>
                      <a:pt x="13529" y="9988"/>
                      <a:pt x="19075" y="12101"/>
                      <a:pt x="24783" y="14012"/>
                    </a:cubicBezTo>
                    <a:cubicBezTo>
                      <a:pt x="30613" y="15971"/>
                      <a:pt x="36199" y="17567"/>
                      <a:pt x="41583" y="18947"/>
                    </a:cubicBezTo>
                    <a:cubicBezTo>
                      <a:pt x="44700" y="19748"/>
                      <a:pt x="47736" y="20542"/>
                      <a:pt x="50570" y="21097"/>
                    </a:cubicBezTo>
                    <a:cubicBezTo>
                      <a:pt x="64090" y="23736"/>
                      <a:pt x="77085" y="24137"/>
                      <a:pt x="88136" y="23250"/>
                    </a:cubicBezTo>
                    <a:cubicBezTo>
                      <a:pt x="89230" y="23161"/>
                      <a:pt x="91861" y="22768"/>
                      <a:pt x="92063" y="22744"/>
                    </a:cubicBezTo>
                    <a:cubicBezTo>
                      <a:pt x="93561" y="22529"/>
                      <a:pt x="94573" y="21182"/>
                      <a:pt x="94330" y="19708"/>
                    </a:cubicBezTo>
                    <a:cubicBezTo>
                      <a:pt x="94128" y="18230"/>
                      <a:pt x="92792" y="17218"/>
                      <a:pt x="91294" y="17429"/>
                    </a:cubicBezTo>
                    <a:cubicBezTo>
                      <a:pt x="90687" y="17518"/>
                      <a:pt x="89432" y="17664"/>
                      <a:pt x="87651" y="17809"/>
                    </a:cubicBezTo>
                    <a:cubicBezTo>
                      <a:pt x="77045" y="18659"/>
                      <a:pt x="64577" y="18315"/>
                      <a:pt x="51582" y="15785"/>
                    </a:cubicBezTo>
                    <a:cubicBezTo>
                      <a:pt x="48829" y="15247"/>
                      <a:pt x="45995" y="14538"/>
                      <a:pt x="43000" y="13761"/>
                    </a:cubicBezTo>
                    <a:cubicBezTo>
                      <a:pt x="37738" y="12413"/>
                      <a:pt x="32111" y="10745"/>
                      <a:pt x="26403" y="8827"/>
                    </a:cubicBezTo>
                    <a:cubicBezTo>
                      <a:pt x="20816" y="6944"/>
                      <a:pt x="15311" y="4896"/>
                      <a:pt x="10210" y="2880"/>
                    </a:cubicBezTo>
                    <a:cubicBezTo>
                      <a:pt x="8429" y="2176"/>
                      <a:pt x="4057" y="354"/>
                      <a:pt x="3774" y="224"/>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06" name="Google Shape;406;p36"/>
              <p:cNvSpPr/>
              <p:nvPr/>
            </p:nvSpPr>
            <p:spPr>
              <a:xfrm>
                <a:off x="6487563" y="1923194"/>
                <a:ext cx="90796" cy="95941"/>
              </a:xfrm>
              <a:custGeom>
                <a:avLst/>
                <a:gdLst/>
                <a:ahLst/>
                <a:cxnLst/>
                <a:rect l="l" t="t" r="r" b="b"/>
                <a:pathLst>
                  <a:path w="90796" h="95941" extrusionOk="0">
                    <a:moveTo>
                      <a:pt x="88292" y="681"/>
                    </a:moveTo>
                    <a:cubicBezTo>
                      <a:pt x="106064" y="13513"/>
                      <a:pt x="24170" y="111608"/>
                      <a:pt x="3079" y="93784"/>
                    </a:cubicBezTo>
                    <a:cubicBezTo>
                      <a:pt x="-18012" y="75960"/>
                      <a:pt x="75703" y="-8395"/>
                      <a:pt x="88292" y="68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07" name="Google Shape;407;p36"/>
              <p:cNvSpPr/>
              <p:nvPr/>
            </p:nvSpPr>
            <p:spPr>
              <a:xfrm>
                <a:off x="6295786" y="1753852"/>
                <a:ext cx="35864" cy="172434"/>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08" name="Google Shape;408;p36"/>
              <p:cNvSpPr/>
              <p:nvPr/>
            </p:nvSpPr>
            <p:spPr>
              <a:xfrm>
                <a:off x="6384066" y="1747575"/>
                <a:ext cx="44912" cy="178777"/>
              </a:xfrm>
              <a:custGeom>
                <a:avLst/>
                <a:gdLst/>
                <a:ahLst/>
                <a:cxnLst/>
                <a:rect l="l" t="t" r="r" b="b"/>
                <a:pathLst>
                  <a:path w="44912" h="178777" extrusionOk="0">
                    <a:moveTo>
                      <a:pt x="37636" y="0"/>
                    </a:moveTo>
                    <a:cubicBezTo>
                      <a:pt x="56460" y="203"/>
                      <a:pt x="35652" y="183174"/>
                      <a:pt x="10595" y="178697"/>
                    </a:cubicBezTo>
                    <a:cubicBezTo>
                      <a:pt x="-17459" y="173689"/>
                      <a:pt x="16748" y="-223"/>
                      <a:pt x="37636"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09" name="Google Shape;409;p36"/>
              <p:cNvSpPr/>
              <p:nvPr/>
            </p:nvSpPr>
            <p:spPr>
              <a:xfrm>
                <a:off x="6124636" y="1946983"/>
                <a:ext cx="94783" cy="91404"/>
              </a:xfrm>
              <a:custGeom>
                <a:avLst/>
                <a:gdLst/>
                <a:ahLst/>
                <a:cxnLst/>
                <a:rect l="l" t="t" r="r" b="b"/>
                <a:pathLst>
                  <a:path w="94783" h="91404" extrusionOk="0">
                    <a:moveTo>
                      <a:pt x="1675" y="4148"/>
                    </a:moveTo>
                    <a:cubicBezTo>
                      <a:pt x="12119" y="-8681"/>
                      <a:pt x="41589" y="11078"/>
                      <a:pt x="55960" y="25020"/>
                    </a:cubicBezTo>
                    <a:cubicBezTo>
                      <a:pt x="70331" y="38966"/>
                      <a:pt x="106400" y="78824"/>
                      <a:pt x="91057" y="89656"/>
                    </a:cubicBezTo>
                    <a:cubicBezTo>
                      <a:pt x="78427" y="98562"/>
                      <a:pt x="56688" y="71318"/>
                      <a:pt x="45030" y="55620"/>
                    </a:cubicBezTo>
                    <a:cubicBezTo>
                      <a:pt x="32885" y="39265"/>
                      <a:pt x="-8810" y="16980"/>
                      <a:pt x="1675" y="414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10" name="Google Shape;410;p36"/>
              <p:cNvSpPr/>
              <p:nvPr/>
            </p:nvSpPr>
            <p:spPr>
              <a:xfrm>
                <a:off x="6243069" y="1953813"/>
                <a:ext cx="186818" cy="188203"/>
              </a:xfrm>
              <a:custGeom>
                <a:avLst/>
                <a:gdLst/>
                <a:ahLst/>
                <a:cxnLst/>
                <a:rect l="l" t="t" r="r" b="b"/>
                <a:pathLst>
                  <a:path w="186818" h="188203" extrusionOk="0">
                    <a:moveTo>
                      <a:pt x="135035" y="109354"/>
                    </a:moveTo>
                    <a:cubicBezTo>
                      <a:pt x="228385" y="49773"/>
                      <a:pt x="173613" y="6369"/>
                      <a:pt x="139893" y="973"/>
                    </a:cubicBezTo>
                    <a:cubicBezTo>
                      <a:pt x="53263" y="-12880"/>
                      <a:pt x="-31181" y="125060"/>
                      <a:pt x="11365" y="167298"/>
                    </a:cubicBezTo>
                    <a:cubicBezTo>
                      <a:pt x="69738" y="225227"/>
                      <a:pt x="73746" y="148499"/>
                      <a:pt x="135035" y="10935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11" name="Google Shape;411;p36"/>
              <p:cNvSpPr/>
              <p:nvPr/>
            </p:nvSpPr>
            <p:spPr>
              <a:xfrm>
                <a:off x="6288502" y="1981043"/>
                <a:ext cx="163597" cy="173381"/>
              </a:xfrm>
              <a:custGeom>
                <a:avLst/>
                <a:gdLst/>
                <a:ahLst/>
                <a:cxnLst/>
                <a:rect l="l" t="t" r="r" b="b"/>
                <a:pathLst>
                  <a:path w="163597" h="173381" extrusionOk="0">
                    <a:moveTo>
                      <a:pt x="5482" y="116743"/>
                    </a:moveTo>
                    <a:cubicBezTo>
                      <a:pt x="18112" y="143672"/>
                      <a:pt x="38353" y="123063"/>
                      <a:pt x="54383" y="131349"/>
                    </a:cubicBezTo>
                    <a:cubicBezTo>
                      <a:pt x="64948" y="136802"/>
                      <a:pt x="69807" y="167232"/>
                      <a:pt x="100613" y="172539"/>
                    </a:cubicBezTo>
                    <a:cubicBezTo>
                      <a:pt x="169390" y="184379"/>
                      <a:pt x="189186" y="68494"/>
                      <a:pt x="122796" y="14909"/>
                    </a:cubicBezTo>
                    <a:cubicBezTo>
                      <a:pt x="58593" y="-36936"/>
                      <a:pt x="-21843" y="58507"/>
                      <a:pt x="5482" y="11674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412" name="Google Shape;412;p36"/>
            <p:cNvSpPr/>
            <p:nvPr/>
          </p:nvSpPr>
          <p:spPr>
            <a:xfrm rot="-9362095">
              <a:off x="5995679" y="4414603"/>
              <a:ext cx="200652" cy="964736"/>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413" name="Google Shape;413;p36"/>
          <p:cNvGrpSpPr/>
          <p:nvPr/>
        </p:nvGrpSpPr>
        <p:grpSpPr>
          <a:xfrm>
            <a:off x="42473" y="540955"/>
            <a:ext cx="2953753" cy="4646898"/>
            <a:chOff x="5790625" y="1413435"/>
            <a:chExt cx="538770" cy="847572"/>
          </a:xfrm>
        </p:grpSpPr>
        <p:sp>
          <p:nvSpPr>
            <p:cNvPr id="414" name="Google Shape;414;p36"/>
            <p:cNvSpPr/>
            <p:nvPr/>
          </p:nvSpPr>
          <p:spPr>
            <a:xfrm>
              <a:off x="5790625" y="1413435"/>
              <a:ext cx="538770" cy="847572"/>
            </a:xfrm>
            <a:custGeom>
              <a:avLst/>
              <a:gdLst/>
              <a:ahLst/>
              <a:cxnLst/>
              <a:rect l="l" t="t" r="r" b="b"/>
              <a:pathLst>
                <a:path w="538770" h="847572" extrusionOk="0">
                  <a:moveTo>
                    <a:pt x="108464" y="840512"/>
                  </a:moveTo>
                  <a:lnTo>
                    <a:pt x="144978" y="474283"/>
                  </a:lnTo>
                  <a:cubicBezTo>
                    <a:pt x="144978" y="474283"/>
                    <a:pt x="115589" y="435340"/>
                    <a:pt x="104416" y="405108"/>
                  </a:cubicBezTo>
                  <a:cubicBezTo>
                    <a:pt x="93284" y="374873"/>
                    <a:pt x="85795" y="345079"/>
                    <a:pt x="70533" y="322956"/>
                  </a:cubicBezTo>
                  <a:cubicBezTo>
                    <a:pt x="55231" y="300832"/>
                    <a:pt x="-17190" y="242791"/>
                    <a:pt x="3780" y="221384"/>
                  </a:cubicBezTo>
                  <a:cubicBezTo>
                    <a:pt x="24749" y="199978"/>
                    <a:pt x="56810" y="208418"/>
                    <a:pt x="84621" y="243657"/>
                  </a:cubicBezTo>
                  <a:cubicBezTo>
                    <a:pt x="97291" y="259712"/>
                    <a:pt x="108748" y="300723"/>
                    <a:pt x="139473" y="288279"/>
                  </a:cubicBezTo>
                  <a:cubicBezTo>
                    <a:pt x="165826" y="277604"/>
                    <a:pt x="168012" y="196597"/>
                    <a:pt x="171939" y="164459"/>
                  </a:cubicBezTo>
                  <a:cubicBezTo>
                    <a:pt x="175906" y="132317"/>
                    <a:pt x="179873" y="8991"/>
                    <a:pt x="208493" y="761"/>
                  </a:cubicBezTo>
                  <a:cubicBezTo>
                    <a:pt x="261200" y="-14415"/>
                    <a:pt x="228410" y="202354"/>
                    <a:pt x="251161" y="203540"/>
                  </a:cubicBezTo>
                  <a:cubicBezTo>
                    <a:pt x="263710" y="204192"/>
                    <a:pt x="324270" y="-8473"/>
                    <a:pt x="370297" y="5789"/>
                  </a:cubicBezTo>
                  <a:cubicBezTo>
                    <a:pt x="396448" y="13889"/>
                    <a:pt x="370864" y="80258"/>
                    <a:pt x="350380" y="138972"/>
                  </a:cubicBezTo>
                  <a:cubicBezTo>
                    <a:pt x="333783" y="186635"/>
                    <a:pt x="317307" y="226707"/>
                    <a:pt x="327954" y="234399"/>
                  </a:cubicBezTo>
                  <a:cubicBezTo>
                    <a:pt x="343822" y="245839"/>
                    <a:pt x="441908" y="64576"/>
                    <a:pt x="473079" y="83351"/>
                  </a:cubicBezTo>
                  <a:cubicBezTo>
                    <a:pt x="495749" y="97005"/>
                    <a:pt x="465104" y="159727"/>
                    <a:pt x="431464" y="213008"/>
                  </a:cubicBezTo>
                  <a:cubicBezTo>
                    <a:pt x="405516" y="254121"/>
                    <a:pt x="375641" y="287522"/>
                    <a:pt x="382806" y="300039"/>
                  </a:cubicBezTo>
                  <a:cubicBezTo>
                    <a:pt x="402561" y="334497"/>
                    <a:pt x="526433" y="266116"/>
                    <a:pt x="537647" y="294837"/>
                  </a:cubicBezTo>
                  <a:cubicBezTo>
                    <a:pt x="547241" y="319511"/>
                    <a:pt x="492996" y="339865"/>
                    <a:pt x="466764" y="349438"/>
                  </a:cubicBezTo>
                  <a:cubicBezTo>
                    <a:pt x="440492" y="359016"/>
                    <a:pt x="394505" y="365238"/>
                    <a:pt x="382158" y="396190"/>
                  </a:cubicBezTo>
                  <a:cubicBezTo>
                    <a:pt x="359448" y="453192"/>
                    <a:pt x="320505" y="480039"/>
                    <a:pt x="320505" y="480039"/>
                  </a:cubicBezTo>
                  <a:cubicBezTo>
                    <a:pt x="320505" y="480039"/>
                    <a:pt x="327792" y="611316"/>
                    <a:pt x="332245" y="663812"/>
                  </a:cubicBezTo>
                  <a:cubicBezTo>
                    <a:pt x="336698" y="716308"/>
                    <a:pt x="349611" y="847572"/>
                    <a:pt x="349611" y="847572"/>
                  </a:cubicBezTo>
                  <a:lnTo>
                    <a:pt x="108464" y="840512"/>
                  </a:lnTo>
                  <a:close/>
                </a:path>
              </a:pathLst>
            </a:custGeom>
            <a:solidFill>
              <a:srgbClr val="CA845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15" name="Google Shape;415;p36"/>
            <p:cNvSpPr/>
            <p:nvPr/>
          </p:nvSpPr>
          <p:spPr>
            <a:xfrm>
              <a:off x="5961062" y="1895693"/>
              <a:ext cx="116508" cy="8485"/>
            </a:xfrm>
            <a:custGeom>
              <a:avLst/>
              <a:gdLst/>
              <a:ahLst/>
              <a:cxnLst/>
              <a:rect l="l" t="t" r="r" b="b"/>
              <a:pathLst>
                <a:path w="116508" h="8485" extrusionOk="0">
                  <a:moveTo>
                    <a:pt x="113878" y="3"/>
                  </a:moveTo>
                  <a:cubicBezTo>
                    <a:pt x="113473" y="-1"/>
                    <a:pt x="78376" y="-45"/>
                    <a:pt x="60969" y="384"/>
                  </a:cubicBezTo>
                  <a:cubicBezTo>
                    <a:pt x="59511" y="420"/>
                    <a:pt x="38137" y="1189"/>
                    <a:pt x="28584" y="1647"/>
                  </a:cubicBezTo>
                  <a:cubicBezTo>
                    <a:pt x="21985" y="1966"/>
                    <a:pt x="2878" y="3015"/>
                    <a:pt x="2554" y="3039"/>
                  </a:cubicBezTo>
                  <a:cubicBezTo>
                    <a:pt x="1057" y="3140"/>
                    <a:pt x="-77" y="4464"/>
                    <a:pt x="4" y="5950"/>
                  </a:cubicBezTo>
                  <a:cubicBezTo>
                    <a:pt x="125" y="7436"/>
                    <a:pt x="1421" y="8577"/>
                    <a:pt x="2919" y="8480"/>
                  </a:cubicBezTo>
                  <a:cubicBezTo>
                    <a:pt x="3242" y="8456"/>
                    <a:pt x="22228" y="7278"/>
                    <a:pt x="28867" y="6962"/>
                  </a:cubicBezTo>
                  <a:cubicBezTo>
                    <a:pt x="38380" y="6504"/>
                    <a:pt x="47812" y="6205"/>
                    <a:pt x="56799" y="5950"/>
                  </a:cubicBezTo>
                  <a:cubicBezTo>
                    <a:pt x="58256" y="5909"/>
                    <a:pt x="59633" y="5861"/>
                    <a:pt x="61131" y="5824"/>
                  </a:cubicBezTo>
                  <a:cubicBezTo>
                    <a:pt x="78416" y="5395"/>
                    <a:pt x="96592" y="5266"/>
                    <a:pt x="111732" y="5318"/>
                  </a:cubicBezTo>
                  <a:cubicBezTo>
                    <a:pt x="112785" y="5318"/>
                    <a:pt x="113473" y="5314"/>
                    <a:pt x="113878" y="5318"/>
                  </a:cubicBezTo>
                  <a:cubicBezTo>
                    <a:pt x="115335" y="5326"/>
                    <a:pt x="116509" y="4148"/>
                    <a:pt x="116509" y="2659"/>
                  </a:cubicBezTo>
                  <a:cubicBezTo>
                    <a:pt x="116509" y="1169"/>
                    <a:pt x="115335" y="11"/>
                    <a:pt x="113878" y="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16" name="Google Shape;416;p36"/>
            <p:cNvSpPr/>
            <p:nvPr/>
          </p:nvSpPr>
          <p:spPr>
            <a:xfrm>
              <a:off x="5932615" y="1640465"/>
              <a:ext cx="223813" cy="235323"/>
            </a:xfrm>
            <a:custGeom>
              <a:avLst/>
              <a:gdLst/>
              <a:ahLst/>
              <a:cxnLst/>
              <a:rect l="l" t="t" r="r" b="b"/>
              <a:pathLst>
                <a:path w="223813" h="235323" extrusionOk="0">
                  <a:moveTo>
                    <a:pt x="101438" y="37"/>
                  </a:moveTo>
                  <a:cubicBezTo>
                    <a:pt x="186004" y="5481"/>
                    <a:pt x="29908" y="151821"/>
                    <a:pt x="119979" y="170167"/>
                  </a:cubicBezTo>
                  <a:cubicBezTo>
                    <a:pt x="196205" y="185704"/>
                    <a:pt x="129573" y="63236"/>
                    <a:pt x="179041" y="59403"/>
                  </a:cubicBezTo>
                  <a:cubicBezTo>
                    <a:pt x="228469" y="55565"/>
                    <a:pt x="269476" y="261116"/>
                    <a:pt x="115769" y="232610"/>
                  </a:cubicBezTo>
                  <a:cubicBezTo>
                    <a:pt x="-108254" y="191060"/>
                    <a:pt x="53306" y="-3064"/>
                    <a:pt x="101438" y="3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17" name="Google Shape;417;p36"/>
            <p:cNvSpPr/>
            <p:nvPr/>
          </p:nvSpPr>
          <p:spPr>
            <a:xfrm>
              <a:off x="5977567" y="1429008"/>
              <a:ext cx="44207" cy="198783"/>
            </a:xfrm>
            <a:custGeom>
              <a:avLst/>
              <a:gdLst/>
              <a:ahLst/>
              <a:cxnLst/>
              <a:rect l="l" t="t" r="r" b="b"/>
              <a:pathLst>
                <a:path w="44207" h="198783" extrusionOk="0">
                  <a:moveTo>
                    <a:pt x="23252" y="28"/>
                  </a:moveTo>
                  <a:cubicBezTo>
                    <a:pt x="42804" y="-2765"/>
                    <a:pt x="59321" y="203811"/>
                    <a:pt x="21349" y="198690"/>
                  </a:cubicBezTo>
                  <a:cubicBezTo>
                    <a:pt x="-16582" y="193569"/>
                    <a:pt x="3740" y="2817"/>
                    <a:pt x="23252" y="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18" name="Google Shape;418;p36"/>
            <p:cNvSpPr/>
            <p:nvPr/>
          </p:nvSpPr>
          <p:spPr>
            <a:xfrm>
              <a:off x="6076318" y="1433397"/>
              <a:ext cx="85209" cy="185555"/>
            </a:xfrm>
            <a:custGeom>
              <a:avLst/>
              <a:gdLst/>
              <a:ahLst/>
              <a:cxnLst/>
              <a:rect l="l" t="t" r="r" b="b"/>
              <a:pathLst>
                <a:path w="85209" h="185555" extrusionOk="0">
                  <a:moveTo>
                    <a:pt x="77763" y="436"/>
                  </a:moveTo>
                  <a:cubicBezTo>
                    <a:pt x="109621" y="11714"/>
                    <a:pt x="30359" y="190078"/>
                    <a:pt x="7406" y="185468"/>
                  </a:cubicBezTo>
                  <a:cubicBezTo>
                    <a:pt x="-22874" y="179399"/>
                    <a:pt x="47523" y="-10259"/>
                    <a:pt x="77763" y="4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19" name="Google Shape;419;p36"/>
            <p:cNvSpPr/>
            <p:nvPr/>
          </p:nvSpPr>
          <p:spPr>
            <a:xfrm>
              <a:off x="6149557" y="1515829"/>
              <a:ext cx="110462" cy="153659"/>
            </a:xfrm>
            <a:custGeom>
              <a:avLst/>
              <a:gdLst/>
              <a:ahLst/>
              <a:cxnLst/>
              <a:rect l="l" t="t" r="r" b="b"/>
              <a:pathLst>
                <a:path w="110462" h="153659" extrusionOk="0">
                  <a:moveTo>
                    <a:pt x="105930" y="590"/>
                  </a:moveTo>
                  <a:cubicBezTo>
                    <a:pt x="132647" y="14904"/>
                    <a:pt x="33751" y="177303"/>
                    <a:pt x="4807" y="150727"/>
                  </a:cubicBezTo>
                  <a:cubicBezTo>
                    <a:pt x="-24137" y="124151"/>
                    <a:pt x="86256" y="-9960"/>
                    <a:pt x="105930" y="59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20" name="Google Shape;420;p36"/>
            <p:cNvSpPr/>
            <p:nvPr/>
          </p:nvSpPr>
          <p:spPr>
            <a:xfrm>
              <a:off x="6204789" y="1712329"/>
              <a:ext cx="107214" cy="50413"/>
            </a:xfrm>
            <a:custGeom>
              <a:avLst/>
              <a:gdLst/>
              <a:ahLst/>
              <a:cxnLst/>
              <a:rect l="l" t="t" r="r" b="b"/>
              <a:pathLst>
                <a:path w="107214" h="50413" extrusionOk="0">
                  <a:moveTo>
                    <a:pt x="106845" y="4269"/>
                  </a:moveTo>
                  <a:cubicBezTo>
                    <a:pt x="114293" y="20644"/>
                    <a:pt x="6896" y="67485"/>
                    <a:pt x="379" y="43905"/>
                  </a:cubicBezTo>
                  <a:cubicBezTo>
                    <a:pt x="-7151" y="16762"/>
                    <a:pt x="99963" y="-10794"/>
                    <a:pt x="106845" y="426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21" name="Google Shape;421;p36"/>
            <p:cNvSpPr/>
            <p:nvPr/>
          </p:nvSpPr>
          <p:spPr>
            <a:xfrm>
              <a:off x="5812105" y="1633672"/>
              <a:ext cx="79400" cy="101227"/>
            </a:xfrm>
            <a:custGeom>
              <a:avLst/>
              <a:gdLst/>
              <a:ahLst/>
              <a:cxnLst/>
              <a:rect l="l" t="t" r="r" b="b"/>
              <a:pathLst>
                <a:path w="79400" h="101227" extrusionOk="0">
                  <a:moveTo>
                    <a:pt x="4038" y="4770"/>
                  </a:moveTo>
                  <a:cubicBezTo>
                    <a:pt x="-12154" y="20128"/>
                    <a:pt x="24886" y="45417"/>
                    <a:pt x="35290" y="61144"/>
                  </a:cubicBezTo>
                  <a:cubicBezTo>
                    <a:pt x="45734" y="76871"/>
                    <a:pt x="61036" y="109224"/>
                    <a:pt x="74031" y="99407"/>
                  </a:cubicBezTo>
                  <a:cubicBezTo>
                    <a:pt x="87065" y="89590"/>
                    <a:pt x="73950" y="53137"/>
                    <a:pt x="60388" y="33763"/>
                  </a:cubicBezTo>
                  <a:cubicBezTo>
                    <a:pt x="46787" y="14388"/>
                    <a:pt x="20190" y="-10589"/>
                    <a:pt x="4038" y="477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422" name="Google Shape;422;p36"/>
          <p:cNvGrpSpPr/>
          <p:nvPr/>
        </p:nvGrpSpPr>
        <p:grpSpPr>
          <a:xfrm flipH="1">
            <a:off x="8050253" y="3810508"/>
            <a:ext cx="1019765" cy="1274607"/>
            <a:chOff x="294081" y="806179"/>
            <a:chExt cx="326283" cy="407835"/>
          </a:xfrm>
        </p:grpSpPr>
        <p:sp>
          <p:nvSpPr>
            <p:cNvPr id="423" name="Google Shape;423;p36"/>
            <p:cNvSpPr/>
            <p:nvPr/>
          </p:nvSpPr>
          <p:spPr>
            <a:xfrm>
              <a:off x="294081" y="910488"/>
              <a:ext cx="40284" cy="49764"/>
            </a:xfrm>
            <a:custGeom>
              <a:avLst/>
              <a:gdLst/>
              <a:ahLst/>
              <a:cxnLst/>
              <a:rect l="l" t="t" r="r" b="b"/>
              <a:pathLst>
                <a:path w="40284" h="49764" extrusionOk="0">
                  <a:moveTo>
                    <a:pt x="3451" y="1335"/>
                  </a:moveTo>
                  <a:cubicBezTo>
                    <a:pt x="-8037" y="10727"/>
                    <a:pt x="11056" y="60147"/>
                    <a:pt x="32723" y="47796"/>
                  </a:cubicBezTo>
                  <a:cubicBezTo>
                    <a:pt x="57381" y="33741"/>
                    <a:pt x="14814" y="-7951"/>
                    <a:pt x="3451" y="133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24" name="Google Shape;424;p36"/>
            <p:cNvSpPr/>
            <p:nvPr/>
          </p:nvSpPr>
          <p:spPr>
            <a:xfrm>
              <a:off x="350234" y="858974"/>
              <a:ext cx="39117" cy="43972"/>
            </a:xfrm>
            <a:custGeom>
              <a:avLst/>
              <a:gdLst/>
              <a:ahLst/>
              <a:cxnLst/>
              <a:rect l="l" t="t" r="r" b="b"/>
              <a:pathLst>
                <a:path w="39117" h="43972" extrusionOk="0">
                  <a:moveTo>
                    <a:pt x="4702" y="1713"/>
                  </a:moveTo>
                  <a:cubicBezTo>
                    <a:pt x="-10298" y="10332"/>
                    <a:pt x="13819" y="53752"/>
                    <a:pt x="31813" y="41956"/>
                  </a:cubicBezTo>
                  <a:cubicBezTo>
                    <a:pt x="53368" y="27824"/>
                    <a:pt x="22033" y="-8241"/>
                    <a:pt x="4702" y="171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25" name="Google Shape;425;p36"/>
            <p:cNvSpPr/>
            <p:nvPr/>
          </p:nvSpPr>
          <p:spPr>
            <a:xfrm>
              <a:off x="362269" y="943534"/>
              <a:ext cx="52002" cy="68663"/>
            </a:xfrm>
            <a:custGeom>
              <a:avLst/>
              <a:gdLst/>
              <a:ahLst/>
              <a:cxnLst/>
              <a:rect l="l" t="t" r="r" b="b"/>
              <a:pathLst>
                <a:path w="52002" h="68663" extrusionOk="0">
                  <a:moveTo>
                    <a:pt x="10877" y="314"/>
                  </a:moveTo>
                  <a:cubicBezTo>
                    <a:pt x="-17027" y="6548"/>
                    <a:pt x="14090" y="78386"/>
                    <a:pt x="44299" y="67553"/>
                  </a:cubicBezTo>
                  <a:cubicBezTo>
                    <a:pt x="66949" y="59433"/>
                    <a:pt x="34752" y="-5026"/>
                    <a:pt x="10877" y="314"/>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26" name="Google Shape;426;p36"/>
            <p:cNvSpPr/>
            <p:nvPr/>
          </p:nvSpPr>
          <p:spPr>
            <a:xfrm>
              <a:off x="431719" y="887416"/>
              <a:ext cx="40174" cy="50997"/>
            </a:xfrm>
            <a:custGeom>
              <a:avLst/>
              <a:gdLst/>
              <a:ahLst/>
              <a:cxnLst/>
              <a:rect l="l" t="t" r="r" b="b"/>
              <a:pathLst>
                <a:path w="40174" h="50997" extrusionOk="0">
                  <a:moveTo>
                    <a:pt x="6211" y="989"/>
                  </a:moveTo>
                  <a:cubicBezTo>
                    <a:pt x="-14649" y="14761"/>
                    <a:pt x="22590" y="60448"/>
                    <a:pt x="36341" y="49247"/>
                  </a:cubicBezTo>
                  <a:cubicBezTo>
                    <a:pt x="51295" y="37066"/>
                    <a:pt x="18513" y="-7132"/>
                    <a:pt x="6211" y="98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27" name="Google Shape;427;p36"/>
            <p:cNvSpPr/>
            <p:nvPr/>
          </p:nvSpPr>
          <p:spPr>
            <a:xfrm>
              <a:off x="444907" y="806179"/>
              <a:ext cx="39374" cy="45892"/>
            </a:xfrm>
            <a:custGeom>
              <a:avLst/>
              <a:gdLst/>
              <a:ahLst/>
              <a:cxnLst/>
              <a:rect l="l" t="t" r="r" b="b"/>
              <a:pathLst>
                <a:path w="39374" h="45892" extrusionOk="0">
                  <a:moveTo>
                    <a:pt x="5976" y="1292"/>
                  </a:moveTo>
                  <a:cubicBezTo>
                    <a:pt x="-12248" y="11748"/>
                    <a:pt x="15336" y="53464"/>
                    <a:pt x="33580" y="44688"/>
                  </a:cubicBezTo>
                  <a:cubicBezTo>
                    <a:pt x="51943" y="35859"/>
                    <a:pt x="22230" y="-8031"/>
                    <a:pt x="5976" y="129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28" name="Google Shape;428;p36"/>
            <p:cNvSpPr/>
            <p:nvPr/>
          </p:nvSpPr>
          <p:spPr>
            <a:xfrm>
              <a:off x="521082" y="898577"/>
              <a:ext cx="35816" cy="41964"/>
            </a:xfrm>
            <a:custGeom>
              <a:avLst/>
              <a:gdLst/>
              <a:ahLst/>
              <a:cxnLst/>
              <a:rect l="l" t="t" r="r" b="b"/>
              <a:pathLst>
                <a:path w="35816" h="41964" extrusionOk="0">
                  <a:moveTo>
                    <a:pt x="6526" y="357"/>
                  </a:moveTo>
                  <a:cubicBezTo>
                    <a:pt x="-10197" y="5538"/>
                    <a:pt x="8259" y="50400"/>
                    <a:pt x="27714" y="40559"/>
                  </a:cubicBezTo>
                  <a:cubicBezTo>
                    <a:pt x="50311" y="29135"/>
                    <a:pt x="19865" y="-3776"/>
                    <a:pt x="6526" y="35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29" name="Google Shape;429;p36"/>
            <p:cNvSpPr/>
            <p:nvPr/>
          </p:nvSpPr>
          <p:spPr>
            <a:xfrm>
              <a:off x="484925" y="985404"/>
              <a:ext cx="38729" cy="54203"/>
            </a:xfrm>
            <a:custGeom>
              <a:avLst/>
              <a:gdLst/>
              <a:ahLst/>
              <a:cxnLst/>
              <a:rect l="l" t="t" r="r" b="b"/>
              <a:pathLst>
                <a:path w="38729" h="54203" extrusionOk="0">
                  <a:moveTo>
                    <a:pt x="4724" y="577"/>
                  </a:moveTo>
                  <a:cubicBezTo>
                    <a:pt x="-9643" y="8775"/>
                    <a:pt x="11694" y="59785"/>
                    <a:pt x="29547" y="53701"/>
                  </a:cubicBezTo>
                  <a:cubicBezTo>
                    <a:pt x="56693" y="44443"/>
                    <a:pt x="16111" y="-5924"/>
                    <a:pt x="4724" y="57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30" name="Google Shape;430;p36"/>
            <p:cNvSpPr/>
            <p:nvPr/>
          </p:nvSpPr>
          <p:spPr>
            <a:xfrm>
              <a:off x="461499" y="1072637"/>
              <a:ext cx="36541" cy="45888"/>
            </a:xfrm>
            <a:custGeom>
              <a:avLst/>
              <a:gdLst/>
              <a:ahLst/>
              <a:cxnLst/>
              <a:rect l="l" t="t" r="r" b="b"/>
              <a:pathLst>
                <a:path w="36541" h="45888" extrusionOk="0">
                  <a:moveTo>
                    <a:pt x="4456" y="488"/>
                  </a:moveTo>
                  <a:cubicBezTo>
                    <a:pt x="-9097" y="7431"/>
                    <a:pt x="11034" y="50616"/>
                    <a:pt x="27878" y="45463"/>
                  </a:cubicBezTo>
                  <a:cubicBezTo>
                    <a:pt x="53491" y="37626"/>
                    <a:pt x="15200" y="-5013"/>
                    <a:pt x="4456" y="48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31" name="Google Shape;431;p36"/>
            <p:cNvSpPr/>
            <p:nvPr/>
          </p:nvSpPr>
          <p:spPr>
            <a:xfrm>
              <a:off x="299468" y="990154"/>
              <a:ext cx="54435" cy="63512"/>
            </a:xfrm>
            <a:custGeom>
              <a:avLst/>
              <a:gdLst/>
              <a:ahLst/>
              <a:cxnLst/>
              <a:rect l="l" t="t" r="r" b="b"/>
              <a:pathLst>
                <a:path w="54435" h="63512" extrusionOk="0">
                  <a:moveTo>
                    <a:pt x="6165" y="479"/>
                  </a:moveTo>
                  <a:cubicBezTo>
                    <a:pt x="-12950" y="6227"/>
                    <a:pt x="16370" y="73681"/>
                    <a:pt x="39822" y="62200"/>
                  </a:cubicBezTo>
                  <a:cubicBezTo>
                    <a:pt x="80529" y="42275"/>
                    <a:pt x="25281" y="-5270"/>
                    <a:pt x="6165" y="47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32" name="Google Shape;432;p36"/>
            <p:cNvSpPr/>
            <p:nvPr/>
          </p:nvSpPr>
          <p:spPr>
            <a:xfrm>
              <a:off x="580978" y="1013259"/>
              <a:ext cx="39386" cy="52947"/>
            </a:xfrm>
            <a:custGeom>
              <a:avLst/>
              <a:gdLst/>
              <a:ahLst/>
              <a:cxnLst/>
              <a:rect l="l" t="t" r="r" b="b"/>
              <a:pathLst>
                <a:path w="39386" h="52947" extrusionOk="0">
                  <a:moveTo>
                    <a:pt x="6853" y="565"/>
                  </a:moveTo>
                  <a:cubicBezTo>
                    <a:pt x="-7068" y="5452"/>
                    <a:pt x="287" y="62417"/>
                    <a:pt x="28304" y="51580"/>
                  </a:cubicBezTo>
                  <a:cubicBezTo>
                    <a:pt x="56321" y="40747"/>
                    <a:pt x="24471" y="-5620"/>
                    <a:pt x="6853" y="56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33" name="Google Shape;433;p36"/>
            <p:cNvSpPr/>
            <p:nvPr/>
          </p:nvSpPr>
          <p:spPr>
            <a:xfrm>
              <a:off x="547665" y="1097763"/>
              <a:ext cx="39383" cy="52951"/>
            </a:xfrm>
            <a:custGeom>
              <a:avLst/>
              <a:gdLst/>
              <a:ahLst/>
              <a:cxnLst/>
              <a:rect l="l" t="t" r="r" b="b"/>
              <a:pathLst>
                <a:path w="39383" h="52951" extrusionOk="0">
                  <a:moveTo>
                    <a:pt x="6854" y="565"/>
                  </a:moveTo>
                  <a:cubicBezTo>
                    <a:pt x="-7067" y="5456"/>
                    <a:pt x="284" y="62421"/>
                    <a:pt x="28301" y="51584"/>
                  </a:cubicBezTo>
                  <a:cubicBezTo>
                    <a:pt x="56318" y="40747"/>
                    <a:pt x="24472" y="-5620"/>
                    <a:pt x="6854" y="56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34" name="Google Shape;434;p36"/>
            <p:cNvSpPr/>
            <p:nvPr/>
          </p:nvSpPr>
          <p:spPr>
            <a:xfrm>
              <a:off x="378446" y="1050379"/>
              <a:ext cx="48288" cy="58445"/>
            </a:xfrm>
            <a:custGeom>
              <a:avLst/>
              <a:gdLst/>
              <a:ahLst/>
              <a:cxnLst/>
              <a:rect l="l" t="t" r="r" b="b"/>
              <a:pathLst>
                <a:path w="48288" h="58445" extrusionOk="0">
                  <a:moveTo>
                    <a:pt x="3945" y="1542"/>
                  </a:moveTo>
                  <a:cubicBezTo>
                    <a:pt x="-2518" y="6950"/>
                    <a:pt x="154" y="16180"/>
                    <a:pt x="3522" y="26122"/>
                  </a:cubicBezTo>
                  <a:cubicBezTo>
                    <a:pt x="6884" y="36052"/>
                    <a:pt x="10933" y="46695"/>
                    <a:pt x="17164" y="53568"/>
                  </a:cubicBezTo>
                  <a:cubicBezTo>
                    <a:pt x="28070" y="65595"/>
                    <a:pt x="54229" y="54034"/>
                    <a:pt x="47064" y="33591"/>
                  </a:cubicBezTo>
                  <a:cubicBezTo>
                    <a:pt x="44967" y="27612"/>
                    <a:pt x="35106" y="18503"/>
                    <a:pt x="25666" y="10569"/>
                  </a:cubicBezTo>
                  <a:cubicBezTo>
                    <a:pt x="17276" y="3517"/>
                    <a:pt x="9470" y="-3085"/>
                    <a:pt x="3945" y="154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35" name="Google Shape;435;p36"/>
            <p:cNvSpPr/>
            <p:nvPr/>
          </p:nvSpPr>
          <p:spPr>
            <a:xfrm>
              <a:off x="426148" y="1160252"/>
              <a:ext cx="44418" cy="53762"/>
            </a:xfrm>
            <a:custGeom>
              <a:avLst/>
              <a:gdLst/>
              <a:ahLst/>
              <a:cxnLst/>
              <a:rect l="l" t="t" r="r" b="b"/>
              <a:pathLst>
                <a:path w="44418" h="53762" extrusionOk="0">
                  <a:moveTo>
                    <a:pt x="3629" y="1417"/>
                  </a:moveTo>
                  <a:cubicBezTo>
                    <a:pt x="-2318" y="6393"/>
                    <a:pt x="143" y="14881"/>
                    <a:pt x="3240" y="24030"/>
                  </a:cubicBezTo>
                  <a:cubicBezTo>
                    <a:pt x="6333" y="33163"/>
                    <a:pt x="10057" y="42955"/>
                    <a:pt x="15789" y="49274"/>
                  </a:cubicBezTo>
                  <a:cubicBezTo>
                    <a:pt x="25821" y="60338"/>
                    <a:pt x="49883" y="49708"/>
                    <a:pt x="43292" y="30900"/>
                  </a:cubicBezTo>
                  <a:cubicBezTo>
                    <a:pt x="41365" y="25399"/>
                    <a:pt x="32294" y="17019"/>
                    <a:pt x="23610" y="9724"/>
                  </a:cubicBezTo>
                  <a:cubicBezTo>
                    <a:pt x="15895" y="3235"/>
                    <a:pt x="8709" y="-2837"/>
                    <a:pt x="3629" y="141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36" name="Google Shape;436;p36"/>
            <p:cNvSpPr/>
            <p:nvPr/>
          </p:nvSpPr>
          <p:spPr>
            <a:xfrm>
              <a:off x="345346" y="1124226"/>
              <a:ext cx="35305" cy="51564"/>
            </a:xfrm>
            <a:custGeom>
              <a:avLst/>
              <a:gdLst/>
              <a:ahLst/>
              <a:cxnLst/>
              <a:rect l="l" t="t" r="r" b="b"/>
              <a:pathLst>
                <a:path w="35305" h="51564" extrusionOk="0">
                  <a:moveTo>
                    <a:pt x="5461" y="593"/>
                  </a:moveTo>
                  <a:cubicBezTo>
                    <a:pt x="-884" y="3723"/>
                    <a:pt x="-383" y="11657"/>
                    <a:pt x="559" y="20300"/>
                  </a:cubicBezTo>
                  <a:cubicBezTo>
                    <a:pt x="1500" y="28934"/>
                    <a:pt x="2875" y="38269"/>
                    <a:pt x="6754" y="44989"/>
                  </a:cubicBezTo>
                  <a:cubicBezTo>
                    <a:pt x="13541" y="56745"/>
                    <a:pt x="37306" y="52413"/>
                    <a:pt x="35170" y="34594"/>
                  </a:cubicBezTo>
                  <a:cubicBezTo>
                    <a:pt x="34546" y="29384"/>
                    <a:pt x="28080" y="20178"/>
                    <a:pt x="21745" y="11993"/>
                  </a:cubicBezTo>
                  <a:cubicBezTo>
                    <a:pt x="16116" y="4722"/>
                    <a:pt x="10885" y="-2078"/>
                    <a:pt x="5461" y="59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437" name="Google Shape;437;p36"/>
          <p:cNvSpPr/>
          <p:nvPr/>
        </p:nvSpPr>
        <p:spPr>
          <a:xfrm rot="10800000">
            <a:off x="7435061" y="185"/>
            <a:ext cx="1708934" cy="1022909"/>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38" name="Google Shape;438;p36"/>
          <p:cNvSpPr/>
          <p:nvPr/>
        </p:nvSpPr>
        <p:spPr>
          <a:xfrm rot="4477425" flipH="1">
            <a:off x="312870" y="-79327"/>
            <a:ext cx="548195" cy="1065833"/>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39" name="Google Shape;439;p36"/>
          <p:cNvSpPr txBox="1">
            <a:spLocks noGrp="1"/>
          </p:cNvSpPr>
          <p:nvPr>
            <p:ph type="title"/>
          </p:nvPr>
        </p:nvSpPr>
        <p:spPr>
          <a:xfrm>
            <a:off x="4052547" y="888806"/>
            <a:ext cx="4737300" cy="10086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sz="5400"/>
            </a:lvl1pPr>
            <a:lvl2pPr lvl="1" algn="ctr">
              <a:spcBef>
                <a:spcPts val="0"/>
              </a:spcBef>
              <a:spcAft>
                <a:spcPts val="0"/>
              </a:spcAft>
              <a:buSzPts val="3800"/>
              <a:buNone/>
              <a:defRPr/>
            </a:lvl2pPr>
            <a:lvl3pPr lvl="2" algn="ctr">
              <a:spcBef>
                <a:spcPts val="0"/>
              </a:spcBef>
              <a:spcAft>
                <a:spcPts val="0"/>
              </a:spcAft>
              <a:buSzPts val="3800"/>
              <a:buNone/>
              <a:defRPr/>
            </a:lvl3pPr>
            <a:lvl4pPr lvl="3" algn="ctr">
              <a:spcBef>
                <a:spcPts val="0"/>
              </a:spcBef>
              <a:spcAft>
                <a:spcPts val="0"/>
              </a:spcAft>
              <a:buSzPts val="3800"/>
              <a:buNone/>
              <a:defRPr/>
            </a:lvl4pPr>
            <a:lvl5pPr lvl="4" algn="ctr">
              <a:spcBef>
                <a:spcPts val="0"/>
              </a:spcBef>
              <a:spcAft>
                <a:spcPts val="0"/>
              </a:spcAft>
              <a:buSzPts val="3800"/>
              <a:buNone/>
              <a:defRPr/>
            </a:lvl5pPr>
            <a:lvl6pPr lvl="5" algn="ctr">
              <a:spcBef>
                <a:spcPts val="0"/>
              </a:spcBef>
              <a:spcAft>
                <a:spcPts val="0"/>
              </a:spcAft>
              <a:buSzPts val="3800"/>
              <a:buNone/>
              <a:defRPr/>
            </a:lvl6pPr>
            <a:lvl7pPr lvl="6" algn="ctr">
              <a:spcBef>
                <a:spcPts val="0"/>
              </a:spcBef>
              <a:spcAft>
                <a:spcPts val="0"/>
              </a:spcAft>
              <a:buSzPts val="3800"/>
              <a:buNone/>
              <a:defRPr/>
            </a:lvl7pPr>
            <a:lvl8pPr lvl="7" algn="ctr">
              <a:spcBef>
                <a:spcPts val="0"/>
              </a:spcBef>
              <a:spcAft>
                <a:spcPts val="0"/>
              </a:spcAft>
              <a:buSzPts val="3800"/>
              <a:buNone/>
              <a:defRPr/>
            </a:lvl8pPr>
            <a:lvl9pPr lvl="8" algn="ctr">
              <a:spcBef>
                <a:spcPts val="0"/>
              </a:spcBef>
              <a:spcAft>
                <a:spcPts val="0"/>
              </a:spcAft>
              <a:buSzPts val="3800"/>
              <a:buNone/>
              <a:defRPr/>
            </a:lvl9pPr>
          </a:lstStyle>
          <a:p>
            <a:endParaRPr/>
          </a:p>
        </p:txBody>
      </p:sp>
      <p:sp>
        <p:nvSpPr>
          <p:cNvPr id="440" name="Google Shape;440;p36"/>
          <p:cNvSpPr txBox="1">
            <a:spLocks noGrp="1"/>
          </p:cNvSpPr>
          <p:nvPr>
            <p:ph type="subTitle" idx="1"/>
          </p:nvPr>
        </p:nvSpPr>
        <p:spPr>
          <a:xfrm>
            <a:off x="4052531" y="1897254"/>
            <a:ext cx="4737300" cy="3981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2100"/>
              <a:buNone/>
              <a:defRPr sz="2300" b="1"/>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1" name="Google Shape;441;p36"/>
          <p:cNvSpPr txBox="1">
            <a:spLocks noGrp="1"/>
          </p:cNvSpPr>
          <p:nvPr>
            <p:ph type="body" idx="2"/>
          </p:nvPr>
        </p:nvSpPr>
        <p:spPr>
          <a:xfrm>
            <a:off x="4052557" y="2295281"/>
            <a:ext cx="4737300" cy="973500"/>
          </a:xfrm>
          <a:prstGeom prst="rect">
            <a:avLst/>
          </a:prstGeom>
        </p:spPr>
        <p:txBody>
          <a:bodyPr spcFirstLastPara="1" wrap="square" lIns="91425" tIns="91425" rIns="91425" bIns="91425" anchor="t" anchorCtr="0">
            <a:normAutofit/>
          </a:bodyPr>
          <a:lstStyle>
            <a:lvl1pPr marL="457200" lvl="0" indent="-336550" algn="ctr">
              <a:lnSpc>
                <a:spcPct val="100000"/>
              </a:lnSpc>
              <a:spcBef>
                <a:spcPts val="0"/>
              </a:spcBef>
              <a:spcAft>
                <a:spcPts val="0"/>
              </a:spcAft>
              <a:buSzPts val="1700"/>
              <a:buChar char="●"/>
              <a:defRPr/>
            </a:lvl1pPr>
            <a:lvl2pPr marL="914400" lvl="1" indent="-336550" algn="ctr">
              <a:spcBef>
                <a:spcPts val="0"/>
              </a:spcBef>
              <a:spcAft>
                <a:spcPts val="0"/>
              </a:spcAft>
              <a:buSzPts val="1700"/>
              <a:buChar char="○"/>
              <a:defRPr/>
            </a:lvl2pPr>
            <a:lvl3pPr marL="1371600" lvl="2" indent="-336550" algn="ctr">
              <a:spcBef>
                <a:spcPts val="0"/>
              </a:spcBef>
              <a:spcAft>
                <a:spcPts val="0"/>
              </a:spcAft>
              <a:buSzPts val="1700"/>
              <a:buChar char="■"/>
              <a:defRPr/>
            </a:lvl3pPr>
            <a:lvl4pPr marL="1828800" lvl="3" indent="-336550" algn="ctr">
              <a:spcBef>
                <a:spcPts val="0"/>
              </a:spcBef>
              <a:spcAft>
                <a:spcPts val="0"/>
              </a:spcAft>
              <a:buSzPts val="1700"/>
              <a:buChar char="●"/>
              <a:defRPr/>
            </a:lvl4pPr>
            <a:lvl5pPr marL="2286000" lvl="4" indent="-336550" algn="ctr">
              <a:spcBef>
                <a:spcPts val="0"/>
              </a:spcBef>
              <a:spcAft>
                <a:spcPts val="0"/>
              </a:spcAft>
              <a:buSzPts val="1700"/>
              <a:buChar char="○"/>
              <a:defRPr/>
            </a:lvl5pPr>
            <a:lvl6pPr marL="2743200" lvl="5" indent="-336550" algn="ctr">
              <a:spcBef>
                <a:spcPts val="0"/>
              </a:spcBef>
              <a:spcAft>
                <a:spcPts val="0"/>
              </a:spcAft>
              <a:buSzPts val="1700"/>
              <a:buChar char="■"/>
              <a:defRPr/>
            </a:lvl6pPr>
            <a:lvl7pPr marL="3200400" lvl="6" indent="-336550" algn="ctr">
              <a:spcBef>
                <a:spcPts val="0"/>
              </a:spcBef>
              <a:spcAft>
                <a:spcPts val="0"/>
              </a:spcAft>
              <a:buSzPts val="1700"/>
              <a:buChar char="●"/>
              <a:defRPr/>
            </a:lvl7pPr>
            <a:lvl8pPr marL="3657600" lvl="7" indent="-336550" algn="ctr">
              <a:spcBef>
                <a:spcPts val="0"/>
              </a:spcBef>
              <a:spcAft>
                <a:spcPts val="0"/>
              </a:spcAft>
              <a:buSzPts val="1700"/>
              <a:buChar char="○"/>
              <a:defRPr/>
            </a:lvl8pPr>
            <a:lvl9pPr marL="4114800" lvl="8" indent="-336550" algn="ctr">
              <a:spcBef>
                <a:spcPts val="0"/>
              </a:spcBef>
              <a:spcAft>
                <a:spcPts val="0"/>
              </a:spcAft>
              <a:buSzPts val="17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our boxes">
  <p:cSld name="CUSTOM_1">
    <p:spTree>
      <p:nvGrpSpPr>
        <p:cNvPr id="1" name="Shape 442"/>
        <p:cNvGrpSpPr/>
        <p:nvPr/>
      </p:nvGrpSpPr>
      <p:grpSpPr>
        <a:xfrm>
          <a:off x="0" y="0"/>
          <a:ext cx="0" cy="0"/>
          <a:chOff x="0" y="0"/>
          <a:chExt cx="0" cy="0"/>
        </a:xfrm>
      </p:grpSpPr>
      <p:sp>
        <p:nvSpPr>
          <p:cNvPr id="443" name="Google Shape;443;p37"/>
          <p:cNvSpPr/>
          <p:nvPr/>
        </p:nvSpPr>
        <p:spPr>
          <a:xfrm rot="-10021192" flipH="1">
            <a:off x="1934826" y="-259073"/>
            <a:ext cx="6627501" cy="5221098"/>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444" name="Google Shape;444;p37"/>
          <p:cNvGrpSpPr/>
          <p:nvPr/>
        </p:nvGrpSpPr>
        <p:grpSpPr>
          <a:xfrm>
            <a:off x="102382" y="91364"/>
            <a:ext cx="771444" cy="1012261"/>
            <a:chOff x="2671700" y="160784"/>
            <a:chExt cx="209018" cy="274266"/>
          </a:xfrm>
        </p:grpSpPr>
        <p:sp>
          <p:nvSpPr>
            <p:cNvPr id="445" name="Google Shape;445;p37"/>
            <p:cNvSpPr/>
            <p:nvPr/>
          </p:nvSpPr>
          <p:spPr>
            <a:xfrm>
              <a:off x="2725059" y="160784"/>
              <a:ext cx="31597" cy="54961"/>
            </a:xfrm>
            <a:custGeom>
              <a:avLst/>
              <a:gdLst/>
              <a:ahLst/>
              <a:cxnLst/>
              <a:rect l="l" t="t" r="r" b="b"/>
              <a:pathLst>
                <a:path w="31597" h="54961" extrusionOk="0">
                  <a:moveTo>
                    <a:pt x="16217" y="22"/>
                  </a:moveTo>
                  <a:cubicBezTo>
                    <a:pt x="1437" y="1347"/>
                    <a:pt x="-10492" y="52964"/>
                    <a:pt x="14375" y="54901"/>
                  </a:cubicBezTo>
                  <a:cubicBezTo>
                    <a:pt x="42668" y="57106"/>
                    <a:pt x="30831" y="-1289"/>
                    <a:pt x="16217" y="2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46" name="Google Shape;446;p37"/>
            <p:cNvSpPr/>
            <p:nvPr/>
          </p:nvSpPr>
          <p:spPr>
            <a:xfrm>
              <a:off x="2810228" y="256504"/>
              <a:ext cx="70490" cy="49129"/>
            </a:xfrm>
            <a:custGeom>
              <a:avLst/>
              <a:gdLst/>
              <a:ahLst/>
              <a:cxnLst/>
              <a:rect l="l" t="t" r="r" b="b"/>
              <a:pathLst>
                <a:path w="70490" h="49129" extrusionOk="0">
                  <a:moveTo>
                    <a:pt x="70364" y="12312"/>
                  </a:moveTo>
                  <a:cubicBezTo>
                    <a:pt x="66377" y="-16001"/>
                    <a:pt x="-7716" y="9265"/>
                    <a:pt x="659" y="40246"/>
                  </a:cubicBezTo>
                  <a:cubicBezTo>
                    <a:pt x="6942" y="63471"/>
                    <a:pt x="73773" y="36539"/>
                    <a:pt x="70364" y="1231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47" name="Google Shape;447;p37"/>
            <p:cNvSpPr/>
            <p:nvPr/>
          </p:nvSpPr>
          <p:spPr>
            <a:xfrm>
              <a:off x="2680518" y="295461"/>
              <a:ext cx="46131" cy="61760"/>
            </a:xfrm>
            <a:custGeom>
              <a:avLst/>
              <a:gdLst/>
              <a:ahLst/>
              <a:cxnLst/>
              <a:rect l="l" t="t" r="r" b="b"/>
              <a:pathLst>
                <a:path w="46131" h="61760" extrusionOk="0">
                  <a:moveTo>
                    <a:pt x="42563" y="1151"/>
                  </a:moveTo>
                  <a:cubicBezTo>
                    <a:pt x="25795" y="-8329"/>
                    <a:pt x="-12597" y="43430"/>
                    <a:pt x="4130" y="57658"/>
                  </a:cubicBezTo>
                  <a:cubicBezTo>
                    <a:pt x="29568" y="79294"/>
                    <a:pt x="55853" y="8667"/>
                    <a:pt x="42563" y="115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48" name="Google Shape;448;p37"/>
            <p:cNvSpPr/>
            <p:nvPr/>
          </p:nvSpPr>
          <p:spPr>
            <a:xfrm>
              <a:off x="2675003" y="203344"/>
              <a:ext cx="33361" cy="48990"/>
            </a:xfrm>
            <a:custGeom>
              <a:avLst/>
              <a:gdLst/>
              <a:ahLst/>
              <a:cxnLst/>
              <a:rect l="l" t="t" r="r" b="b"/>
              <a:pathLst>
                <a:path w="33361" h="48990" extrusionOk="0">
                  <a:moveTo>
                    <a:pt x="7402" y="306"/>
                  </a:moveTo>
                  <a:cubicBezTo>
                    <a:pt x="-5119" y="3785"/>
                    <a:pt x="-2804" y="56086"/>
                    <a:pt x="22464" y="48178"/>
                  </a:cubicBezTo>
                  <a:cubicBezTo>
                    <a:pt x="47737" y="40269"/>
                    <a:pt x="23246" y="-4096"/>
                    <a:pt x="7402" y="30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49" name="Google Shape;449;p37"/>
            <p:cNvSpPr/>
            <p:nvPr/>
          </p:nvSpPr>
          <p:spPr>
            <a:xfrm>
              <a:off x="2734610" y="231957"/>
              <a:ext cx="47255" cy="59139"/>
            </a:xfrm>
            <a:custGeom>
              <a:avLst/>
              <a:gdLst/>
              <a:ahLst/>
              <a:cxnLst/>
              <a:rect l="l" t="t" r="r" b="b"/>
              <a:pathLst>
                <a:path w="47255" h="59139" extrusionOk="0">
                  <a:moveTo>
                    <a:pt x="4274" y="1399"/>
                  </a:moveTo>
                  <a:cubicBezTo>
                    <a:pt x="-2373" y="6582"/>
                    <a:pt x="-21" y="15896"/>
                    <a:pt x="2998" y="25950"/>
                  </a:cubicBezTo>
                  <a:cubicBezTo>
                    <a:pt x="6019" y="35989"/>
                    <a:pt x="9694" y="46767"/>
                    <a:pt x="15685" y="53850"/>
                  </a:cubicBezTo>
                  <a:cubicBezTo>
                    <a:pt x="26170" y="66247"/>
                    <a:pt x="52710" y="55600"/>
                    <a:pt x="46257" y="34918"/>
                  </a:cubicBezTo>
                  <a:cubicBezTo>
                    <a:pt x="44370" y="28873"/>
                    <a:pt x="34829" y="19429"/>
                    <a:pt x="25668" y="11173"/>
                  </a:cubicBezTo>
                  <a:cubicBezTo>
                    <a:pt x="17527" y="3837"/>
                    <a:pt x="9953" y="-3032"/>
                    <a:pt x="4274" y="139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50" name="Google Shape;450;p37"/>
            <p:cNvSpPr/>
            <p:nvPr/>
          </p:nvSpPr>
          <p:spPr>
            <a:xfrm>
              <a:off x="2737281" y="326646"/>
              <a:ext cx="42894" cy="61613"/>
            </a:xfrm>
            <a:custGeom>
              <a:avLst/>
              <a:gdLst/>
              <a:ahLst/>
              <a:cxnLst/>
              <a:rect l="l" t="t" r="r" b="b"/>
              <a:pathLst>
                <a:path w="42894" h="61613" extrusionOk="0">
                  <a:moveTo>
                    <a:pt x="5885" y="880"/>
                  </a:moveTo>
                  <a:cubicBezTo>
                    <a:pt x="-1438" y="5052"/>
                    <a:pt x="-450" y="14607"/>
                    <a:pt x="1092" y="24991"/>
                  </a:cubicBezTo>
                  <a:cubicBezTo>
                    <a:pt x="2631" y="35360"/>
                    <a:pt x="4720" y="46555"/>
                    <a:pt x="9626" y="54427"/>
                  </a:cubicBezTo>
                  <a:cubicBezTo>
                    <a:pt x="18216" y="68205"/>
                    <a:pt x="46014" y="61491"/>
                    <a:pt x="42606" y="40096"/>
                  </a:cubicBezTo>
                  <a:cubicBezTo>
                    <a:pt x="41610" y="33841"/>
                    <a:pt x="33530" y="23122"/>
                    <a:pt x="25652" y="13633"/>
                  </a:cubicBezTo>
                  <a:cubicBezTo>
                    <a:pt x="18653" y="5201"/>
                    <a:pt x="12148" y="-2687"/>
                    <a:pt x="5885" y="88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51" name="Google Shape;451;p37"/>
            <p:cNvSpPr/>
            <p:nvPr/>
          </p:nvSpPr>
          <p:spPr>
            <a:xfrm>
              <a:off x="2671700" y="394353"/>
              <a:ext cx="48456" cy="40697"/>
            </a:xfrm>
            <a:custGeom>
              <a:avLst/>
              <a:gdLst/>
              <a:ahLst/>
              <a:cxnLst/>
              <a:rect l="l" t="t" r="r" b="b"/>
              <a:pathLst>
                <a:path w="48456" h="40697" extrusionOk="0">
                  <a:moveTo>
                    <a:pt x="1261" y="2881"/>
                  </a:moveTo>
                  <a:cubicBezTo>
                    <a:pt x="-2350" y="8962"/>
                    <a:pt x="2398" y="15341"/>
                    <a:pt x="7904" y="22069"/>
                  </a:cubicBezTo>
                  <a:cubicBezTo>
                    <a:pt x="13401" y="28793"/>
                    <a:pt x="19647" y="35865"/>
                    <a:pt x="26561" y="39379"/>
                  </a:cubicBezTo>
                  <a:cubicBezTo>
                    <a:pt x="38665" y="45528"/>
                    <a:pt x="56218" y="28934"/>
                    <a:pt x="44705" y="15167"/>
                  </a:cubicBezTo>
                  <a:cubicBezTo>
                    <a:pt x="41341" y="11139"/>
                    <a:pt x="30901" y="6951"/>
                    <a:pt x="21125" y="3550"/>
                  </a:cubicBezTo>
                  <a:cubicBezTo>
                    <a:pt x="12441" y="527"/>
                    <a:pt x="4349" y="-2317"/>
                    <a:pt x="1261" y="288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452" name="Google Shape;452;p37"/>
          <p:cNvSpPr/>
          <p:nvPr/>
        </p:nvSpPr>
        <p:spPr>
          <a:xfrm>
            <a:off x="-118725" y="4200769"/>
            <a:ext cx="1626223" cy="973401"/>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53" name="Google Shape;453;p37"/>
          <p:cNvSpPr/>
          <p:nvPr/>
        </p:nvSpPr>
        <p:spPr>
          <a:xfrm rot="10800000">
            <a:off x="7927566" y="4349299"/>
            <a:ext cx="1418762" cy="904008"/>
          </a:xfrm>
          <a:custGeom>
            <a:avLst/>
            <a:gdLst/>
            <a:ahLst/>
            <a:cxnLst/>
            <a:rect l="l" t="t" r="r" b="b"/>
            <a:pathLst>
              <a:path w="494773" h="315260" extrusionOk="0">
                <a:moveTo>
                  <a:pt x="317" y="173323"/>
                </a:moveTo>
                <a:cubicBezTo>
                  <a:pt x="3353" y="161281"/>
                  <a:pt x="35171" y="149144"/>
                  <a:pt x="73143" y="164721"/>
                </a:cubicBezTo>
                <a:cubicBezTo>
                  <a:pt x="117834" y="183047"/>
                  <a:pt x="140625" y="277680"/>
                  <a:pt x="184790" y="270798"/>
                </a:cubicBezTo>
                <a:cubicBezTo>
                  <a:pt x="228914" y="263916"/>
                  <a:pt x="271015" y="199729"/>
                  <a:pt x="306031" y="149650"/>
                </a:cubicBezTo>
                <a:cubicBezTo>
                  <a:pt x="353475" y="81874"/>
                  <a:pt x="436867" y="-9163"/>
                  <a:pt x="469333" y="745"/>
                </a:cubicBezTo>
                <a:cubicBezTo>
                  <a:pt x="545357" y="23944"/>
                  <a:pt x="432818" y="79660"/>
                  <a:pt x="369223" y="159930"/>
                </a:cubicBezTo>
                <a:cubicBezTo>
                  <a:pt x="315990" y="227171"/>
                  <a:pt x="234946" y="315769"/>
                  <a:pt x="183292" y="315259"/>
                </a:cubicBezTo>
                <a:cubicBezTo>
                  <a:pt x="106783" y="314506"/>
                  <a:pt x="109657" y="243631"/>
                  <a:pt x="62496" y="207510"/>
                </a:cubicBezTo>
                <a:cubicBezTo>
                  <a:pt x="15376" y="171390"/>
                  <a:pt x="-2679" y="185362"/>
                  <a:pt x="317" y="17332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54" name="Google Shape;454;p37"/>
          <p:cNvSpPr/>
          <p:nvPr/>
        </p:nvSpPr>
        <p:spPr>
          <a:xfrm flipH="1">
            <a:off x="8500606" y="572346"/>
            <a:ext cx="657529" cy="542723"/>
          </a:xfrm>
          <a:custGeom>
            <a:avLst/>
            <a:gdLst/>
            <a:ahLst/>
            <a:cxnLst/>
            <a:rect l="l" t="t" r="r" b="b"/>
            <a:pathLst>
              <a:path w="84083" h="105077" extrusionOk="0">
                <a:moveTo>
                  <a:pt x="84083" y="864"/>
                </a:moveTo>
                <a:cubicBezTo>
                  <a:pt x="76244" y="-1747"/>
                  <a:pt x="65212" y="2713"/>
                  <a:pt x="60960" y="9798"/>
                </a:cubicBezTo>
                <a:cubicBezTo>
                  <a:pt x="55165" y="19454"/>
                  <a:pt x="54669" y="31433"/>
                  <a:pt x="52027" y="42380"/>
                </a:cubicBezTo>
                <a:cubicBezTo>
                  <a:pt x="46522" y="65191"/>
                  <a:pt x="38385" y="94095"/>
                  <a:pt x="16817" y="103340"/>
                </a:cubicBezTo>
                <a:cubicBezTo>
                  <a:pt x="11642" y="105558"/>
                  <a:pt x="5630" y="104917"/>
                  <a:pt x="0" y="104917"/>
                </a:cubicBezTo>
              </a:path>
            </a:pathLst>
          </a:custGeom>
          <a:noFill/>
          <a:ln w="19050" cap="flat" cmpd="sng">
            <a:solidFill>
              <a:schemeClr val="dk2"/>
            </a:solidFill>
            <a:prstDash val="dash"/>
            <a:round/>
            <a:headEnd type="none" w="med" len="med"/>
            <a:tailEnd type="none" w="med" len="med"/>
          </a:ln>
        </p:spPr>
      </p:sp>
      <p:grpSp>
        <p:nvGrpSpPr>
          <p:cNvPr id="455" name="Google Shape;455;p37"/>
          <p:cNvGrpSpPr/>
          <p:nvPr/>
        </p:nvGrpSpPr>
        <p:grpSpPr>
          <a:xfrm rot="339513" flipH="1">
            <a:off x="7547211" y="151115"/>
            <a:ext cx="1014383" cy="687498"/>
            <a:chOff x="2619888" y="547914"/>
            <a:chExt cx="571532" cy="387356"/>
          </a:xfrm>
        </p:grpSpPr>
        <p:sp>
          <p:nvSpPr>
            <p:cNvPr id="456" name="Google Shape;456;p37"/>
            <p:cNvSpPr/>
            <p:nvPr/>
          </p:nvSpPr>
          <p:spPr>
            <a:xfrm>
              <a:off x="2622913" y="552115"/>
              <a:ext cx="568372" cy="358918"/>
            </a:xfrm>
            <a:custGeom>
              <a:avLst/>
              <a:gdLst/>
              <a:ahLst/>
              <a:cxnLst/>
              <a:rect l="l" t="t" r="r" b="b"/>
              <a:pathLst>
                <a:path w="568372" h="358918" extrusionOk="0">
                  <a:moveTo>
                    <a:pt x="0" y="70057"/>
                  </a:moveTo>
                  <a:lnTo>
                    <a:pt x="6696" y="157152"/>
                  </a:lnTo>
                  <a:lnTo>
                    <a:pt x="48938" y="176191"/>
                  </a:lnTo>
                  <a:lnTo>
                    <a:pt x="11489" y="189545"/>
                  </a:lnTo>
                  <a:lnTo>
                    <a:pt x="30474" y="358919"/>
                  </a:lnTo>
                  <a:lnTo>
                    <a:pt x="568373" y="0"/>
                  </a:lnTo>
                  <a:lnTo>
                    <a:pt x="0" y="70057"/>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57" name="Google Shape;457;p37"/>
            <p:cNvSpPr/>
            <p:nvPr/>
          </p:nvSpPr>
          <p:spPr>
            <a:xfrm>
              <a:off x="2734978" y="551055"/>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58" name="Google Shape;458;p37"/>
            <p:cNvSpPr/>
            <p:nvPr/>
          </p:nvSpPr>
          <p:spPr>
            <a:xfrm>
              <a:off x="2734978" y="552682"/>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rgbClr val="000002">
                <a:alpha val="1862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59" name="Google Shape;459;p37"/>
            <p:cNvSpPr/>
            <p:nvPr/>
          </p:nvSpPr>
          <p:spPr>
            <a:xfrm>
              <a:off x="2629609" y="551055"/>
              <a:ext cx="561811" cy="177251"/>
            </a:xfrm>
            <a:custGeom>
              <a:avLst/>
              <a:gdLst/>
              <a:ahLst/>
              <a:cxnLst/>
              <a:rect l="l" t="t" r="r" b="b"/>
              <a:pathLst>
                <a:path w="561811" h="177251" extrusionOk="0">
                  <a:moveTo>
                    <a:pt x="0" y="158213"/>
                  </a:moveTo>
                  <a:lnTo>
                    <a:pt x="561811" y="0"/>
                  </a:lnTo>
                  <a:lnTo>
                    <a:pt x="42242" y="177251"/>
                  </a:lnTo>
                  <a:lnTo>
                    <a:pt x="0" y="158213"/>
                  </a:lnTo>
                  <a:close/>
                </a:path>
              </a:pathLst>
            </a:custGeom>
            <a:solidFill>
              <a:srgbClr val="000002">
                <a:alpha val="1862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60" name="Google Shape;460;p37"/>
            <p:cNvSpPr/>
            <p:nvPr/>
          </p:nvSpPr>
          <p:spPr>
            <a:xfrm>
              <a:off x="2842515" y="547914"/>
              <a:ext cx="348025" cy="185299"/>
            </a:xfrm>
            <a:custGeom>
              <a:avLst/>
              <a:gdLst/>
              <a:ahLst/>
              <a:cxnLst/>
              <a:rect l="l" t="t" r="r" b="b"/>
              <a:pathLst>
                <a:path w="348025" h="185299" extrusionOk="0">
                  <a:moveTo>
                    <a:pt x="343882" y="189"/>
                  </a:moveTo>
                  <a:lnTo>
                    <a:pt x="2066" y="118848"/>
                  </a:lnTo>
                  <a:cubicBezTo>
                    <a:pt x="471" y="119403"/>
                    <a:pt x="-383" y="121176"/>
                    <a:pt x="167" y="122771"/>
                  </a:cubicBezTo>
                  <a:cubicBezTo>
                    <a:pt x="722" y="124366"/>
                    <a:pt x="2365" y="125224"/>
                    <a:pt x="3964" y="124669"/>
                  </a:cubicBezTo>
                  <a:lnTo>
                    <a:pt x="323386" y="13852"/>
                  </a:lnTo>
                  <a:lnTo>
                    <a:pt x="74551" y="179695"/>
                  </a:lnTo>
                  <a:cubicBezTo>
                    <a:pt x="73147" y="180635"/>
                    <a:pt x="72730" y="182594"/>
                    <a:pt x="73669" y="183999"/>
                  </a:cubicBezTo>
                  <a:cubicBezTo>
                    <a:pt x="74604" y="185403"/>
                    <a:pt x="76563" y="185695"/>
                    <a:pt x="77968" y="184756"/>
                  </a:cubicBezTo>
                  <a:lnTo>
                    <a:pt x="346662" y="5626"/>
                  </a:lnTo>
                  <a:cubicBezTo>
                    <a:pt x="349650" y="3634"/>
                    <a:pt x="347274" y="-989"/>
                    <a:pt x="343882" y="18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61" name="Google Shape;461;p37"/>
            <p:cNvSpPr/>
            <p:nvPr/>
          </p:nvSpPr>
          <p:spPr>
            <a:xfrm>
              <a:off x="2619888" y="594381"/>
              <a:ext cx="217249" cy="30907"/>
            </a:xfrm>
            <a:custGeom>
              <a:avLst/>
              <a:gdLst/>
              <a:ahLst/>
              <a:cxnLst/>
              <a:rect l="l" t="t" r="r" b="b"/>
              <a:pathLst>
                <a:path w="217249" h="30907" extrusionOk="0">
                  <a:moveTo>
                    <a:pt x="213941" y="21"/>
                  </a:moveTo>
                  <a:lnTo>
                    <a:pt x="2677" y="24816"/>
                  </a:lnTo>
                  <a:cubicBezTo>
                    <a:pt x="1001" y="25014"/>
                    <a:pt x="-176" y="26427"/>
                    <a:pt x="22" y="28107"/>
                  </a:cubicBezTo>
                  <a:cubicBezTo>
                    <a:pt x="220" y="29783"/>
                    <a:pt x="1758" y="31086"/>
                    <a:pt x="3438" y="30888"/>
                  </a:cubicBezTo>
                  <a:lnTo>
                    <a:pt x="214572" y="6093"/>
                  </a:lnTo>
                  <a:cubicBezTo>
                    <a:pt x="216253" y="5899"/>
                    <a:pt x="217426" y="4357"/>
                    <a:pt x="217228" y="2677"/>
                  </a:cubicBezTo>
                  <a:cubicBezTo>
                    <a:pt x="217034" y="1001"/>
                    <a:pt x="215617" y="-173"/>
                    <a:pt x="213941" y="21"/>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62" name="Google Shape;462;p37"/>
            <p:cNvSpPr/>
            <p:nvPr/>
          </p:nvSpPr>
          <p:spPr>
            <a:xfrm>
              <a:off x="2786452" y="811546"/>
              <a:ext cx="48702" cy="92600"/>
            </a:xfrm>
            <a:custGeom>
              <a:avLst/>
              <a:gdLst/>
              <a:ahLst/>
              <a:cxnLst/>
              <a:rect l="l" t="t" r="r" b="b"/>
              <a:pathLst>
                <a:path w="48702" h="92600" extrusionOk="0">
                  <a:moveTo>
                    <a:pt x="46996" y="317"/>
                  </a:moveTo>
                  <a:cubicBezTo>
                    <a:pt x="45482" y="-432"/>
                    <a:pt x="43697" y="192"/>
                    <a:pt x="42948" y="1710"/>
                  </a:cubicBezTo>
                  <a:lnTo>
                    <a:pt x="317" y="88238"/>
                  </a:lnTo>
                  <a:cubicBezTo>
                    <a:pt x="-432" y="89752"/>
                    <a:pt x="192" y="91537"/>
                    <a:pt x="1710" y="92286"/>
                  </a:cubicBezTo>
                  <a:cubicBezTo>
                    <a:pt x="3224" y="93031"/>
                    <a:pt x="5009" y="92408"/>
                    <a:pt x="5758" y="90894"/>
                  </a:cubicBezTo>
                  <a:lnTo>
                    <a:pt x="48388" y="4491"/>
                  </a:lnTo>
                  <a:cubicBezTo>
                    <a:pt x="49133" y="2977"/>
                    <a:pt x="48510" y="1066"/>
                    <a:pt x="46996" y="31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63" name="Google Shape;463;p37"/>
            <p:cNvSpPr/>
            <p:nvPr/>
          </p:nvSpPr>
          <p:spPr>
            <a:xfrm>
              <a:off x="2807985" y="805919"/>
              <a:ext cx="63411" cy="91751"/>
            </a:xfrm>
            <a:custGeom>
              <a:avLst/>
              <a:gdLst/>
              <a:ahLst/>
              <a:cxnLst/>
              <a:rect l="l" t="t" r="r" b="b"/>
              <a:pathLst>
                <a:path w="63411" h="91751" extrusionOk="0">
                  <a:moveTo>
                    <a:pt x="62022" y="503"/>
                  </a:moveTo>
                  <a:cubicBezTo>
                    <a:pt x="60617" y="-436"/>
                    <a:pt x="58788" y="-15"/>
                    <a:pt x="57848" y="1390"/>
                  </a:cubicBezTo>
                  <a:lnTo>
                    <a:pt x="543" y="87032"/>
                  </a:lnTo>
                  <a:cubicBezTo>
                    <a:pt x="-396" y="88436"/>
                    <a:pt x="-101" y="90266"/>
                    <a:pt x="1300" y="91205"/>
                  </a:cubicBezTo>
                  <a:cubicBezTo>
                    <a:pt x="2705" y="92149"/>
                    <a:pt x="4660" y="91853"/>
                    <a:pt x="5603" y="90448"/>
                  </a:cubicBezTo>
                  <a:lnTo>
                    <a:pt x="62909" y="4806"/>
                  </a:lnTo>
                  <a:cubicBezTo>
                    <a:pt x="63848" y="3402"/>
                    <a:pt x="63427" y="1442"/>
                    <a:pt x="62022" y="50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464" name="Google Shape;464;p37"/>
          <p:cNvSpPr txBox="1">
            <a:spLocks noGrp="1"/>
          </p:cNvSpPr>
          <p:nvPr>
            <p:ph type="title"/>
          </p:nvPr>
        </p:nvSpPr>
        <p:spPr>
          <a:xfrm>
            <a:off x="517442" y="374625"/>
            <a:ext cx="2109300" cy="4394400"/>
          </a:xfrm>
          <a:prstGeom prst="rect">
            <a:avLst/>
          </a:prstGeom>
        </p:spPr>
        <p:txBody>
          <a:bodyPr spcFirstLastPara="1" wrap="square" lIns="91425" tIns="91425" rIns="91425" bIns="91425" anchor="ctr" anchorCtr="0">
            <a:norm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465" name="Google Shape;465;p37"/>
          <p:cNvSpPr txBox="1">
            <a:spLocks noGrp="1"/>
          </p:cNvSpPr>
          <p:nvPr>
            <p:ph type="subTitle" idx="1"/>
          </p:nvPr>
        </p:nvSpPr>
        <p:spPr>
          <a:xfrm>
            <a:off x="2841638" y="891825"/>
            <a:ext cx="2706300" cy="5379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SzPts val="2100"/>
              <a:buNone/>
              <a:defRPr sz="2100">
                <a:solidFill>
                  <a:schemeClr val="accent1"/>
                </a:solidFill>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66" name="Google Shape;466;p37"/>
          <p:cNvSpPr txBox="1">
            <a:spLocks noGrp="1"/>
          </p:cNvSpPr>
          <p:nvPr>
            <p:ph type="body" idx="2"/>
          </p:nvPr>
        </p:nvSpPr>
        <p:spPr>
          <a:xfrm>
            <a:off x="2841662" y="1429467"/>
            <a:ext cx="2706300" cy="9735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467" name="Google Shape;467;p37"/>
          <p:cNvSpPr txBox="1">
            <a:spLocks noGrp="1"/>
          </p:cNvSpPr>
          <p:nvPr>
            <p:ph type="subTitle" idx="3"/>
          </p:nvPr>
        </p:nvSpPr>
        <p:spPr>
          <a:xfrm>
            <a:off x="5748792" y="891825"/>
            <a:ext cx="2706300" cy="5379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SzPts val="2100"/>
              <a:buNone/>
              <a:defRPr sz="2100">
                <a:solidFill>
                  <a:schemeClr val="accent2"/>
                </a:solidFill>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68" name="Google Shape;468;p37"/>
          <p:cNvSpPr txBox="1">
            <a:spLocks noGrp="1"/>
          </p:cNvSpPr>
          <p:nvPr>
            <p:ph type="body" idx="4"/>
          </p:nvPr>
        </p:nvSpPr>
        <p:spPr>
          <a:xfrm>
            <a:off x="5748821" y="1429467"/>
            <a:ext cx="2706300" cy="9735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469" name="Google Shape;469;p37"/>
          <p:cNvSpPr txBox="1">
            <a:spLocks noGrp="1"/>
          </p:cNvSpPr>
          <p:nvPr>
            <p:ph type="subTitle" idx="5"/>
          </p:nvPr>
        </p:nvSpPr>
        <p:spPr>
          <a:xfrm>
            <a:off x="2841581" y="2740688"/>
            <a:ext cx="2706300" cy="5379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SzPts val="2100"/>
              <a:buNone/>
              <a:defRPr sz="2100">
                <a:solidFill>
                  <a:schemeClr val="accent3"/>
                </a:solidFill>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70" name="Google Shape;470;p37"/>
          <p:cNvSpPr txBox="1">
            <a:spLocks noGrp="1"/>
          </p:cNvSpPr>
          <p:nvPr>
            <p:ph type="body" idx="6"/>
          </p:nvPr>
        </p:nvSpPr>
        <p:spPr>
          <a:xfrm>
            <a:off x="2841615" y="3278330"/>
            <a:ext cx="2706300" cy="9735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471" name="Google Shape;471;p37"/>
          <p:cNvSpPr txBox="1">
            <a:spLocks noGrp="1"/>
          </p:cNvSpPr>
          <p:nvPr>
            <p:ph type="body" idx="7"/>
          </p:nvPr>
        </p:nvSpPr>
        <p:spPr>
          <a:xfrm>
            <a:off x="5748774" y="3278330"/>
            <a:ext cx="2706300" cy="9735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472" name="Google Shape;472;p37"/>
          <p:cNvSpPr txBox="1">
            <a:spLocks noGrp="1"/>
          </p:cNvSpPr>
          <p:nvPr>
            <p:ph type="subTitle" idx="8"/>
          </p:nvPr>
        </p:nvSpPr>
        <p:spPr>
          <a:xfrm>
            <a:off x="5748745" y="2740688"/>
            <a:ext cx="2706300" cy="5379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SzPts val="2100"/>
              <a:buNone/>
              <a:defRPr sz="2100">
                <a:solidFill>
                  <a:schemeClr val="accent1"/>
                </a:solidFill>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73"/>
        <p:cNvGrpSpPr/>
        <p:nvPr/>
      </p:nvGrpSpPr>
      <p:grpSpPr>
        <a:xfrm>
          <a:off x="0" y="0"/>
          <a:ext cx="0" cy="0"/>
          <a:chOff x="0" y="0"/>
          <a:chExt cx="0" cy="0"/>
        </a:xfrm>
      </p:grpSpPr>
      <p:sp>
        <p:nvSpPr>
          <p:cNvPr id="474" name="Google Shape;474;p38"/>
          <p:cNvSpPr/>
          <p:nvPr/>
        </p:nvSpPr>
        <p:spPr>
          <a:xfrm rot="-1027524">
            <a:off x="1307011" y="80535"/>
            <a:ext cx="7652986" cy="5498403"/>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475" name="Google Shape;475;p38"/>
          <p:cNvGrpSpPr/>
          <p:nvPr/>
        </p:nvGrpSpPr>
        <p:grpSpPr>
          <a:xfrm>
            <a:off x="209476" y="3625433"/>
            <a:ext cx="964991" cy="1518171"/>
            <a:chOff x="5790625" y="1413435"/>
            <a:chExt cx="538770" cy="847572"/>
          </a:xfrm>
        </p:grpSpPr>
        <p:sp>
          <p:nvSpPr>
            <p:cNvPr id="476" name="Google Shape;476;p38"/>
            <p:cNvSpPr/>
            <p:nvPr/>
          </p:nvSpPr>
          <p:spPr>
            <a:xfrm>
              <a:off x="5790625" y="1413435"/>
              <a:ext cx="538770" cy="847572"/>
            </a:xfrm>
            <a:custGeom>
              <a:avLst/>
              <a:gdLst/>
              <a:ahLst/>
              <a:cxnLst/>
              <a:rect l="l" t="t" r="r" b="b"/>
              <a:pathLst>
                <a:path w="538770" h="847572" extrusionOk="0">
                  <a:moveTo>
                    <a:pt x="108464" y="840512"/>
                  </a:moveTo>
                  <a:lnTo>
                    <a:pt x="144978" y="474283"/>
                  </a:lnTo>
                  <a:cubicBezTo>
                    <a:pt x="144978" y="474283"/>
                    <a:pt x="115589" y="435340"/>
                    <a:pt x="104416" y="405108"/>
                  </a:cubicBezTo>
                  <a:cubicBezTo>
                    <a:pt x="93284" y="374873"/>
                    <a:pt x="85795" y="345079"/>
                    <a:pt x="70533" y="322956"/>
                  </a:cubicBezTo>
                  <a:cubicBezTo>
                    <a:pt x="55231" y="300832"/>
                    <a:pt x="-17190" y="242791"/>
                    <a:pt x="3780" y="221384"/>
                  </a:cubicBezTo>
                  <a:cubicBezTo>
                    <a:pt x="24749" y="199978"/>
                    <a:pt x="56810" y="208418"/>
                    <a:pt x="84621" y="243657"/>
                  </a:cubicBezTo>
                  <a:cubicBezTo>
                    <a:pt x="97291" y="259712"/>
                    <a:pt x="108748" y="300723"/>
                    <a:pt x="139473" y="288279"/>
                  </a:cubicBezTo>
                  <a:cubicBezTo>
                    <a:pt x="165826" y="277604"/>
                    <a:pt x="168012" y="196597"/>
                    <a:pt x="171939" y="164459"/>
                  </a:cubicBezTo>
                  <a:cubicBezTo>
                    <a:pt x="175906" y="132317"/>
                    <a:pt x="179873" y="8991"/>
                    <a:pt x="208493" y="761"/>
                  </a:cubicBezTo>
                  <a:cubicBezTo>
                    <a:pt x="261200" y="-14415"/>
                    <a:pt x="228410" y="202354"/>
                    <a:pt x="251161" y="203540"/>
                  </a:cubicBezTo>
                  <a:cubicBezTo>
                    <a:pt x="263710" y="204192"/>
                    <a:pt x="324270" y="-8473"/>
                    <a:pt x="370297" y="5789"/>
                  </a:cubicBezTo>
                  <a:cubicBezTo>
                    <a:pt x="396448" y="13889"/>
                    <a:pt x="370864" y="80258"/>
                    <a:pt x="350380" y="138972"/>
                  </a:cubicBezTo>
                  <a:cubicBezTo>
                    <a:pt x="333783" y="186635"/>
                    <a:pt x="317307" y="226707"/>
                    <a:pt x="327954" y="234399"/>
                  </a:cubicBezTo>
                  <a:cubicBezTo>
                    <a:pt x="343822" y="245839"/>
                    <a:pt x="441908" y="64576"/>
                    <a:pt x="473079" y="83351"/>
                  </a:cubicBezTo>
                  <a:cubicBezTo>
                    <a:pt x="495749" y="97005"/>
                    <a:pt x="465104" y="159727"/>
                    <a:pt x="431464" y="213008"/>
                  </a:cubicBezTo>
                  <a:cubicBezTo>
                    <a:pt x="405516" y="254121"/>
                    <a:pt x="375641" y="287522"/>
                    <a:pt x="382806" y="300039"/>
                  </a:cubicBezTo>
                  <a:cubicBezTo>
                    <a:pt x="402561" y="334497"/>
                    <a:pt x="526433" y="266116"/>
                    <a:pt x="537647" y="294837"/>
                  </a:cubicBezTo>
                  <a:cubicBezTo>
                    <a:pt x="547241" y="319511"/>
                    <a:pt x="492996" y="339865"/>
                    <a:pt x="466764" y="349438"/>
                  </a:cubicBezTo>
                  <a:cubicBezTo>
                    <a:pt x="440492" y="359016"/>
                    <a:pt x="394505" y="365238"/>
                    <a:pt x="382158" y="396190"/>
                  </a:cubicBezTo>
                  <a:cubicBezTo>
                    <a:pt x="359448" y="453192"/>
                    <a:pt x="320505" y="480039"/>
                    <a:pt x="320505" y="480039"/>
                  </a:cubicBezTo>
                  <a:cubicBezTo>
                    <a:pt x="320505" y="480039"/>
                    <a:pt x="327792" y="611316"/>
                    <a:pt x="332245" y="663812"/>
                  </a:cubicBezTo>
                  <a:cubicBezTo>
                    <a:pt x="336698" y="716308"/>
                    <a:pt x="349611" y="847572"/>
                    <a:pt x="349611" y="847572"/>
                  </a:cubicBezTo>
                  <a:lnTo>
                    <a:pt x="108464" y="840512"/>
                  </a:lnTo>
                  <a:close/>
                </a:path>
              </a:pathLst>
            </a:custGeom>
            <a:solidFill>
              <a:srgbClr val="CA845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77" name="Google Shape;477;p38"/>
            <p:cNvSpPr/>
            <p:nvPr/>
          </p:nvSpPr>
          <p:spPr>
            <a:xfrm>
              <a:off x="5961062" y="1895693"/>
              <a:ext cx="116508" cy="8485"/>
            </a:xfrm>
            <a:custGeom>
              <a:avLst/>
              <a:gdLst/>
              <a:ahLst/>
              <a:cxnLst/>
              <a:rect l="l" t="t" r="r" b="b"/>
              <a:pathLst>
                <a:path w="116508" h="8485" extrusionOk="0">
                  <a:moveTo>
                    <a:pt x="113878" y="3"/>
                  </a:moveTo>
                  <a:cubicBezTo>
                    <a:pt x="113473" y="-1"/>
                    <a:pt x="78376" y="-45"/>
                    <a:pt x="60969" y="384"/>
                  </a:cubicBezTo>
                  <a:cubicBezTo>
                    <a:pt x="59511" y="420"/>
                    <a:pt x="38137" y="1189"/>
                    <a:pt x="28584" y="1647"/>
                  </a:cubicBezTo>
                  <a:cubicBezTo>
                    <a:pt x="21985" y="1966"/>
                    <a:pt x="2878" y="3015"/>
                    <a:pt x="2554" y="3039"/>
                  </a:cubicBezTo>
                  <a:cubicBezTo>
                    <a:pt x="1057" y="3140"/>
                    <a:pt x="-77" y="4464"/>
                    <a:pt x="4" y="5950"/>
                  </a:cubicBezTo>
                  <a:cubicBezTo>
                    <a:pt x="125" y="7436"/>
                    <a:pt x="1421" y="8577"/>
                    <a:pt x="2919" y="8480"/>
                  </a:cubicBezTo>
                  <a:cubicBezTo>
                    <a:pt x="3242" y="8456"/>
                    <a:pt x="22228" y="7278"/>
                    <a:pt x="28867" y="6962"/>
                  </a:cubicBezTo>
                  <a:cubicBezTo>
                    <a:pt x="38380" y="6504"/>
                    <a:pt x="47812" y="6205"/>
                    <a:pt x="56799" y="5950"/>
                  </a:cubicBezTo>
                  <a:cubicBezTo>
                    <a:pt x="58256" y="5909"/>
                    <a:pt x="59633" y="5861"/>
                    <a:pt x="61131" y="5824"/>
                  </a:cubicBezTo>
                  <a:cubicBezTo>
                    <a:pt x="78416" y="5395"/>
                    <a:pt x="96592" y="5266"/>
                    <a:pt x="111732" y="5318"/>
                  </a:cubicBezTo>
                  <a:cubicBezTo>
                    <a:pt x="112785" y="5318"/>
                    <a:pt x="113473" y="5314"/>
                    <a:pt x="113878" y="5318"/>
                  </a:cubicBezTo>
                  <a:cubicBezTo>
                    <a:pt x="115335" y="5326"/>
                    <a:pt x="116509" y="4148"/>
                    <a:pt x="116509" y="2659"/>
                  </a:cubicBezTo>
                  <a:cubicBezTo>
                    <a:pt x="116509" y="1169"/>
                    <a:pt x="115335" y="11"/>
                    <a:pt x="113878" y="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78" name="Google Shape;478;p38"/>
            <p:cNvSpPr/>
            <p:nvPr/>
          </p:nvSpPr>
          <p:spPr>
            <a:xfrm>
              <a:off x="5932615" y="1640465"/>
              <a:ext cx="223813" cy="235323"/>
            </a:xfrm>
            <a:custGeom>
              <a:avLst/>
              <a:gdLst/>
              <a:ahLst/>
              <a:cxnLst/>
              <a:rect l="l" t="t" r="r" b="b"/>
              <a:pathLst>
                <a:path w="223813" h="235323" extrusionOk="0">
                  <a:moveTo>
                    <a:pt x="101438" y="37"/>
                  </a:moveTo>
                  <a:cubicBezTo>
                    <a:pt x="186004" y="5481"/>
                    <a:pt x="29908" y="151821"/>
                    <a:pt x="119979" y="170167"/>
                  </a:cubicBezTo>
                  <a:cubicBezTo>
                    <a:pt x="196205" y="185704"/>
                    <a:pt x="129573" y="63236"/>
                    <a:pt x="179041" y="59403"/>
                  </a:cubicBezTo>
                  <a:cubicBezTo>
                    <a:pt x="228469" y="55565"/>
                    <a:pt x="269476" y="261116"/>
                    <a:pt x="115769" y="232610"/>
                  </a:cubicBezTo>
                  <a:cubicBezTo>
                    <a:pt x="-108254" y="191060"/>
                    <a:pt x="53306" y="-3064"/>
                    <a:pt x="101438" y="3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79" name="Google Shape;479;p38"/>
            <p:cNvSpPr/>
            <p:nvPr/>
          </p:nvSpPr>
          <p:spPr>
            <a:xfrm>
              <a:off x="5977567" y="1429008"/>
              <a:ext cx="44207" cy="198783"/>
            </a:xfrm>
            <a:custGeom>
              <a:avLst/>
              <a:gdLst/>
              <a:ahLst/>
              <a:cxnLst/>
              <a:rect l="l" t="t" r="r" b="b"/>
              <a:pathLst>
                <a:path w="44207" h="198783" extrusionOk="0">
                  <a:moveTo>
                    <a:pt x="23252" y="28"/>
                  </a:moveTo>
                  <a:cubicBezTo>
                    <a:pt x="42804" y="-2765"/>
                    <a:pt x="59321" y="203811"/>
                    <a:pt x="21349" y="198690"/>
                  </a:cubicBezTo>
                  <a:cubicBezTo>
                    <a:pt x="-16582" y="193569"/>
                    <a:pt x="3740" y="2817"/>
                    <a:pt x="23252" y="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80" name="Google Shape;480;p38"/>
            <p:cNvSpPr/>
            <p:nvPr/>
          </p:nvSpPr>
          <p:spPr>
            <a:xfrm>
              <a:off x="6076318" y="1433397"/>
              <a:ext cx="85209" cy="185555"/>
            </a:xfrm>
            <a:custGeom>
              <a:avLst/>
              <a:gdLst/>
              <a:ahLst/>
              <a:cxnLst/>
              <a:rect l="l" t="t" r="r" b="b"/>
              <a:pathLst>
                <a:path w="85209" h="185555" extrusionOk="0">
                  <a:moveTo>
                    <a:pt x="77763" y="436"/>
                  </a:moveTo>
                  <a:cubicBezTo>
                    <a:pt x="109621" y="11714"/>
                    <a:pt x="30359" y="190078"/>
                    <a:pt x="7406" y="185468"/>
                  </a:cubicBezTo>
                  <a:cubicBezTo>
                    <a:pt x="-22874" y="179399"/>
                    <a:pt x="47523" y="-10259"/>
                    <a:pt x="77763" y="4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81" name="Google Shape;481;p38"/>
            <p:cNvSpPr/>
            <p:nvPr/>
          </p:nvSpPr>
          <p:spPr>
            <a:xfrm>
              <a:off x="6149557" y="1515829"/>
              <a:ext cx="110462" cy="153659"/>
            </a:xfrm>
            <a:custGeom>
              <a:avLst/>
              <a:gdLst/>
              <a:ahLst/>
              <a:cxnLst/>
              <a:rect l="l" t="t" r="r" b="b"/>
              <a:pathLst>
                <a:path w="110462" h="153659" extrusionOk="0">
                  <a:moveTo>
                    <a:pt x="105930" y="590"/>
                  </a:moveTo>
                  <a:cubicBezTo>
                    <a:pt x="132647" y="14904"/>
                    <a:pt x="33751" y="177303"/>
                    <a:pt x="4807" y="150727"/>
                  </a:cubicBezTo>
                  <a:cubicBezTo>
                    <a:pt x="-24137" y="124151"/>
                    <a:pt x="86256" y="-9960"/>
                    <a:pt x="105930" y="59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82" name="Google Shape;482;p38"/>
            <p:cNvSpPr/>
            <p:nvPr/>
          </p:nvSpPr>
          <p:spPr>
            <a:xfrm>
              <a:off x="6204789" y="1712329"/>
              <a:ext cx="107214" cy="50413"/>
            </a:xfrm>
            <a:custGeom>
              <a:avLst/>
              <a:gdLst/>
              <a:ahLst/>
              <a:cxnLst/>
              <a:rect l="l" t="t" r="r" b="b"/>
              <a:pathLst>
                <a:path w="107214" h="50413" extrusionOk="0">
                  <a:moveTo>
                    <a:pt x="106845" y="4269"/>
                  </a:moveTo>
                  <a:cubicBezTo>
                    <a:pt x="114293" y="20644"/>
                    <a:pt x="6896" y="67485"/>
                    <a:pt x="379" y="43905"/>
                  </a:cubicBezTo>
                  <a:cubicBezTo>
                    <a:pt x="-7151" y="16762"/>
                    <a:pt x="99963" y="-10794"/>
                    <a:pt x="106845" y="426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83" name="Google Shape;483;p38"/>
            <p:cNvSpPr/>
            <p:nvPr/>
          </p:nvSpPr>
          <p:spPr>
            <a:xfrm>
              <a:off x="5812105" y="1633672"/>
              <a:ext cx="79400" cy="101227"/>
            </a:xfrm>
            <a:custGeom>
              <a:avLst/>
              <a:gdLst/>
              <a:ahLst/>
              <a:cxnLst/>
              <a:rect l="l" t="t" r="r" b="b"/>
              <a:pathLst>
                <a:path w="79400" h="101227" extrusionOk="0">
                  <a:moveTo>
                    <a:pt x="4038" y="4770"/>
                  </a:moveTo>
                  <a:cubicBezTo>
                    <a:pt x="-12154" y="20128"/>
                    <a:pt x="24886" y="45417"/>
                    <a:pt x="35290" y="61144"/>
                  </a:cubicBezTo>
                  <a:cubicBezTo>
                    <a:pt x="45734" y="76871"/>
                    <a:pt x="61036" y="109224"/>
                    <a:pt x="74031" y="99407"/>
                  </a:cubicBezTo>
                  <a:cubicBezTo>
                    <a:pt x="87065" y="89590"/>
                    <a:pt x="73950" y="53137"/>
                    <a:pt x="60388" y="33763"/>
                  </a:cubicBezTo>
                  <a:cubicBezTo>
                    <a:pt x="46787" y="14388"/>
                    <a:pt x="20190" y="-10589"/>
                    <a:pt x="4038" y="477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484" name="Google Shape;484;p38"/>
          <p:cNvGrpSpPr/>
          <p:nvPr/>
        </p:nvGrpSpPr>
        <p:grpSpPr>
          <a:xfrm flipH="1">
            <a:off x="905712" y="4228180"/>
            <a:ext cx="845461" cy="915483"/>
            <a:chOff x="4039955" y="3994227"/>
            <a:chExt cx="2640414" cy="2859096"/>
          </a:xfrm>
        </p:grpSpPr>
        <p:grpSp>
          <p:nvGrpSpPr>
            <p:cNvPr id="485" name="Google Shape;485;p38"/>
            <p:cNvGrpSpPr/>
            <p:nvPr/>
          </p:nvGrpSpPr>
          <p:grpSpPr>
            <a:xfrm>
              <a:off x="4039955" y="3994227"/>
              <a:ext cx="2640414" cy="2859096"/>
              <a:chOff x="6113777" y="1739514"/>
              <a:chExt cx="471983" cy="511064"/>
            </a:xfrm>
          </p:grpSpPr>
          <p:sp>
            <p:nvSpPr>
              <p:cNvPr id="486" name="Google Shape;486;p38"/>
              <p:cNvSpPr/>
              <p:nvPr/>
            </p:nvSpPr>
            <p:spPr>
              <a:xfrm>
                <a:off x="6113777" y="1739514"/>
                <a:ext cx="471983" cy="511064"/>
              </a:xfrm>
              <a:custGeom>
                <a:avLst/>
                <a:gdLst/>
                <a:ahLst/>
                <a:cxnLst/>
                <a:rect l="l" t="t" r="r" b="b"/>
                <a:pathLst>
                  <a:path w="471983" h="511064" extrusionOk="0">
                    <a:moveTo>
                      <a:pt x="93414" y="511065"/>
                    </a:moveTo>
                    <a:lnTo>
                      <a:pt x="127419" y="408837"/>
                    </a:lnTo>
                    <a:cubicBezTo>
                      <a:pt x="127419" y="408837"/>
                      <a:pt x="93212" y="370457"/>
                      <a:pt x="81877" y="341201"/>
                    </a:cubicBezTo>
                    <a:cubicBezTo>
                      <a:pt x="71514" y="314508"/>
                      <a:pt x="61029" y="291697"/>
                      <a:pt x="39048" y="267489"/>
                    </a:cubicBezTo>
                    <a:cubicBezTo>
                      <a:pt x="21520" y="248183"/>
                      <a:pt x="-12242" y="224903"/>
                      <a:pt x="4558" y="203407"/>
                    </a:cubicBezTo>
                    <a:cubicBezTo>
                      <a:pt x="34717" y="164816"/>
                      <a:pt x="107381" y="275707"/>
                      <a:pt x="130091" y="277148"/>
                    </a:cubicBezTo>
                    <a:cubicBezTo>
                      <a:pt x="162273" y="279196"/>
                      <a:pt x="173486" y="187255"/>
                      <a:pt x="173486" y="126056"/>
                    </a:cubicBezTo>
                    <a:cubicBezTo>
                      <a:pt x="173486" y="72661"/>
                      <a:pt x="160694" y="2600"/>
                      <a:pt x="198139" y="1130"/>
                    </a:cubicBezTo>
                    <a:cubicBezTo>
                      <a:pt x="229715" y="-112"/>
                      <a:pt x="230079" y="176689"/>
                      <a:pt x="244288" y="179584"/>
                    </a:cubicBezTo>
                    <a:cubicBezTo>
                      <a:pt x="267241" y="184264"/>
                      <a:pt x="267322" y="-3901"/>
                      <a:pt x="311285" y="62"/>
                    </a:cubicBezTo>
                    <a:cubicBezTo>
                      <a:pt x="346625" y="3252"/>
                      <a:pt x="291854" y="197987"/>
                      <a:pt x="312904" y="205719"/>
                    </a:cubicBezTo>
                    <a:cubicBezTo>
                      <a:pt x="324036" y="209803"/>
                      <a:pt x="333590" y="177916"/>
                      <a:pt x="350025" y="141236"/>
                    </a:cubicBezTo>
                    <a:cubicBezTo>
                      <a:pt x="368606" y="99889"/>
                      <a:pt x="379658" y="53918"/>
                      <a:pt x="411314" y="73304"/>
                    </a:cubicBezTo>
                    <a:cubicBezTo>
                      <a:pt x="426171" y="82409"/>
                      <a:pt x="408156" y="127926"/>
                      <a:pt x="390183" y="172613"/>
                    </a:cubicBezTo>
                    <a:cubicBezTo>
                      <a:pt x="377755" y="203557"/>
                      <a:pt x="350349" y="247823"/>
                      <a:pt x="359174" y="256515"/>
                    </a:cubicBezTo>
                    <a:cubicBezTo>
                      <a:pt x="366663" y="263882"/>
                      <a:pt x="444225" y="161776"/>
                      <a:pt x="462765" y="171391"/>
                    </a:cubicBezTo>
                    <a:cubicBezTo>
                      <a:pt x="488350" y="184648"/>
                      <a:pt x="456046" y="230606"/>
                      <a:pt x="422365" y="265384"/>
                    </a:cubicBezTo>
                    <a:cubicBezTo>
                      <a:pt x="403582" y="284730"/>
                      <a:pt x="385730" y="299291"/>
                      <a:pt x="385730" y="299291"/>
                    </a:cubicBezTo>
                    <a:cubicBezTo>
                      <a:pt x="385730" y="299291"/>
                      <a:pt x="362696" y="349140"/>
                      <a:pt x="350147" y="375703"/>
                    </a:cubicBezTo>
                    <a:cubicBezTo>
                      <a:pt x="323308" y="432580"/>
                      <a:pt x="287603" y="444671"/>
                      <a:pt x="287603" y="444671"/>
                    </a:cubicBezTo>
                    <a:lnTo>
                      <a:pt x="271087" y="509263"/>
                    </a:lnTo>
                    <a:lnTo>
                      <a:pt x="93414" y="511065"/>
                    </a:lnTo>
                    <a:close/>
                  </a:path>
                </a:pathLst>
              </a:custGeom>
              <a:solidFill>
                <a:srgbClr val="FDBB8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87" name="Google Shape;487;p38"/>
              <p:cNvSpPr/>
              <p:nvPr/>
            </p:nvSpPr>
            <p:spPr>
              <a:xfrm>
                <a:off x="6319319" y="1930959"/>
                <a:ext cx="73474" cy="10292"/>
              </a:xfrm>
              <a:custGeom>
                <a:avLst/>
                <a:gdLst/>
                <a:ahLst/>
                <a:cxnLst/>
                <a:rect l="l" t="t" r="r" b="b"/>
                <a:pathLst>
                  <a:path w="73474" h="10292" extrusionOk="0">
                    <a:moveTo>
                      <a:pt x="36277" y="98"/>
                    </a:moveTo>
                    <a:cubicBezTo>
                      <a:pt x="29355" y="405"/>
                      <a:pt x="21987" y="1280"/>
                      <a:pt x="14620" y="2502"/>
                    </a:cubicBezTo>
                    <a:cubicBezTo>
                      <a:pt x="11341" y="3049"/>
                      <a:pt x="8305" y="3559"/>
                      <a:pt x="5512" y="4146"/>
                    </a:cubicBezTo>
                    <a:cubicBezTo>
                      <a:pt x="3852" y="4498"/>
                      <a:pt x="2637" y="4870"/>
                      <a:pt x="1990" y="5032"/>
                    </a:cubicBezTo>
                    <a:cubicBezTo>
                      <a:pt x="533" y="5384"/>
                      <a:pt x="-277" y="6749"/>
                      <a:pt x="87" y="8194"/>
                    </a:cubicBezTo>
                    <a:cubicBezTo>
                      <a:pt x="451" y="9643"/>
                      <a:pt x="1787" y="10570"/>
                      <a:pt x="3244" y="10218"/>
                    </a:cubicBezTo>
                    <a:cubicBezTo>
                      <a:pt x="3852" y="10072"/>
                      <a:pt x="5066" y="9801"/>
                      <a:pt x="6645" y="9461"/>
                    </a:cubicBezTo>
                    <a:cubicBezTo>
                      <a:pt x="9357" y="8890"/>
                      <a:pt x="12312" y="8348"/>
                      <a:pt x="15510" y="7813"/>
                    </a:cubicBezTo>
                    <a:cubicBezTo>
                      <a:pt x="22676" y="6623"/>
                      <a:pt x="29841" y="5834"/>
                      <a:pt x="36520" y="5538"/>
                    </a:cubicBezTo>
                    <a:cubicBezTo>
                      <a:pt x="36885" y="5522"/>
                      <a:pt x="37168" y="5425"/>
                      <a:pt x="37532" y="5413"/>
                    </a:cubicBezTo>
                    <a:cubicBezTo>
                      <a:pt x="45386" y="5129"/>
                      <a:pt x="53765" y="5518"/>
                      <a:pt x="62064" y="6295"/>
                    </a:cubicBezTo>
                    <a:cubicBezTo>
                      <a:pt x="64291" y="6506"/>
                      <a:pt x="66355" y="6708"/>
                      <a:pt x="68136" y="6931"/>
                    </a:cubicBezTo>
                    <a:cubicBezTo>
                      <a:pt x="69229" y="7060"/>
                      <a:pt x="70039" y="7251"/>
                      <a:pt x="70403" y="7307"/>
                    </a:cubicBezTo>
                    <a:cubicBezTo>
                      <a:pt x="71901" y="7522"/>
                      <a:pt x="73237" y="6506"/>
                      <a:pt x="73439" y="5032"/>
                    </a:cubicBezTo>
                    <a:cubicBezTo>
                      <a:pt x="73682" y="3559"/>
                      <a:pt x="72670" y="2085"/>
                      <a:pt x="71172" y="1871"/>
                    </a:cubicBezTo>
                    <a:cubicBezTo>
                      <a:pt x="70767" y="1806"/>
                      <a:pt x="70039" y="1753"/>
                      <a:pt x="68905" y="1616"/>
                    </a:cubicBezTo>
                    <a:cubicBezTo>
                      <a:pt x="67043" y="1389"/>
                      <a:pt x="64857" y="1195"/>
                      <a:pt x="62590" y="984"/>
                    </a:cubicBezTo>
                    <a:cubicBezTo>
                      <a:pt x="54089" y="187"/>
                      <a:pt x="45507" y="-194"/>
                      <a:pt x="37411" y="98"/>
                    </a:cubicBezTo>
                    <a:cubicBezTo>
                      <a:pt x="37006" y="110"/>
                      <a:pt x="36641" y="81"/>
                      <a:pt x="36277" y="98"/>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88" name="Google Shape;488;p38"/>
              <p:cNvSpPr/>
              <p:nvPr/>
            </p:nvSpPr>
            <p:spPr>
              <a:xfrm>
                <a:off x="6269970" y="2156009"/>
                <a:ext cx="94366" cy="23675"/>
              </a:xfrm>
              <a:custGeom>
                <a:avLst/>
                <a:gdLst/>
                <a:ahLst/>
                <a:cxnLst/>
                <a:rect l="l" t="t" r="r" b="b"/>
                <a:pathLst>
                  <a:path w="94366" h="23675" extrusionOk="0">
                    <a:moveTo>
                      <a:pt x="3774" y="224"/>
                    </a:moveTo>
                    <a:cubicBezTo>
                      <a:pt x="2397" y="-367"/>
                      <a:pt x="819" y="249"/>
                      <a:pt x="211" y="1617"/>
                    </a:cubicBezTo>
                    <a:cubicBezTo>
                      <a:pt x="-355" y="2985"/>
                      <a:pt x="252" y="4568"/>
                      <a:pt x="1628" y="5159"/>
                    </a:cubicBezTo>
                    <a:cubicBezTo>
                      <a:pt x="1952" y="5301"/>
                      <a:pt x="6486" y="7224"/>
                      <a:pt x="8308" y="7940"/>
                    </a:cubicBezTo>
                    <a:cubicBezTo>
                      <a:pt x="13529" y="9988"/>
                      <a:pt x="19075" y="12101"/>
                      <a:pt x="24783" y="14012"/>
                    </a:cubicBezTo>
                    <a:cubicBezTo>
                      <a:pt x="30613" y="15971"/>
                      <a:pt x="36199" y="17567"/>
                      <a:pt x="41583" y="18947"/>
                    </a:cubicBezTo>
                    <a:cubicBezTo>
                      <a:pt x="44700" y="19748"/>
                      <a:pt x="47736" y="20542"/>
                      <a:pt x="50570" y="21097"/>
                    </a:cubicBezTo>
                    <a:cubicBezTo>
                      <a:pt x="64090" y="23736"/>
                      <a:pt x="77085" y="24137"/>
                      <a:pt x="88136" y="23250"/>
                    </a:cubicBezTo>
                    <a:cubicBezTo>
                      <a:pt x="89230" y="23161"/>
                      <a:pt x="91861" y="22768"/>
                      <a:pt x="92063" y="22744"/>
                    </a:cubicBezTo>
                    <a:cubicBezTo>
                      <a:pt x="93561" y="22529"/>
                      <a:pt x="94573" y="21182"/>
                      <a:pt x="94330" y="19708"/>
                    </a:cubicBezTo>
                    <a:cubicBezTo>
                      <a:pt x="94128" y="18230"/>
                      <a:pt x="92792" y="17218"/>
                      <a:pt x="91294" y="17429"/>
                    </a:cubicBezTo>
                    <a:cubicBezTo>
                      <a:pt x="90687" y="17518"/>
                      <a:pt x="89432" y="17664"/>
                      <a:pt x="87651" y="17809"/>
                    </a:cubicBezTo>
                    <a:cubicBezTo>
                      <a:pt x="77045" y="18659"/>
                      <a:pt x="64577" y="18315"/>
                      <a:pt x="51582" y="15785"/>
                    </a:cubicBezTo>
                    <a:cubicBezTo>
                      <a:pt x="48829" y="15247"/>
                      <a:pt x="45995" y="14538"/>
                      <a:pt x="43000" y="13761"/>
                    </a:cubicBezTo>
                    <a:cubicBezTo>
                      <a:pt x="37738" y="12413"/>
                      <a:pt x="32111" y="10745"/>
                      <a:pt x="26403" y="8827"/>
                    </a:cubicBezTo>
                    <a:cubicBezTo>
                      <a:pt x="20816" y="6944"/>
                      <a:pt x="15311" y="4896"/>
                      <a:pt x="10210" y="2880"/>
                    </a:cubicBezTo>
                    <a:cubicBezTo>
                      <a:pt x="8429" y="2176"/>
                      <a:pt x="4057" y="354"/>
                      <a:pt x="3774" y="224"/>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89" name="Google Shape;489;p38"/>
              <p:cNvSpPr/>
              <p:nvPr/>
            </p:nvSpPr>
            <p:spPr>
              <a:xfrm>
                <a:off x="6487563" y="1923194"/>
                <a:ext cx="90796" cy="95941"/>
              </a:xfrm>
              <a:custGeom>
                <a:avLst/>
                <a:gdLst/>
                <a:ahLst/>
                <a:cxnLst/>
                <a:rect l="l" t="t" r="r" b="b"/>
                <a:pathLst>
                  <a:path w="90796" h="95941" extrusionOk="0">
                    <a:moveTo>
                      <a:pt x="88292" y="681"/>
                    </a:moveTo>
                    <a:cubicBezTo>
                      <a:pt x="106064" y="13513"/>
                      <a:pt x="24170" y="111608"/>
                      <a:pt x="3079" y="93784"/>
                    </a:cubicBezTo>
                    <a:cubicBezTo>
                      <a:pt x="-18012" y="75960"/>
                      <a:pt x="75703" y="-8395"/>
                      <a:pt x="88292" y="68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90" name="Google Shape;490;p38"/>
              <p:cNvSpPr/>
              <p:nvPr/>
            </p:nvSpPr>
            <p:spPr>
              <a:xfrm>
                <a:off x="6295786" y="1753852"/>
                <a:ext cx="35864" cy="172434"/>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91" name="Google Shape;491;p38"/>
              <p:cNvSpPr/>
              <p:nvPr/>
            </p:nvSpPr>
            <p:spPr>
              <a:xfrm>
                <a:off x="6384066" y="1747575"/>
                <a:ext cx="44912" cy="178777"/>
              </a:xfrm>
              <a:custGeom>
                <a:avLst/>
                <a:gdLst/>
                <a:ahLst/>
                <a:cxnLst/>
                <a:rect l="l" t="t" r="r" b="b"/>
                <a:pathLst>
                  <a:path w="44912" h="178777" extrusionOk="0">
                    <a:moveTo>
                      <a:pt x="37636" y="0"/>
                    </a:moveTo>
                    <a:cubicBezTo>
                      <a:pt x="56460" y="203"/>
                      <a:pt x="35652" y="183174"/>
                      <a:pt x="10595" y="178697"/>
                    </a:cubicBezTo>
                    <a:cubicBezTo>
                      <a:pt x="-17459" y="173689"/>
                      <a:pt x="16748" y="-223"/>
                      <a:pt x="37636"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92" name="Google Shape;492;p38"/>
              <p:cNvSpPr/>
              <p:nvPr/>
            </p:nvSpPr>
            <p:spPr>
              <a:xfrm>
                <a:off x="6124636" y="1946983"/>
                <a:ext cx="94783" cy="91404"/>
              </a:xfrm>
              <a:custGeom>
                <a:avLst/>
                <a:gdLst/>
                <a:ahLst/>
                <a:cxnLst/>
                <a:rect l="l" t="t" r="r" b="b"/>
                <a:pathLst>
                  <a:path w="94783" h="91404" extrusionOk="0">
                    <a:moveTo>
                      <a:pt x="1675" y="4148"/>
                    </a:moveTo>
                    <a:cubicBezTo>
                      <a:pt x="12119" y="-8681"/>
                      <a:pt x="41589" y="11078"/>
                      <a:pt x="55960" y="25020"/>
                    </a:cubicBezTo>
                    <a:cubicBezTo>
                      <a:pt x="70331" y="38966"/>
                      <a:pt x="106400" y="78824"/>
                      <a:pt x="91057" y="89656"/>
                    </a:cubicBezTo>
                    <a:cubicBezTo>
                      <a:pt x="78427" y="98562"/>
                      <a:pt x="56688" y="71318"/>
                      <a:pt x="45030" y="55620"/>
                    </a:cubicBezTo>
                    <a:cubicBezTo>
                      <a:pt x="32885" y="39265"/>
                      <a:pt x="-8810" y="16980"/>
                      <a:pt x="1675" y="414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93" name="Google Shape;493;p38"/>
              <p:cNvSpPr/>
              <p:nvPr/>
            </p:nvSpPr>
            <p:spPr>
              <a:xfrm>
                <a:off x="6243069" y="1953813"/>
                <a:ext cx="186818" cy="188203"/>
              </a:xfrm>
              <a:custGeom>
                <a:avLst/>
                <a:gdLst/>
                <a:ahLst/>
                <a:cxnLst/>
                <a:rect l="l" t="t" r="r" b="b"/>
                <a:pathLst>
                  <a:path w="186818" h="188203" extrusionOk="0">
                    <a:moveTo>
                      <a:pt x="135035" y="109354"/>
                    </a:moveTo>
                    <a:cubicBezTo>
                      <a:pt x="228385" y="49773"/>
                      <a:pt x="173613" y="6369"/>
                      <a:pt x="139893" y="973"/>
                    </a:cubicBezTo>
                    <a:cubicBezTo>
                      <a:pt x="53263" y="-12880"/>
                      <a:pt x="-31181" y="125060"/>
                      <a:pt x="11365" y="167298"/>
                    </a:cubicBezTo>
                    <a:cubicBezTo>
                      <a:pt x="69738" y="225227"/>
                      <a:pt x="73746" y="148499"/>
                      <a:pt x="135035" y="10935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94" name="Google Shape;494;p38"/>
              <p:cNvSpPr/>
              <p:nvPr/>
            </p:nvSpPr>
            <p:spPr>
              <a:xfrm>
                <a:off x="6288502" y="1981043"/>
                <a:ext cx="163597" cy="173381"/>
              </a:xfrm>
              <a:custGeom>
                <a:avLst/>
                <a:gdLst/>
                <a:ahLst/>
                <a:cxnLst/>
                <a:rect l="l" t="t" r="r" b="b"/>
                <a:pathLst>
                  <a:path w="163597" h="173381" extrusionOk="0">
                    <a:moveTo>
                      <a:pt x="5482" y="116743"/>
                    </a:moveTo>
                    <a:cubicBezTo>
                      <a:pt x="18112" y="143672"/>
                      <a:pt x="38353" y="123063"/>
                      <a:pt x="54383" y="131349"/>
                    </a:cubicBezTo>
                    <a:cubicBezTo>
                      <a:pt x="64948" y="136802"/>
                      <a:pt x="69807" y="167232"/>
                      <a:pt x="100613" y="172539"/>
                    </a:cubicBezTo>
                    <a:cubicBezTo>
                      <a:pt x="169390" y="184379"/>
                      <a:pt x="189186" y="68494"/>
                      <a:pt x="122796" y="14909"/>
                    </a:cubicBezTo>
                    <a:cubicBezTo>
                      <a:pt x="58593" y="-36936"/>
                      <a:pt x="-21843" y="58507"/>
                      <a:pt x="5482" y="11674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495" name="Google Shape;495;p38"/>
            <p:cNvSpPr/>
            <p:nvPr/>
          </p:nvSpPr>
          <p:spPr>
            <a:xfrm rot="-9362095">
              <a:off x="5995679" y="4414603"/>
              <a:ext cx="200652" cy="964736"/>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496" name="Google Shape;496;p38"/>
          <p:cNvGrpSpPr/>
          <p:nvPr/>
        </p:nvGrpSpPr>
        <p:grpSpPr>
          <a:xfrm>
            <a:off x="135482" y="114068"/>
            <a:ext cx="1266663" cy="1052648"/>
            <a:chOff x="10149393" y="292465"/>
            <a:chExt cx="1688884" cy="1403531"/>
          </a:xfrm>
        </p:grpSpPr>
        <p:sp>
          <p:nvSpPr>
            <p:cNvPr id="497" name="Google Shape;497;p38"/>
            <p:cNvSpPr/>
            <p:nvPr/>
          </p:nvSpPr>
          <p:spPr>
            <a:xfrm>
              <a:off x="10149393" y="292465"/>
              <a:ext cx="1688884" cy="1403531"/>
            </a:xfrm>
            <a:custGeom>
              <a:avLst/>
              <a:gdLst/>
              <a:ahLst/>
              <a:cxnLst/>
              <a:rect l="l" t="t" r="r" b="b"/>
              <a:pathLst>
                <a:path w="497096" h="413107" extrusionOk="0">
                  <a:moveTo>
                    <a:pt x="253390" y="143"/>
                  </a:moveTo>
                  <a:cubicBezTo>
                    <a:pt x="214038" y="1556"/>
                    <a:pt x="175617" y="13680"/>
                    <a:pt x="140674" y="32403"/>
                  </a:cubicBezTo>
                  <a:cubicBezTo>
                    <a:pt x="95999" y="56343"/>
                    <a:pt x="56720" y="90748"/>
                    <a:pt x="31755" y="135253"/>
                  </a:cubicBezTo>
                  <a:cubicBezTo>
                    <a:pt x="-2355" y="196056"/>
                    <a:pt x="-6500" y="268291"/>
                    <a:pt x="7592" y="335506"/>
                  </a:cubicBezTo>
                  <a:cubicBezTo>
                    <a:pt x="11826" y="355706"/>
                    <a:pt x="17441" y="376214"/>
                    <a:pt x="25683" y="395216"/>
                  </a:cubicBezTo>
                  <a:cubicBezTo>
                    <a:pt x="32212" y="410238"/>
                    <a:pt x="49623" y="417181"/>
                    <a:pt x="64646" y="410651"/>
                  </a:cubicBezTo>
                  <a:cubicBezTo>
                    <a:pt x="79669" y="404122"/>
                    <a:pt x="86607" y="386581"/>
                    <a:pt x="80077" y="371559"/>
                  </a:cubicBezTo>
                  <a:cubicBezTo>
                    <a:pt x="80166" y="371769"/>
                    <a:pt x="79911" y="371138"/>
                    <a:pt x="79826" y="370927"/>
                  </a:cubicBezTo>
                  <a:cubicBezTo>
                    <a:pt x="79669" y="370551"/>
                    <a:pt x="79474" y="370300"/>
                    <a:pt x="79320" y="369915"/>
                  </a:cubicBezTo>
                  <a:cubicBezTo>
                    <a:pt x="78980" y="369073"/>
                    <a:pt x="78758" y="368235"/>
                    <a:pt x="78434" y="367385"/>
                  </a:cubicBezTo>
                  <a:cubicBezTo>
                    <a:pt x="77398" y="364669"/>
                    <a:pt x="76329" y="361920"/>
                    <a:pt x="75398" y="359163"/>
                  </a:cubicBezTo>
                  <a:cubicBezTo>
                    <a:pt x="72681" y="351140"/>
                    <a:pt x="70350" y="342971"/>
                    <a:pt x="68314" y="334749"/>
                  </a:cubicBezTo>
                  <a:cubicBezTo>
                    <a:pt x="62055" y="309468"/>
                    <a:pt x="58865" y="283378"/>
                    <a:pt x="59586" y="257329"/>
                  </a:cubicBezTo>
                  <a:cubicBezTo>
                    <a:pt x="61027" y="205120"/>
                    <a:pt x="79871" y="157441"/>
                    <a:pt x="118535" y="121587"/>
                  </a:cubicBezTo>
                  <a:cubicBezTo>
                    <a:pt x="135237" y="106103"/>
                    <a:pt x="154599" y="93509"/>
                    <a:pt x="174957" y="83385"/>
                  </a:cubicBezTo>
                  <a:cubicBezTo>
                    <a:pt x="191348" y="75232"/>
                    <a:pt x="208609" y="68848"/>
                    <a:pt x="226571" y="65168"/>
                  </a:cubicBezTo>
                  <a:cubicBezTo>
                    <a:pt x="239784" y="62460"/>
                    <a:pt x="253317" y="61185"/>
                    <a:pt x="266797" y="61877"/>
                  </a:cubicBezTo>
                  <a:cubicBezTo>
                    <a:pt x="306189" y="63909"/>
                    <a:pt x="342096" y="82458"/>
                    <a:pt x="371417" y="108054"/>
                  </a:cubicBezTo>
                  <a:cubicBezTo>
                    <a:pt x="389775" y="124076"/>
                    <a:pt x="405790" y="142799"/>
                    <a:pt x="419614" y="162829"/>
                  </a:cubicBezTo>
                  <a:cubicBezTo>
                    <a:pt x="424213" y="169488"/>
                    <a:pt x="428593" y="176321"/>
                    <a:pt x="432645" y="183321"/>
                  </a:cubicBezTo>
                  <a:cubicBezTo>
                    <a:pt x="433924" y="185535"/>
                    <a:pt x="435114" y="187774"/>
                    <a:pt x="436312" y="190028"/>
                  </a:cubicBezTo>
                  <a:cubicBezTo>
                    <a:pt x="436632" y="190632"/>
                    <a:pt x="437013" y="191190"/>
                    <a:pt x="437324" y="191798"/>
                  </a:cubicBezTo>
                  <a:cubicBezTo>
                    <a:pt x="437438" y="192016"/>
                    <a:pt x="437814" y="192648"/>
                    <a:pt x="437705" y="192429"/>
                  </a:cubicBezTo>
                  <a:cubicBezTo>
                    <a:pt x="445348" y="207950"/>
                    <a:pt x="464058" y="214370"/>
                    <a:pt x="479579" y="206727"/>
                  </a:cubicBezTo>
                  <a:cubicBezTo>
                    <a:pt x="495099" y="199084"/>
                    <a:pt x="501516" y="180248"/>
                    <a:pt x="493873" y="164728"/>
                  </a:cubicBezTo>
                  <a:cubicBezTo>
                    <a:pt x="486432" y="149669"/>
                    <a:pt x="477077" y="135444"/>
                    <a:pt x="467309" y="121842"/>
                  </a:cubicBezTo>
                  <a:cubicBezTo>
                    <a:pt x="453157" y="102136"/>
                    <a:pt x="437187" y="83668"/>
                    <a:pt x="419363" y="67192"/>
                  </a:cubicBezTo>
                  <a:cubicBezTo>
                    <a:pt x="384063" y="34564"/>
                    <a:pt x="340870" y="9980"/>
                    <a:pt x="292985" y="2422"/>
                  </a:cubicBezTo>
                  <a:cubicBezTo>
                    <a:pt x="279788" y="341"/>
                    <a:pt x="266506" y="-327"/>
                    <a:pt x="253390" y="14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98" name="Google Shape;498;p38"/>
            <p:cNvSpPr/>
            <p:nvPr/>
          </p:nvSpPr>
          <p:spPr>
            <a:xfrm>
              <a:off x="10400608" y="556687"/>
              <a:ext cx="1216706" cy="1047344"/>
            </a:xfrm>
            <a:custGeom>
              <a:avLst/>
              <a:gdLst/>
              <a:ahLst/>
              <a:cxnLst/>
              <a:rect l="l" t="t" r="r" b="b"/>
              <a:pathLst>
                <a:path w="358118" h="308269" extrusionOk="0">
                  <a:moveTo>
                    <a:pt x="183751" y="49"/>
                  </a:moveTo>
                  <a:cubicBezTo>
                    <a:pt x="152799" y="839"/>
                    <a:pt x="122567" y="10975"/>
                    <a:pt x="95578" y="26738"/>
                  </a:cubicBezTo>
                  <a:cubicBezTo>
                    <a:pt x="66586" y="43676"/>
                    <a:pt x="41410" y="67195"/>
                    <a:pt x="24607" y="96443"/>
                  </a:cubicBezTo>
                  <a:cubicBezTo>
                    <a:pt x="-1467" y="141831"/>
                    <a:pt x="-4900" y="196108"/>
                    <a:pt x="5378" y="246604"/>
                  </a:cubicBezTo>
                  <a:cubicBezTo>
                    <a:pt x="8382" y="261356"/>
                    <a:pt x="12304" y="276204"/>
                    <a:pt x="18158" y="290122"/>
                  </a:cubicBezTo>
                  <a:cubicBezTo>
                    <a:pt x="24518" y="305213"/>
                    <a:pt x="41900" y="312297"/>
                    <a:pt x="56992" y="305934"/>
                  </a:cubicBezTo>
                  <a:cubicBezTo>
                    <a:pt x="72087" y="299570"/>
                    <a:pt x="79167" y="282191"/>
                    <a:pt x="72808" y="267096"/>
                  </a:cubicBezTo>
                  <a:cubicBezTo>
                    <a:pt x="72941" y="267424"/>
                    <a:pt x="72553" y="266412"/>
                    <a:pt x="72427" y="266084"/>
                  </a:cubicBezTo>
                  <a:cubicBezTo>
                    <a:pt x="72120" y="265299"/>
                    <a:pt x="71828" y="264477"/>
                    <a:pt x="71541" y="263683"/>
                  </a:cubicBezTo>
                  <a:cubicBezTo>
                    <a:pt x="70832" y="261724"/>
                    <a:pt x="70152" y="259720"/>
                    <a:pt x="69517" y="257737"/>
                  </a:cubicBezTo>
                  <a:cubicBezTo>
                    <a:pt x="67897" y="252681"/>
                    <a:pt x="66452" y="247592"/>
                    <a:pt x="65217" y="242431"/>
                  </a:cubicBezTo>
                  <a:cubicBezTo>
                    <a:pt x="61323" y="226198"/>
                    <a:pt x="59157" y="209544"/>
                    <a:pt x="59396" y="192841"/>
                  </a:cubicBezTo>
                  <a:cubicBezTo>
                    <a:pt x="59595" y="178903"/>
                    <a:pt x="61457" y="164808"/>
                    <a:pt x="65594" y="151473"/>
                  </a:cubicBezTo>
                  <a:cubicBezTo>
                    <a:pt x="75937" y="118125"/>
                    <a:pt x="99537" y="93877"/>
                    <a:pt x="129732" y="77595"/>
                  </a:cubicBezTo>
                  <a:cubicBezTo>
                    <a:pt x="154357" y="64313"/>
                    <a:pt x="182686" y="57322"/>
                    <a:pt x="210189" y="65196"/>
                  </a:cubicBezTo>
                  <a:cubicBezTo>
                    <a:pt x="217897" y="67406"/>
                    <a:pt x="225232" y="70608"/>
                    <a:pt x="232203" y="74559"/>
                  </a:cubicBezTo>
                  <a:cubicBezTo>
                    <a:pt x="240659" y="79352"/>
                    <a:pt x="248517" y="85262"/>
                    <a:pt x="255730" y="91764"/>
                  </a:cubicBezTo>
                  <a:cubicBezTo>
                    <a:pt x="267701" y="102548"/>
                    <a:pt x="278031" y="115073"/>
                    <a:pt x="286978" y="128448"/>
                  </a:cubicBezTo>
                  <a:cubicBezTo>
                    <a:pt x="289771" y="132625"/>
                    <a:pt x="292333" y="136860"/>
                    <a:pt x="294819" y="141228"/>
                  </a:cubicBezTo>
                  <a:cubicBezTo>
                    <a:pt x="295734" y="142835"/>
                    <a:pt x="296620" y="144523"/>
                    <a:pt x="297479" y="146158"/>
                  </a:cubicBezTo>
                  <a:cubicBezTo>
                    <a:pt x="297722" y="146628"/>
                    <a:pt x="298001" y="147085"/>
                    <a:pt x="298236" y="147551"/>
                  </a:cubicBezTo>
                  <a:cubicBezTo>
                    <a:pt x="298276" y="147632"/>
                    <a:pt x="298515" y="148239"/>
                    <a:pt x="298491" y="148182"/>
                  </a:cubicBezTo>
                  <a:cubicBezTo>
                    <a:pt x="305943" y="163796"/>
                    <a:pt x="324751" y="170313"/>
                    <a:pt x="340360" y="162857"/>
                  </a:cubicBezTo>
                  <a:cubicBezTo>
                    <a:pt x="355974" y="155400"/>
                    <a:pt x="362492" y="136722"/>
                    <a:pt x="355035" y="121112"/>
                  </a:cubicBezTo>
                  <a:cubicBezTo>
                    <a:pt x="350436" y="111522"/>
                    <a:pt x="344898" y="102471"/>
                    <a:pt x="338972" y="93662"/>
                  </a:cubicBezTo>
                  <a:cubicBezTo>
                    <a:pt x="328342" y="77862"/>
                    <a:pt x="316084" y="63026"/>
                    <a:pt x="302284" y="49890"/>
                  </a:cubicBezTo>
                  <a:cubicBezTo>
                    <a:pt x="277950" y="26722"/>
                    <a:pt x="248132" y="8915"/>
                    <a:pt x="214869" y="2579"/>
                  </a:cubicBezTo>
                  <a:cubicBezTo>
                    <a:pt x="204489" y="600"/>
                    <a:pt x="194065" y="-218"/>
                    <a:pt x="183751" y="49"/>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499" name="Google Shape;499;p38"/>
            <p:cNvSpPr/>
            <p:nvPr/>
          </p:nvSpPr>
          <p:spPr>
            <a:xfrm>
              <a:off x="10661248" y="869343"/>
              <a:ext cx="762046" cy="667249"/>
            </a:xfrm>
            <a:custGeom>
              <a:avLst/>
              <a:gdLst/>
              <a:ahLst/>
              <a:cxnLst/>
              <a:rect l="l" t="t" r="r" b="b"/>
              <a:pathLst>
                <a:path w="224296" h="196394" extrusionOk="0">
                  <a:moveTo>
                    <a:pt x="114424" y="34"/>
                  </a:moveTo>
                  <a:cubicBezTo>
                    <a:pt x="74610" y="965"/>
                    <a:pt x="34716" y="25970"/>
                    <a:pt x="15245" y="59994"/>
                  </a:cubicBezTo>
                  <a:cubicBezTo>
                    <a:pt x="-660" y="87797"/>
                    <a:pt x="-3093" y="120898"/>
                    <a:pt x="3230" y="151838"/>
                  </a:cubicBezTo>
                  <a:cubicBezTo>
                    <a:pt x="5056" y="160781"/>
                    <a:pt x="7428" y="169711"/>
                    <a:pt x="10946" y="178151"/>
                  </a:cubicBezTo>
                  <a:cubicBezTo>
                    <a:pt x="17277" y="193259"/>
                    <a:pt x="34676" y="200420"/>
                    <a:pt x="49783" y="194089"/>
                  </a:cubicBezTo>
                  <a:cubicBezTo>
                    <a:pt x="64887" y="187761"/>
                    <a:pt x="72052" y="170358"/>
                    <a:pt x="65721" y="155255"/>
                  </a:cubicBezTo>
                  <a:cubicBezTo>
                    <a:pt x="65757" y="155340"/>
                    <a:pt x="65280" y="154170"/>
                    <a:pt x="65215" y="153988"/>
                  </a:cubicBezTo>
                  <a:cubicBezTo>
                    <a:pt x="64883" y="153065"/>
                    <a:pt x="64502" y="152138"/>
                    <a:pt x="64203" y="151207"/>
                  </a:cubicBezTo>
                  <a:cubicBezTo>
                    <a:pt x="63417" y="148750"/>
                    <a:pt x="62778" y="146248"/>
                    <a:pt x="62179" y="143742"/>
                  </a:cubicBezTo>
                  <a:cubicBezTo>
                    <a:pt x="60495" y="136702"/>
                    <a:pt x="59471" y="129480"/>
                    <a:pt x="59398" y="122234"/>
                  </a:cubicBezTo>
                  <a:cubicBezTo>
                    <a:pt x="59143" y="98022"/>
                    <a:pt x="69567" y="80000"/>
                    <a:pt x="91147" y="68597"/>
                  </a:cubicBezTo>
                  <a:cubicBezTo>
                    <a:pt x="95908" y="66083"/>
                    <a:pt x="100940" y="63974"/>
                    <a:pt x="106202" y="62780"/>
                  </a:cubicBezTo>
                  <a:cubicBezTo>
                    <a:pt x="121459" y="59314"/>
                    <a:pt x="135146" y="65840"/>
                    <a:pt x="146052" y="76316"/>
                  </a:cubicBezTo>
                  <a:cubicBezTo>
                    <a:pt x="151059" y="81126"/>
                    <a:pt x="155480" y="86485"/>
                    <a:pt x="159334" y="92254"/>
                  </a:cubicBezTo>
                  <a:cubicBezTo>
                    <a:pt x="160678" y="94266"/>
                    <a:pt x="161937" y="96351"/>
                    <a:pt x="163131" y="98452"/>
                  </a:cubicBezTo>
                  <a:cubicBezTo>
                    <a:pt x="163548" y="99192"/>
                    <a:pt x="164001" y="99978"/>
                    <a:pt x="164394" y="100731"/>
                  </a:cubicBezTo>
                  <a:cubicBezTo>
                    <a:pt x="164515" y="100961"/>
                    <a:pt x="164888" y="101593"/>
                    <a:pt x="164774" y="101362"/>
                  </a:cubicBezTo>
                  <a:cubicBezTo>
                    <a:pt x="172288" y="116947"/>
                    <a:pt x="190937" y="123550"/>
                    <a:pt x="206519" y="116037"/>
                  </a:cubicBezTo>
                  <a:cubicBezTo>
                    <a:pt x="222104" y="108523"/>
                    <a:pt x="228706" y="89748"/>
                    <a:pt x="221193" y="74163"/>
                  </a:cubicBezTo>
                  <a:cubicBezTo>
                    <a:pt x="213405" y="58128"/>
                    <a:pt x="202082" y="43255"/>
                    <a:pt x="189189" y="31026"/>
                  </a:cubicBezTo>
                  <a:cubicBezTo>
                    <a:pt x="173186" y="15846"/>
                    <a:pt x="153468" y="4539"/>
                    <a:pt x="131503" y="1046"/>
                  </a:cubicBezTo>
                  <a:cubicBezTo>
                    <a:pt x="125880" y="151"/>
                    <a:pt x="120111" y="-100"/>
                    <a:pt x="114424" y="34"/>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500" name="Google Shape;500;p38"/>
          <p:cNvGrpSpPr/>
          <p:nvPr/>
        </p:nvGrpSpPr>
        <p:grpSpPr>
          <a:xfrm>
            <a:off x="91197" y="2938678"/>
            <a:ext cx="576009" cy="755790"/>
            <a:chOff x="3830036" y="932238"/>
            <a:chExt cx="235394" cy="308864"/>
          </a:xfrm>
        </p:grpSpPr>
        <p:sp>
          <p:nvSpPr>
            <p:cNvPr id="501" name="Google Shape;501;p38"/>
            <p:cNvSpPr/>
            <p:nvPr/>
          </p:nvSpPr>
          <p:spPr>
            <a:xfrm>
              <a:off x="3890129" y="932238"/>
              <a:ext cx="35584" cy="61891"/>
            </a:xfrm>
            <a:custGeom>
              <a:avLst/>
              <a:gdLst/>
              <a:ahLst/>
              <a:cxnLst/>
              <a:rect l="l" t="t" r="r" b="b"/>
              <a:pathLst>
                <a:path w="35584" h="61891" extrusionOk="0">
                  <a:moveTo>
                    <a:pt x="18262" y="25"/>
                  </a:moveTo>
                  <a:cubicBezTo>
                    <a:pt x="1620" y="1514"/>
                    <a:pt x="-11815" y="59645"/>
                    <a:pt x="16185" y="61823"/>
                  </a:cubicBezTo>
                  <a:cubicBezTo>
                    <a:pt x="48052" y="64309"/>
                    <a:pt x="34722" y="-1453"/>
                    <a:pt x="18262" y="2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02" name="Google Shape;502;p38"/>
            <p:cNvSpPr/>
            <p:nvPr/>
          </p:nvSpPr>
          <p:spPr>
            <a:xfrm>
              <a:off x="3986044" y="1040030"/>
              <a:ext cx="79386" cy="55328"/>
            </a:xfrm>
            <a:custGeom>
              <a:avLst/>
              <a:gdLst/>
              <a:ahLst/>
              <a:cxnLst/>
              <a:rect l="l" t="t" r="r" b="b"/>
              <a:pathLst>
                <a:path w="79386" h="55328" extrusionOk="0">
                  <a:moveTo>
                    <a:pt x="79244" y="13867"/>
                  </a:moveTo>
                  <a:cubicBezTo>
                    <a:pt x="74751" y="-18021"/>
                    <a:pt x="-8693" y="10434"/>
                    <a:pt x="743" y="45324"/>
                  </a:cubicBezTo>
                  <a:cubicBezTo>
                    <a:pt x="7815" y="71479"/>
                    <a:pt x="83090" y="41151"/>
                    <a:pt x="79244" y="1386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03" name="Google Shape;503;p38"/>
            <p:cNvSpPr/>
            <p:nvPr/>
          </p:nvSpPr>
          <p:spPr>
            <a:xfrm>
              <a:off x="3839969" y="1083903"/>
              <a:ext cx="51948" cy="69549"/>
            </a:xfrm>
            <a:custGeom>
              <a:avLst/>
              <a:gdLst/>
              <a:ahLst/>
              <a:cxnLst/>
              <a:rect l="l" t="t" r="r" b="b"/>
              <a:pathLst>
                <a:path w="51948" h="69549" extrusionOk="0">
                  <a:moveTo>
                    <a:pt x="47930" y="1297"/>
                  </a:moveTo>
                  <a:cubicBezTo>
                    <a:pt x="29050" y="-9382"/>
                    <a:pt x="-14188" y="48907"/>
                    <a:pt x="4652" y="64930"/>
                  </a:cubicBezTo>
                  <a:cubicBezTo>
                    <a:pt x="33296" y="89295"/>
                    <a:pt x="62896" y="9758"/>
                    <a:pt x="47930" y="129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04" name="Google Shape;504;p38"/>
            <p:cNvSpPr/>
            <p:nvPr/>
          </p:nvSpPr>
          <p:spPr>
            <a:xfrm>
              <a:off x="3833758" y="980167"/>
              <a:ext cx="37568" cy="55169"/>
            </a:xfrm>
            <a:custGeom>
              <a:avLst/>
              <a:gdLst/>
              <a:ahLst/>
              <a:cxnLst/>
              <a:rect l="l" t="t" r="r" b="b"/>
              <a:pathLst>
                <a:path w="37568" h="55169" extrusionOk="0">
                  <a:moveTo>
                    <a:pt x="8333" y="345"/>
                  </a:moveTo>
                  <a:cubicBezTo>
                    <a:pt x="-5763" y="4260"/>
                    <a:pt x="-3160" y="63160"/>
                    <a:pt x="25299" y="54254"/>
                  </a:cubicBezTo>
                  <a:cubicBezTo>
                    <a:pt x="53757" y="45348"/>
                    <a:pt x="26177" y="-4614"/>
                    <a:pt x="8333" y="34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05" name="Google Shape;505;p38"/>
            <p:cNvSpPr/>
            <p:nvPr/>
          </p:nvSpPr>
          <p:spPr>
            <a:xfrm>
              <a:off x="3900886" y="1012387"/>
              <a:ext cx="53215" cy="66600"/>
            </a:xfrm>
            <a:custGeom>
              <a:avLst/>
              <a:gdLst/>
              <a:ahLst/>
              <a:cxnLst/>
              <a:rect l="l" t="t" r="r" b="b"/>
              <a:pathLst>
                <a:path w="53215" h="66600" extrusionOk="0">
                  <a:moveTo>
                    <a:pt x="4809" y="1575"/>
                  </a:moveTo>
                  <a:cubicBezTo>
                    <a:pt x="-2671" y="7412"/>
                    <a:pt x="-24" y="17901"/>
                    <a:pt x="3376" y="29223"/>
                  </a:cubicBezTo>
                  <a:cubicBezTo>
                    <a:pt x="6777" y="40530"/>
                    <a:pt x="10918" y="52666"/>
                    <a:pt x="17662" y="60645"/>
                  </a:cubicBezTo>
                  <a:cubicBezTo>
                    <a:pt x="29471" y="74603"/>
                    <a:pt x="59358" y="62616"/>
                    <a:pt x="52092" y="39323"/>
                  </a:cubicBezTo>
                  <a:cubicBezTo>
                    <a:pt x="49966" y="32514"/>
                    <a:pt x="39223" y="21880"/>
                    <a:pt x="28908" y="12581"/>
                  </a:cubicBezTo>
                  <a:cubicBezTo>
                    <a:pt x="19739" y="4319"/>
                    <a:pt x="11209" y="-3413"/>
                    <a:pt x="4809" y="157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06" name="Google Shape;506;p38"/>
            <p:cNvSpPr/>
            <p:nvPr/>
          </p:nvSpPr>
          <p:spPr>
            <a:xfrm>
              <a:off x="3903892" y="1119020"/>
              <a:ext cx="48308" cy="69387"/>
            </a:xfrm>
            <a:custGeom>
              <a:avLst/>
              <a:gdLst/>
              <a:ahLst/>
              <a:cxnLst/>
              <a:rect l="l" t="t" r="r" b="b"/>
              <a:pathLst>
                <a:path w="48308" h="69387" extrusionOk="0">
                  <a:moveTo>
                    <a:pt x="6628" y="990"/>
                  </a:moveTo>
                  <a:cubicBezTo>
                    <a:pt x="-1618" y="5690"/>
                    <a:pt x="-509" y="16450"/>
                    <a:pt x="1232" y="28145"/>
                  </a:cubicBezTo>
                  <a:cubicBezTo>
                    <a:pt x="2965" y="39824"/>
                    <a:pt x="5317" y="52430"/>
                    <a:pt x="10842" y="61295"/>
                  </a:cubicBezTo>
                  <a:cubicBezTo>
                    <a:pt x="20513" y="76811"/>
                    <a:pt x="51822" y="69250"/>
                    <a:pt x="47984" y="45155"/>
                  </a:cubicBezTo>
                  <a:cubicBezTo>
                    <a:pt x="46859" y="38111"/>
                    <a:pt x="37758" y="26040"/>
                    <a:pt x="28889" y="15353"/>
                  </a:cubicBezTo>
                  <a:cubicBezTo>
                    <a:pt x="21007" y="5856"/>
                    <a:pt x="13680" y="-3026"/>
                    <a:pt x="6628" y="99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07" name="Google Shape;507;p38"/>
            <p:cNvSpPr/>
            <p:nvPr/>
          </p:nvSpPr>
          <p:spPr>
            <a:xfrm>
              <a:off x="3830036" y="1195270"/>
              <a:ext cx="54573" cy="45832"/>
            </a:xfrm>
            <a:custGeom>
              <a:avLst/>
              <a:gdLst/>
              <a:ahLst/>
              <a:cxnLst/>
              <a:rect l="l" t="t" r="r" b="b"/>
              <a:pathLst>
                <a:path w="54573" h="45832" extrusionOk="0">
                  <a:moveTo>
                    <a:pt x="1421" y="3246"/>
                  </a:moveTo>
                  <a:cubicBezTo>
                    <a:pt x="-2648" y="10091"/>
                    <a:pt x="2700" y="17273"/>
                    <a:pt x="8902" y="24855"/>
                  </a:cubicBezTo>
                  <a:cubicBezTo>
                    <a:pt x="15095" y="32421"/>
                    <a:pt x="22127" y="40392"/>
                    <a:pt x="29915" y="44347"/>
                  </a:cubicBezTo>
                  <a:cubicBezTo>
                    <a:pt x="43545" y="51273"/>
                    <a:pt x="63312" y="32587"/>
                    <a:pt x="50351" y="17079"/>
                  </a:cubicBezTo>
                  <a:cubicBezTo>
                    <a:pt x="46557" y="12545"/>
                    <a:pt x="34797" y="7829"/>
                    <a:pt x="23795" y="3999"/>
                  </a:cubicBezTo>
                  <a:cubicBezTo>
                    <a:pt x="14014" y="594"/>
                    <a:pt x="4898" y="-2612"/>
                    <a:pt x="1421" y="324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508" name="Google Shape;508;p38"/>
          <p:cNvSpPr/>
          <p:nvPr/>
        </p:nvSpPr>
        <p:spPr>
          <a:xfrm rot="986091">
            <a:off x="-46203" y="2065178"/>
            <a:ext cx="1266678" cy="880022"/>
          </a:xfrm>
          <a:custGeom>
            <a:avLst/>
            <a:gdLst/>
            <a:ahLst/>
            <a:cxnLst/>
            <a:rect l="l" t="t" r="r" b="b"/>
            <a:pathLst>
              <a:path w="443808" h="308411" extrusionOk="0">
                <a:moveTo>
                  <a:pt x="425783" y="179140"/>
                </a:moveTo>
                <a:cubicBezTo>
                  <a:pt x="451772" y="227689"/>
                  <a:pt x="444121" y="257261"/>
                  <a:pt x="436754" y="291913"/>
                </a:cubicBezTo>
                <a:cubicBezTo>
                  <a:pt x="431167" y="318262"/>
                  <a:pt x="419508" y="306292"/>
                  <a:pt x="419954" y="301592"/>
                </a:cubicBezTo>
                <a:cubicBezTo>
                  <a:pt x="422301" y="276133"/>
                  <a:pt x="432584" y="240036"/>
                  <a:pt x="419144" y="205109"/>
                </a:cubicBezTo>
                <a:cubicBezTo>
                  <a:pt x="398013" y="150086"/>
                  <a:pt x="330976" y="161021"/>
                  <a:pt x="330976" y="161021"/>
                </a:cubicBezTo>
                <a:cubicBezTo>
                  <a:pt x="330976" y="161021"/>
                  <a:pt x="333486" y="175772"/>
                  <a:pt x="333688" y="196089"/>
                </a:cubicBezTo>
                <a:cubicBezTo>
                  <a:pt x="334012" y="224349"/>
                  <a:pt x="314621" y="251658"/>
                  <a:pt x="289200" y="249108"/>
                </a:cubicBezTo>
                <a:cubicBezTo>
                  <a:pt x="262117" y="246383"/>
                  <a:pt x="240379" y="211679"/>
                  <a:pt x="268513" y="174784"/>
                </a:cubicBezTo>
                <a:cubicBezTo>
                  <a:pt x="291183" y="145083"/>
                  <a:pt x="308630" y="143630"/>
                  <a:pt x="308630" y="143630"/>
                </a:cubicBezTo>
                <a:cubicBezTo>
                  <a:pt x="308630" y="143630"/>
                  <a:pt x="299279" y="121742"/>
                  <a:pt x="270497" y="103067"/>
                </a:cubicBezTo>
                <a:cubicBezTo>
                  <a:pt x="242322" y="84802"/>
                  <a:pt x="215928" y="96356"/>
                  <a:pt x="215928" y="96356"/>
                </a:cubicBezTo>
                <a:cubicBezTo>
                  <a:pt x="215928" y="96356"/>
                  <a:pt x="232849" y="191762"/>
                  <a:pt x="184555" y="217864"/>
                </a:cubicBezTo>
                <a:cubicBezTo>
                  <a:pt x="154717" y="233992"/>
                  <a:pt x="117919" y="201243"/>
                  <a:pt x="113948" y="170060"/>
                </a:cubicBezTo>
                <a:cubicBezTo>
                  <a:pt x="105111" y="100691"/>
                  <a:pt x="172698" y="73881"/>
                  <a:pt x="172698" y="73876"/>
                </a:cubicBezTo>
                <a:cubicBezTo>
                  <a:pt x="172698" y="73876"/>
                  <a:pt x="145993" y="28412"/>
                  <a:pt x="92643" y="33804"/>
                </a:cubicBezTo>
                <a:cubicBezTo>
                  <a:pt x="33317" y="39803"/>
                  <a:pt x="6276" y="69735"/>
                  <a:pt x="252" y="43455"/>
                </a:cubicBezTo>
                <a:cubicBezTo>
                  <a:pt x="-5354" y="19016"/>
                  <a:pt x="83931" y="-8713"/>
                  <a:pt x="124356" y="2609"/>
                </a:cubicBezTo>
                <a:cubicBezTo>
                  <a:pt x="174006" y="16519"/>
                  <a:pt x="199776" y="63372"/>
                  <a:pt x="199776" y="63372"/>
                </a:cubicBezTo>
                <a:cubicBezTo>
                  <a:pt x="199776" y="63372"/>
                  <a:pt x="231271" y="46993"/>
                  <a:pt x="284423" y="82264"/>
                </a:cubicBezTo>
                <a:cubicBezTo>
                  <a:pt x="323244" y="108043"/>
                  <a:pt x="329761" y="137043"/>
                  <a:pt x="329761" y="137043"/>
                </a:cubicBezTo>
                <a:cubicBezTo>
                  <a:pt x="329761" y="137043"/>
                  <a:pt x="401454" y="133740"/>
                  <a:pt x="425783" y="179140"/>
                </a:cubicBezTo>
                <a:close/>
                <a:moveTo>
                  <a:pt x="310007" y="173881"/>
                </a:moveTo>
                <a:cubicBezTo>
                  <a:pt x="310007" y="173881"/>
                  <a:pt x="294381" y="179091"/>
                  <a:pt x="287216" y="194365"/>
                </a:cubicBezTo>
                <a:cubicBezTo>
                  <a:pt x="287216" y="194365"/>
                  <a:pt x="275557" y="218245"/>
                  <a:pt x="293612" y="220977"/>
                </a:cubicBezTo>
                <a:cubicBezTo>
                  <a:pt x="312233" y="223795"/>
                  <a:pt x="310007" y="173881"/>
                  <a:pt x="310007" y="173881"/>
                </a:cubicBezTo>
                <a:close/>
                <a:moveTo>
                  <a:pt x="186450" y="106363"/>
                </a:moveTo>
                <a:cubicBezTo>
                  <a:pt x="186450" y="106363"/>
                  <a:pt x="147296" y="123907"/>
                  <a:pt x="145459" y="162850"/>
                </a:cubicBezTo>
                <a:cubicBezTo>
                  <a:pt x="144119" y="191228"/>
                  <a:pt x="176908" y="198555"/>
                  <a:pt x="181705" y="156143"/>
                </a:cubicBezTo>
                <a:cubicBezTo>
                  <a:pt x="185774" y="120199"/>
                  <a:pt x="186450" y="106363"/>
                  <a:pt x="186450" y="10636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509" name="Google Shape;509;p38"/>
          <p:cNvGrpSpPr/>
          <p:nvPr/>
        </p:nvGrpSpPr>
        <p:grpSpPr>
          <a:xfrm rot="3130482">
            <a:off x="147530" y="955616"/>
            <a:ext cx="800632" cy="832833"/>
            <a:chOff x="9921300" y="3428996"/>
            <a:chExt cx="2139401" cy="2225445"/>
          </a:xfrm>
        </p:grpSpPr>
        <p:grpSp>
          <p:nvGrpSpPr>
            <p:cNvPr id="510" name="Google Shape;510;p38"/>
            <p:cNvGrpSpPr/>
            <p:nvPr/>
          </p:nvGrpSpPr>
          <p:grpSpPr>
            <a:xfrm rot="2273142">
              <a:off x="10336226" y="3641314"/>
              <a:ext cx="1309548" cy="1800811"/>
              <a:chOff x="9046433" y="607374"/>
              <a:chExt cx="3103737" cy="4268069"/>
            </a:xfrm>
          </p:grpSpPr>
          <p:sp>
            <p:nvSpPr>
              <p:cNvPr id="511" name="Google Shape;511;p38"/>
              <p:cNvSpPr/>
              <p:nvPr/>
            </p:nvSpPr>
            <p:spPr>
              <a:xfrm>
                <a:off x="9046433" y="3290863"/>
                <a:ext cx="2041185" cy="1577124"/>
              </a:xfrm>
              <a:custGeom>
                <a:avLst/>
                <a:gdLst/>
                <a:ahLst/>
                <a:cxnLst/>
                <a:rect l="l" t="t" r="r" b="b"/>
                <a:pathLst>
                  <a:path w="2041185" h="1577124" extrusionOk="0">
                    <a:moveTo>
                      <a:pt x="1959959" y="1252607"/>
                    </a:moveTo>
                    <a:cubicBezTo>
                      <a:pt x="1810131" y="1497019"/>
                      <a:pt x="1490948" y="1576553"/>
                      <a:pt x="1204341" y="1577124"/>
                    </a:cubicBezTo>
                    <a:cubicBezTo>
                      <a:pt x="1189291" y="1577124"/>
                      <a:pt x="1174147" y="1577029"/>
                      <a:pt x="1159097" y="1576648"/>
                    </a:cubicBezTo>
                    <a:cubicBezTo>
                      <a:pt x="1029462" y="1574171"/>
                      <a:pt x="900113" y="1559789"/>
                      <a:pt x="773049" y="1534166"/>
                    </a:cubicBezTo>
                    <a:cubicBezTo>
                      <a:pt x="498158" y="1478635"/>
                      <a:pt x="233839" y="1370431"/>
                      <a:pt x="0" y="1215555"/>
                    </a:cubicBezTo>
                    <a:cubicBezTo>
                      <a:pt x="168307" y="1221651"/>
                      <a:pt x="337852" y="1150309"/>
                      <a:pt x="451294" y="1025722"/>
                    </a:cubicBezTo>
                    <a:cubicBezTo>
                      <a:pt x="510159" y="961047"/>
                      <a:pt x="553212" y="882656"/>
                      <a:pt x="577977" y="798836"/>
                    </a:cubicBezTo>
                    <a:cubicBezTo>
                      <a:pt x="601027" y="721207"/>
                      <a:pt x="608267" y="638912"/>
                      <a:pt x="597694" y="558521"/>
                    </a:cubicBezTo>
                    <a:cubicBezTo>
                      <a:pt x="587883" y="484035"/>
                      <a:pt x="563689" y="411073"/>
                      <a:pt x="564261" y="335921"/>
                    </a:cubicBezTo>
                    <a:cubicBezTo>
                      <a:pt x="565404" y="187426"/>
                      <a:pt x="675704" y="46456"/>
                      <a:pt x="819626" y="9690"/>
                    </a:cubicBezTo>
                    <a:cubicBezTo>
                      <a:pt x="994886" y="-35078"/>
                      <a:pt x="1200436" y="79508"/>
                      <a:pt x="1233106" y="266008"/>
                    </a:cubicBezTo>
                    <a:cubicBezTo>
                      <a:pt x="1336072" y="362687"/>
                      <a:pt x="1468279" y="428409"/>
                      <a:pt x="1607915" y="449459"/>
                    </a:cubicBezTo>
                    <a:cubicBezTo>
                      <a:pt x="1709452" y="464699"/>
                      <a:pt x="1823180" y="461175"/>
                      <a:pt x="1899856" y="529279"/>
                    </a:cubicBezTo>
                    <a:cubicBezTo>
                      <a:pt x="1932813" y="558616"/>
                      <a:pt x="1954625" y="598240"/>
                      <a:pt x="1972818" y="638435"/>
                    </a:cubicBezTo>
                    <a:cubicBezTo>
                      <a:pt x="2060734" y="832555"/>
                      <a:pt x="2071497" y="1070965"/>
                      <a:pt x="1959959" y="125260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12" name="Google Shape;512;p38"/>
              <p:cNvSpPr/>
              <p:nvPr/>
            </p:nvSpPr>
            <p:spPr>
              <a:xfrm>
                <a:off x="10127074" y="607374"/>
                <a:ext cx="2023096" cy="3297806"/>
              </a:xfrm>
              <a:custGeom>
                <a:avLst/>
                <a:gdLst/>
                <a:ahLst/>
                <a:cxnLst/>
                <a:rect l="l" t="t" r="r" b="b"/>
                <a:pathLst>
                  <a:path w="2023096" h="3297806" extrusionOk="0">
                    <a:moveTo>
                      <a:pt x="1994807" y="516065"/>
                    </a:moveTo>
                    <a:cubicBezTo>
                      <a:pt x="1987854" y="342519"/>
                      <a:pt x="1983949" y="168402"/>
                      <a:pt x="2023097" y="0"/>
                    </a:cubicBezTo>
                    <a:cubicBezTo>
                      <a:pt x="1512271" y="49149"/>
                      <a:pt x="1020971" y="281083"/>
                      <a:pt x="658450" y="644271"/>
                    </a:cubicBezTo>
                    <a:cubicBezTo>
                      <a:pt x="295928" y="1007459"/>
                      <a:pt x="64566" y="1498949"/>
                      <a:pt x="16084" y="2009870"/>
                    </a:cubicBezTo>
                    <a:cubicBezTo>
                      <a:pt x="-1347" y="2193512"/>
                      <a:pt x="4082" y="2378297"/>
                      <a:pt x="21227" y="2562225"/>
                    </a:cubicBezTo>
                    <a:cubicBezTo>
                      <a:pt x="-31541" y="2704624"/>
                      <a:pt x="19418" y="2866454"/>
                      <a:pt x="115144" y="2982277"/>
                    </a:cubicBezTo>
                    <a:cubicBezTo>
                      <a:pt x="205536" y="3091529"/>
                      <a:pt x="331171" y="3165634"/>
                      <a:pt x="458996" y="3226975"/>
                    </a:cubicBezTo>
                    <a:cubicBezTo>
                      <a:pt x="529481" y="3260693"/>
                      <a:pt x="603205" y="3291745"/>
                      <a:pt x="681119" y="3296984"/>
                    </a:cubicBezTo>
                    <a:cubicBezTo>
                      <a:pt x="822756" y="3306604"/>
                      <a:pt x="955820" y="3230404"/>
                      <a:pt x="1068692" y="3144202"/>
                    </a:cubicBezTo>
                    <a:cubicBezTo>
                      <a:pt x="1435690" y="2864168"/>
                      <a:pt x="1691341" y="2454688"/>
                      <a:pt x="1835073" y="2016062"/>
                    </a:cubicBezTo>
                    <a:cubicBezTo>
                      <a:pt x="1978805" y="1577435"/>
                      <a:pt x="2015953" y="1109663"/>
                      <a:pt x="2000046" y="648367"/>
                    </a:cubicBezTo>
                    <a:cubicBezTo>
                      <a:pt x="1998522" y="604361"/>
                      <a:pt x="1996522" y="560261"/>
                      <a:pt x="1994807" y="51606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nvGrpSpPr>
              <p:cNvPr id="513" name="Google Shape;513;p38"/>
              <p:cNvGrpSpPr/>
              <p:nvPr/>
            </p:nvGrpSpPr>
            <p:grpSpPr>
              <a:xfrm>
                <a:off x="9064692" y="4097256"/>
                <a:ext cx="1187658" cy="778187"/>
                <a:chOff x="5878910" y="4740292"/>
                <a:chExt cx="1187658" cy="806495"/>
              </a:xfrm>
            </p:grpSpPr>
            <p:sp>
              <p:nvSpPr>
                <p:cNvPr id="514" name="Google Shape;514;p38"/>
                <p:cNvSpPr/>
                <p:nvPr/>
              </p:nvSpPr>
              <p:spPr>
                <a:xfrm>
                  <a:off x="5892736" y="4754498"/>
                  <a:ext cx="1159097" cy="777811"/>
                </a:xfrm>
                <a:custGeom>
                  <a:avLst/>
                  <a:gdLst/>
                  <a:ahLst/>
                  <a:cxnLst/>
                  <a:rect l="l" t="t" r="r" b="b"/>
                  <a:pathLst>
                    <a:path w="1159097" h="777811" extrusionOk="0">
                      <a:moveTo>
                        <a:pt x="1159097" y="777812"/>
                      </a:moveTo>
                      <a:cubicBezTo>
                        <a:pt x="1029462" y="775335"/>
                        <a:pt x="900113" y="760952"/>
                        <a:pt x="773049" y="735330"/>
                      </a:cubicBezTo>
                      <a:cubicBezTo>
                        <a:pt x="498158" y="679799"/>
                        <a:pt x="233839" y="571595"/>
                        <a:pt x="0" y="416719"/>
                      </a:cubicBezTo>
                      <a:cubicBezTo>
                        <a:pt x="168307" y="422815"/>
                        <a:pt x="337852" y="351472"/>
                        <a:pt x="451294" y="226886"/>
                      </a:cubicBezTo>
                      <a:cubicBezTo>
                        <a:pt x="510159" y="162211"/>
                        <a:pt x="553212" y="83820"/>
                        <a:pt x="577977" y="0"/>
                      </a:cubicBezTo>
                      <a:cubicBezTo>
                        <a:pt x="635794" y="32575"/>
                        <a:pt x="618172" y="128206"/>
                        <a:pt x="579215" y="186214"/>
                      </a:cubicBezTo>
                      <a:cubicBezTo>
                        <a:pt x="538734" y="246697"/>
                        <a:pt x="483775" y="316802"/>
                        <a:pt x="512540" y="383762"/>
                      </a:cubicBezTo>
                      <a:cubicBezTo>
                        <a:pt x="589979" y="339090"/>
                        <a:pt x="667322" y="294513"/>
                        <a:pt x="744760" y="249936"/>
                      </a:cubicBezTo>
                      <a:cubicBezTo>
                        <a:pt x="777430" y="231077"/>
                        <a:pt x="823150" y="213836"/>
                        <a:pt x="848678" y="241554"/>
                      </a:cubicBezTo>
                      <a:cubicBezTo>
                        <a:pt x="881920" y="277654"/>
                        <a:pt x="834676" y="331946"/>
                        <a:pt x="790384" y="353187"/>
                      </a:cubicBezTo>
                      <a:cubicBezTo>
                        <a:pt x="751332" y="371856"/>
                        <a:pt x="708374" y="388239"/>
                        <a:pt x="682180" y="422815"/>
                      </a:cubicBezTo>
                      <a:cubicBezTo>
                        <a:pt x="656082" y="457486"/>
                        <a:pt x="658749" y="517779"/>
                        <a:pt x="698849" y="534162"/>
                      </a:cubicBezTo>
                      <a:cubicBezTo>
                        <a:pt x="724090" y="544544"/>
                        <a:pt x="752475" y="533781"/>
                        <a:pt x="778002" y="524161"/>
                      </a:cubicBezTo>
                      <a:cubicBezTo>
                        <a:pt x="875062" y="487299"/>
                        <a:pt x="977360" y="464630"/>
                        <a:pt x="1080897" y="456819"/>
                      </a:cubicBezTo>
                      <a:cubicBezTo>
                        <a:pt x="1089374" y="456247"/>
                        <a:pt x="1098709" y="455962"/>
                        <a:pt x="1105281" y="461296"/>
                      </a:cubicBezTo>
                      <a:cubicBezTo>
                        <a:pt x="1120712" y="473964"/>
                        <a:pt x="1104710" y="498253"/>
                        <a:pt x="1088898" y="510349"/>
                      </a:cubicBezTo>
                      <a:cubicBezTo>
                        <a:pt x="1036130" y="550736"/>
                        <a:pt x="978408" y="584740"/>
                        <a:pt x="917448" y="611124"/>
                      </a:cubicBezTo>
                      <a:cubicBezTo>
                        <a:pt x="882110" y="626459"/>
                        <a:pt x="839248" y="668369"/>
                        <a:pt x="868680" y="693230"/>
                      </a:cubicBezTo>
                      <a:cubicBezTo>
                        <a:pt x="875824" y="699325"/>
                        <a:pt x="885444" y="701326"/>
                        <a:pt x="894683" y="702469"/>
                      </a:cubicBezTo>
                      <a:cubicBezTo>
                        <a:pt x="948404" y="709422"/>
                        <a:pt x="1003363" y="696563"/>
                        <a:pt x="1056989" y="704374"/>
                      </a:cubicBezTo>
                      <a:cubicBezTo>
                        <a:pt x="1100423" y="710755"/>
                        <a:pt x="1145857" y="738759"/>
                        <a:pt x="1159097" y="777812"/>
                      </a:cubicBezTo>
                      <a:close/>
                    </a:path>
                  </a:pathLst>
                </a:custGeom>
                <a:solidFill>
                  <a:srgbClr val="F4705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15" name="Google Shape;515;p38"/>
                <p:cNvSpPr/>
                <p:nvPr/>
              </p:nvSpPr>
              <p:spPr>
                <a:xfrm>
                  <a:off x="5878910" y="4740292"/>
                  <a:ext cx="1187658" cy="806495"/>
                </a:xfrm>
                <a:custGeom>
                  <a:avLst/>
                  <a:gdLst/>
                  <a:ahLst/>
                  <a:cxnLst/>
                  <a:rect l="l" t="t" r="r" b="b"/>
                  <a:pathLst>
                    <a:path w="1187658" h="806495" extrusionOk="0">
                      <a:moveTo>
                        <a:pt x="1172923" y="777730"/>
                      </a:moveTo>
                      <a:cubicBezTo>
                        <a:pt x="1007188" y="774396"/>
                        <a:pt x="842120" y="751822"/>
                        <a:pt x="681433" y="710769"/>
                      </a:cubicBezTo>
                      <a:cubicBezTo>
                        <a:pt x="531700" y="672478"/>
                        <a:pt x="386063" y="618567"/>
                        <a:pt x="247855" y="549510"/>
                      </a:cubicBezTo>
                      <a:cubicBezTo>
                        <a:pt x="169655" y="510458"/>
                        <a:pt x="93931" y="466738"/>
                        <a:pt x="21065" y="418542"/>
                      </a:cubicBezTo>
                      <a:cubicBezTo>
                        <a:pt x="18684" y="427400"/>
                        <a:pt x="16302" y="436258"/>
                        <a:pt x="13826" y="445212"/>
                      </a:cubicBezTo>
                      <a:cubicBezTo>
                        <a:pt x="216613" y="451879"/>
                        <a:pt x="416829" y="350724"/>
                        <a:pt x="529510" y="181560"/>
                      </a:cubicBezTo>
                      <a:cubicBezTo>
                        <a:pt x="562942" y="131268"/>
                        <a:pt x="588279" y="75737"/>
                        <a:pt x="605614" y="17920"/>
                      </a:cubicBezTo>
                      <a:cubicBezTo>
                        <a:pt x="598661" y="20778"/>
                        <a:pt x="591613" y="23635"/>
                        <a:pt x="584659" y="26493"/>
                      </a:cubicBezTo>
                      <a:cubicBezTo>
                        <a:pt x="639142" y="58592"/>
                        <a:pt x="610472" y="145365"/>
                        <a:pt x="584755" y="186894"/>
                      </a:cubicBezTo>
                      <a:cubicBezTo>
                        <a:pt x="545988" y="249568"/>
                        <a:pt x="480265" y="322339"/>
                        <a:pt x="512650" y="401683"/>
                      </a:cubicBezTo>
                      <a:cubicBezTo>
                        <a:pt x="516079" y="410065"/>
                        <a:pt x="524842" y="415303"/>
                        <a:pt x="533605" y="410255"/>
                      </a:cubicBezTo>
                      <a:cubicBezTo>
                        <a:pt x="600090" y="371869"/>
                        <a:pt x="666669" y="333484"/>
                        <a:pt x="733249" y="295193"/>
                      </a:cubicBezTo>
                      <a:cubicBezTo>
                        <a:pt x="759443" y="280143"/>
                        <a:pt x="786494" y="260808"/>
                        <a:pt x="817069" y="256236"/>
                      </a:cubicBezTo>
                      <a:cubicBezTo>
                        <a:pt x="839453" y="252902"/>
                        <a:pt x="864313" y="265284"/>
                        <a:pt x="858503" y="291288"/>
                      </a:cubicBezTo>
                      <a:cubicBezTo>
                        <a:pt x="852979" y="315958"/>
                        <a:pt x="829261" y="336341"/>
                        <a:pt x="808592" y="348819"/>
                      </a:cubicBezTo>
                      <a:cubicBezTo>
                        <a:pt x="783446" y="363964"/>
                        <a:pt x="755157" y="373108"/>
                        <a:pt x="730106" y="388633"/>
                      </a:cubicBezTo>
                      <a:cubicBezTo>
                        <a:pt x="707056" y="402921"/>
                        <a:pt x="684862" y="421780"/>
                        <a:pt x="673813" y="447117"/>
                      </a:cubicBezTo>
                      <a:cubicBezTo>
                        <a:pt x="664384" y="468643"/>
                        <a:pt x="661621" y="494170"/>
                        <a:pt x="668574" y="516840"/>
                      </a:cubicBezTo>
                      <a:cubicBezTo>
                        <a:pt x="675623" y="539985"/>
                        <a:pt x="692768" y="558655"/>
                        <a:pt x="716581" y="564560"/>
                      </a:cubicBezTo>
                      <a:cubicBezTo>
                        <a:pt x="749537" y="572751"/>
                        <a:pt x="782113" y="556750"/>
                        <a:pt x="812402" y="545891"/>
                      </a:cubicBezTo>
                      <a:cubicBezTo>
                        <a:pt x="879363" y="521698"/>
                        <a:pt x="948705" y="504267"/>
                        <a:pt x="1019095" y="493694"/>
                      </a:cubicBezTo>
                      <a:cubicBezTo>
                        <a:pt x="1036906" y="491027"/>
                        <a:pt x="1054813" y="488836"/>
                        <a:pt x="1072720" y="487122"/>
                      </a:cubicBezTo>
                      <a:cubicBezTo>
                        <a:pt x="1080055" y="486455"/>
                        <a:pt x="1110344" y="479597"/>
                        <a:pt x="1111201" y="490170"/>
                      </a:cubicBezTo>
                      <a:cubicBezTo>
                        <a:pt x="1112154" y="501600"/>
                        <a:pt x="1093008" y="514268"/>
                        <a:pt x="1085484" y="519792"/>
                      </a:cubicBezTo>
                      <a:cubicBezTo>
                        <a:pt x="1071291" y="530270"/>
                        <a:pt x="1056718" y="540367"/>
                        <a:pt x="1041859" y="549987"/>
                      </a:cubicBezTo>
                      <a:cubicBezTo>
                        <a:pt x="1012713" y="568751"/>
                        <a:pt x="982423" y="585706"/>
                        <a:pt x="951181" y="600660"/>
                      </a:cubicBezTo>
                      <a:cubicBezTo>
                        <a:pt x="924988" y="613138"/>
                        <a:pt x="898698" y="623425"/>
                        <a:pt x="878601" y="645427"/>
                      </a:cubicBezTo>
                      <a:cubicBezTo>
                        <a:pt x="860980" y="664668"/>
                        <a:pt x="848883" y="694005"/>
                        <a:pt x="870314" y="715531"/>
                      </a:cubicBezTo>
                      <a:cubicBezTo>
                        <a:pt x="881744" y="727057"/>
                        <a:pt x="897556" y="729819"/>
                        <a:pt x="913081" y="731533"/>
                      </a:cubicBezTo>
                      <a:cubicBezTo>
                        <a:pt x="934036" y="733819"/>
                        <a:pt x="955182" y="733248"/>
                        <a:pt x="976232" y="732295"/>
                      </a:cubicBezTo>
                      <a:cubicBezTo>
                        <a:pt x="1014237" y="730581"/>
                        <a:pt x="1054337" y="726104"/>
                        <a:pt x="1091104" y="738010"/>
                      </a:cubicBezTo>
                      <a:cubicBezTo>
                        <a:pt x="1119393" y="747250"/>
                        <a:pt x="1148730" y="766776"/>
                        <a:pt x="1159207" y="795827"/>
                      </a:cubicBezTo>
                      <a:cubicBezTo>
                        <a:pt x="1165399" y="812972"/>
                        <a:pt x="1193021" y="805543"/>
                        <a:pt x="1186734" y="788207"/>
                      </a:cubicBezTo>
                      <a:cubicBezTo>
                        <a:pt x="1164827" y="727818"/>
                        <a:pt x="1098914" y="703244"/>
                        <a:pt x="1039478" y="701815"/>
                      </a:cubicBezTo>
                      <a:cubicBezTo>
                        <a:pt x="1001759" y="700863"/>
                        <a:pt x="964231" y="706197"/>
                        <a:pt x="926512" y="704101"/>
                      </a:cubicBezTo>
                      <a:cubicBezTo>
                        <a:pt x="915748" y="703530"/>
                        <a:pt x="893269" y="704292"/>
                        <a:pt x="887935" y="691909"/>
                      </a:cubicBezTo>
                      <a:cubicBezTo>
                        <a:pt x="884030" y="682860"/>
                        <a:pt x="893174" y="671907"/>
                        <a:pt x="898794" y="665716"/>
                      </a:cubicBezTo>
                      <a:cubicBezTo>
                        <a:pt x="918987" y="643713"/>
                        <a:pt x="947086" y="634569"/>
                        <a:pt x="973279" y="621710"/>
                      </a:cubicBezTo>
                      <a:cubicBezTo>
                        <a:pt x="1004998" y="606184"/>
                        <a:pt x="1035763" y="588468"/>
                        <a:pt x="1065196" y="568942"/>
                      </a:cubicBezTo>
                      <a:cubicBezTo>
                        <a:pt x="1090056" y="552463"/>
                        <a:pt x="1123203" y="534556"/>
                        <a:pt x="1135681" y="506076"/>
                      </a:cubicBezTo>
                      <a:cubicBezTo>
                        <a:pt x="1140824" y="494361"/>
                        <a:pt x="1141491" y="481216"/>
                        <a:pt x="1133775" y="470453"/>
                      </a:cubicBezTo>
                      <a:cubicBezTo>
                        <a:pt x="1123489" y="456356"/>
                        <a:pt x="1106248" y="455975"/>
                        <a:pt x="1090437" y="457118"/>
                      </a:cubicBezTo>
                      <a:cubicBezTo>
                        <a:pt x="1018237" y="462547"/>
                        <a:pt x="946419" y="475597"/>
                        <a:pt x="876886" y="495313"/>
                      </a:cubicBezTo>
                      <a:cubicBezTo>
                        <a:pt x="841453" y="505315"/>
                        <a:pt x="807354" y="518364"/>
                        <a:pt x="772588" y="530365"/>
                      </a:cubicBezTo>
                      <a:cubicBezTo>
                        <a:pt x="746965" y="539224"/>
                        <a:pt x="712866" y="545701"/>
                        <a:pt x="698769" y="515983"/>
                      </a:cubicBezTo>
                      <a:cubicBezTo>
                        <a:pt x="689720" y="496837"/>
                        <a:pt x="692482" y="472072"/>
                        <a:pt x="702388" y="453880"/>
                      </a:cubicBezTo>
                      <a:cubicBezTo>
                        <a:pt x="716676" y="427686"/>
                        <a:pt x="745156" y="411779"/>
                        <a:pt x="770873" y="399016"/>
                      </a:cubicBezTo>
                      <a:cubicBezTo>
                        <a:pt x="797829" y="385585"/>
                        <a:pt x="825261" y="375108"/>
                        <a:pt x="848216" y="355105"/>
                      </a:cubicBezTo>
                      <a:cubicBezTo>
                        <a:pt x="867933" y="337960"/>
                        <a:pt x="886316" y="313957"/>
                        <a:pt x="887935" y="286906"/>
                      </a:cubicBezTo>
                      <a:cubicBezTo>
                        <a:pt x="889745" y="258046"/>
                        <a:pt x="867456" y="232900"/>
                        <a:pt x="839453" y="228137"/>
                      </a:cubicBezTo>
                      <a:cubicBezTo>
                        <a:pt x="806973" y="222708"/>
                        <a:pt x="774683" y="238519"/>
                        <a:pt x="747346" y="254235"/>
                      </a:cubicBezTo>
                      <a:cubicBezTo>
                        <a:pt x="671241" y="297955"/>
                        <a:pt x="595232" y="341866"/>
                        <a:pt x="519223" y="385681"/>
                      </a:cubicBezTo>
                      <a:cubicBezTo>
                        <a:pt x="526176" y="388538"/>
                        <a:pt x="533224" y="391396"/>
                        <a:pt x="540177" y="394253"/>
                      </a:cubicBezTo>
                      <a:cubicBezTo>
                        <a:pt x="514269" y="330626"/>
                        <a:pt x="565038" y="267190"/>
                        <a:pt x="598947" y="217374"/>
                      </a:cubicBezTo>
                      <a:cubicBezTo>
                        <a:pt x="628474" y="173845"/>
                        <a:pt x="649906" y="120219"/>
                        <a:pt x="641428" y="66688"/>
                      </a:cubicBezTo>
                      <a:cubicBezTo>
                        <a:pt x="637142" y="39733"/>
                        <a:pt x="622759" y="15920"/>
                        <a:pt x="599042" y="1918"/>
                      </a:cubicBezTo>
                      <a:cubicBezTo>
                        <a:pt x="590946" y="-2844"/>
                        <a:pt x="580659" y="1728"/>
                        <a:pt x="578087" y="10491"/>
                      </a:cubicBezTo>
                      <a:cubicBezTo>
                        <a:pt x="549322" y="106693"/>
                        <a:pt x="496648" y="194895"/>
                        <a:pt x="423020" y="263475"/>
                      </a:cubicBezTo>
                      <a:cubicBezTo>
                        <a:pt x="353011" y="328721"/>
                        <a:pt x="266239" y="375393"/>
                        <a:pt x="173560" y="399206"/>
                      </a:cubicBezTo>
                      <a:cubicBezTo>
                        <a:pt x="121363" y="412636"/>
                        <a:pt x="67738" y="418447"/>
                        <a:pt x="13826" y="416732"/>
                      </a:cubicBezTo>
                      <a:cubicBezTo>
                        <a:pt x="-1033" y="416256"/>
                        <a:pt x="-4653" y="435973"/>
                        <a:pt x="6587" y="443402"/>
                      </a:cubicBezTo>
                      <a:cubicBezTo>
                        <a:pt x="136984" y="529603"/>
                        <a:pt x="276621" y="601326"/>
                        <a:pt x="422353" y="657905"/>
                      </a:cubicBezTo>
                      <a:cubicBezTo>
                        <a:pt x="571610" y="715817"/>
                        <a:pt x="727248" y="757441"/>
                        <a:pt x="885649" y="781635"/>
                      </a:cubicBezTo>
                      <a:cubicBezTo>
                        <a:pt x="980804" y="796113"/>
                        <a:pt x="1076721" y="804495"/>
                        <a:pt x="1172923" y="806495"/>
                      </a:cubicBezTo>
                      <a:cubicBezTo>
                        <a:pt x="1191307" y="806685"/>
                        <a:pt x="1191307" y="778110"/>
                        <a:pt x="1172923" y="77773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grpSp>
            <p:nvGrpSpPr>
              <p:cNvPr id="516" name="Google Shape;516;p38"/>
              <p:cNvGrpSpPr/>
              <p:nvPr/>
            </p:nvGrpSpPr>
            <p:grpSpPr>
              <a:xfrm>
                <a:off x="9752237" y="3647003"/>
                <a:ext cx="1217427" cy="962691"/>
                <a:chOff x="6598538" y="4273962"/>
                <a:chExt cx="1217427" cy="962691"/>
              </a:xfrm>
            </p:grpSpPr>
            <p:sp>
              <p:nvSpPr>
                <p:cNvPr id="517" name="Google Shape;517;p38"/>
                <p:cNvSpPr/>
                <p:nvPr/>
              </p:nvSpPr>
              <p:spPr>
                <a:xfrm>
                  <a:off x="6598538" y="4273962"/>
                  <a:ext cx="314896" cy="466915"/>
                </a:xfrm>
                <a:custGeom>
                  <a:avLst/>
                  <a:gdLst/>
                  <a:ahLst/>
                  <a:cxnLst/>
                  <a:rect l="l" t="t" r="r" b="b"/>
                  <a:pathLst>
                    <a:path w="314896" h="466915" extrusionOk="0">
                      <a:moveTo>
                        <a:pt x="10097" y="466916"/>
                      </a:moveTo>
                      <a:cubicBezTo>
                        <a:pt x="1905" y="439388"/>
                        <a:pt x="0" y="413004"/>
                        <a:pt x="0" y="386810"/>
                      </a:cubicBezTo>
                      <a:cubicBezTo>
                        <a:pt x="476" y="373952"/>
                        <a:pt x="1238" y="360902"/>
                        <a:pt x="2667" y="348139"/>
                      </a:cubicBezTo>
                      <a:cubicBezTo>
                        <a:pt x="4382" y="335471"/>
                        <a:pt x="6668" y="322897"/>
                        <a:pt x="9335" y="310420"/>
                      </a:cubicBezTo>
                      <a:cubicBezTo>
                        <a:pt x="20669" y="260890"/>
                        <a:pt x="41339" y="214313"/>
                        <a:pt x="68675" y="172212"/>
                      </a:cubicBezTo>
                      <a:cubicBezTo>
                        <a:pt x="96107" y="130112"/>
                        <a:pt x="130302" y="92488"/>
                        <a:pt x="171164" y="62103"/>
                      </a:cubicBezTo>
                      <a:cubicBezTo>
                        <a:pt x="181451" y="54578"/>
                        <a:pt x="192119" y="47530"/>
                        <a:pt x="202978" y="40862"/>
                      </a:cubicBezTo>
                      <a:cubicBezTo>
                        <a:pt x="214122" y="34385"/>
                        <a:pt x="225742" y="28480"/>
                        <a:pt x="237363" y="22860"/>
                      </a:cubicBezTo>
                      <a:cubicBezTo>
                        <a:pt x="261366" y="12383"/>
                        <a:pt x="286417" y="3524"/>
                        <a:pt x="314897" y="0"/>
                      </a:cubicBezTo>
                      <a:cubicBezTo>
                        <a:pt x="312039" y="14383"/>
                        <a:pt x="308134" y="27146"/>
                        <a:pt x="303943" y="39338"/>
                      </a:cubicBezTo>
                      <a:cubicBezTo>
                        <a:pt x="300038" y="51911"/>
                        <a:pt x="295656" y="63627"/>
                        <a:pt x="291084" y="75057"/>
                      </a:cubicBezTo>
                      <a:cubicBezTo>
                        <a:pt x="286607" y="86487"/>
                        <a:pt x="282131" y="97822"/>
                        <a:pt x="277177" y="108395"/>
                      </a:cubicBezTo>
                      <a:cubicBezTo>
                        <a:pt x="272606" y="119348"/>
                        <a:pt x="267652" y="129826"/>
                        <a:pt x="262414" y="140018"/>
                      </a:cubicBezTo>
                      <a:cubicBezTo>
                        <a:pt x="242221" y="181166"/>
                        <a:pt x="220218" y="218980"/>
                        <a:pt x="196215" y="255556"/>
                      </a:cubicBezTo>
                      <a:cubicBezTo>
                        <a:pt x="172212" y="292132"/>
                        <a:pt x="146495" y="327565"/>
                        <a:pt x="116872" y="362617"/>
                      </a:cubicBezTo>
                      <a:cubicBezTo>
                        <a:pt x="109633" y="371475"/>
                        <a:pt x="102013" y="380238"/>
                        <a:pt x="93821" y="388811"/>
                      </a:cubicBezTo>
                      <a:cubicBezTo>
                        <a:pt x="86106" y="397669"/>
                        <a:pt x="77629" y="406241"/>
                        <a:pt x="68866" y="415004"/>
                      </a:cubicBezTo>
                      <a:cubicBezTo>
                        <a:pt x="60293" y="423767"/>
                        <a:pt x="51340" y="432530"/>
                        <a:pt x="41434" y="441103"/>
                      </a:cubicBezTo>
                      <a:cubicBezTo>
                        <a:pt x="32099" y="449771"/>
                        <a:pt x="22003" y="458534"/>
                        <a:pt x="10097" y="466916"/>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18" name="Google Shape;518;p38"/>
                <p:cNvSpPr/>
                <p:nvPr/>
              </p:nvSpPr>
              <p:spPr>
                <a:xfrm>
                  <a:off x="6812840" y="4359401"/>
                  <a:ext cx="278152" cy="693420"/>
                </a:xfrm>
                <a:custGeom>
                  <a:avLst/>
                  <a:gdLst/>
                  <a:ahLst/>
                  <a:cxnLst/>
                  <a:rect l="l" t="t" r="r" b="b"/>
                  <a:pathLst>
                    <a:path w="278152" h="693420" extrusionOk="0">
                      <a:moveTo>
                        <a:pt x="275569" y="0"/>
                      </a:moveTo>
                      <a:cubicBezTo>
                        <a:pt x="277760" y="17526"/>
                        <a:pt x="278236" y="34385"/>
                        <a:pt x="278141" y="51054"/>
                      </a:cubicBezTo>
                      <a:cubicBezTo>
                        <a:pt x="278141" y="67723"/>
                        <a:pt x="277284" y="84106"/>
                        <a:pt x="276141" y="100298"/>
                      </a:cubicBezTo>
                      <a:cubicBezTo>
                        <a:pt x="273474" y="132588"/>
                        <a:pt x="269093" y="164306"/>
                        <a:pt x="262996" y="195263"/>
                      </a:cubicBezTo>
                      <a:cubicBezTo>
                        <a:pt x="250900" y="257270"/>
                        <a:pt x="232612" y="316802"/>
                        <a:pt x="210037" y="374618"/>
                      </a:cubicBezTo>
                      <a:cubicBezTo>
                        <a:pt x="187273" y="432435"/>
                        <a:pt x="160031" y="488442"/>
                        <a:pt x="126694" y="542068"/>
                      </a:cubicBezTo>
                      <a:cubicBezTo>
                        <a:pt x="110120" y="568928"/>
                        <a:pt x="91737" y="595027"/>
                        <a:pt x="71639" y="620459"/>
                      </a:cubicBezTo>
                      <a:cubicBezTo>
                        <a:pt x="61352" y="633127"/>
                        <a:pt x="50875" y="645700"/>
                        <a:pt x="39540" y="657892"/>
                      </a:cubicBezTo>
                      <a:cubicBezTo>
                        <a:pt x="28205" y="670084"/>
                        <a:pt x="16299" y="682085"/>
                        <a:pt x="2678" y="693420"/>
                      </a:cubicBezTo>
                      <a:cubicBezTo>
                        <a:pt x="392" y="675894"/>
                        <a:pt x="-84" y="658939"/>
                        <a:pt x="11" y="642271"/>
                      </a:cubicBezTo>
                      <a:cubicBezTo>
                        <a:pt x="-84" y="625602"/>
                        <a:pt x="869" y="609219"/>
                        <a:pt x="2011" y="593027"/>
                      </a:cubicBezTo>
                      <a:cubicBezTo>
                        <a:pt x="4678" y="560737"/>
                        <a:pt x="9060" y="529019"/>
                        <a:pt x="15156" y="498062"/>
                      </a:cubicBezTo>
                      <a:cubicBezTo>
                        <a:pt x="27348" y="436150"/>
                        <a:pt x="45541" y="376523"/>
                        <a:pt x="68305" y="318802"/>
                      </a:cubicBezTo>
                      <a:cubicBezTo>
                        <a:pt x="91165" y="261080"/>
                        <a:pt x="118502" y="205073"/>
                        <a:pt x="151840" y="151447"/>
                      </a:cubicBezTo>
                      <a:cubicBezTo>
                        <a:pt x="168509" y="124587"/>
                        <a:pt x="186796" y="98488"/>
                        <a:pt x="206894" y="73057"/>
                      </a:cubicBezTo>
                      <a:cubicBezTo>
                        <a:pt x="217086" y="60388"/>
                        <a:pt x="227563" y="47816"/>
                        <a:pt x="238994" y="35624"/>
                      </a:cubicBezTo>
                      <a:cubicBezTo>
                        <a:pt x="250138" y="23336"/>
                        <a:pt x="262044" y="11335"/>
                        <a:pt x="275569" y="0"/>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19" name="Google Shape;519;p38"/>
                <p:cNvSpPr/>
                <p:nvPr/>
              </p:nvSpPr>
              <p:spPr>
                <a:xfrm>
                  <a:off x="7148798" y="4457985"/>
                  <a:ext cx="304561" cy="593216"/>
                </a:xfrm>
                <a:custGeom>
                  <a:avLst/>
                  <a:gdLst/>
                  <a:ahLst/>
                  <a:cxnLst/>
                  <a:rect l="l" t="t" r="r" b="b"/>
                  <a:pathLst>
                    <a:path w="304561" h="593216" extrusionOk="0">
                      <a:moveTo>
                        <a:pt x="270129" y="0"/>
                      </a:moveTo>
                      <a:cubicBezTo>
                        <a:pt x="277559" y="14288"/>
                        <a:pt x="283178" y="28861"/>
                        <a:pt x="288131" y="43624"/>
                      </a:cubicBezTo>
                      <a:cubicBezTo>
                        <a:pt x="292513" y="58388"/>
                        <a:pt x="295942" y="73247"/>
                        <a:pt x="298990" y="88392"/>
                      </a:cubicBezTo>
                      <a:cubicBezTo>
                        <a:pt x="301180" y="103346"/>
                        <a:pt x="302990" y="118491"/>
                        <a:pt x="304038" y="133731"/>
                      </a:cubicBezTo>
                      <a:cubicBezTo>
                        <a:pt x="304800" y="148876"/>
                        <a:pt x="304610" y="163925"/>
                        <a:pt x="304229" y="179165"/>
                      </a:cubicBezTo>
                      <a:cubicBezTo>
                        <a:pt x="301180" y="239554"/>
                        <a:pt x="285750" y="298990"/>
                        <a:pt x="260890" y="353949"/>
                      </a:cubicBezTo>
                      <a:cubicBezTo>
                        <a:pt x="235934" y="408813"/>
                        <a:pt x="201263" y="459486"/>
                        <a:pt x="157734" y="501491"/>
                      </a:cubicBezTo>
                      <a:cubicBezTo>
                        <a:pt x="146590" y="511778"/>
                        <a:pt x="135255" y="521780"/>
                        <a:pt x="123349" y="531209"/>
                      </a:cubicBezTo>
                      <a:cubicBezTo>
                        <a:pt x="111157" y="540353"/>
                        <a:pt x="98584" y="548926"/>
                        <a:pt x="85820" y="557117"/>
                      </a:cubicBezTo>
                      <a:cubicBezTo>
                        <a:pt x="72390" y="564737"/>
                        <a:pt x="58960" y="571976"/>
                        <a:pt x="44863" y="578263"/>
                      </a:cubicBezTo>
                      <a:cubicBezTo>
                        <a:pt x="30385" y="584168"/>
                        <a:pt x="15716" y="589502"/>
                        <a:pt x="0" y="593217"/>
                      </a:cubicBezTo>
                      <a:cubicBezTo>
                        <a:pt x="3905" y="577215"/>
                        <a:pt x="8858" y="562832"/>
                        <a:pt x="14002" y="549021"/>
                      </a:cubicBezTo>
                      <a:cubicBezTo>
                        <a:pt x="18574" y="534734"/>
                        <a:pt x="23717" y="521303"/>
                        <a:pt x="28956" y="508254"/>
                      </a:cubicBezTo>
                      <a:cubicBezTo>
                        <a:pt x="33814" y="494919"/>
                        <a:pt x="38862" y="481965"/>
                        <a:pt x="44291" y="469582"/>
                      </a:cubicBezTo>
                      <a:cubicBezTo>
                        <a:pt x="48959" y="456629"/>
                        <a:pt x="54197" y="444341"/>
                        <a:pt x="59627" y="432245"/>
                      </a:cubicBezTo>
                      <a:cubicBezTo>
                        <a:pt x="80201" y="383381"/>
                        <a:pt x="100965" y="336995"/>
                        <a:pt x="122111" y="290703"/>
                      </a:cubicBezTo>
                      <a:cubicBezTo>
                        <a:pt x="143351" y="244412"/>
                        <a:pt x="164592" y="198215"/>
                        <a:pt x="188023" y="150686"/>
                      </a:cubicBezTo>
                      <a:cubicBezTo>
                        <a:pt x="193548" y="138684"/>
                        <a:pt x="199454" y="126682"/>
                        <a:pt x="206121" y="114586"/>
                      </a:cubicBezTo>
                      <a:cubicBezTo>
                        <a:pt x="211931" y="102394"/>
                        <a:pt x="218408" y="90106"/>
                        <a:pt x="225171" y="77629"/>
                      </a:cubicBezTo>
                      <a:cubicBezTo>
                        <a:pt x="231553" y="65151"/>
                        <a:pt x="238315" y="52483"/>
                        <a:pt x="246031" y="39529"/>
                      </a:cubicBezTo>
                      <a:cubicBezTo>
                        <a:pt x="253174" y="26575"/>
                        <a:pt x="260699" y="13430"/>
                        <a:pt x="270129" y="0"/>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20" name="Google Shape;520;p38"/>
                <p:cNvSpPr/>
                <p:nvPr/>
              </p:nvSpPr>
              <p:spPr>
                <a:xfrm>
                  <a:off x="7452836" y="4593526"/>
                  <a:ext cx="363129" cy="643127"/>
                </a:xfrm>
                <a:custGeom>
                  <a:avLst/>
                  <a:gdLst/>
                  <a:ahLst/>
                  <a:cxnLst/>
                  <a:rect l="l" t="t" r="r" b="b"/>
                  <a:pathLst>
                    <a:path w="363129" h="643127" extrusionOk="0">
                      <a:moveTo>
                        <a:pt x="339852" y="0"/>
                      </a:moveTo>
                      <a:cubicBezTo>
                        <a:pt x="346234" y="16288"/>
                        <a:pt x="350710" y="32766"/>
                        <a:pt x="354616" y="49435"/>
                      </a:cubicBezTo>
                      <a:cubicBezTo>
                        <a:pt x="357854" y="66008"/>
                        <a:pt x="360045" y="82677"/>
                        <a:pt x="361855" y="99536"/>
                      </a:cubicBezTo>
                      <a:cubicBezTo>
                        <a:pt x="362712" y="116205"/>
                        <a:pt x="363283" y="132969"/>
                        <a:pt x="363093" y="149733"/>
                      </a:cubicBezTo>
                      <a:cubicBezTo>
                        <a:pt x="362426" y="166402"/>
                        <a:pt x="360997" y="183071"/>
                        <a:pt x="359188" y="199739"/>
                      </a:cubicBezTo>
                      <a:cubicBezTo>
                        <a:pt x="350615" y="266033"/>
                        <a:pt x="329279" y="330327"/>
                        <a:pt x="298228" y="389382"/>
                      </a:cubicBezTo>
                      <a:cubicBezTo>
                        <a:pt x="267081" y="448437"/>
                        <a:pt x="226028" y="502348"/>
                        <a:pt x="176117" y="546735"/>
                      </a:cubicBezTo>
                      <a:cubicBezTo>
                        <a:pt x="163354" y="557593"/>
                        <a:pt x="150400" y="568166"/>
                        <a:pt x="136969" y="578072"/>
                      </a:cubicBezTo>
                      <a:cubicBezTo>
                        <a:pt x="123158" y="587692"/>
                        <a:pt x="109061" y="596741"/>
                        <a:pt x="94774" y="605314"/>
                      </a:cubicBezTo>
                      <a:cubicBezTo>
                        <a:pt x="79819" y="613220"/>
                        <a:pt x="64770" y="620839"/>
                        <a:pt x="49244" y="627507"/>
                      </a:cubicBezTo>
                      <a:cubicBezTo>
                        <a:pt x="33242" y="633698"/>
                        <a:pt x="17145" y="639223"/>
                        <a:pt x="0" y="643128"/>
                      </a:cubicBezTo>
                      <a:cubicBezTo>
                        <a:pt x="6001" y="626269"/>
                        <a:pt x="12954" y="611124"/>
                        <a:pt x="20098" y="596646"/>
                      </a:cubicBezTo>
                      <a:cubicBezTo>
                        <a:pt x="26670" y="581501"/>
                        <a:pt x="33718" y="567309"/>
                        <a:pt x="40767" y="553402"/>
                      </a:cubicBezTo>
                      <a:cubicBezTo>
                        <a:pt x="47530" y="539210"/>
                        <a:pt x="54292" y="525399"/>
                        <a:pt x="61531" y="512159"/>
                      </a:cubicBezTo>
                      <a:cubicBezTo>
                        <a:pt x="68008" y="498253"/>
                        <a:pt x="74962" y="485013"/>
                        <a:pt x="82105" y="472059"/>
                      </a:cubicBezTo>
                      <a:cubicBezTo>
                        <a:pt x="109538" y="419386"/>
                        <a:pt x="136493" y="368903"/>
                        <a:pt x="163354" y="318230"/>
                      </a:cubicBezTo>
                      <a:lnTo>
                        <a:pt x="244888" y="164497"/>
                      </a:lnTo>
                      <a:cubicBezTo>
                        <a:pt x="251555" y="151352"/>
                        <a:pt x="258604" y="138113"/>
                        <a:pt x="266414" y="124968"/>
                      </a:cubicBezTo>
                      <a:cubicBezTo>
                        <a:pt x="273272" y="111538"/>
                        <a:pt x="280797" y="98107"/>
                        <a:pt x="288798" y="84487"/>
                      </a:cubicBezTo>
                      <a:cubicBezTo>
                        <a:pt x="296227" y="70771"/>
                        <a:pt x="303943" y="56959"/>
                        <a:pt x="312801" y="42958"/>
                      </a:cubicBezTo>
                      <a:cubicBezTo>
                        <a:pt x="320897" y="28765"/>
                        <a:pt x="329470" y="14478"/>
                        <a:pt x="339852" y="0"/>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521" name="Google Shape;521;p38"/>
              <p:cNvSpPr/>
              <p:nvPr/>
            </p:nvSpPr>
            <p:spPr>
              <a:xfrm>
                <a:off x="10127087" y="2785030"/>
                <a:ext cx="1439839" cy="1097325"/>
              </a:xfrm>
              <a:custGeom>
                <a:avLst/>
                <a:gdLst/>
                <a:ahLst/>
                <a:cxnLst/>
                <a:rect l="l" t="t" r="r" b="b"/>
                <a:pathLst>
                  <a:path w="1439839" h="1097325" extrusionOk="0">
                    <a:moveTo>
                      <a:pt x="1439840" y="572357"/>
                    </a:moveTo>
                    <a:cubicBezTo>
                      <a:pt x="1332398" y="711232"/>
                      <a:pt x="1208573" y="836962"/>
                      <a:pt x="1068650" y="943737"/>
                    </a:cubicBezTo>
                    <a:cubicBezTo>
                      <a:pt x="955779" y="1029843"/>
                      <a:pt x="822715" y="1106043"/>
                      <a:pt x="681078" y="1096518"/>
                    </a:cubicBezTo>
                    <a:cubicBezTo>
                      <a:pt x="603164" y="1091184"/>
                      <a:pt x="529440" y="1060228"/>
                      <a:pt x="458955" y="1026414"/>
                    </a:cubicBezTo>
                    <a:cubicBezTo>
                      <a:pt x="331034" y="965168"/>
                      <a:pt x="205495" y="891064"/>
                      <a:pt x="115103" y="781812"/>
                    </a:cubicBezTo>
                    <a:cubicBezTo>
                      <a:pt x="19376" y="665988"/>
                      <a:pt x="-31487" y="504158"/>
                      <a:pt x="21186" y="361759"/>
                    </a:cubicBezTo>
                    <a:cubicBezTo>
                      <a:pt x="9947" y="241364"/>
                      <a:pt x="3755" y="120587"/>
                      <a:pt x="5851" y="0"/>
                    </a:cubicBezTo>
                    <a:cubicBezTo>
                      <a:pt x="383993" y="266129"/>
                      <a:pt x="878436" y="467011"/>
                      <a:pt x="1439840" y="572357"/>
                    </a:cubicBezTo>
                    <a:close/>
                  </a:path>
                </a:pathLst>
              </a:custGeom>
              <a:solidFill>
                <a:srgbClr val="000000">
                  <a:alpha val="149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522" name="Google Shape;522;p38"/>
            <p:cNvSpPr/>
            <p:nvPr/>
          </p:nvSpPr>
          <p:spPr>
            <a:xfrm rot="-2215349">
              <a:off x="11021697" y="4236896"/>
              <a:ext cx="346586" cy="129874"/>
            </a:xfrm>
            <a:custGeom>
              <a:avLst/>
              <a:gdLst/>
              <a:ahLst/>
              <a:cxnLst/>
              <a:rect l="l" t="t" r="r" b="b"/>
              <a:pathLst>
                <a:path w="63623" h="23841" extrusionOk="0">
                  <a:moveTo>
                    <a:pt x="5983" y="357"/>
                  </a:moveTo>
                  <a:cubicBezTo>
                    <a:pt x="4424" y="499"/>
                    <a:pt x="3214" y="636"/>
                    <a:pt x="2566" y="738"/>
                  </a:cubicBezTo>
                  <a:cubicBezTo>
                    <a:pt x="898" y="993"/>
                    <a:pt x="-219" y="2608"/>
                    <a:pt x="36" y="4280"/>
                  </a:cubicBezTo>
                  <a:cubicBezTo>
                    <a:pt x="291" y="5951"/>
                    <a:pt x="1910" y="7065"/>
                    <a:pt x="3578" y="6810"/>
                  </a:cubicBezTo>
                  <a:cubicBezTo>
                    <a:pt x="4105" y="6729"/>
                    <a:pt x="5060" y="6684"/>
                    <a:pt x="6489" y="6555"/>
                  </a:cubicBezTo>
                  <a:cubicBezTo>
                    <a:pt x="13723" y="5907"/>
                    <a:pt x="21661" y="6028"/>
                    <a:pt x="29004" y="7567"/>
                  </a:cubicBezTo>
                  <a:cubicBezTo>
                    <a:pt x="29903" y="7757"/>
                    <a:pt x="30802" y="7971"/>
                    <a:pt x="31664" y="8202"/>
                  </a:cubicBezTo>
                  <a:cubicBezTo>
                    <a:pt x="36502" y="9481"/>
                    <a:pt x="41732" y="11846"/>
                    <a:pt x="47096" y="15031"/>
                  </a:cubicBezTo>
                  <a:cubicBezTo>
                    <a:pt x="50063" y="16796"/>
                    <a:pt x="52880" y="18707"/>
                    <a:pt x="55447" y="20598"/>
                  </a:cubicBezTo>
                  <a:cubicBezTo>
                    <a:pt x="56977" y="21727"/>
                    <a:pt x="58034" y="22646"/>
                    <a:pt x="58609" y="23128"/>
                  </a:cubicBezTo>
                  <a:cubicBezTo>
                    <a:pt x="59904" y="24213"/>
                    <a:pt x="61827" y="24043"/>
                    <a:pt x="62907" y="22747"/>
                  </a:cubicBezTo>
                  <a:cubicBezTo>
                    <a:pt x="63992" y="21452"/>
                    <a:pt x="63827" y="19407"/>
                    <a:pt x="62531" y="18323"/>
                  </a:cubicBezTo>
                  <a:cubicBezTo>
                    <a:pt x="62353" y="18173"/>
                    <a:pt x="60070" y="16367"/>
                    <a:pt x="59115" y="15663"/>
                  </a:cubicBezTo>
                  <a:cubicBezTo>
                    <a:pt x="56394" y="13659"/>
                    <a:pt x="53411" y="11591"/>
                    <a:pt x="50257" y="9720"/>
                  </a:cubicBezTo>
                  <a:cubicBezTo>
                    <a:pt x="44444" y="6263"/>
                    <a:pt x="38643" y="3697"/>
                    <a:pt x="33182" y="2256"/>
                  </a:cubicBezTo>
                  <a:cubicBezTo>
                    <a:pt x="32215" y="2000"/>
                    <a:pt x="31272" y="1830"/>
                    <a:pt x="30272" y="1624"/>
                  </a:cubicBezTo>
                  <a:cubicBezTo>
                    <a:pt x="22240" y="-60"/>
                    <a:pt x="13767" y="-343"/>
                    <a:pt x="5983" y="35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23" name="Google Shape;523;p38"/>
            <p:cNvSpPr/>
            <p:nvPr/>
          </p:nvSpPr>
          <p:spPr>
            <a:xfrm rot="-497178">
              <a:off x="10948556" y="4354249"/>
              <a:ext cx="944682" cy="522806"/>
            </a:xfrm>
            <a:custGeom>
              <a:avLst/>
              <a:gdLst/>
              <a:ahLst/>
              <a:cxnLst/>
              <a:rect l="l" t="t" r="r" b="b"/>
              <a:pathLst>
                <a:path w="173436" h="95983" extrusionOk="0">
                  <a:moveTo>
                    <a:pt x="171707" y="339"/>
                  </a:moveTo>
                  <a:cubicBezTo>
                    <a:pt x="170193" y="-414"/>
                    <a:pt x="168379" y="120"/>
                    <a:pt x="167626" y="1630"/>
                  </a:cubicBezTo>
                  <a:cubicBezTo>
                    <a:pt x="167323" y="2233"/>
                    <a:pt x="166691" y="3480"/>
                    <a:pt x="165768" y="5127"/>
                  </a:cubicBezTo>
                  <a:cubicBezTo>
                    <a:pt x="164214" y="7900"/>
                    <a:pt x="162372" y="11030"/>
                    <a:pt x="160226" y="14357"/>
                  </a:cubicBezTo>
                  <a:cubicBezTo>
                    <a:pt x="154097" y="23878"/>
                    <a:pt x="146928" y="33359"/>
                    <a:pt x="138666" y="42176"/>
                  </a:cubicBezTo>
                  <a:cubicBezTo>
                    <a:pt x="127959" y="53600"/>
                    <a:pt x="116244" y="62931"/>
                    <a:pt x="103702" y="69667"/>
                  </a:cubicBezTo>
                  <a:cubicBezTo>
                    <a:pt x="94493" y="74609"/>
                    <a:pt x="83883" y="78686"/>
                    <a:pt x="72147" y="81799"/>
                  </a:cubicBezTo>
                  <a:cubicBezTo>
                    <a:pt x="57359" y="85730"/>
                    <a:pt x="41515" y="88017"/>
                    <a:pt x="25655" y="89142"/>
                  </a:cubicBezTo>
                  <a:cubicBezTo>
                    <a:pt x="19999" y="89543"/>
                    <a:pt x="14745" y="89826"/>
                    <a:pt x="9944" y="89895"/>
                  </a:cubicBezTo>
                  <a:cubicBezTo>
                    <a:pt x="6924" y="89940"/>
                    <a:pt x="4657" y="89899"/>
                    <a:pt x="3240" y="89859"/>
                  </a:cubicBezTo>
                  <a:cubicBezTo>
                    <a:pt x="3183" y="89855"/>
                    <a:pt x="3119" y="89855"/>
                    <a:pt x="3114" y="89855"/>
                  </a:cubicBezTo>
                  <a:cubicBezTo>
                    <a:pt x="1422" y="89798"/>
                    <a:pt x="58" y="91126"/>
                    <a:pt x="2" y="92814"/>
                  </a:cubicBezTo>
                  <a:cubicBezTo>
                    <a:pt x="-51" y="94506"/>
                    <a:pt x="1277" y="95870"/>
                    <a:pt x="2965" y="95927"/>
                  </a:cubicBezTo>
                  <a:cubicBezTo>
                    <a:pt x="2981" y="95927"/>
                    <a:pt x="6936" y="96016"/>
                    <a:pt x="10049" y="95971"/>
                  </a:cubicBezTo>
                  <a:cubicBezTo>
                    <a:pt x="14959" y="95903"/>
                    <a:pt x="20364" y="95635"/>
                    <a:pt x="26140" y="95227"/>
                  </a:cubicBezTo>
                  <a:cubicBezTo>
                    <a:pt x="42357" y="94077"/>
                    <a:pt x="58578" y="91697"/>
                    <a:pt x="73779" y="87661"/>
                  </a:cubicBezTo>
                  <a:cubicBezTo>
                    <a:pt x="85943" y="84430"/>
                    <a:pt x="96942" y="80240"/>
                    <a:pt x="106605" y="75051"/>
                  </a:cubicBezTo>
                  <a:cubicBezTo>
                    <a:pt x="119786" y="67975"/>
                    <a:pt x="131987" y="58215"/>
                    <a:pt x="143119" y="46333"/>
                  </a:cubicBezTo>
                  <a:cubicBezTo>
                    <a:pt x="151653" y="37229"/>
                    <a:pt x="159016" y="27461"/>
                    <a:pt x="165335" y="17644"/>
                  </a:cubicBezTo>
                  <a:cubicBezTo>
                    <a:pt x="167545" y="14207"/>
                    <a:pt x="169525" y="10924"/>
                    <a:pt x="171136" y="8046"/>
                  </a:cubicBezTo>
                  <a:cubicBezTo>
                    <a:pt x="171703" y="7034"/>
                    <a:pt x="173035" y="4605"/>
                    <a:pt x="173124" y="4423"/>
                  </a:cubicBezTo>
                  <a:cubicBezTo>
                    <a:pt x="173877" y="2909"/>
                    <a:pt x="173217" y="1092"/>
                    <a:pt x="171707" y="33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524" name="Google Shape;524;p38"/>
          <p:cNvSpPr/>
          <p:nvPr/>
        </p:nvSpPr>
        <p:spPr>
          <a:xfrm>
            <a:off x="8109599" y="-110438"/>
            <a:ext cx="1149107" cy="612514"/>
          </a:xfrm>
          <a:custGeom>
            <a:avLst/>
            <a:gdLst/>
            <a:ahLst/>
            <a:cxnLst/>
            <a:rect l="l" t="t" r="r" b="b"/>
            <a:pathLst>
              <a:path w="665185" h="354567" extrusionOk="0">
                <a:moveTo>
                  <a:pt x="23443" y="151"/>
                </a:moveTo>
                <a:cubicBezTo>
                  <a:pt x="-32988" y="4316"/>
                  <a:pt x="22269" y="174738"/>
                  <a:pt x="85662" y="212135"/>
                </a:cubicBezTo>
                <a:cubicBezTo>
                  <a:pt x="162253" y="257320"/>
                  <a:pt x="182979" y="251126"/>
                  <a:pt x="284951" y="224061"/>
                </a:cubicBezTo>
                <a:cubicBezTo>
                  <a:pt x="389920" y="196209"/>
                  <a:pt x="372108" y="297696"/>
                  <a:pt x="485536" y="336441"/>
                </a:cubicBezTo>
                <a:cubicBezTo>
                  <a:pt x="604551" y="377116"/>
                  <a:pt x="670981" y="339384"/>
                  <a:pt x="664787" y="319774"/>
                </a:cubicBezTo>
                <a:cubicBezTo>
                  <a:pt x="649647" y="271751"/>
                  <a:pt x="565527" y="287094"/>
                  <a:pt x="524358" y="261319"/>
                </a:cubicBezTo>
                <a:cubicBezTo>
                  <a:pt x="441857" y="209645"/>
                  <a:pt x="459790" y="155518"/>
                  <a:pt x="372472" y="123100"/>
                </a:cubicBezTo>
                <a:cubicBezTo>
                  <a:pt x="302763" y="97208"/>
                  <a:pt x="189578" y="165189"/>
                  <a:pt x="161929" y="147680"/>
                </a:cubicBezTo>
                <a:cubicBezTo>
                  <a:pt x="53237" y="78842"/>
                  <a:pt x="79874" y="-4011"/>
                  <a:pt x="23443" y="15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25" name="Google Shape;525;p38"/>
          <p:cNvSpPr txBox="1">
            <a:spLocks noGrp="1"/>
          </p:cNvSpPr>
          <p:nvPr>
            <p:ph type="title"/>
          </p:nvPr>
        </p:nvSpPr>
        <p:spPr>
          <a:xfrm>
            <a:off x="2097419" y="517575"/>
            <a:ext cx="6553500" cy="5727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526" name="Google Shape;526;p38"/>
          <p:cNvSpPr txBox="1">
            <a:spLocks noGrp="1"/>
          </p:cNvSpPr>
          <p:nvPr>
            <p:ph type="body" idx="1"/>
          </p:nvPr>
        </p:nvSpPr>
        <p:spPr>
          <a:xfrm>
            <a:off x="2097411" y="1459357"/>
            <a:ext cx="3076500" cy="2885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27" name="Google Shape;527;p38"/>
          <p:cNvSpPr txBox="1">
            <a:spLocks noGrp="1"/>
          </p:cNvSpPr>
          <p:nvPr>
            <p:ph type="body" idx="2"/>
          </p:nvPr>
        </p:nvSpPr>
        <p:spPr>
          <a:xfrm>
            <a:off x="5574447" y="1459357"/>
            <a:ext cx="3076500" cy="2885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28" name="Google Shape;52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529"/>
        <p:cNvGrpSpPr/>
        <p:nvPr/>
      </p:nvGrpSpPr>
      <p:grpSpPr>
        <a:xfrm>
          <a:off x="0" y="0"/>
          <a:ext cx="0" cy="0"/>
          <a:chOff x="0" y="0"/>
          <a:chExt cx="0" cy="0"/>
        </a:xfrm>
      </p:grpSpPr>
      <p:sp>
        <p:nvSpPr>
          <p:cNvPr id="530" name="Google Shape;530;p39"/>
          <p:cNvSpPr txBox="1">
            <a:spLocks noGrp="1"/>
          </p:cNvSpPr>
          <p:nvPr>
            <p:ph type="title"/>
          </p:nvPr>
        </p:nvSpPr>
        <p:spPr>
          <a:xfrm>
            <a:off x="693675" y="475106"/>
            <a:ext cx="7756800" cy="5727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531" name="Google Shape;531;p39"/>
          <p:cNvSpPr txBox="1">
            <a:spLocks noGrp="1"/>
          </p:cNvSpPr>
          <p:nvPr>
            <p:ph type="body" idx="1"/>
          </p:nvPr>
        </p:nvSpPr>
        <p:spPr>
          <a:xfrm>
            <a:off x="700875" y="2588522"/>
            <a:ext cx="2360400" cy="18174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5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532" name="Google Shape;532;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3" name="Google Shape;533;p39"/>
          <p:cNvSpPr txBox="1">
            <a:spLocks noGrp="1"/>
          </p:cNvSpPr>
          <p:nvPr>
            <p:ph type="subTitle" idx="2"/>
          </p:nvPr>
        </p:nvSpPr>
        <p:spPr>
          <a:xfrm>
            <a:off x="700875" y="1614656"/>
            <a:ext cx="2360400" cy="935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400">
                <a:solidFill>
                  <a:schemeClr val="accent1"/>
                </a:solidFill>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34" name="Google Shape;534;p39"/>
          <p:cNvSpPr txBox="1">
            <a:spLocks noGrp="1"/>
          </p:cNvSpPr>
          <p:nvPr>
            <p:ph type="body" idx="3"/>
          </p:nvPr>
        </p:nvSpPr>
        <p:spPr>
          <a:xfrm>
            <a:off x="3391763" y="2588531"/>
            <a:ext cx="2360400" cy="18174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5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535" name="Google Shape;535;p39"/>
          <p:cNvSpPr txBox="1">
            <a:spLocks noGrp="1"/>
          </p:cNvSpPr>
          <p:nvPr>
            <p:ph type="subTitle" idx="4"/>
          </p:nvPr>
        </p:nvSpPr>
        <p:spPr>
          <a:xfrm>
            <a:off x="3391763" y="1614664"/>
            <a:ext cx="2360400" cy="935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400">
                <a:solidFill>
                  <a:schemeClr val="accent2"/>
                </a:solidFill>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36" name="Google Shape;536;p39"/>
          <p:cNvSpPr txBox="1">
            <a:spLocks noGrp="1"/>
          </p:cNvSpPr>
          <p:nvPr>
            <p:ph type="body" idx="5"/>
          </p:nvPr>
        </p:nvSpPr>
        <p:spPr>
          <a:xfrm>
            <a:off x="6082650" y="2588522"/>
            <a:ext cx="2360400" cy="18174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5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537" name="Google Shape;537;p39"/>
          <p:cNvSpPr txBox="1">
            <a:spLocks noGrp="1"/>
          </p:cNvSpPr>
          <p:nvPr>
            <p:ph type="subTitle" idx="6"/>
          </p:nvPr>
        </p:nvSpPr>
        <p:spPr>
          <a:xfrm>
            <a:off x="6082650" y="1614656"/>
            <a:ext cx="2360400" cy="935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400">
                <a:solidFill>
                  <a:schemeClr val="accent3"/>
                </a:solidFill>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ertificate">
  <p:cSld name="TITLE_AND_TWO_COLUMNS_1_2_1">
    <p:spTree>
      <p:nvGrpSpPr>
        <p:cNvPr id="1" name="Shape 538"/>
        <p:cNvGrpSpPr/>
        <p:nvPr/>
      </p:nvGrpSpPr>
      <p:grpSpPr>
        <a:xfrm>
          <a:off x="0" y="0"/>
          <a:ext cx="0" cy="0"/>
          <a:chOff x="0" y="0"/>
          <a:chExt cx="0" cy="0"/>
        </a:xfrm>
      </p:grpSpPr>
      <p:grpSp>
        <p:nvGrpSpPr>
          <p:cNvPr id="539" name="Google Shape;539;p40"/>
          <p:cNvGrpSpPr/>
          <p:nvPr/>
        </p:nvGrpSpPr>
        <p:grpSpPr>
          <a:xfrm flipH="1">
            <a:off x="8050253" y="3810508"/>
            <a:ext cx="1019765" cy="1274607"/>
            <a:chOff x="294081" y="806179"/>
            <a:chExt cx="326283" cy="407835"/>
          </a:xfrm>
        </p:grpSpPr>
        <p:sp>
          <p:nvSpPr>
            <p:cNvPr id="540" name="Google Shape;540;p40"/>
            <p:cNvSpPr/>
            <p:nvPr/>
          </p:nvSpPr>
          <p:spPr>
            <a:xfrm>
              <a:off x="294081" y="910488"/>
              <a:ext cx="40284" cy="49764"/>
            </a:xfrm>
            <a:custGeom>
              <a:avLst/>
              <a:gdLst/>
              <a:ahLst/>
              <a:cxnLst/>
              <a:rect l="l" t="t" r="r" b="b"/>
              <a:pathLst>
                <a:path w="40284" h="49764" extrusionOk="0">
                  <a:moveTo>
                    <a:pt x="3451" y="1335"/>
                  </a:moveTo>
                  <a:cubicBezTo>
                    <a:pt x="-8037" y="10727"/>
                    <a:pt x="11056" y="60147"/>
                    <a:pt x="32723" y="47796"/>
                  </a:cubicBezTo>
                  <a:cubicBezTo>
                    <a:pt x="57381" y="33741"/>
                    <a:pt x="14814" y="-7951"/>
                    <a:pt x="3451" y="133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41" name="Google Shape;541;p40"/>
            <p:cNvSpPr/>
            <p:nvPr/>
          </p:nvSpPr>
          <p:spPr>
            <a:xfrm>
              <a:off x="350234" y="858974"/>
              <a:ext cx="39117" cy="43972"/>
            </a:xfrm>
            <a:custGeom>
              <a:avLst/>
              <a:gdLst/>
              <a:ahLst/>
              <a:cxnLst/>
              <a:rect l="l" t="t" r="r" b="b"/>
              <a:pathLst>
                <a:path w="39117" h="43972" extrusionOk="0">
                  <a:moveTo>
                    <a:pt x="4702" y="1713"/>
                  </a:moveTo>
                  <a:cubicBezTo>
                    <a:pt x="-10298" y="10332"/>
                    <a:pt x="13819" y="53752"/>
                    <a:pt x="31813" y="41956"/>
                  </a:cubicBezTo>
                  <a:cubicBezTo>
                    <a:pt x="53368" y="27824"/>
                    <a:pt x="22033" y="-8241"/>
                    <a:pt x="4702" y="171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42" name="Google Shape;542;p40"/>
            <p:cNvSpPr/>
            <p:nvPr/>
          </p:nvSpPr>
          <p:spPr>
            <a:xfrm>
              <a:off x="362269" y="943534"/>
              <a:ext cx="52002" cy="68663"/>
            </a:xfrm>
            <a:custGeom>
              <a:avLst/>
              <a:gdLst/>
              <a:ahLst/>
              <a:cxnLst/>
              <a:rect l="l" t="t" r="r" b="b"/>
              <a:pathLst>
                <a:path w="52002" h="68663" extrusionOk="0">
                  <a:moveTo>
                    <a:pt x="10877" y="314"/>
                  </a:moveTo>
                  <a:cubicBezTo>
                    <a:pt x="-17027" y="6548"/>
                    <a:pt x="14090" y="78386"/>
                    <a:pt x="44299" y="67553"/>
                  </a:cubicBezTo>
                  <a:cubicBezTo>
                    <a:pt x="66949" y="59433"/>
                    <a:pt x="34752" y="-5026"/>
                    <a:pt x="10877" y="314"/>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43" name="Google Shape;543;p40"/>
            <p:cNvSpPr/>
            <p:nvPr/>
          </p:nvSpPr>
          <p:spPr>
            <a:xfrm>
              <a:off x="431719" y="887416"/>
              <a:ext cx="40174" cy="50997"/>
            </a:xfrm>
            <a:custGeom>
              <a:avLst/>
              <a:gdLst/>
              <a:ahLst/>
              <a:cxnLst/>
              <a:rect l="l" t="t" r="r" b="b"/>
              <a:pathLst>
                <a:path w="40174" h="50997" extrusionOk="0">
                  <a:moveTo>
                    <a:pt x="6211" y="989"/>
                  </a:moveTo>
                  <a:cubicBezTo>
                    <a:pt x="-14649" y="14761"/>
                    <a:pt x="22590" y="60448"/>
                    <a:pt x="36341" y="49247"/>
                  </a:cubicBezTo>
                  <a:cubicBezTo>
                    <a:pt x="51295" y="37066"/>
                    <a:pt x="18513" y="-7132"/>
                    <a:pt x="6211" y="98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44" name="Google Shape;544;p40"/>
            <p:cNvSpPr/>
            <p:nvPr/>
          </p:nvSpPr>
          <p:spPr>
            <a:xfrm>
              <a:off x="444907" y="806179"/>
              <a:ext cx="39374" cy="45892"/>
            </a:xfrm>
            <a:custGeom>
              <a:avLst/>
              <a:gdLst/>
              <a:ahLst/>
              <a:cxnLst/>
              <a:rect l="l" t="t" r="r" b="b"/>
              <a:pathLst>
                <a:path w="39374" h="45892" extrusionOk="0">
                  <a:moveTo>
                    <a:pt x="5976" y="1292"/>
                  </a:moveTo>
                  <a:cubicBezTo>
                    <a:pt x="-12248" y="11748"/>
                    <a:pt x="15336" y="53464"/>
                    <a:pt x="33580" y="44688"/>
                  </a:cubicBezTo>
                  <a:cubicBezTo>
                    <a:pt x="51943" y="35859"/>
                    <a:pt x="22230" y="-8031"/>
                    <a:pt x="5976" y="129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45" name="Google Shape;545;p40"/>
            <p:cNvSpPr/>
            <p:nvPr/>
          </p:nvSpPr>
          <p:spPr>
            <a:xfrm>
              <a:off x="521082" y="898577"/>
              <a:ext cx="35816" cy="41964"/>
            </a:xfrm>
            <a:custGeom>
              <a:avLst/>
              <a:gdLst/>
              <a:ahLst/>
              <a:cxnLst/>
              <a:rect l="l" t="t" r="r" b="b"/>
              <a:pathLst>
                <a:path w="35816" h="41964" extrusionOk="0">
                  <a:moveTo>
                    <a:pt x="6526" y="357"/>
                  </a:moveTo>
                  <a:cubicBezTo>
                    <a:pt x="-10197" y="5538"/>
                    <a:pt x="8259" y="50400"/>
                    <a:pt x="27714" y="40559"/>
                  </a:cubicBezTo>
                  <a:cubicBezTo>
                    <a:pt x="50311" y="29135"/>
                    <a:pt x="19865" y="-3776"/>
                    <a:pt x="6526" y="35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46" name="Google Shape;546;p40"/>
            <p:cNvSpPr/>
            <p:nvPr/>
          </p:nvSpPr>
          <p:spPr>
            <a:xfrm>
              <a:off x="484925" y="985404"/>
              <a:ext cx="38729" cy="54203"/>
            </a:xfrm>
            <a:custGeom>
              <a:avLst/>
              <a:gdLst/>
              <a:ahLst/>
              <a:cxnLst/>
              <a:rect l="l" t="t" r="r" b="b"/>
              <a:pathLst>
                <a:path w="38729" h="54203" extrusionOk="0">
                  <a:moveTo>
                    <a:pt x="4724" y="577"/>
                  </a:moveTo>
                  <a:cubicBezTo>
                    <a:pt x="-9643" y="8775"/>
                    <a:pt x="11694" y="59785"/>
                    <a:pt x="29547" y="53701"/>
                  </a:cubicBezTo>
                  <a:cubicBezTo>
                    <a:pt x="56693" y="44443"/>
                    <a:pt x="16111" y="-5924"/>
                    <a:pt x="4724" y="57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47" name="Google Shape;547;p40"/>
            <p:cNvSpPr/>
            <p:nvPr/>
          </p:nvSpPr>
          <p:spPr>
            <a:xfrm>
              <a:off x="461499" y="1072637"/>
              <a:ext cx="36541" cy="45888"/>
            </a:xfrm>
            <a:custGeom>
              <a:avLst/>
              <a:gdLst/>
              <a:ahLst/>
              <a:cxnLst/>
              <a:rect l="l" t="t" r="r" b="b"/>
              <a:pathLst>
                <a:path w="36541" h="45888" extrusionOk="0">
                  <a:moveTo>
                    <a:pt x="4456" y="488"/>
                  </a:moveTo>
                  <a:cubicBezTo>
                    <a:pt x="-9097" y="7431"/>
                    <a:pt x="11034" y="50616"/>
                    <a:pt x="27878" y="45463"/>
                  </a:cubicBezTo>
                  <a:cubicBezTo>
                    <a:pt x="53491" y="37626"/>
                    <a:pt x="15200" y="-5013"/>
                    <a:pt x="4456" y="48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48" name="Google Shape;548;p40"/>
            <p:cNvSpPr/>
            <p:nvPr/>
          </p:nvSpPr>
          <p:spPr>
            <a:xfrm>
              <a:off x="299468" y="990154"/>
              <a:ext cx="54435" cy="63512"/>
            </a:xfrm>
            <a:custGeom>
              <a:avLst/>
              <a:gdLst/>
              <a:ahLst/>
              <a:cxnLst/>
              <a:rect l="l" t="t" r="r" b="b"/>
              <a:pathLst>
                <a:path w="54435" h="63512" extrusionOk="0">
                  <a:moveTo>
                    <a:pt x="6165" y="479"/>
                  </a:moveTo>
                  <a:cubicBezTo>
                    <a:pt x="-12950" y="6227"/>
                    <a:pt x="16370" y="73681"/>
                    <a:pt x="39822" y="62200"/>
                  </a:cubicBezTo>
                  <a:cubicBezTo>
                    <a:pt x="80529" y="42275"/>
                    <a:pt x="25281" y="-5270"/>
                    <a:pt x="6165" y="47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49" name="Google Shape;549;p40"/>
            <p:cNvSpPr/>
            <p:nvPr/>
          </p:nvSpPr>
          <p:spPr>
            <a:xfrm>
              <a:off x="580978" y="1013259"/>
              <a:ext cx="39386" cy="52947"/>
            </a:xfrm>
            <a:custGeom>
              <a:avLst/>
              <a:gdLst/>
              <a:ahLst/>
              <a:cxnLst/>
              <a:rect l="l" t="t" r="r" b="b"/>
              <a:pathLst>
                <a:path w="39386" h="52947" extrusionOk="0">
                  <a:moveTo>
                    <a:pt x="6853" y="565"/>
                  </a:moveTo>
                  <a:cubicBezTo>
                    <a:pt x="-7068" y="5452"/>
                    <a:pt x="287" y="62417"/>
                    <a:pt x="28304" y="51580"/>
                  </a:cubicBezTo>
                  <a:cubicBezTo>
                    <a:pt x="56321" y="40747"/>
                    <a:pt x="24471" y="-5620"/>
                    <a:pt x="6853" y="56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50" name="Google Shape;550;p40"/>
            <p:cNvSpPr/>
            <p:nvPr/>
          </p:nvSpPr>
          <p:spPr>
            <a:xfrm>
              <a:off x="547665" y="1097763"/>
              <a:ext cx="39383" cy="52951"/>
            </a:xfrm>
            <a:custGeom>
              <a:avLst/>
              <a:gdLst/>
              <a:ahLst/>
              <a:cxnLst/>
              <a:rect l="l" t="t" r="r" b="b"/>
              <a:pathLst>
                <a:path w="39383" h="52951" extrusionOk="0">
                  <a:moveTo>
                    <a:pt x="6854" y="565"/>
                  </a:moveTo>
                  <a:cubicBezTo>
                    <a:pt x="-7067" y="5456"/>
                    <a:pt x="284" y="62421"/>
                    <a:pt x="28301" y="51584"/>
                  </a:cubicBezTo>
                  <a:cubicBezTo>
                    <a:pt x="56318" y="40747"/>
                    <a:pt x="24472" y="-5620"/>
                    <a:pt x="6854" y="56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51" name="Google Shape;551;p40"/>
            <p:cNvSpPr/>
            <p:nvPr/>
          </p:nvSpPr>
          <p:spPr>
            <a:xfrm>
              <a:off x="378446" y="1050379"/>
              <a:ext cx="48288" cy="58445"/>
            </a:xfrm>
            <a:custGeom>
              <a:avLst/>
              <a:gdLst/>
              <a:ahLst/>
              <a:cxnLst/>
              <a:rect l="l" t="t" r="r" b="b"/>
              <a:pathLst>
                <a:path w="48288" h="58445" extrusionOk="0">
                  <a:moveTo>
                    <a:pt x="3945" y="1542"/>
                  </a:moveTo>
                  <a:cubicBezTo>
                    <a:pt x="-2518" y="6950"/>
                    <a:pt x="154" y="16180"/>
                    <a:pt x="3522" y="26122"/>
                  </a:cubicBezTo>
                  <a:cubicBezTo>
                    <a:pt x="6884" y="36052"/>
                    <a:pt x="10933" y="46695"/>
                    <a:pt x="17164" y="53568"/>
                  </a:cubicBezTo>
                  <a:cubicBezTo>
                    <a:pt x="28070" y="65595"/>
                    <a:pt x="54229" y="54034"/>
                    <a:pt x="47064" y="33591"/>
                  </a:cubicBezTo>
                  <a:cubicBezTo>
                    <a:pt x="44967" y="27612"/>
                    <a:pt x="35106" y="18503"/>
                    <a:pt x="25666" y="10569"/>
                  </a:cubicBezTo>
                  <a:cubicBezTo>
                    <a:pt x="17276" y="3517"/>
                    <a:pt x="9470" y="-3085"/>
                    <a:pt x="3945" y="154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52" name="Google Shape;552;p40"/>
            <p:cNvSpPr/>
            <p:nvPr/>
          </p:nvSpPr>
          <p:spPr>
            <a:xfrm>
              <a:off x="426148" y="1160252"/>
              <a:ext cx="44418" cy="53762"/>
            </a:xfrm>
            <a:custGeom>
              <a:avLst/>
              <a:gdLst/>
              <a:ahLst/>
              <a:cxnLst/>
              <a:rect l="l" t="t" r="r" b="b"/>
              <a:pathLst>
                <a:path w="44418" h="53762" extrusionOk="0">
                  <a:moveTo>
                    <a:pt x="3629" y="1417"/>
                  </a:moveTo>
                  <a:cubicBezTo>
                    <a:pt x="-2318" y="6393"/>
                    <a:pt x="143" y="14881"/>
                    <a:pt x="3240" y="24030"/>
                  </a:cubicBezTo>
                  <a:cubicBezTo>
                    <a:pt x="6333" y="33163"/>
                    <a:pt x="10057" y="42955"/>
                    <a:pt x="15789" y="49274"/>
                  </a:cubicBezTo>
                  <a:cubicBezTo>
                    <a:pt x="25821" y="60338"/>
                    <a:pt x="49883" y="49708"/>
                    <a:pt x="43292" y="30900"/>
                  </a:cubicBezTo>
                  <a:cubicBezTo>
                    <a:pt x="41365" y="25399"/>
                    <a:pt x="32294" y="17019"/>
                    <a:pt x="23610" y="9724"/>
                  </a:cubicBezTo>
                  <a:cubicBezTo>
                    <a:pt x="15895" y="3235"/>
                    <a:pt x="8709" y="-2837"/>
                    <a:pt x="3629" y="141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53" name="Google Shape;553;p40"/>
            <p:cNvSpPr/>
            <p:nvPr/>
          </p:nvSpPr>
          <p:spPr>
            <a:xfrm>
              <a:off x="345346" y="1124226"/>
              <a:ext cx="35305" cy="51564"/>
            </a:xfrm>
            <a:custGeom>
              <a:avLst/>
              <a:gdLst/>
              <a:ahLst/>
              <a:cxnLst/>
              <a:rect l="l" t="t" r="r" b="b"/>
              <a:pathLst>
                <a:path w="35305" h="51564" extrusionOk="0">
                  <a:moveTo>
                    <a:pt x="5461" y="593"/>
                  </a:moveTo>
                  <a:cubicBezTo>
                    <a:pt x="-884" y="3723"/>
                    <a:pt x="-383" y="11657"/>
                    <a:pt x="559" y="20300"/>
                  </a:cubicBezTo>
                  <a:cubicBezTo>
                    <a:pt x="1500" y="28934"/>
                    <a:pt x="2875" y="38269"/>
                    <a:pt x="6754" y="44989"/>
                  </a:cubicBezTo>
                  <a:cubicBezTo>
                    <a:pt x="13541" y="56745"/>
                    <a:pt x="37306" y="52413"/>
                    <a:pt x="35170" y="34594"/>
                  </a:cubicBezTo>
                  <a:cubicBezTo>
                    <a:pt x="34546" y="29384"/>
                    <a:pt x="28080" y="20178"/>
                    <a:pt x="21745" y="11993"/>
                  </a:cubicBezTo>
                  <a:cubicBezTo>
                    <a:pt x="16116" y="4722"/>
                    <a:pt x="10885" y="-2078"/>
                    <a:pt x="5461" y="59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554" name="Google Shape;554;p40"/>
          <p:cNvSpPr/>
          <p:nvPr/>
        </p:nvSpPr>
        <p:spPr>
          <a:xfrm rot="10800000">
            <a:off x="8203639" y="399"/>
            <a:ext cx="940359" cy="562867"/>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555" name="Google Shape;555;p40"/>
          <p:cNvGrpSpPr/>
          <p:nvPr/>
        </p:nvGrpSpPr>
        <p:grpSpPr>
          <a:xfrm flipH="1">
            <a:off x="40256" y="3396617"/>
            <a:ext cx="924848" cy="1620964"/>
            <a:chOff x="3290668" y="1538616"/>
            <a:chExt cx="473092" cy="829180"/>
          </a:xfrm>
        </p:grpSpPr>
        <p:sp>
          <p:nvSpPr>
            <p:cNvPr id="556" name="Google Shape;556;p40"/>
            <p:cNvSpPr/>
            <p:nvPr/>
          </p:nvSpPr>
          <p:spPr>
            <a:xfrm>
              <a:off x="3394142" y="1788352"/>
              <a:ext cx="152683" cy="579444"/>
            </a:xfrm>
            <a:custGeom>
              <a:avLst/>
              <a:gdLst/>
              <a:ahLst/>
              <a:cxnLst/>
              <a:rect l="l" t="t" r="r" b="b"/>
              <a:pathLst>
                <a:path w="152683" h="579444" extrusionOk="0">
                  <a:moveTo>
                    <a:pt x="134333" y="0"/>
                  </a:moveTo>
                  <a:lnTo>
                    <a:pt x="152683" y="4287"/>
                  </a:lnTo>
                  <a:lnTo>
                    <a:pt x="18350" y="579445"/>
                  </a:lnTo>
                  <a:lnTo>
                    <a:pt x="0" y="575162"/>
                  </a:lnTo>
                  <a:lnTo>
                    <a:pt x="134333" y="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57" name="Google Shape;557;p40"/>
            <p:cNvSpPr/>
            <p:nvPr/>
          </p:nvSpPr>
          <p:spPr>
            <a:xfrm>
              <a:off x="3435661" y="1819166"/>
              <a:ext cx="136240" cy="199976"/>
            </a:xfrm>
            <a:custGeom>
              <a:avLst/>
              <a:gdLst/>
              <a:ahLst/>
              <a:cxnLst/>
              <a:rect l="l" t="t" r="r" b="b"/>
              <a:pathLst>
                <a:path w="136240" h="199976" extrusionOk="0">
                  <a:moveTo>
                    <a:pt x="127498" y="0"/>
                  </a:moveTo>
                  <a:cubicBezTo>
                    <a:pt x="127498" y="0"/>
                    <a:pt x="35804" y="27531"/>
                    <a:pt x="12831" y="68612"/>
                  </a:cubicBezTo>
                  <a:cubicBezTo>
                    <a:pt x="1140" y="89512"/>
                    <a:pt x="25339" y="113372"/>
                    <a:pt x="16235" y="131888"/>
                  </a:cubicBezTo>
                  <a:cubicBezTo>
                    <a:pt x="4734" y="155274"/>
                    <a:pt x="-28562" y="230565"/>
                    <a:pt x="55534" y="186291"/>
                  </a:cubicBezTo>
                  <a:cubicBezTo>
                    <a:pt x="173221" y="124330"/>
                    <a:pt x="127498" y="0"/>
                    <a:pt x="127498"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58" name="Google Shape;558;p40"/>
            <p:cNvSpPr/>
            <p:nvPr/>
          </p:nvSpPr>
          <p:spPr>
            <a:xfrm>
              <a:off x="3324799" y="1796001"/>
              <a:ext cx="215904" cy="128284"/>
            </a:xfrm>
            <a:custGeom>
              <a:avLst/>
              <a:gdLst/>
              <a:ahLst/>
              <a:cxnLst/>
              <a:rect l="l" t="t" r="r" b="b"/>
              <a:pathLst>
                <a:path w="215904" h="128284" extrusionOk="0">
                  <a:moveTo>
                    <a:pt x="215905" y="19339"/>
                  </a:moveTo>
                  <a:cubicBezTo>
                    <a:pt x="215905" y="19339"/>
                    <a:pt x="125858" y="-13183"/>
                    <a:pt x="82932" y="6122"/>
                  </a:cubicBezTo>
                  <a:cubicBezTo>
                    <a:pt x="61092" y="15943"/>
                    <a:pt x="66310" y="49522"/>
                    <a:pt x="47969" y="58966"/>
                  </a:cubicBezTo>
                  <a:cubicBezTo>
                    <a:pt x="24797" y="70896"/>
                    <a:pt x="-46806" y="111527"/>
                    <a:pt x="47110" y="126076"/>
                  </a:cubicBezTo>
                  <a:cubicBezTo>
                    <a:pt x="178545" y="146434"/>
                    <a:pt x="215905" y="19339"/>
                    <a:pt x="215905" y="1933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59" name="Google Shape;559;p40"/>
            <p:cNvSpPr/>
            <p:nvPr/>
          </p:nvSpPr>
          <p:spPr>
            <a:xfrm>
              <a:off x="3326308" y="1686045"/>
              <a:ext cx="205477" cy="129825"/>
            </a:xfrm>
            <a:custGeom>
              <a:avLst/>
              <a:gdLst/>
              <a:ahLst/>
              <a:cxnLst/>
              <a:rect l="l" t="t" r="r" b="b"/>
              <a:pathLst>
                <a:path w="205477" h="129825" extrusionOk="0">
                  <a:moveTo>
                    <a:pt x="205478" y="118018"/>
                  </a:moveTo>
                  <a:cubicBezTo>
                    <a:pt x="205478" y="118018"/>
                    <a:pt x="173287" y="27854"/>
                    <a:pt x="131085" y="7014"/>
                  </a:cubicBezTo>
                  <a:cubicBezTo>
                    <a:pt x="109614" y="-3592"/>
                    <a:pt x="87026" y="21798"/>
                    <a:pt x="68068" y="13653"/>
                  </a:cubicBezTo>
                  <a:cubicBezTo>
                    <a:pt x="44124" y="3367"/>
                    <a:pt x="-32775" y="-26031"/>
                    <a:pt x="15746" y="55685"/>
                  </a:cubicBezTo>
                  <a:cubicBezTo>
                    <a:pt x="83649" y="170044"/>
                    <a:pt x="205478" y="118018"/>
                    <a:pt x="205478" y="11801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60" name="Google Shape;560;p40"/>
            <p:cNvSpPr/>
            <p:nvPr/>
          </p:nvSpPr>
          <p:spPr>
            <a:xfrm>
              <a:off x="3421303" y="1574504"/>
              <a:ext cx="129777" cy="213151"/>
            </a:xfrm>
            <a:custGeom>
              <a:avLst/>
              <a:gdLst/>
              <a:ahLst/>
              <a:cxnLst/>
              <a:rect l="l" t="t" r="r" b="b"/>
              <a:pathLst>
                <a:path w="129777" h="213151" extrusionOk="0">
                  <a:moveTo>
                    <a:pt x="113507" y="213152"/>
                  </a:moveTo>
                  <a:cubicBezTo>
                    <a:pt x="113507" y="213152"/>
                    <a:pt x="143119" y="122105"/>
                    <a:pt x="122445" y="79823"/>
                  </a:cubicBezTo>
                  <a:cubicBezTo>
                    <a:pt x="111928" y="58307"/>
                    <a:pt x="78531" y="64606"/>
                    <a:pt x="68500" y="46575"/>
                  </a:cubicBezTo>
                  <a:cubicBezTo>
                    <a:pt x="55833" y="23801"/>
                    <a:pt x="12919" y="-46459"/>
                    <a:pt x="1402" y="47879"/>
                  </a:cubicBezTo>
                  <a:cubicBezTo>
                    <a:pt x="-14721" y="179896"/>
                    <a:pt x="113507" y="213152"/>
                    <a:pt x="113507" y="21315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61" name="Google Shape;561;p40"/>
            <p:cNvSpPr/>
            <p:nvPr/>
          </p:nvSpPr>
          <p:spPr>
            <a:xfrm>
              <a:off x="3517531" y="1577955"/>
              <a:ext cx="136714" cy="199559"/>
            </a:xfrm>
            <a:custGeom>
              <a:avLst/>
              <a:gdLst/>
              <a:ahLst/>
              <a:cxnLst/>
              <a:rect l="l" t="t" r="r" b="b"/>
              <a:pathLst>
                <a:path w="136714" h="199559" extrusionOk="0">
                  <a:moveTo>
                    <a:pt x="8535" y="199560"/>
                  </a:moveTo>
                  <a:cubicBezTo>
                    <a:pt x="8535" y="199560"/>
                    <a:pt x="100331" y="172373"/>
                    <a:pt x="123457" y="131377"/>
                  </a:cubicBezTo>
                  <a:cubicBezTo>
                    <a:pt x="135225" y="110521"/>
                    <a:pt x="111115" y="86569"/>
                    <a:pt x="120288" y="68089"/>
                  </a:cubicBezTo>
                  <a:cubicBezTo>
                    <a:pt x="131877" y="44743"/>
                    <a:pt x="165453" y="-30422"/>
                    <a:pt x="81195" y="13536"/>
                  </a:cubicBezTo>
                  <a:cubicBezTo>
                    <a:pt x="-36723" y="75060"/>
                    <a:pt x="8535" y="199560"/>
                    <a:pt x="8535" y="19956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62" name="Google Shape;562;p40"/>
            <p:cNvSpPr/>
            <p:nvPr/>
          </p:nvSpPr>
          <p:spPr>
            <a:xfrm>
              <a:off x="3543291" y="1677119"/>
              <a:ext cx="216901" cy="127765"/>
            </a:xfrm>
            <a:custGeom>
              <a:avLst/>
              <a:gdLst/>
              <a:ahLst/>
              <a:cxnLst/>
              <a:rect l="l" t="t" r="r" b="b"/>
              <a:pathLst>
                <a:path w="216901" h="127765" extrusionOk="0">
                  <a:moveTo>
                    <a:pt x="0" y="107214"/>
                  </a:moveTo>
                  <a:cubicBezTo>
                    <a:pt x="0" y="107214"/>
                    <a:pt x="89638" y="140841"/>
                    <a:pt x="132799" y="122066"/>
                  </a:cubicBezTo>
                  <a:cubicBezTo>
                    <a:pt x="154760" y="112512"/>
                    <a:pt x="149955" y="78873"/>
                    <a:pt x="168414" y="69655"/>
                  </a:cubicBezTo>
                  <a:cubicBezTo>
                    <a:pt x="191727" y="58009"/>
                    <a:pt x="263824" y="18260"/>
                    <a:pt x="170094" y="2561"/>
                  </a:cubicBezTo>
                  <a:cubicBezTo>
                    <a:pt x="38919" y="-19412"/>
                    <a:pt x="0" y="107214"/>
                    <a:pt x="0" y="10721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63" name="Google Shape;563;p40"/>
            <p:cNvSpPr/>
            <p:nvPr/>
          </p:nvSpPr>
          <p:spPr>
            <a:xfrm>
              <a:off x="3558075" y="1782931"/>
              <a:ext cx="205685" cy="129579"/>
            </a:xfrm>
            <a:custGeom>
              <a:avLst/>
              <a:gdLst/>
              <a:ahLst/>
              <a:cxnLst/>
              <a:rect l="l" t="t" r="r" b="b"/>
              <a:pathLst>
                <a:path w="205685" h="129579" extrusionOk="0">
                  <a:moveTo>
                    <a:pt x="0" y="11938"/>
                  </a:moveTo>
                  <a:cubicBezTo>
                    <a:pt x="0" y="11938"/>
                    <a:pt x="32373" y="102037"/>
                    <a:pt x="74615" y="122792"/>
                  </a:cubicBezTo>
                  <a:cubicBezTo>
                    <a:pt x="96111" y="133353"/>
                    <a:pt x="118647" y="107919"/>
                    <a:pt x="137620" y="116023"/>
                  </a:cubicBezTo>
                  <a:cubicBezTo>
                    <a:pt x="161585" y="126265"/>
                    <a:pt x="238544" y="155509"/>
                    <a:pt x="189857" y="73887"/>
                  </a:cubicBezTo>
                  <a:cubicBezTo>
                    <a:pt x="121723" y="-40335"/>
                    <a:pt x="0" y="11938"/>
                    <a:pt x="0" y="1193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64" name="Google Shape;564;p40"/>
            <p:cNvSpPr/>
            <p:nvPr/>
          </p:nvSpPr>
          <p:spPr>
            <a:xfrm>
              <a:off x="3531867" y="1803990"/>
              <a:ext cx="130969" cy="211078"/>
            </a:xfrm>
            <a:custGeom>
              <a:avLst/>
              <a:gdLst/>
              <a:ahLst/>
              <a:cxnLst/>
              <a:rect l="l" t="t" r="r" b="b"/>
              <a:pathLst>
                <a:path w="130969" h="211078" extrusionOk="0">
                  <a:moveTo>
                    <a:pt x="14189" y="0"/>
                  </a:moveTo>
                  <a:cubicBezTo>
                    <a:pt x="14189" y="0"/>
                    <a:pt x="-13339" y="91694"/>
                    <a:pt x="8291" y="133499"/>
                  </a:cubicBezTo>
                  <a:cubicBezTo>
                    <a:pt x="19297" y="154768"/>
                    <a:pt x="52541" y="147712"/>
                    <a:pt x="62977" y="165508"/>
                  </a:cubicBezTo>
                  <a:cubicBezTo>
                    <a:pt x="76161" y="187991"/>
                    <a:pt x="120662" y="257254"/>
                    <a:pt x="130034" y="162678"/>
                  </a:cubicBezTo>
                  <a:cubicBezTo>
                    <a:pt x="143142" y="30325"/>
                    <a:pt x="14189" y="0"/>
                    <a:pt x="14189" y="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65" name="Google Shape;565;p40"/>
            <p:cNvSpPr/>
            <p:nvPr/>
          </p:nvSpPr>
          <p:spPr>
            <a:xfrm>
              <a:off x="3555678" y="1682279"/>
              <a:ext cx="143534" cy="82408"/>
            </a:xfrm>
            <a:custGeom>
              <a:avLst/>
              <a:gdLst/>
              <a:ahLst/>
              <a:cxnLst/>
              <a:rect l="l" t="t" r="r" b="b"/>
              <a:pathLst>
                <a:path w="143534" h="82408" extrusionOk="0">
                  <a:moveTo>
                    <a:pt x="143534" y="3073"/>
                  </a:moveTo>
                  <a:cubicBezTo>
                    <a:pt x="143526" y="1384"/>
                    <a:pt x="142122" y="-8"/>
                    <a:pt x="140429" y="0"/>
                  </a:cubicBezTo>
                  <a:cubicBezTo>
                    <a:pt x="139976" y="4"/>
                    <a:pt x="139171" y="-8"/>
                    <a:pt x="137976" y="32"/>
                  </a:cubicBezTo>
                  <a:cubicBezTo>
                    <a:pt x="136001" y="105"/>
                    <a:pt x="133783" y="247"/>
                    <a:pt x="131281" y="433"/>
                  </a:cubicBezTo>
                  <a:cubicBezTo>
                    <a:pt x="124156" y="959"/>
                    <a:pt x="116408" y="1846"/>
                    <a:pt x="108478" y="3247"/>
                  </a:cubicBezTo>
                  <a:cubicBezTo>
                    <a:pt x="90079" y="6493"/>
                    <a:pt x="73121" y="11841"/>
                    <a:pt x="58920" y="19726"/>
                  </a:cubicBezTo>
                  <a:cubicBezTo>
                    <a:pt x="57589" y="20467"/>
                    <a:pt x="56305" y="21240"/>
                    <a:pt x="54986" y="22050"/>
                  </a:cubicBezTo>
                  <a:cubicBezTo>
                    <a:pt x="39684" y="31385"/>
                    <a:pt x="25714" y="44631"/>
                    <a:pt x="13395" y="59860"/>
                  </a:cubicBezTo>
                  <a:cubicBezTo>
                    <a:pt x="9796" y="64313"/>
                    <a:pt x="6598" y="68672"/>
                    <a:pt x="3858" y="72656"/>
                  </a:cubicBezTo>
                  <a:cubicBezTo>
                    <a:pt x="2894" y="74052"/>
                    <a:pt x="611" y="77445"/>
                    <a:pt x="453" y="77700"/>
                  </a:cubicBezTo>
                  <a:cubicBezTo>
                    <a:pt x="-425" y="79145"/>
                    <a:pt x="8" y="81076"/>
                    <a:pt x="1449" y="81954"/>
                  </a:cubicBezTo>
                  <a:cubicBezTo>
                    <a:pt x="2894" y="82833"/>
                    <a:pt x="4825" y="82404"/>
                    <a:pt x="5704" y="80958"/>
                  </a:cubicBezTo>
                  <a:cubicBezTo>
                    <a:pt x="5833" y="80744"/>
                    <a:pt x="7975" y="77404"/>
                    <a:pt x="8902" y="76060"/>
                  </a:cubicBezTo>
                  <a:cubicBezTo>
                    <a:pt x="11557" y="72202"/>
                    <a:pt x="14674" y="68085"/>
                    <a:pt x="18176" y="63762"/>
                  </a:cubicBezTo>
                  <a:cubicBezTo>
                    <a:pt x="30086" y="49035"/>
                    <a:pt x="43566" y="36146"/>
                    <a:pt x="58184" y="27224"/>
                  </a:cubicBezTo>
                  <a:cubicBezTo>
                    <a:pt x="59435" y="26459"/>
                    <a:pt x="60653" y="25750"/>
                    <a:pt x="61912" y="25050"/>
                  </a:cubicBezTo>
                  <a:cubicBezTo>
                    <a:pt x="75441" y="17537"/>
                    <a:pt x="91743" y="12460"/>
                    <a:pt x="109522" y="9327"/>
                  </a:cubicBezTo>
                  <a:cubicBezTo>
                    <a:pt x="117242" y="7963"/>
                    <a:pt x="124767" y="7003"/>
                    <a:pt x="131698" y="6493"/>
                  </a:cubicBezTo>
                  <a:cubicBezTo>
                    <a:pt x="134118" y="6315"/>
                    <a:pt x="136284" y="6311"/>
                    <a:pt x="138183" y="6242"/>
                  </a:cubicBezTo>
                  <a:cubicBezTo>
                    <a:pt x="139316" y="6198"/>
                    <a:pt x="140069" y="6177"/>
                    <a:pt x="140462" y="6177"/>
                  </a:cubicBezTo>
                  <a:cubicBezTo>
                    <a:pt x="142154" y="6165"/>
                    <a:pt x="143547" y="4761"/>
                    <a:pt x="143534" y="307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566" name="Google Shape;566;p40"/>
            <p:cNvGrpSpPr/>
            <p:nvPr/>
          </p:nvGrpSpPr>
          <p:grpSpPr>
            <a:xfrm>
              <a:off x="3290668" y="1538616"/>
              <a:ext cx="378700" cy="525092"/>
              <a:chOff x="3290668" y="1538616"/>
              <a:chExt cx="378700" cy="525092"/>
            </a:xfrm>
          </p:grpSpPr>
          <p:sp>
            <p:nvSpPr>
              <p:cNvPr id="567" name="Google Shape;567;p40"/>
              <p:cNvSpPr/>
              <p:nvPr/>
            </p:nvSpPr>
            <p:spPr>
              <a:xfrm>
                <a:off x="3290668" y="1912836"/>
                <a:ext cx="26427" cy="51222"/>
              </a:xfrm>
              <a:custGeom>
                <a:avLst/>
                <a:gdLst/>
                <a:ahLst/>
                <a:cxnLst/>
                <a:rect l="l" t="t" r="r" b="b"/>
                <a:pathLst>
                  <a:path w="26427" h="51222" extrusionOk="0">
                    <a:moveTo>
                      <a:pt x="2563" y="33"/>
                    </a:moveTo>
                    <a:cubicBezTo>
                      <a:pt x="891" y="275"/>
                      <a:pt x="-206" y="1777"/>
                      <a:pt x="33" y="3449"/>
                    </a:cubicBezTo>
                    <a:cubicBezTo>
                      <a:pt x="85" y="3809"/>
                      <a:pt x="126" y="4457"/>
                      <a:pt x="283" y="5348"/>
                    </a:cubicBezTo>
                    <a:cubicBezTo>
                      <a:pt x="551" y="6813"/>
                      <a:pt x="895" y="8526"/>
                      <a:pt x="1295" y="10278"/>
                    </a:cubicBezTo>
                    <a:cubicBezTo>
                      <a:pt x="2445" y="15298"/>
                      <a:pt x="3979" y="20245"/>
                      <a:pt x="5850" y="24953"/>
                    </a:cubicBezTo>
                    <a:cubicBezTo>
                      <a:pt x="6267" y="26001"/>
                      <a:pt x="6667" y="26997"/>
                      <a:pt x="7117" y="27989"/>
                    </a:cubicBezTo>
                    <a:cubicBezTo>
                      <a:pt x="8501" y="31070"/>
                      <a:pt x="10128" y="34312"/>
                      <a:pt x="12051" y="37478"/>
                    </a:cubicBezTo>
                    <a:cubicBezTo>
                      <a:pt x="13991" y="40676"/>
                      <a:pt x="16051" y="43651"/>
                      <a:pt x="18124" y="46461"/>
                    </a:cubicBezTo>
                    <a:cubicBezTo>
                      <a:pt x="18848" y="47444"/>
                      <a:pt x="20880" y="49946"/>
                      <a:pt x="21030" y="50128"/>
                    </a:cubicBezTo>
                    <a:cubicBezTo>
                      <a:pt x="22111" y="51432"/>
                      <a:pt x="24034" y="51585"/>
                      <a:pt x="25333" y="50509"/>
                    </a:cubicBezTo>
                    <a:cubicBezTo>
                      <a:pt x="26637" y="49432"/>
                      <a:pt x="26791" y="47509"/>
                      <a:pt x="25714" y="46205"/>
                    </a:cubicBezTo>
                    <a:cubicBezTo>
                      <a:pt x="25208" y="45598"/>
                      <a:pt x="24232" y="44513"/>
                      <a:pt x="23054" y="42918"/>
                    </a:cubicBezTo>
                    <a:cubicBezTo>
                      <a:pt x="21087" y="40251"/>
                      <a:pt x="19196" y="37344"/>
                      <a:pt x="17363" y="34316"/>
                    </a:cubicBezTo>
                    <a:cubicBezTo>
                      <a:pt x="15565" y="31349"/>
                      <a:pt x="13958" y="28422"/>
                      <a:pt x="12683" y="25588"/>
                    </a:cubicBezTo>
                    <a:cubicBezTo>
                      <a:pt x="12274" y="24678"/>
                      <a:pt x="11926" y="23641"/>
                      <a:pt x="11545" y="22678"/>
                    </a:cubicBezTo>
                    <a:cubicBezTo>
                      <a:pt x="9801" y="18290"/>
                      <a:pt x="8327" y="13622"/>
                      <a:pt x="7242" y="8890"/>
                    </a:cubicBezTo>
                    <a:cubicBezTo>
                      <a:pt x="6866" y="7230"/>
                      <a:pt x="6607" y="5712"/>
                      <a:pt x="6356" y="4336"/>
                    </a:cubicBezTo>
                    <a:cubicBezTo>
                      <a:pt x="6210" y="3518"/>
                      <a:pt x="6145" y="2854"/>
                      <a:pt x="6105" y="2563"/>
                    </a:cubicBezTo>
                    <a:cubicBezTo>
                      <a:pt x="5862" y="891"/>
                      <a:pt x="4234" y="-206"/>
                      <a:pt x="2563" y="3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68" name="Google Shape;568;p40"/>
              <p:cNvSpPr/>
              <p:nvPr/>
            </p:nvSpPr>
            <p:spPr>
              <a:xfrm>
                <a:off x="3297649" y="1853652"/>
                <a:ext cx="32480" cy="109832"/>
              </a:xfrm>
              <a:custGeom>
                <a:avLst/>
                <a:gdLst/>
                <a:ahLst/>
                <a:cxnLst/>
                <a:rect l="l" t="t" r="r" b="b"/>
                <a:pathLst>
                  <a:path w="32480" h="109832" extrusionOk="0">
                    <a:moveTo>
                      <a:pt x="4058" y="12"/>
                    </a:moveTo>
                    <a:cubicBezTo>
                      <a:pt x="2374" y="-138"/>
                      <a:pt x="791" y="1113"/>
                      <a:pt x="641" y="2797"/>
                    </a:cubicBezTo>
                    <a:cubicBezTo>
                      <a:pt x="617" y="3064"/>
                      <a:pt x="467" y="6841"/>
                      <a:pt x="386" y="8363"/>
                    </a:cubicBezTo>
                    <a:cubicBezTo>
                      <a:pt x="-290" y="21091"/>
                      <a:pt x="-152" y="34798"/>
                      <a:pt x="1398" y="47833"/>
                    </a:cubicBezTo>
                    <a:cubicBezTo>
                      <a:pt x="2070" y="53459"/>
                      <a:pt x="2993" y="58827"/>
                      <a:pt x="4183" y="63645"/>
                    </a:cubicBezTo>
                    <a:cubicBezTo>
                      <a:pt x="6422" y="72692"/>
                      <a:pt x="9919" y="81375"/>
                      <a:pt x="14304" y="89577"/>
                    </a:cubicBezTo>
                    <a:cubicBezTo>
                      <a:pt x="17101" y="94811"/>
                      <a:pt x="20032" y="99479"/>
                      <a:pt x="23031" y="103620"/>
                    </a:cubicBezTo>
                    <a:cubicBezTo>
                      <a:pt x="24088" y="105073"/>
                      <a:pt x="25059" y="106316"/>
                      <a:pt x="25942" y="107413"/>
                    </a:cubicBezTo>
                    <a:cubicBezTo>
                      <a:pt x="26480" y="108085"/>
                      <a:pt x="26857" y="108550"/>
                      <a:pt x="27079" y="108806"/>
                    </a:cubicBezTo>
                    <a:cubicBezTo>
                      <a:pt x="28197" y="110073"/>
                      <a:pt x="30116" y="110178"/>
                      <a:pt x="31383" y="109061"/>
                    </a:cubicBezTo>
                    <a:cubicBezTo>
                      <a:pt x="32650" y="107943"/>
                      <a:pt x="32880" y="106024"/>
                      <a:pt x="31759" y="104757"/>
                    </a:cubicBezTo>
                    <a:cubicBezTo>
                      <a:pt x="31593" y="104571"/>
                      <a:pt x="31233" y="104219"/>
                      <a:pt x="30747" y="103620"/>
                    </a:cubicBezTo>
                    <a:cubicBezTo>
                      <a:pt x="29929" y="102604"/>
                      <a:pt x="28958" y="101446"/>
                      <a:pt x="27966" y="100078"/>
                    </a:cubicBezTo>
                    <a:cubicBezTo>
                      <a:pt x="25120" y="96151"/>
                      <a:pt x="22274" y="91641"/>
                      <a:pt x="19615" y="86666"/>
                    </a:cubicBezTo>
                    <a:cubicBezTo>
                      <a:pt x="15457" y="78890"/>
                      <a:pt x="12235" y="70652"/>
                      <a:pt x="10130" y="62127"/>
                    </a:cubicBezTo>
                    <a:cubicBezTo>
                      <a:pt x="9001" y="57568"/>
                      <a:pt x="8114" y="52589"/>
                      <a:pt x="7470" y="47197"/>
                    </a:cubicBezTo>
                    <a:cubicBezTo>
                      <a:pt x="5968" y="34571"/>
                      <a:pt x="5802" y="21022"/>
                      <a:pt x="6458" y="8614"/>
                    </a:cubicBezTo>
                    <a:cubicBezTo>
                      <a:pt x="6539" y="7137"/>
                      <a:pt x="6819" y="3538"/>
                      <a:pt x="6839" y="3303"/>
                    </a:cubicBezTo>
                    <a:cubicBezTo>
                      <a:pt x="6993" y="1619"/>
                      <a:pt x="5738" y="166"/>
                      <a:pt x="4058" y="12"/>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69" name="Google Shape;569;p40"/>
              <p:cNvSpPr/>
              <p:nvPr/>
            </p:nvSpPr>
            <p:spPr>
              <a:xfrm>
                <a:off x="3594494" y="1538616"/>
                <a:ext cx="33348" cy="22774"/>
              </a:xfrm>
              <a:custGeom>
                <a:avLst/>
                <a:gdLst/>
                <a:ahLst/>
                <a:cxnLst/>
                <a:rect l="l" t="t" r="r" b="b"/>
                <a:pathLst>
                  <a:path w="33348" h="22774" extrusionOk="0">
                    <a:moveTo>
                      <a:pt x="4114" y="181"/>
                    </a:moveTo>
                    <a:cubicBezTo>
                      <a:pt x="2532" y="-406"/>
                      <a:pt x="783" y="492"/>
                      <a:pt x="196" y="2079"/>
                    </a:cubicBezTo>
                    <a:cubicBezTo>
                      <a:pt x="-391" y="3662"/>
                      <a:pt x="382" y="5411"/>
                      <a:pt x="1965" y="5998"/>
                    </a:cubicBezTo>
                    <a:cubicBezTo>
                      <a:pt x="2669" y="6261"/>
                      <a:pt x="3880" y="6698"/>
                      <a:pt x="5507" y="7390"/>
                    </a:cubicBezTo>
                    <a:cubicBezTo>
                      <a:pt x="8223" y="8548"/>
                      <a:pt x="10960" y="9835"/>
                      <a:pt x="13478" y="11187"/>
                    </a:cubicBezTo>
                    <a:cubicBezTo>
                      <a:pt x="14571" y="11770"/>
                      <a:pt x="15550" y="12370"/>
                      <a:pt x="16514" y="12957"/>
                    </a:cubicBezTo>
                    <a:cubicBezTo>
                      <a:pt x="17562" y="13596"/>
                      <a:pt x="18627" y="14244"/>
                      <a:pt x="19676" y="14981"/>
                    </a:cubicBezTo>
                    <a:cubicBezTo>
                      <a:pt x="21833" y="16495"/>
                      <a:pt x="23882" y="18166"/>
                      <a:pt x="25748" y="19790"/>
                    </a:cubicBezTo>
                    <a:cubicBezTo>
                      <a:pt x="26861" y="20757"/>
                      <a:pt x="27739" y="21530"/>
                      <a:pt x="28152" y="21939"/>
                    </a:cubicBezTo>
                    <a:cubicBezTo>
                      <a:pt x="29355" y="23125"/>
                      <a:pt x="31265" y="23016"/>
                      <a:pt x="32451" y="21814"/>
                    </a:cubicBezTo>
                    <a:cubicBezTo>
                      <a:pt x="33641" y="20612"/>
                      <a:pt x="33654" y="18701"/>
                      <a:pt x="32451" y="17511"/>
                    </a:cubicBezTo>
                    <a:cubicBezTo>
                      <a:pt x="31953" y="17017"/>
                      <a:pt x="31014" y="16167"/>
                      <a:pt x="29796" y="15106"/>
                    </a:cubicBezTo>
                    <a:cubicBezTo>
                      <a:pt x="27780" y="13353"/>
                      <a:pt x="25561" y="11689"/>
                      <a:pt x="23218" y="10046"/>
                    </a:cubicBezTo>
                    <a:cubicBezTo>
                      <a:pt x="22068" y="9240"/>
                      <a:pt x="20963" y="8479"/>
                      <a:pt x="19801" y="7771"/>
                    </a:cubicBezTo>
                    <a:cubicBezTo>
                      <a:pt x="18740" y="7119"/>
                      <a:pt x="17579" y="6386"/>
                      <a:pt x="16388" y="5747"/>
                    </a:cubicBezTo>
                    <a:cubicBezTo>
                      <a:pt x="13692" y="4302"/>
                      <a:pt x="10782" y="3047"/>
                      <a:pt x="7912" y="1824"/>
                    </a:cubicBezTo>
                    <a:cubicBezTo>
                      <a:pt x="6908" y="1395"/>
                      <a:pt x="4321" y="258"/>
                      <a:pt x="4114" y="181"/>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70" name="Google Shape;570;p40"/>
              <p:cNvSpPr/>
              <p:nvPr/>
            </p:nvSpPr>
            <p:spPr>
              <a:xfrm>
                <a:off x="3556954" y="1545650"/>
                <a:ext cx="63623" cy="23841"/>
              </a:xfrm>
              <a:custGeom>
                <a:avLst/>
                <a:gdLst/>
                <a:ahLst/>
                <a:cxnLst/>
                <a:rect l="l" t="t" r="r" b="b"/>
                <a:pathLst>
                  <a:path w="63623" h="23841" extrusionOk="0">
                    <a:moveTo>
                      <a:pt x="5983" y="357"/>
                    </a:moveTo>
                    <a:cubicBezTo>
                      <a:pt x="4424" y="499"/>
                      <a:pt x="3214" y="636"/>
                      <a:pt x="2566" y="738"/>
                    </a:cubicBezTo>
                    <a:cubicBezTo>
                      <a:pt x="898" y="993"/>
                      <a:pt x="-219" y="2608"/>
                      <a:pt x="36" y="4280"/>
                    </a:cubicBezTo>
                    <a:cubicBezTo>
                      <a:pt x="291" y="5951"/>
                      <a:pt x="1910" y="7065"/>
                      <a:pt x="3578" y="6810"/>
                    </a:cubicBezTo>
                    <a:cubicBezTo>
                      <a:pt x="4105" y="6729"/>
                      <a:pt x="5060" y="6684"/>
                      <a:pt x="6489" y="6555"/>
                    </a:cubicBezTo>
                    <a:cubicBezTo>
                      <a:pt x="13723" y="5907"/>
                      <a:pt x="21661" y="6028"/>
                      <a:pt x="29004" y="7567"/>
                    </a:cubicBezTo>
                    <a:cubicBezTo>
                      <a:pt x="29903" y="7757"/>
                      <a:pt x="30802" y="7971"/>
                      <a:pt x="31664" y="8202"/>
                    </a:cubicBezTo>
                    <a:cubicBezTo>
                      <a:pt x="36502" y="9481"/>
                      <a:pt x="41732" y="11846"/>
                      <a:pt x="47096" y="15031"/>
                    </a:cubicBezTo>
                    <a:cubicBezTo>
                      <a:pt x="50063" y="16796"/>
                      <a:pt x="52880" y="18707"/>
                      <a:pt x="55447" y="20598"/>
                    </a:cubicBezTo>
                    <a:cubicBezTo>
                      <a:pt x="56977" y="21727"/>
                      <a:pt x="58034" y="22646"/>
                      <a:pt x="58609" y="23128"/>
                    </a:cubicBezTo>
                    <a:cubicBezTo>
                      <a:pt x="59904" y="24213"/>
                      <a:pt x="61827" y="24043"/>
                      <a:pt x="62907" y="22747"/>
                    </a:cubicBezTo>
                    <a:cubicBezTo>
                      <a:pt x="63992" y="21452"/>
                      <a:pt x="63827" y="19407"/>
                      <a:pt x="62531" y="18323"/>
                    </a:cubicBezTo>
                    <a:cubicBezTo>
                      <a:pt x="62353" y="18173"/>
                      <a:pt x="60070" y="16367"/>
                      <a:pt x="59115" y="15663"/>
                    </a:cubicBezTo>
                    <a:cubicBezTo>
                      <a:pt x="56394" y="13659"/>
                      <a:pt x="53411" y="11591"/>
                      <a:pt x="50257" y="9720"/>
                    </a:cubicBezTo>
                    <a:cubicBezTo>
                      <a:pt x="44444" y="6263"/>
                      <a:pt x="38643" y="3697"/>
                      <a:pt x="33182" y="2256"/>
                    </a:cubicBezTo>
                    <a:cubicBezTo>
                      <a:pt x="32215" y="2000"/>
                      <a:pt x="31272" y="1830"/>
                      <a:pt x="30272" y="1624"/>
                    </a:cubicBezTo>
                    <a:cubicBezTo>
                      <a:pt x="22240" y="-60"/>
                      <a:pt x="13767" y="-343"/>
                      <a:pt x="5983" y="35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71" name="Google Shape;571;p40"/>
              <p:cNvSpPr/>
              <p:nvPr/>
            </p:nvSpPr>
            <p:spPr>
              <a:xfrm>
                <a:off x="3592788" y="2021746"/>
                <a:ext cx="76580" cy="29267"/>
              </a:xfrm>
              <a:custGeom>
                <a:avLst/>
                <a:gdLst/>
                <a:ahLst/>
                <a:cxnLst/>
                <a:rect l="l" t="t" r="r" b="b"/>
                <a:pathLst>
                  <a:path w="76580" h="29267" extrusionOk="0">
                    <a:moveTo>
                      <a:pt x="71732" y="547"/>
                    </a:moveTo>
                    <a:cubicBezTo>
                      <a:pt x="71521" y="692"/>
                      <a:pt x="68259" y="2773"/>
                      <a:pt x="66923" y="3583"/>
                    </a:cubicBezTo>
                    <a:cubicBezTo>
                      <a:pt x="63101" y="5906"/>
                      <a:pt x="58936" y="8250"/>
                      <a:pt x="54527" y="10416"/>
                    </a:cubicBezTo>
                    <a:cubicBezTo>
                      <a:pt x="49374" y="12942"/>
                      <a:pt x="44310" y="15104"/>
                      <a:pt x="39347" y="16739"/>
                    </a:cubicBezTo>
                    <a:cubicBezTo>
                      <a:pt x="37817" y="17245"/>
                      <a:pt x="36161" y="17682"/>
                      <a:pt x="34538" y="18132"/>
                    </a:cubicBezTo>
                    <a:cubicBezTo>
                      <a:pt x="27636" y="20051"/>
                      <a:pt x="20212" y="21403"/>
                      <a:pt x="12779" y="22305"/>
                    </a:cubicBezTo>
                    <a:cubicBezTo>
                      <a:pt x="10176" y="22625"/>
                      <a:pt x="7861" y="22896"/>
                      <a:pt x="5695" y="23066"/>
                    </a:cubicBezTo>
                    <a:cubicBezTo>
                      <a:pt x="4407" y="23168"/>
                      <a:pt x="3383" y="23172"/>
                      <a:pt x="2914" y="23192"/>
                    </a:cubicBezTo>
                    <a:cubicBezTo>
                      <a:pt x="1226" y="23269"/>
                      <a:pt x="-74" y="24665"/>
                      <a:pt x="3" y="26353"/>
                    </a:cubicBezTo>
                    <a:cubicBezTo>
                      <a:pt x="76" y="28042"/>
                      <a:pt x="1606" y="29341"/>
                      <a:pt x="3290" y="29264"/>
                    </a:cubicBezTo>
                    <a:cubicBezTo>
                      <a:pt x="3829" y="29240"/>
                      <a:pt x="4715" y="29244"/>
                      <a:pt x="6075" y="29139"/>
                    </a:cubicBezTo>
                    <a:cubicBezTo>
                      <a:pt x="8326" y="28964"/>
                      <a:pt x="10844" y="28709"/>
                      <a:pt x="13540" y="28377"/>
                    </a:cubicBezTo>
                    <a:cubicBezTo>
                      <a:pt x="21252" y="27438"/>
                      <a:pt x="28951" y="25957"/>
                      <a:pt x="36181" y="23953"/>
                    </a:cubicBezTo>
                    <a:cubicBezTo>
                      <a:pt x="37898" y="23475"/>
                      <a:pt x="39622" y="22969"/>
                      <a:pt x="41241" y="22435"/>
                    </a:cubicBezTo>
                    <a:cubicBezTo>
                      <a:pt x="46496" y="20702"/>
                      <a:pt x="51920" y="18500"/>
                      <a:pt x="57309" y="15857"/>
                    </a:cubicBezTo>
                    <a:cubicBezTo>
                      <a:pt x="61895" y="13606"/>
                      <a:pt x="66243" y="11181"/>
                      <a:pt x="70214" y="8772"/>
                    </a:cubicBezTo>
                    <a:cubicBezTo>
                      <a:pt x="71606" y="7926"/>
                      <a:pt x="75023" y="5781"/>
                      <a:pt x="75274" y="5607"/>
                    </a:cubicBezTo>
                    <a:cubicBezTo>
                      <a:pt x="76667" y="4651"/>
                      <a:pt x="76991" y="2700"/>
                      <a:pt x="76031" y="1308"/>
                    </a:cubicBezTo>
                    <a:cubicBezTo>
                      <a:pt x="75076" y="-85"/>
                      <a:pt x="73124" y="-409"/>
                      <a:pt x="71732" y="54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72" name="Google Shape;572;p40"/>
              <p:cNvSpPr/>
              <p:nvPr/>
            </p:nvSpPr>
            <p:spPr>
              <a:xfrm>
                <a:off x="3608569" y="2047779"/>
                <a:ext cx="46279" cy="15929"/>
              </a:xfrm>
              <a:custGeom>
                <a:avLst/>
                <a:gdLst/>
                <a:ahLst/>
                <a:cxnLst/>
                <a:rect l="l" t="t" r="r" b="b"/>
                <a:pathLst>
                  <a:path w="46279" h="15929" extrusionOk="0">
                    <a:moveTo>
                      <a:pt x="41653" y="450"/>
                    </a:moveTo>
                    <a:cubicBezTo>
                      <a:pt x="41216" y="717"/>
                      <a:pt x="40297" y="1207"/>
                      <a:pt x="39123" y="1838"/>
                    </a:cubicBezTo>
                    <a:cubicBezTo>
                      <a:pt x="37159" y="2903"/>
                      <a:pt x="35038" y="4012"/>
                      <a:pt x="32800" y="5004"/>
                    </a:cubicBezTo>
                    <a:cubicBezTo>
                      <a:pt x="29286" y="6554"/>
                      <a:pt x="25845" y="7777"/>
                      <a:pt x="22679" y="8546"/>
                    </a:cubicBezTo>
                    <a:cubicBezTo>
                      <a:pt x="22477" y="8595"/>
                      <a:pt x="22501" y="8623"/>
                      <a:pt x="22299" y="8672"/>
                    </a:cubicBezTo>
                    <a:cubicBezTo>
                      <a:pt x="16781" y="9947"/>
                      <a:pt x="10932" y="10044"/>
                      <a:pt x="5600" y="9558"/>
                    </a:cubicBezTo>
                    <a:cubicBezTo>
                      <a:pt x="4629" y="9469"/>
                      <a:pt x="3916" y="9356"/>
                      <a:pt x="3576" y="9303"/>
                    </a:cubicBezTo>
                    <a:cubicBezTo>
                      <a:pt x="1908" y="9044"/>
                      <a:pt x="297" y="10291"/>
                      <a:pt x="34" y="11959"/>
                    </a:cubicBezTo>
                    <a:cubicBezTo>
                      <a:pt x="-225" y="13631"/>
                      <a:pt x="1022" y="15116"/>
                      <a:pt x="2690" y="15375"/>
                    </a:cubicBezTo>
                    <a:cubicBezTo>
                      <a:pt x="3159" y="15448"/>
                      <a:pt x="3989" y="15529"/>
                      <a:pt x="5094" y="15630"/>
                    </a:cubicBezTo>
                    <a:cubicBezTo>
                      <a:pt x="11021" y="16169"/>
                      <a:pt x="17445" y="16063"/>
                      <a:pt x="23691" y="14618"/>
                    </a:cubicBezTo>
                    <a:cubicBezTo>
                      <a:pt x="23926" y="14562"/>
                      <a:pt x="23962" y="14545"/>
                      <a:pt x="24197" y="14489"/>
                    </a:cubicBezTo>
                    <a:cubicBezTo>
                      <a:pt x="27756" y="13627"/>
                      <a:pt x="31508" y="12258"/>
                      <a:pt x="35330" y="10570"/>
                    </a:cubicBezTo>
                    <a:cubicBezTo>
                      <a:pt x="37726" y="9510"/>
                      <a:pt x="39932" y="8416"/>
                      <a:pt x="42033" y="7279"/>
                    </a:cubicBezTo>
                    <a:cubicBezTo>
                      <a:pt x="43300" y="6595"/>
                      <a:pt x="44292" y="6081"/>
                      <a:pt x="44819" y="5761"/>
                    </a:cubicBezTo>
                    <a:cubicBezTo>
                      <a:pt x="46260" y="4883"/>
                      <a:pt x="46709" y="2903"/>
                      <a:pt x="45831" y="1462"/>
                    </a:cubicBezTo>
                    <a:cubicBezTo>
                      <a:pt x="44952" y="17"/>
                      <a:pt x="43098" y="-429"/>
                      <a:pt x="41653" y="450"/>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573" name="Google Shape;573;p40"/>
            <p:cNvSpPr/>
            <p:nvPr/>
          </p:nvSpPr>
          <p:spPr>
            <a:xfrm>
              <a:off x="3522528" y="1615666"/>
              <a:ext cx="47989" cy="141941"/>
            </a:xfrm>
            <a:custGeom>
              <a:avLst/>
              <a:gdLst/>
              <a:ahLst/>
              <a:cxnLst/>
              <a:rect l="l" t="t" r="r" b="b"/>
              <a:pathLst>
                <a:path w="47989" h="141941" extrusionOk="0">
                  <a:moveTo>
                    <a:pt x="46808" y="644"/>
                  </a:moveTo>
                  <a:cubicBezTo>
                    <a:pt x="45485" y="-408"/>
                    <a:pt x="43598" y="-133"/>
                    <a:pt x="42546" y="1191"/>
                  </a:cubicBezTo>
                  <a:cubicBezTo>
                    <a:pt x="42254" y="1563"/>
                    <a:pt x="41671" y="2300"/>
                    <a:pt x="40914" y="3304"/>
                  </a:cubicBezTo>
                  <a:cubicBezTo>
                    <a:pt x="39663" y="4968"/>
                    <a:pt x="38247" y="6810"/>
                    <a:pt x="36729" y="8951"/>
                  </a:cubicBezTo>
                  <a:cubicBezTo>
                    <a:pt x="32401" y="15060"/>
                    <a:pt x="28037" y="21816"/>
                    <a:pt x="23843" y="28912"/>
                  </a:cubicBezTo>
                  <a:cubicBezTo>
                    <a:pt x="16759" y="40895"/>
                    <a:pt x="10930" y="52752"/>
                    <a:pt x="6987" y="64095"/>
                  </a:cubicBezTo>
                  <a:cubicBezTo>
                    <a:pt x="6197" y="66374"/>
                    <a:pt x="5477" y="68641"/>
                    <a:pt x="4845" y="70859"/>
                  </a:cubicBezTo>
                  <a:cubicBezTo>
                    <a:pt x="-219" y="88630"/>
                    <a:pt x="-964" y="107361"/>
                    <a:pt x="1004" y="125416"/>
                  </a:cubicBezTo>
                  <a:cubicBezTo>
                    <a:pt x="1417" y="129225"/>
                    <a:pt x="1850" y="132690"/>
                    <a:pt x="2409" y="135750"/>
                  </a:cubicBezTo>
                  <a:cubicBezTo>
                    <a:pt x="2607" y="136827"/>
                    <a:pt x="3206" y="139471"/>
                    <a:pt x="3255" y="139661"/>
                  </a:cubicBezTo>
                  <a:cubicBezTo>
                    <a:pt x="3651" y="141304"/>
                    <a:pt x="5315" y="142248"/>
                    <a:pt x="6959" y="141851"/>
                  </a:cubicBezTo>
                  <a:cubicBezTo>
                    <a:pt x="8598" y="141454"/>
                    <a:pt x="9545" y="139791"/>
                    <a:pt x="9145" y="138147"/>
                  </a:cubicBezTo>
                  <a:cubicBezTo>
                    <a:pt x="8999" y="137540"/>
                    <a:pt x="8833" y="136378"/>
                    <a:pt x="8513" y="134641"/>
                  </a:cubicBezTo>
                  <a:cubicBezTo>
                    <a:pt x="7979" y="131719"/>
                    <a:pt x="7448" y="128464"/>
                    <a:pt x="7052" y="124808"/>
                  </a:cubicBezTo>
                  <a:cubicBezTo>
                    <a:pt x="5165" y="107474"/>
                    <a:pt x="5951" y="89444"/>
                    <a:pt x="10768" y="72527"/>
                  </a:cubicBezTo>
                  <a:cubicBezTo>
                    <a:pt x="11367" y="70426"/>
                    <a:pt x="11990" y="68301"/>
                    <a:pt x="12748" y="66127"/>
                  </a:cubicBezTo>
                  <a:cubicBezTo>
                    <a:pt x="16536" y="55217"/>
                    <a:pt x="22208" y="43696"/>
                    <a:pt x="29098" y="32037"/>
                  </a:cubicBezTo>
                  <a:cubicBezTo>
                    <a:pt x="33203" y="25095"/>
                    <a:pt x="37441" y="18529"/>
                    <a:pt x="41679" y="12550"/>
                  </a:cubicBezTo>
                  <a:cubicBezTo>
                    <a:pt x="43161" y="10461"/>
                    <a:pt x="44521" y="8506"/>
                    <a:pt x="45740" y="6887"/>
                  </a:cubicBezTo>
                  <a:cubicBezTo>
                    <a:pt x="46464" y="5923"/>
                    <a:pt x="47080" y="5364"/>
                    <a:pt x="47343" y="5028"/>
                  </a:cubicBezTo>
                  <a:cubicBezTo>
                    <a:pt x="48391" y="3705"/>
                    <a:pt x="48132" y="1693"/>
                    <a:pt x="46808" y="644"/>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74" name="Google Shape;574;p40"/>
            <p:cNvSpPr/>
            <p:nvPr/>
          </p:nvSpPr>
          <p:spPr>
            <a:xfrm>
              <a:off x="3423803" y="1644465"/>
              <a:ext cx="103345" cy="133544"/>
            </a:xfrm>
            <a:custGeom>
              <a:avLst/>
              <a:gdLst/>
              <a:ahLst/>
              <a:cxnLst/>
              <a:rect l="l" t="t" r="r" b="b"/>
              <a:pathLst>
                <a:path w="103345" h="133544" extrusionOk="0">
                  <a:moveTo>
                    <a:pt x="2323" y="97"/>
                  </a:moveTo>
                  <a:cubicBezTo>
                    <a:pt x="688" y="518"/>
                    <a:pt x="-328" y="2202"/>
                    <a:pt x="97" y="3838"/>
                  </a:cubicBezTo>
                  <a:cubicBezTo>
                    <a:pt x="158" y="4068"/>
                    <a:pt x="1121" y="7315"/>
                    <a:pt x="1518" y="8667"/>
                  </a:cubicBezTo>
                  <a:cubicBezTo>
                    <a:pt x="2639" y="12529"/>
                    <a:pt x="3959" y="16800"/>
                    <a:pt x="5501" y="21411"/>
                  </a:cubicBezTo>
                  <a:cubicBezTo>
                    <a:pt x="9910" y="34587"/>
                    <a:pt x="15103" y="47796"/>
                    <a:pt x="21046" y="59969"/>
                  </a:cubicBezTo>
                  <a:cubicBezTo>
                    <a:pt x="26483" y="71109"/>
                    <a:pt x="32255" y="80849"/>
                    <a:pt x="38453" y="88978"/>
                  </a:cubicBezTo>
                  <a:cubicBezTo>
                    <a:pt x="44679" y="97139"/>
                    <a:pt x="51962" y="104466"/>
                    <a:pt x="59969" y="110919"/>
                  </a:cubicBezTo>
                  <a:cubicBezTo>
                    <a:pt x="68733" y="117978"/>
                    <a:pt x="77930" y="123719"/>
                    <a:pt x="87059" y="128200"/>
                  </a:cubicBezTo>
                  <a:cubicBezTo>
                    <a:pt x="90257" y="129771"/>
                    <a:pt x="93236" y="131099"/>
                    <a:pt x="95896" y="132155"/>
                  </a:cubicBezTo>
                  <a:cubicBezTo>
                    <a:pt x="97507" y="132795"/>
                    <a:pt x="98653" y="133183"/>
                    <a:pt x="99300" y="133394"/>
                  </a:cubicBezTo>
                  <a:cubicBezTo>
                    <a:pt x="100903" y="133920"/>
                    <a:pt x="102672" y="133025"/>
                    <a:pt x="103195" y="131418"/>
                  </a:cubicBezTo>
                  <a:cubicBezTo>
                    <a:pt x="103721" y="129811"/>
                    <a:pt x="102826" y="128046"/>
                    <a:pt x="101219" y="127520"/>
                  </a:cubicBezTo>
                  <a:cubicBezTo>
                    <a:pt x="100693" y="127350"/>
                    <a:pt x="99567" y="126981"/>
                    <a:pt x="98078" y="126387"/>
                  </a:cubicBezTo>
                  <a:cubicBezTo>
                    <a:pt x="95564" y="125387"/>
                    <a:pt x="92819" y="124140"/>
                    <a:pt x="89767" y="122642"/>
                  </a:cubicBezTo>
                  <a:cubicBezTo>
                    <a:pt x="81023" y="118347"/>
                    <a:pt x="72145" y="112914"/>
                    <a:pt x="63758" y="106158"/>
                  </a:cubicBezTo>
                  <a:cubicBezTo>
                    <a:pt x="56123" y="100005"/>
                    <a:pt x="49261" y="93022"/>
                    <a:pt x="43347" y="85270"/>
                  </a:cubicBezTo>
                  <a:cubicBezTo>
                    <a:pt x="37417" y="77493"/>
                    <a:pt x="31802" y="68029"/>
                    <a:pt x="26527" y="57224"/>
                  </a:cubicBezTo>
                  <a:cubicBezTo>
                    <a:pt x="20718" y="45319"/>
                    <a:pt x="15642" y="32470"/>
                    <a:pt x="11310" y="19528"/>
                  </a:cubicBezTo>
                  <a:cubicBezTo>
                    <a:pt x="9796" y="14994"/>
                    <a:pt x="8448" y="10825"/>
                    <a:pt x="7347" y="7036"/>
                  </a:cubicBezTo>
                  <a:cubicBezTo>
                    <a:pt x="6962" y="5716"/>
                    <a:pt x="6116" y="2526"/>
                    <a:pt x="6064" y="2320"/>
                  </a:cubicBezTo>
                  <a:cubicBezTo>
                    <a:pt x="5639" y="684"/>
                    <a:pt x="3959" y="-328"/>
                    <a:pt x="2323" y="9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75" name="Google Shape;575;p40"/>
            <p:cNvSpPr/>
            <p:nvPr/>
          </p:nvSpPr>
          <p:spPr>
            <a:xfrm>
              <a:off x="3343727" y="1734361"/>
              <a:ext cx="171636" cy="78054"/>
            </a:xfrm>
            <a:custGeom>
              <a:avLst/>
              <a:gdLst/>
              <a:ahLst/>
              <a:cxnLst/>
              <a:rect l="l" t="t" r="r" b="b"/>
              <a:pathLst>
                <a:path w="171636" h="78054" extrusionOk="0">
                  <a:moveTo>
                    <a:pt x="1024" y="770"/>
                  </a:moveTo>
                  <a:cubicBezTo>
                    <a:pt x="-251" y="1879"/>
                    <a:pt x="-336" y="3798"/>
                    <a:pt x="773" y="5073"/>
                  </a:cubicBezTo>
                  <a:cubicBezTo>
                    <a:pt x="1263" y="5636"/>
                    <a:pt x="2097" y="6656"/>
                    <a:pt x="3429" y="8109"/>
                  </a:cubicBezTo>
                  <a:cubicBezTo>
                    <a:pt x="5639" y="10518"/>
                    <a:pt x="8185" y="13189"/>
                    <a:pt x="11019" y="16076"/>
                  </a:cubicBezTo>
                  <a:cubicBezTo>
                    <a:pt x="19111" y="24330"/>
                    <a:pt x="28033" y="32657"/>
                    <a:pt x="37332" y="40364"/>
                  </a:cubicBezTo>
                  <a:cubicBezTo>
                    <a:pt x="53144" y="53472"/>
                    <a:pt x="68615" y="63625"/>
                    <a:pt x="83254" y="69713"/>
                  </a:cubicBezTo>
                  <a:cubicBezTo>
                    <a:pt x="83978" y="70017"/>
                    <a:pt x="84683" y="70321"/>
                    <a:pt x="85403" y="70600"/>
                  </a:cubicBezTo>
                  <a:cubicBezTo>
                    <a:pt x="109044" y="79830"/>
                    <a:pt x="133916" y="79801"/>
                    <a:pt x="157132" y="74267"/>
                  </a:cubicBezTo>
                  <a:cubicBezTo>
                    <a:pt x="160524" y="73462"/>
                    <a:pt x="163564" y="72608"/>
                    <a:pt x="166240" y="71737"/>
                  </a:cubicBezTo>
                  <a:cubicBezTo>
                    <a:pt x="167860" y="71211"/>
                    <a:pt x="169029" y="70725"/>
                    <a:pt x="169653" y="70474"/>
                  </a:cubicBezTo>
                  <a:cubicBezTo>
                    <a:pt x="171223" y="69851"/>
                    <a:pt x="172053" y="68122"/>
                    <a:pt x="171426" y="66552"/>
                  </a:cubicBezTo>
                  <a:cubicBezTo>
                    <a:pt x="170798" y="64981"/>
                    <a:pt x="168948" y="64281"/>
                    <a:pt x="167378" y="64908"/>
                  </a:cubicBezTo>
                  <a:cubicBezTo>
                    <a:pt x="166872" y="65111"/>
                    <a:pt x="165835" y="65434"/>
                    <a:pt x="164342" y="65920"/>
                  </a:cubicBezTo>
                  <a:cubicBezTo>
                    <a:pt x="161820" y="66742"/>
                    <a:pt x="158966" y="67556"/>
                    <a:pt x="155739" y="68325"/>
                  </a:cubicBezTo>
                  <a:cubicBezTo>
                    <a:pt x="133633" y="73591"/>
                    <a:pt x="109870" y="73620"/>
                    <a:pt x="87553" y="64908"/>
                  </a:cubicBezTo>
                  <a:cubicBezTo>
                    <a:pt x="86877" y="64645"/>
                    <a:pt x="86213" y="64309"/>
                    <a:pt x="85529" y="64022"/>
                  </a:cubicBezTo>
                  <a:cubicBezTo>
                    <a:pt x="71542" y="58200"/>
                    <a:pt x="56508" y="48436"/>
                    <a:pt x="41125" y="35685"/>
                  </a:cubicBezTo>
                  <a:cubicBezTo>
                    <a:pt x="32000" y="28123"/>
                    <a:pt x="23402" y="20014"/>
                    <a:pt x="15447" y="11902"/>
                  </a:cubicBezTo>
                  <a:cubicBezTo>
                    <a:pt x="12662" y="9064"/>
                    <a:pt x="10148" y="6421"/>
                    <a:pt x="7983" y="4061"/>
                  </a:cubicBezTo>
                  <a:cubicBezTo>
                    <a:pt x="6691" y="2648"/>
                    <a:pt x="5781" y="1551"/>
                    <a:pt x="5327" y="1025"/>
                  </a:cubicBezTo>
                  <a:cubicBezTo>
                    <a:pt x="4218" y="-250"/>
                    <a:pt x="2299" y="-335"/>
                    <a:pt x="1024" y="770"/>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76" name="Google Shape;576;p40"/>
            <p:cNvSpPr/>
            <p:nvPr/>
          </p:nvSpPr>
          <p:spPr>
            <a:xfrm>
              <a:off x="3360270" y="1822803"/>
              <a:ext cx="173436" cy="95983"/>
            </a:xfrm>
            <a:custGeom>
              <a:avLst/>
              <a:gdLst/>
              <a:ahLst/>
              <a:cxnLst/>
              <a:rect l="l" t="t" r="r" b="b"/>
              <a:pathLst>
                <a:path w="173436" h="95983" extrusionOk="0">
                  <a:moveTo>
                    <a:pt x="171707" y="339"/>
                  </a:moveTo>
                  <a:cubicBezTo>
                    <a:pt x="170193" y="-414"/>
                    <a:pt x="168379" y="120"/>
                    <a:pt x="167626" y="1630"/>
                  </a:cubicBezTo>
                  <a:cubicBezTo>
                    <a:pt x="167323" y="2233"/>
                    <a:pt x="166691" y="3480"/>
                    <a:pt x="165768" y="5127"/>
                  </a:cubicBezTo>
                  <a:cubicBezTo>
                    <a:pt x="164214" y="7900"/>
                    <a:pt x="162372" y="11030"/>
                    <a:pt x="160226" y="14357"/>
                  </a:cubicBezTo>
                  <a:cubicBezTo>
                    <a:pt x="154097" y="23878"/>
                    <a:pt x="146928" y="33359"/>
                    <a:pt x="138666" y="42176"/>
                  </a:cubicBezTo>
                  <a:cubicBezTo>
                    <a:pt x="127959" y="53600"/>
                    <a:pt x="116244" y="62931"/>
                    <a:pt x="103702" y="69667"/>
                  </a:cubicBezTo>
                  <a:cubicBezTo>
                    <a:pt x="94493" y="74609"/>
                    <a:pt x="83883" y="78686"/>
                    <a:pt x="72147" y="81799"/>
                  </a:cubicBezTo>
                  <a:cubicBezTo>
                    <a:pt x="57359" y="85730"/>
                    <a:pt x="41515" y="88017"/>
                    <a:pt x="25655" y="89142"/>
                  </a:cubicBezTo>
                  <a:cubicBezTo>
                    <a:pt x="19999" y="89543"/>
                    <a:pt x="14745" y="89826"/>
                    <a:pt x="9944" y="89895"/>
                  </a:cubicBezTo>
                  <a:cubicBezTo>
                    <a:pt x="6924" y="89940"/>
                    <a:pt x="4657" y="89899"/>
                    <a:pt x="3240" y="89859"/>
                  </a:cubicBezTo>
                  <a:cubicBezTo>
                    <a:pt x="3183" y="89855"/>
                    <a:pt x="3119" y="89855"/>
                    <a:pt x="3114" y="89855"/>
                  </a:cubicBezTo>
                  <a:cubicBezTo>
                    <a:pt x="1422" y="89798"/>
                    <a:pt x="58" y="91126"/>
                    <a:pt x="2" y="92814"/>
                  </a:cubicBezTo>
                  <a:cubicBezTo>
                    <a:pt x="-51" y="94506"/>
                    <a:pt x="1277" y="95870"/>
                    <a:pt x="2965" y="95927"/>
                  </a:cubicBezTo>
                  <a:cubicBezTo>
                    <a:pt x="2981" y="95927"/>
                    <a:pt x="6936" y="96016"/>
                    <a:pt x="10049" y="95971"/>
                  </a:cubicBezTo>
                  <a:cubicBezTo>
                    <a:pt x="14959" y="95903"/>
                    <a:pt x="20364" y="95635"/>
                    <a:pt x="26140" y="95227"/>
                  </a:cubicBezTo>
                  <a:cubicBezTo>
                    <a:pt x="42357" y="94077"/>
                    <a:pt x="58578" y="91697"/>
                    <a:pt x="73779" y="87661"/>
                  </a:cubicBezTo>
                  <a:cubicBezTo>
                    <a:pt x="85943" y="84430"/>
                    <a:pt x="96942" y="80240"/>
                    <a:pt x="106605" y="75051"/>
                  </a:cubicBezTo>
                  <a:cubicBezTo>
                    <a:pt x="119786" y="67975"/>
                    <a:pt x="131987" y="58215"/>
                    <a:pt x="143119" y="46333"/>
                  </a:cubicBezTo>
                  <a:cubicBezTo>
                    <a:pt x="151653" y="37229"/>
                    <a:pt x="159016" y="27461"/>
                    <a:pt x="165335" y="17644"/>
                  </a:cubicBezTo>
                  <a:cubicBezTo>
                    <a:pt x="167545" y="14207"/>
                    <a:pt x="169525" y="10924"/>
                    <a:pt x="171136" y="8046"/>
                  </a:cubicBezTo>
                  <a:cubicBezTo>
                    <a:pt x="171703" y="7034"/>
                    <a:pt x="173035" y="4605"/>
                    <a:pt x="173124" y="4423"/>
                  </a:cubicBezTo>
                  <a:cubicBezTo>
                    <a:pt x="173877" y="2909"/>
                    <a:pt x="173217" y="1092"/>
                    <a:pt x="171707" y="33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77" name="Google Shape;577;p40"/>
            <p:cNvSpPr/>
            <p:nvPr/>
          </p:nvSpPr>
          <p:spPr>
            <a:xfrm>
              <a:off x="3451000" y="1944643"/>
              <a:ext cx="96172" cy="64291"/>
            </a:xfrm>
            <a:custGeom>
              <a:avLst/>
              <a:gdLst/>
              <a:ahLst/>
              <a:cxnLst/>
              <a:rect l="l" t="t" r="r" b="b"/>
              <a:pathLst>
                <a:path w="96172" h="64291" extrusionOk="0">
                  <a:moveTo>
                    <a:pt x="95007" y="659"/>
                  </a:moveTo>
                  <a:cubicBezTo>
                    <a:pt x="93683" y="-389"/>
                    <a:pt x="91752" y="-163"/>
                    <a:pt x="90708" y="1165"/>
                  </a:cubicBezTo>
                  <a:cubicBezTo>
                    <a:pt x="90388" y="1570"/>
                    <a:pt x="89829" y="2351"/>
                    <a:pt x="88935" y="3440"/>
                  </a:cubicBezTo>
                  <a:cubicBezTo>
                    <a:pt x="87437" y="5262"/>
                    <a:pt x="85648" y="7197"/>
                    <a:pt x="83749" y="9387"/>
                  </a:cubicBezTo>
                  <a:cubicBezTo>
                    <a:pt x="78325" y="15641"/>
                    <a:pt x="72629" y="21900"/>
                    <a:pt x="66670" y="27729"/>
                  </a:cubicBezTo>
                  <a:cubicBezTo>
                    <a:pt x="60416" y="33850"/>
                    <a:pt x="54287" y="39209"/>
                    <a:pt x="48579" y="43415"/>
                  </a:cubicBezTo>
                  <a:cubicBezTo>
                    <a:pt x="48291" y="43630"/>
                    <a:pt x="48364" y="43586"/>
                    <a:pt x="48073" y="43796"/>
                  </a:cubicBezTo>
                  <a:cubicBezTo>
                    <a:pt x="45551" y="45634"/>
                    <a:pt x="42867" y="47249"/>
                    <a:pt x="40106" y="48731"/>
                  </a:cubicBezTo>
                  <a:cubicBezTo>
                    <a:pt x="32378" y="52872"/>
                    <a:pt x="24047" y="55519"/>
                    <a:pt x="15688" y="56952"/>
                  </a:cubicBezTo>
                  <a:cubicBezTo>
                    <a:pt x="10413" y="57855"/>
                    <a:pt x="6142" y="58139"/>
                    <a:pt x="3293" y="58090"/>
                  </a:cubicBezTo>
                  <a:cubicBezTo>
                    <a:pt x="3187" y="58090"/>
                    <a:pt x="3167" y="58090"/>
                    <a:pt x="3167" y="58090"/>
                  </a:cubicBezTo>
                  <a:cubicBezTo>
                    <a:pt x="1475" y="58037"/>
                    <a:pt x="54" y="59438"/>
                    <a:pt x="2" y="61126"/>
                  </a:cubicBezTo>
                  <a:cubicBezTo>
                    <a:pt x="-51" y="62814"/>
                    <a:pt x="1224" y="64235"/>
                    <a:pt x="2912" y="64292"/>
                  </a:cubicBezTo>
                  <a:cubicBezTo>
                    <a:pt x="2961" y="64292"/>
                    <a:pt x="5717" y="64283"/>
                    <a:pt x="7592" y="64162"/>
                  </a:cubicBezTo>
                  <a:cubicBezTo>
                    <a:pt x="10413" y="63980"/>
                    <a:pt x="13453" y="63579"/>
                    <a:pt x="16700" y="63025"/>
                  </a:cubicBezTo>
                  <a:cubicBezTo>
                    <a:pt x="25671" y="61490"/>
                    <a:pt x="34662" y="58645"/>
                    <a:pt x="43013" y="54171"/>
                  </a:cubicBezTo>
                  <a:cubicBezTo>
                    <a:pt x="46021" y="52556"/>
                    <a:pt x="48862" y="50734"/>
                    <a:pt x="51615" y="48731"/>
                  </a:cubicBezTo>
                  <a:cubicBezTo>
                    <a:pt x="51923" y="48508"/>
                    <a:pt x="51943" y="48577"/>
                    <a:pt x="52251" y="48350"/>
                  </a:cubicBezTo>
                  <a:cubicBezTo>
                    <a:pt x="58205" y="43954"/>
                    <a:pt x="64403" y="38461"/>
                    <a:pt x="70844" y="32158"/>
                  </a:cubicBezTo>
                  <a:cubicBezTo>
                    <a:pt x="76932" y="26203"/>
                    <a:pt x="82903" y="19807"/>
                    <a:pt x="88429" y="13435"/>
                  </a:cubicBezTo>
                  <a:cubicBezTo>
                    <a:pt x="90364" y="11204"/>
                    <a:pt x="92084" y="9100"/>
                    <a:pt x="93614" y="7237"/>
                  </a:cubicBezTo>
                  <a:cubicBezTo>
                    <a:pt x="94537" y="6116"/>
                    <a:pt x="95169" y="5395"/>
                    <a:pt x="95513" y="4958"/>
                  </a:cubicBezTo>
                  <a:cubicBezTo>
                    <a:pt x="96561" y="3635"/>
                    <a:pt x="96335" y="1704"/>
                    <a:pt x="95007" y="65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78" name="Google Shape;578;p40"/>
            <p:cNvSpPr/>
            <p:nvPr/>
          </p:nvSpPr>
          <p:spPr>
            <a:xfrm>
              <a:off x="3570094" y="1786058"/>
              <a:ext cx="176908" cy="83216"/>
            </a:xfrm>
            <a:custGeom>
              <a:avLst/>
              <a:gdLst/>
              <a:ahLst/>
              <a:cxnLst/>
              <a:rect l="l" t="t" r="r" b="b"/>
              <a:pathLst>
                <a:path w="176908" h="83216" extrusionOk="0">
                  <a:moveTo>
                    <a:pt x="44776" y="448"/>
                  </a:moveTo>
                  <a:cubicBezTo>
                    <a:pt x="34801" y="1201"/>
                    <a:pt x="24843" y="2792"/>
                    <a:pt x="15152" y="5091"/>
                  </a:cubicBezTo>
                  <a:cubicBezTo>
                    <a:pt x="11626" y="5929"/>
                    <a:pt x="8363" y="6885"/>
                    <a:pt x="5558" y="7723"/>
                  </a:cubicBezTo>
                  <a:cubicBezTo>
                    <a:pt x="3861" y="8229"/>
                    <a:pt x="2724" y="8601"/>
                    <a:pt x="2076" y="8828"/>
                  </a:cubicBezTo>
                  <a:cubicBezTo>
                    <a:pt x="481" y="9382"/>
                    <a:pt x="-389" y="11156"/>
                    <a:pt x="169" y="12750"/>
                  </a:cubicBezTo>
                  <a:cubicBezTo>
                    <a:pt x="724" y="14345"/>
                    <a:pt x="2489" y="15090"/>
                    <a:pt x="4084" y="14532"/>
                  </a:cubicBezTo>
                  <a:cubicBezTo>
                    <a:pt x="4643" y="14337"/>
                    <a:pt x="5711" y="14050"/>
                    <a:pt x="7318" y="13568"/>
                  </a:cubicBezTo>
                  <a:cubicBezTo>
                    <a:pt x="10015" y="12763"/>
                    <a:pt x="13131" y="11900"/>
                    <a:pt x="16544" y="11091"/>
                  </a:cubicBezTo>
                  <a:cubicBezTo>
                    <a:pt x="35263" y="6642"/>
                    <a:pt x="55054" y="4719"/>
                    <a:pt x="73712" y="7128"/>
                  </a:cubicBezTo>
                  <a:cubicBezTo>
                    <a:pt x="82201" y="8225"/>
                    <a:pt x="90196" y="10176"/>
                    <a:pt x="97535" y="13115"/>
                  </a:cubicBezTo>
                  <a:cubicBezTo>
                    <a:pt x="112116" y="18960"/>
                    <a:pt x="126467" y="29579"/>
                    <a:pt x="140380" y="43516"/>
                  </a:cubicBezTo>
                  <a:cubicBezTo>
                    <a:pt x="148647" y="51795"/>
                    <a:pt x="156241" y="60717"/>
                    <a:pt x="162937" y="69736"/>
                  </a:cubicBezTo>
                  <a:cubicBezTo>
                    <a:pt x="165280" y="72889"/>
                    <a:pt x="167422" y="75832"/>
                    <a:pt x="169187" y="78468"/>
                  </a:cubicBezTo>
                  <a:cubicBezTo>
                    <a:pt x="170243" y="80043"/>
                    <a:pt x="170935" y="81176"/>
                    <a:pt x="171296" y="81759"/>
                  </a:cubicBezTo>
                  <a:cubicBezTo>
                    <a:pt x="172182" y="83196"/>
                    <a:pt x="174105" y="83649"/>
                    <a:pt x="175542" y="82763"/>
                  </a:cubicBezTo>
                  <a:cubicBezTo>
                    <a:pt x="176979" y="81872"/>
                    <a:pt x="177303" y="79962"/>
                    <a:pt x="176417" y="78524"/>
                  </a:cubicBezTo>
                  <a:cubicBezTo>
                    <a:pt x="176311" y="78354"/>
                    <a:pt x="174814" y="76067"/>
                    <a:pt x="174174" y="75116"/>
                  </a:cubicBezTo>
                  <a:cubicBezTo>
                    <a:pt x="172352" y="72400"/>
                    <a:pt x="170312" y="69364"/>
                    <a:pt x="167908" y="66129"/>
                  </a:cubicBezTo>
                  <a:cubicBezTo>
                    <a:pt x="161042" y="56883"/>
                    <a:pt x="153294" y="47690"/>
                    <a:pt x="144801" y="39181"/>
                  </a:cubicBezTo>
                  <a:cubicBezTo>
                    <a:pt x="130349" y="24709"/>
                    <a:pt x="115177" y="13722"/>
                    <a:pt x="99721" y="7528"/>
                  </a:cubicBezTo>
                  <a:cubicBezTo>
                    <a:pt x="91880" y="4387"/>
                    <a:pt x="83456" y="2286"/>
                    <a:pt x="74477" y="1124"/>
                  </a:cubicBezTo>
                  <a:cubicBezTo>
                    <a:pt x="64729" y="-135"/>
                    <a:pt x="54750" y="-301"/>
                    <a:pt x="44776" y="448"/>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79" name="Google Shape;579;p40"/>
            <p:cNvSpPr/>
            <p:nvPr/>
          </p:nvSpPr>
          <p:spPr>
            <a:xfrm>
              <a:off x="3557232" y="1813822"/>
              <a:ext cx="98936" cy="192151"/>
            </a:xfrm>
            <a:custGeom>
              <a:avLst/>
              <a:gdLst/>
              <a:ahLst/>
              <a:cxnLst/>
              <a:rect l="l" t="t" r="r" b="b"/>
              <a:pathLst>
                <a:path w="98936" h="192151" extrusionOk="0">
                  <a:moveTo>
                    <a:pt x="4134" y="199"/>
                  </a:moveTo>
                  <a:cubicBezTo>
                    <a:pt x="2555" y="-404"/>
                    <a:pt x="802" y="413"/>
                    <a:pt x="199" y="1992"/>
                  </a:cubicBezTo>
                  <a:cubicBezTo>
                    <a:pt x="-404" y="3571"/>
                    <a:pt x="414" y="5324"/>
                    <a:pt x="1992" y="5923"/>
                  </a:cubicBezTo>
                  <a:cubicBezTo>
                    <a:pt x="2612" y="6162"/>
                    <a:pt x="3822" y="6716"/>
                    <a:pt x="5522" y="7457"/>
                  </a:cubicBezTo>
                  <a:cubicBezTo>
                    <a:pt x="8380" y="8700"/>
                    <a:pt x="11627" y="10121"/>
                    <a:pt x="15084" y="11866"/>
                  </a:cubicBezTo>
                  <a:cubicBezTo>
                    <a:pt x="24965" y="16857"/>
                    <a:pt x="34855" y="22897"/>
                    <a:pt x="44226" y="29888"/>
                  </a:cubicBezTo>
                  <a:cubicBezTo>
                    <a:pt x="61451" y="42737"/>
                    <a:pt x="74749" y="57399"/>
                    <a:pt x="82396" y="73915"/>
                  </a:cubicBezTo>
                  <a:cubicBezTo>
                    <a:pt x="86946" y="83748"/>
                    <a:pt x="89897" y="95293"/>
                    <a:pt x="91472" y="108033"/>
                  </a:cubicBezTo>
                  <a:cubicBezTo>
                    <a:pt x="93751" y="126464"/>
                    <a:pt x="92986" y="146478"/>
                    <a:pt x="90185" y="166451"/>
                  </a:cubicBezTo>
                  <a:cubicBezTo>
                    <a:pt x="89371" y="172260"/>
                    <a:pt x="88452" y="177576"/>
                    <a:pt x="87481" y="182365"/>
                  </a:cubicBezTo>
                  <a:cubicBezTo>
                    <a:pt x="87141" y="184036"/>
                    <a:pt x="86303" y="188028"/>
                    <a:pt x="86242" y="188283"/>
                  </a:cubicBezTo>
                  <a:cubicBezTo>
                    <a:pt x="85829" y="189922"/>
                    <a:pt x="86764" y="191655"/>
                    <a:pt x="88403" y="192064"/>
                  </a:cubicBezTo>
                  <a:cubicBezTo>
                    <a:pt x="90043" y="192473"/>
                    <a:pt x="91768" y="191412"/>
                    <a:pt x="92176" y="189773"/>
                  </a:cubicBezTo>
                  <a:cubicBezTo>
                    <a:pt x="92249" y="189477"/>
                    <a:pt x="93176" y="185316"/>
                    <a:pt x="93524" y="183595"/>
                  </a:cubicBezTo>
                  <a:cubicBezTo>
                    <a:pt x="94520" y="178693"/>
                    <a:pt x="95496" y="173232"/>
                    <a:pt x="96330" y="167297"/>
                  </a:cubicBezTo>
                  <a:cubicBezTo>
                    <a:pt x="99200" y="146834"/>
                    <a:pt x="99860" y="126270"/>
                    <a:pt x="97504" y="107235"/>
                  </a:cubicBezTo>
                  <a:cubicBezTo>
                    <a:pt x="95856" y="93905"/>
                    <a:pt x="92767" y="81833"/>
                    <a:pt x="87926" y="71377"/>
                  </a:cubicBezTo>
                  <a:cubicBezTo>
                    <a:pt x="79801" y="53824"/>
                    <a:pt x="65916" y="38348"/>
                    <a:pt x="47942" y="24941"/>
                  </a:cubicBezTo>
                  <a:cubicBezTo>
                    <a:pt x="38263" y="17719"/>
                    <a:pt x="27937" y="11623"/>
                    <a:pt x="17756" y="6486"/>
                  </a:cubicBezTo>
                  <a:cubicBezTo>
                    <a:pt x="14189" y="4684"/>
                    <a:pt x="10886" y="3126"/>
                    <a:pt x="7923" y="1838"/>
                  </a:cubicBezTo>
                  <a:cubicBezTo>
                    <a:pt x="6882" y="1385"/>
                    <a:pt x="4320" y="268"/>
                    <a:pt x="4134" y="19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80" name="Google Shape;580;p40"/>
            <p:cNvSpPr/>
            <p:nvPr/>
          </p:nvSpPr>
          <p:spPr>
            <a:xfrm>
              <a:off x="3505372" y="1762739"/>
              <a:ext cx="64693" cy="64693"/>
            </a:xfrm>
            <a:custGeom>
              <a:avLst/>
              <a:gdLst/>
              <a:ahLst/>
              <a:cxnLst/>
              <a:rect l="l" t="t" r="r" b="b"/>
              <a:pathLst>
                <a:path w="64693" h="64693" extrusionOk="0">
                  <a:moveTo>
                    <a:pt x="0" y="32349"/>
                  </a:moveTo>
                  <a:cubicBezTo>
                    <a:pt x="0" y="14484"/>
                    <a:pt x="14484" y="0"/>
                    <a:pt x="32344" y="0"/>
                  </a:cubicBezTo>
                  <a:cubicBezTo>
                    <a:pt x="50209" y="0"/>
                    <a:pt x="64693" y="14484"/>
                    <a:pt x="64693" y="32349"/>
                  </a:cubicBezTo>
                  <a:cubicBezTo>
                    <a:pt x="64693" y="50209"/>
                    <a:pt x="50209" y="64693"/>
                    <a:pt x="32344" y="64693"/>
                  </a:cubicBezTo>
                  <a:cubicBezTo>
                    <a:pt x="14484" y="64693"/>
                    <a:pt x="0" y="50209"/>
                    <a:pt x="0" y="32349"/>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581" name="Google Shape;581;p40"/>
          <p:cNvGrpSpPr/>
          <p:nvPr/>
        </p:nvGrpSpPr>
        <p:grpSpPr>
          <a:xfrm>
            <a:off x="6855097" y="1500929"/>
            <a:ext cx="904593" cy="866754"/>
            <a:chOff x="5524324" y="1387039"/>
            <a:chExt cx="429715" cy="411740"/>
          </a:xfrm>
        </p:grpSpPr>
        <p:sp>
          <p:nvSpPr>
            <p:cNvPr id="582" name="Google Shape;582;p40"/>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83" name="Google Shape;583;p40"/>
            <p:cNvSpPr/>
            <p:nvPr/>
          </p:nvSpPr>
          <p:spPr>
            <a:xfrm>
              <a:off x="5873272" y="1508073"/>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84" name="Google Shape;584;p40"/>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85" name="Google Shape;585;p40"/>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86" name="Google Shape;586;p40"/>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87" name="Google Shape;587;p40"/>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588" name="Google Shape;588;p40"/>
          <p:cNvGrpSpPr/>
          <p:nvPr/>
        </p:nvGrpSpPr>
        <p:grpSpPr>
          <a:xfrm flipH="1">
            <a:off x="7759981" y="1787016"/>
            <a:ext cx="877621" cy="784694"/>
            <a:chOff x="5524324" y="1387039"/>
            <a:chExt cx="460524" cy="411740"/>
          </a:xfrm>
        </p:grpSpPr>
        <p:sp>
          <p:nvSpPr>
            <p:cNvPr id="589" name="Google Shape;589;p40"/>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90" name="Google Shape;590;p40"/>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91" name="Google Shape;591;p40"/>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92" name="Google Shape;592;p40"/>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93" name="Google Shape;593;p40"/>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94" name="Google Shape;594;p40"/>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595" name="Google Shape;595;p40"/>
          <p:cNvSpPr/>
          <p:nvPr/>
        </p:nvSpPr>
        <p:spPr>
          <a:xfrm>
            <a:off x="-8" y="1498202"/>
            <a:ext cx="657529" cy="542723"/>
          </a:xfrm>
          <a:custGeom>
            <a:avLst/>
            <a:gdLst/>
            <a:ahLst/>
            <a:cxnLst/>
            <a:rect l="l" t="t" r="r" b="b"/>
            <a:pathLst>
              <a:path w="84083" h="105077" extrusionOk="0">
                <a:moveTo>
                  <a:pt x="84083" y="864"/>
                </a:moveTo>
                <a:cubicBezTo>
                  <a:pt x="76244" y="-1747"/>
                  <a:pt x="65212" y="2713"/>
                  <a:pt x="60960" y="9798"/>
                </a:cubicBezTo>
                <a:cubicBezTo>
                  <a:pt x="55165" y="19454"/>
                  <a:pt x="54669" y="31433"/>
                  <a:pt x="52027" y="42380"/>
                </a:cubicBezTo>
                <a:cubicBezTo>
                  <a:pt x="46522" y="65191"/>
                  <a:pt x="38385" y="94095"/>
                  <a:pt x="16817" y="103340"/>
                </a:cubicBezTo>
                <a:cubicBezTo>
                  <a:pt x="11642" y="105558"/>
                  <a:pt x="5630" y="104917"/>
                  <a:pt x="0" y="104917"/>
                </a:cubicBezTo>
              </a:path>
            </a:pathLst>
          </a:custGeom>
          <a:noFill/>
          <a:ln w="19050" cap="flat" cmpd="sng">
            <a:solidFill>
              <a:schemeClr val="dk2"/>
            </a:solidFill>
            <a:prstDash val="dash"/>
            <a:round/>
            <a:headEnd type="none" w="med" len="med"/>
            <a:tailEnd type="none" w="med" len="med"/>
          </a:ln>
        </p:spPr>
      </p:sp>
      <p:grpSp>
        <p:nvGrpSpPr>
          <p:cNvPr id="596" name="Google Shape;596;p40"/>
          <p:cNvGrpSpPr/>
          <p:nvPr/>
        </p:nvGrpSpPr>
        <p:grpSpPr>
          <a:xfrm rot="-339513">
            <a:off x="596533" y="1076971"/>
            <a:ext cx="1014383" cy="687498"/>
            <a:chOff x="2619888" y="547914"/>
            <a:chExt cx="571532" cy="387356"/>
          </a:xfrm>
        </p:grpSpPr>
        <p:sp>
          <p:nvSpPr>
            <p:cNvPr id="597" name="Google Shape;597;p40"/>
            <p:cNvSpPr/>
            <p:nvPr/>
          </p:nvSpPr>
          <p:spPr>
            <a:xfrm>
              <a:off x="2622913" y="552115"/>
              <a:ext cx="568372" cy="358918"/>
            </a:xfrm>
            <a:custGeom>
              <a:avLst/>
              <a:gdLst/>
              <a:ahLst/>
              <a:cxnLst/>
              <a:rect l="l" t="t" r="r" b="b"/>
              <a:pathLst>
                <a:path w="568372" h="358918" extrusionOk="0">
                  <a:moveTo>
                    <a:pt x="0" y="70057"/>
                  </a:moveTo>
                  <a:lnTo>
                    <a:pt x="6696" y="157152"/>
                  </a:lnTo>
                  <a:lnTo>
                    <a:pt x="48938" y="176191"/>
                  </a:lnTo>
                  <a:lnTo>
                    <a:pt x="11489" y="189545"/>
                  </a:lnTo>
                  <a:lnTo>
                    <a:pt x="30474" y="358919"/>
                  </a:lnTo>
                  <a:lnTo>
                    <a:pt x="568373" y="0"/>
                  </a:lnTo>
                  <a:lnTo>
                    <a:pt x="0" y="70057"/>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98" name="Google Shape;598;p40"/>
            <p:cNvSpPr/>
            <p:nvPr/>
          </p:nvSpPr>
          <p:spPr>
            <a:xfrm>
              <a:off x="2734978" y="551055"/>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99" name="Google Shape;599;p40"/>
            <p:cNvSpPr/>
            <p:nvPr/>
          </p:nvSpPr>
          <p:spPr>
            <a:xfrm>
              <a:off x="2734978" y="552682"/>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rgbClr val="000002">
                <a:alpha val="1862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00" name="Google Shape;600;p40"/>
            <p:cNvSpPr/>
            <p:nvPr/>
          </p:nvSpPr>
          <p:spPr>
            <a:xfrm>
              <a:off x="2629609" y="551055"/>
              <a:ext cx="561811" cy="177251"/>
            </a:xfrm>
            <a:custGeom>
              <a:avLst/>
              <a:gdLst/>
              <a:ahLst/>
              <a:cxnLst/>
              <a:rect l="l" t="t" r="r" b="b"/>
              <a:pathLst>
                <a:path w="561811" h="177251" extrusionOk="0">
                  <a:moveTo>
                    <a:pt x="0" y="158213"/>
                  </a:moveTo>
                  <a:lnTo>
                    <a:pt x="561811" y="0"/>
                  </a:lnTo>
                  <a:lnTo>
                    <a:pt x="42242" y="177251"/>
                  </a:lnTo>
                  <a:lnTo>
                    <a:pt x="0" y="158213"/>
                  </a:lnTo>
                  <a:close/>
                </a:path>
              </a:pathLst>
            </a:custGeom>
            <a:solidFill>
              <a:srgbClr val="000002">
                <a:alpha val="1862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01" name="Google Shape;601;p40"/>
            <p:cNvSpPr/>
            <p:nvPr/>
          </p:nvSpPr>
          <p:spPr>
            <a:xfrm>
              <a:off x="2842515" y="547914"/>
              <a:ext cx="348025" cy="185299"/>
            </a:xfrm>
            <a:custGeom>
              <a:avLst/>
              <a:gdLst/>
              <a:ahLst/>
              <a:cxnLst/>
              <a:rect l="l" t="t" r="r" b="b"/>
              <a:pathLst>
                <a:path w="348025" h="185299" extrusionOk="0">
                  <a:moveTo>
                    <a:pt x="343882" y="189"/>
                  </a:moveTo>
                  <a:lnTo>
                    <a:pt x="2066" y="118848"/>
                  </a:lnTo>
                  <a:cubicBezTo>
                    <a:pt x="471" y="119403"/>
                    <a:pt x="-383" y="121176"/>
                    <a:pt x="167" y="122771"/>
                  </a:cubicBezTo>
                  <a:cubicBezTo>
                    <a:pt x="722" y="124366"/>
                    <a:pt x="2365" y="125224"/>
                    <a:pt x="3964" y="124669"/>
                  </a:cubicBezTo>
                  <a:lnTo>
                    <a:pt x="323386" y="13852"/>
                  </a:lnTo>
                  <a:lnTo>
                    <a:pt x="74551" y="179695"/>
                  </a:lnTo>
                  <a:cubicBezTo>
                    <a:pt x="73147" y="180635"/>
                    <a:pt x="72730" y="182594"/>
                    <a:pt x="73669" y="183999"/>
                  </a:cubicBezTo>
                  <a:cubicBezTo>
                    <a:pt x="74604" y="185403"/>
                    <a:pt x="76563" y="185695"/>
                    <a:pt x="77968" y="184756"/>
                  </a:cubicBezTo>
                  <a:lnTo>
                    <a:pt x="346662" y="5626"/>
                  </a:lnTo>
                  <a:cubicBezTo>
                    <a:pt x="349650" y="3634"/>
                    <a:pt x="347274" y="-989"/>
                    <a:pt x="343882" y="18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02" name="Google Shape;602;p40"/>
            <p:cNvSpPr/>
            <p:nvPr/>
          </p:nvSpPr>
          <p:spPr>
            <a:xfrm>
              <a:off x="2619888" y="594381"/>
              <a:ext cx="217249" cy="30907"/>
            </a:xfrm>
            <a:custGeom>
              <a:avLst/>
              <a:gdLst/>
              <a:ahLst/>
              <a:cxnLst/>
              <a:rect l="l" t="t" r="r" b="b"/>
              <a:pathLst>
                <a:path w="217249" h="30907" extrusionOk="0">
                  <a:moveTo>
                    <a:pt x="213941" y="21"/>
                  </a:moveTo>
                  <a:lnTo>
                    <a:pt x="2677" y="24816"/>
                  </a:lnTo>
                  <a:cubicBezTo>
                    <a:pt x="1001" y="25014"/>
                    <a:pt x="-176" y="26427"/>
                    <a:pt x="22" y="28107"/>
                  </a:cubicBezTo>
                  <a:cubicBezTo>
                    <a:pt x="220" y="29783"/>
                    <a:pt x="1758" y="31086"/>
                    <a:pt x="3438" y="30888"/>
                  </a:cubicBezTo>
                  <a:lnTo>
                    <a:pt x="214572" y="6093"/>
                  </a:lnTo>
                  <a:cubicBezTo>
                    <a:pt x="216253" y="5899"/>
                    <a:pt x="217426" y="4357"/>
                    <a:pt x="217228" y="2677"/>
                  </a:cubicBezTo>
                  <a:cubicBezTo>
                    <a:pt x="217034" y="1001"/>
                    <a:pt x="215617" y="-173"/>
                    <a:pt x="213941" y="21"/>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03" name="Google Shape;603;p40"/>
            <p:cNvSpPr/>
            <p:nvPr/>
          </p:nvSpPr>
          <p:spPr>
            <a:xfrm>
              <a:off x="2786452" y="811546"/>
              <a:ext cx="48702" cy="92600"/>
            </a:xfrm>
            <a:custGeom>
              <a:avLst/>
              <a:gdLst/>
              <a:ahLst/>
              <a:cxnLst/>
              <a:rect l="l" t="t" r="r" b="b"/>
              <a:pathLst>
                <a:path w="48702" h="92600" extrusionOk="0">
                  <a:moveTo>
                    <a:pt x="46996" y="317"/>
                  </a:moveTo>
                  <a:cubicBezTo>
                    <a:pt x="45482" y="-432"/>
                    <a:pt x="43697" y="192"/>
                    <a:pt x="42948" y="1710"/>
                  </a:cubicBezTo>
                  <a:lnTo>
                    <a:pt x="317" y="88238"/>
                  </a:lnTo>
                  <a:cubicBezTo>
                    <a:pt x="-432" y="89752"/>
                    <a:pt x="192" y="91537"/>
                    <a:pt x="1710" y="92286"/>
                  </a:cubicBezTo>
                  <a:cubicBezTo>
                    <a:pt x="3224" y="93031"/>
                    <a:pt x="5009" y="92408"/>
                    <a:pt x="5758" y="90894"/>
                  </a:cubicBezTo>
                  <a:lnTo>
                    <a:pt x="48388" y="4491"/>
                  </a:lnTo>
                  <a:cubicBezTo>
                    <a:pt x="49133" y="2977"/>
                    <a:pt x="48510" y="1066"/>
                    <a:pt x="46996" y="31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04" name="Google Shape;604;p40"/>
            <p:cNvSpPr/>
            <p:nvPr/>
          </p:nvSpPr>
          <p:spPr>
            <a:xfrm>
              <a:off x="2807985" y="805919"/>
              <a:ext cx="63411" cy="91751"/>
            </a:xfrm>
            <a:custGeom>
              <a:avLst/>
              <a:gdLst/>
              <a:ahLst/>
              <a:cxnLst/>
              <a:rect l="l" t="t" r="r" b="b"/>
              <a:pathLst>
                <a:path w="63411" h="91751" extrusionOk="0">
                  <a:moveTo>
                    <a:pt x="62022" y="503"/>
                  </a:moveTo>
                  <a:cubicBezTo>
                    <a:pt x="60617" y="-436"/>
                    <a:pt x="58788" y="-15"/>
                    <a:pt x="57848" y="1390"/>
                  </a:cubicBezTo>
                  <a:lnTo>
                    <a:pt x="543" y="87032"/>
                  </a:lnTo>
                  <a:cubicBezTo>
                    <a:pt x="-396" y="88436"/>
                    <a:pt x="-101" y="90266"/>
                    <a:pt x="1300" y="91205"/>
                  </a:cubicBezTo>
                  <a:cubicBezTo>
                    <a:pt x="2705" y="92149"/>
                    <a:pt x="4660" y="91853"/>
                    <a:pt x="5603" y="90448"/>
                  </a:cubicBezTo>
                  <a:lnTo>
                    <a:pt x="62909" y="4806"/>
                  </a:lnTo>
                  <a:cubicBezTo>
                    <a:pt x="63848" y="3402"/>
                    <a:pt x="63427" y="1442"/>
                    <a:pt x="62022" y="50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605" name="Google Shape;605;p40"/>
          <p:cNvSpPr/>
          <p:nvPr/>
        </p:nvSpPr>
        <p:spPr>
          <a:xfrm>
            <a:off x="1408208" y="941388"/>
            <a:ext cx="5824139" cy="3564199"/>
          </a:xfrm>
          <a:custGeom>
            <a:avLst/>
            <a:gdLst/>
            <a:ahLst/>
            <a:cxnLst/>
            <a:rect l="l" t="t" r="r" b="b"/>
            <a:pathLst>
              <a:path w="527310" h="322698" extrusionOk="0">
                <a:moveTo>
                  <a:pt x="245841" y="1002"/>
                </a:moveTo>
                <a:cubicBezTo>
                  <a:pt x="122050" y="8211"/>
                  <a:pt x="-111770" y="187677"/>
                  <a:pt x="62016" y="303551"/>
                </a:cubicBezTo>
                <a:cubicBezTo>
                  <a:pt x="150468" y="362520"/>
                  <a:pt x="216776" y="265251"/>
                  <a:pt x="303284" y="265251"/>
                </a:cubicBezTo>
                <a:cubicBezTo>
                  <a:pt x="358582" y="265251"/>
                  <a:pt x="403638" y="322698"/>
                  <a:pt x="464116" y="322698"/>
                </a:cubicBezTo>
                <a:cubicBezTo>
                  <a:pt x="551394" y="322698"/>
                  <a:pt x="533299" y="173658"/>
                  <a:pt x="498607" y="127380"/>
                </a:cubicBezTo>
                <a:cubicBezTo>
                  <a:pt x="420842" y="23683"/>
                  <a:pt x="368338" y="-6131"/>
                  <a:pt x="245841" y="1002"/>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06" name="Google Shape;606;p40"/>
          <p:cNvSpPr txBox="1">
            <a:spLocks noGrp="1"/>
          </p:cNvSpPr>
          <p:nvPr>
            <p:ph type="title"/>
          </p:nvPr>
        </p:nvSpPr>
        <p:spPr>
          <a:xfrm>
            <a:off x="637988" y="213975"/>
            <a:ext cx="7868100" cy="8148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sz="4500"/>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607" name="Google Shape;607;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08" name="Google Shape;608;p40"/>
          <p:cNvSpPr txBox="1">
            <a:spLocks noGrp="1"/>
          </p:cNvSpPr>
          <p:nvPr>
            <p:ph type="subTitle" idx="1"/>
          </p:nvPr>
        </p:nvSpPr>
        <p:spPr>
          <a:xfrm>
            <a:off x="722391" y="4070841"/>
            <a:ext cx="2774400" cy="343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000"/>
              <a:buNone/>
              <a:defRPr sz="1300" i="1"/>
            </a:lvl1pPr>
            <a:lvl2pPr lvl="1" algn="ctr">
              <a:lnSpc>
                <a:spcPct val="100000"/>
              </a:lnSpc>
              <a:spcBef>
                <a:spcPts val="0"/>
              </a:spcBef>
              <a:spcAft>
                <a:spcPts val="0"/>
              </a:spcAft>
              <a:buSzPts val="1000"/>
              <a:buNone/>
              <a:defRPr sz="1000" i="1"/>
            </a:lvl2pPr>
            <a:lvl3pPr lvl="2" algn="ctr">
              <a:lnSpc>
                <a:spcPct val="100000"/>
              </a:lnSpc>
              <a:spcBef>
                <a:spcPts val="0"/>
              </a:spcBef>
              <a:spcAft>
                <a:spcPts val="0"/>
              </a:spcAft>
              <a:buSzPts val="1000"/>
              <a:buNone/>
              <a:defRPr sz="1000" i="1"/>
            </a:lvl3pPr>
            <a:lvl4pPr lvl="3" algn="ctr">
              <a:lnSpc>
                <a:spcPct val="100000"/>
              </a:lnSpc>
              <a:spcBef>
                <a:spcPts val="0"/>
              </a:spcBef>
              <a:spcAft>
                <a:spcPts val="0"/>
              </a:spcAft>
              <a:buSzPts val="1000"/>
              <a:buNone/>
              <a:defRPr sz="1000" i="1"/>
            </a:lvl4pPr>
            <a:lvl5pPr lvl="4" algn="ctr">
              <a:lnSpc>
                <a:spcPct val="100000"/>
              </a:lnSpc>
              <a:spcBef>
                <a:spcPts val="0"/>
              </a:spcBef>
              <a:spcAft>
                <a:spcPts val="0"/>
              </a:spcAft>
              <a:buSzPts val="1000"/>
              <a:buNone/>
              <a:defRPr sz="1000" i="1"/>
            </a:lvl5pPr>
            <a:lvl6pPr lvl="5" algn="ctr">
              <a:lnSpc>
                <a:spcPct val="100000"/>
              </a:lnSpc>
              <a:spcBef>
                <a:spcPts val="0"/>
              </a:spcBef>
              <a:spcAft>
                <a:spcPts val="0"/>
              </a:spcAft>
              <a:buSzPts val="1000"/>
              <a:buNone/>
              <a:defRPr sz="1000" i="1"/>
            </a:lvl6pPr>
            <a:lvl7pPr lvl="6" algn="ctr">
              <a:lnSpc>
                <a:spcPct val="100000"/>
              </a:lnSpc>
              <a:spcBef>
                <a:spcPts val="0"/>
              </a:spcBef>
              <a:spcAft>
                <a:spcPts val="0"/>
              </a:spcAft>
              <a:buSzPts val="1000"/>
              <a:buNone/>
              <a:defRPr sz="1000" i="1"/>
            </a:lvl7pPr>
            <a:lvl8pPr lvl="7" algn="ctr">
              <a:lnSpc>
                <a:spcPct val="100000"/>
              </a:lnSpc>
              <a:spcBef>
                <a:spcPts val="0"/>
              </a:spcBef>
              <a:spcAft>
                <a:spcPts val="0"/>
              </a:spcAft>
              <a:buSzPts val="1000"/>
              <a:buNone/>
              <a:defRPr sz="1000" i="1"/>
            </a:lvl8pPr>
            <a:lvl9pPr lvl="8" algn="ctr">
              <a:lnSpc>
                <a:spcPct val="100000"/>
              </a:lnSpc>
              <a:spcBef>
                <a:spcPts val="0"/>
              </a:spcBef>
              <a:spcAft>
                <a:spcPts val="0"/>
              </a:spcAft>
              <a:buSzPts val="1000"/>
              <a:buNone/>
              <a:defRPr sz="1000" i="1"/>
            </a:lvl9pPr>
          </a:lstStyle>
          <a:p>
            <a:endParaRPr/>
          </a:p>
        </p:txBody>
      </p:sp>
      <p:cxnSp>
        <p:nvCxnSpPr>
          <p:cNvPr id="609" name="Google Shape;609;p40"/>
          <p:cNvCxnSpPr/>
          <p:nvPr/>
        </p:nvCxnSpPr>
        <p:spPr>
          <a:xfrm>
            <a:off x="1337850" y="2475225"/>
            <a:ext cx="6468300" cy="0"/>
          </a:xfrm>
          <a:prstGeom prst="straightConnector1">
            <a:avLst/>
          </a:prstGeom>
          <a:noFill/>
          <a:ln w="9525" cap="flat" cmpd="sng">
            <a:solidFill>
              <a:schemeClr val="dk1"/>
            </a:solidFill>
            <a:prstDash val="solid"/>
            <a:round/>
            <a:headEnd type="none" w="med" len="med"/>
            <a:tailEnd type="none" w="med" len="med"/>
          </a:ln>
        </p:spPr>
      </p:cxnSp>
      <p:cxnSp>
        <p:nvCxnSpPr>
          <p:cNvPr id="610" name="Google Shape;610;p40"/>
          <p:cNvCxnSpPr/>
          <p:nvPr/>
        </p:nvCxnSpPr>
        <p:spPr>
          <a:xfrm>
            <a:off x="989578" y="4413956"/>
            <a:ext cx="2239800" cy="0"/>
          </a:xfrm>
          <a:prstGeom prst="straightConnector1">
            <a:avLst/>
          </a:prstGeom>
          <a:noFill/>
          <a:ln w="9525" cap="flat" cmpd="sng">
            <a:solidFill>
              <a:schemeClr val="dk1"/>
            </a:solidFill>
            <a:prstDash val="solid"/>
            <a:round/>
            <a:headEnd type="none" w="med" len="med"/>
            <a:tailEnd type="none" w="med" len="med"/>
          </a:ln>
        </p:spPr>
      </p:cxnSp>
      <p:sp>
        <p:nvSpPr>
          <p:cNvPr id="611" name="Google Shape;611;p40"/>
          <p:cNvSpPr txBox="1">
            <a:spLocks noGrp="1"/>
          </p:cNvSpPr>
          <p:nvPr>
            <p:ph type="subTitle" idx="2"/>
          </p:nvPr>
        </p:nvSpPr>
        <p:spPr>
          <a:xfrm>
            <a:off x="722391" y="4413966"/>
            <a:ext cx="2774400" cy="343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000"/>
              <a:buNone/>
              <a:defRPr sz="1300" i="1"/>
            </a:lvl1pPr>
            <a:lvl2pPr lvl="1" algn="ctr">
              <a:lnSpc>
                <a:spcPct val="100000"/>
              </a:lnSpc>
              <a:spcBef>
                <a:spcPts val="0"/>
              </a:spcBef>
              <a:spcAft>
                <a:spcPts val="0"/>
              </a:spcAft>
              <a:buSzPts val="1000"/>
              <a:buNone/>
              <a:defRPr sz="1000" i="1"/>
            </a:lvl2pPr>
            <a:lvl3pPr lvl="2" algn="ctr">
              <a:lnSpc>
                <a:spcPct val="100000"/>
              </a:lnSpc>
              <a:spcBef>
                <a:spcPts val="0"/>
              </a:spcBef>
              <a:spcAft>
                <a:spcPts val="0"/>
              </a:spcAft>
              <a:buSzPts val="1000"/>
              <a:buNone/>
              <a:defRPr sz="1000" i="1"/>
            </a:lvl3pPr>
            <a:lvl4pPr lvl="3" algn="ctr">
              <a:lnSpc>
                <a:spcPct val="100000"/>
              </a:lnSpc>
              <a:spcBef>
                <a:spcPts val="0"/>
              </a:spcBef>
              <a:spcAft>
                <a:spcPts val="0"/>
              </a:spcAft>
              <a:buSzPts val="1000"/>
              <a:buNone/>
              <a:defRPr sz="1000" i="1"/>
            </a:lvl4pPr>
            <a:lvl5pPr lvl="4" algn="ctr">
              <a:lnSpc>
                <a:spcPct val="100000"/>
              </a:lnSpc>
              <a:spcBef>
                <a:spcPts val="0"/>
              </a:spcBef>
              <a:spcAft>
                <a:spcPts val="0"/>
              </a:spcAft>
              <a:buSzPts val="1000"/>
              <a:buNone/>
              <a:defRPr sz="1000" i="1"/>
            </a:lvl5pPr>
            <a:lvl6pPr lvl="5" algn="ctr">
              <a:lnSpc>
                <a:spcPct val="100000"/>
              </a:lnSpc>
              <a:spcBef>
                <a:spcPts val="0"/>
              </a:spcBef>
              <a:spcAft>
                <a:spcPts val="0"/>
              </a:spcAft>
              <a:buSzPts val="1000"/>
              <a:buNone/>
              <a:defRPr sz="1000" i="1"/>
            </a:lvl6pPr>
            <a:lvl7pPr lvl="6" algn="ctr">
              <a:lnSpc>
                <a:spcPct val="100000"/>
              </a:lnSpc>
              <a:spcBef>
                <a:spcPts val="0"/>
              </a:spcBef>
              <a:spcAft>
                <a:spcPts val="0"/>
              </a:spcAft>
              <a:buSzPts val="1000"/>
              <a:buNone/>
              <a:defRPr sz="1000" i="1"/>
            </a:lvl7pPr>
            <a:lvl8pPr lvl="7" algn="ctr">
              <a:lnSpc>
                <a:spcPct val="100000"/>
              </a:lnSpc>
              <a:spcBef>
                <a:spcPts val="0"/>
              </a:spcBef>
              <a:spcAft>
                <a:spcPts val="0"/>
              </a:spcAft>
              <a:buSzPts val="1000"/>
              <a:buNone/>
              <a:defRPr sz="1000" i="1"/>
            </a:lvl8pPr>
            <a:lvl9pPr lvl="8" algn="ctr">
              <a:lnSpc>
                <a:spcPct val="100000"/>
              </a:lnSpc>
              <a:spcBef>
                <a:spcPts val="0"/>
              </a:spcBef>
              <a:spcAft>
                <a:spcPts val="0"/>
              </a:spcAft>
              <a:buSzPts val="1000"/>
              <a:buNone/>
              <a:defRPr sz="1000" i="1"/>
            </a:lvl9pPr>
          </a:lstStyle>
          <a:p>
            <a:endParaRPr/>
          </a:p>
        </p:txBody>
      </p:sp>
      <p:sp>
        <p:nvSpPr>
          <p:cNvPr id="612" name="Google Shape;612;p40"/>
          <p:cNvSpPr txBox="1">
            <a:spLocks noGrp="1"/>
          </p:cNvSpPr>
          <p:nvPr>
            <p:ph type="subTitle" idx="3"/>
          </p:nvPr>
        </p:nvSpPr>
        <p:spPr>
          <a:xfrm>
            <a:off x="5647359" y="4070841"/>
            <a:ext cx="2774400" cy="343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000"/>
              <a:buNone/>
              <a:defRPr sz="1300" i="1"/>
            </a:lvl1pPr>
            <a:lvl2pPr lvl="1" algn="ctr">
              <a:lnSpc>
                <a:spcPct val="100000"/>
              </a:lnSpc>
              <a:spcBef>
                <a:spcPts val="0"/>
              </a:spcBef>
              <a:spcAft>
                <a:spcPts val="0"/>
              </a:spcAft>
              <a:buSzPts val="1000"/>
              <a:buNone/>
              <a:defRPr sz="1000" i="1"/>
            </a:lvl2pPr>
            <a:lvl3pPr lvl="2" algn="ctr">
              <a:lnSpc>
                <a:spcPct val="100000"/>
              </a:lnSpc>
              <a:spcBef>
                <a:spcPts val="0"/>
              </a:spcBef>
              <a:spcAft>
                <a:spcPts val="0"/>
              </a:spcAft>
              <a:buSzPts val="1000"/>
              <a:buNone/>
              <a:defRPr sz="1000" i="1"/>
            </a:lvl3pPr>
            <a:lvl4pPr lvl="3" algn="ctr">
              <a:lnSpc>
                <a:spcPct val="100000"/>
              </a:lnSpc>
              <a:spcBef>
                <a:spcPts val="0"/>
              </a:spcBef>
              <a:spcAft>
                <a:spcPts val="0"/>
              </a:spcAft>
              <a:buSzPts val="1000"/>
              <a:buNone/>
              <a:defRPr sz="1000" i="1"/>
            </a:lvl4pPr>
            <a:lvl5pPr lvl="4" algn="ctr">
              <a:lnSpc>
                <a:spcPct val="100000"/>
              </a:lnSpc>
              <a:spcBef>
                <a:spcPts val="0"/>
              </a:spcBef>
              <a:spcAft>
                <a:spcPts val="0"/>
              </a:spcAft>
              <a:buSzPts val="1000"/>
              <a:buNone/>
              <a:defRPr sz="1000" i="1"/>
            </a:lvl5pPr>
            <a:lvl6pPr lvl="5" algn="ctr">
              <a:lnSpc>
                <a:spcPct val="100000"/>
              </a:lnSpc>
              <a:spcBef>
                <a:spcPts val="0"/>
              </a:spcBef>
              <a:spcAft>
                <a:spcPts val="0"/>
              </a:spcAft>
              <a:buSzPts val="1000"/>
              <a:buNone/>
              <a:defRPr sz="1000" i="1"/>
            </a:lvl6pPr>
            <a:lvl7pPr lvl="6" algn="ctr">
              <a:lnSpc>
                <a:spcPct val="100000"/>
              </a:lnSpc>
              <a:spcBef>
                <a:spcPts val="0"/>
              </a:spcBef>
              <a:spcAft>
                <a:spcPts val="0"/>
              </a:spcAft>
              <a:buSzPts val="1000"/>
              <a:buNone/>
              <a:defRPr sz="1000" i="1"/>
            </a:lvl7pPr>
            <a:lvl8pPr lvl="7" algn="ctr">
              <a:lnSpc>
                <a:spcPct val="100000"/>
              </a:lnSpc>
              <a:spcBef>
                <a:spcPts val="0"/>
              </a:spcBef>
              <a:spcAft>
                <a:spcPts val="0"/>
              </a:spcAft>
              <a:buSzPts val="1000"/>
              <a:buNone/>
              <a:defRPr sz="1000" i="1"/>
            </a:lvl8pPr>
            <a:lvl9pPr lvl="8" algn="ctr">
              <a:lnSpc>
                <a:spcPct val="100000"/>
              </a:lnSpc>
              <a:spcBef>
                <a:spcPts val="0"/>
              </a:spcBef>
              <a:spcAft>
                <a:spcPts val="0"/>
              </a:spcAft>
              <a:buSzPts val="1000"/>
              <a:buNone/>
              <a:defRPr sz="1000" i="1"/>
            </a:lvl9pPr>
          </a:lstStyle>
          <a:p>
            <a:endParaRPr/>
          </a:p>
        </p:txBody>
      </p:sp>
      <p:cxnSp>
        <p:nvCxnSpPr>
          <p:cNvPr id="613" name="Google Shape;613;p40"/>
          <p:cNvCxnSpPr/>
          <p:nvPr/>
        </p:nvCxnSpPr>
        <p:spPr>
          <a:xfrm>
            <a:off x="5914547" y="4413956"/>
            <a:ext cx="2239800" cy="0"/>
          </a:xfrm>
          <a:prstGeom prst="straightConnector1">
            <a:avLst/>
          </a:prstGeom>
          <a:noFill/>
          <a:ln w="9525" cap="flat" cmpd="sng">
            <a:solidFill>
              <a:schemeClr val="dk1"/>
            </a:solidFill>
            <a:prstDash val="solid"/>
            <a:round/>
            <a:headEnd type="none" w="med" len="med"/>
            <a:tailEnd type="none" w="med" len="med"/>
          </a:ln>
        </p:spPr>
      </p:cxnSp>
      <p:sp>
        <p:nvSpPr>
          <p:cNvPr id="614" name="Google Shape;614;p40"/>
          <p:cNvSpPr txBox="1">
            <a:spLocks noGrp="1"/>
          </p:cNvSpPr>
          <p:nvPr>
            <p:ph type="subTitle" idx="4"/>
          </p:nvPr>
        </p:nvSpPr>
        <p:spPr>
          <a:xfrm>
            <a:off x="5647359" y="4413966"/>
            <a:ext cx="2774400" cy="343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000"/>
              <a:buNone/>
              <a:defRPr sz="1300" i="1"/>
            </a:lvl1pPr>
            <a:lvl2pPr lvl="1" algn="ctr">
              <a:lnSpc>
                <a:spcPct val="100000"/>
              </a:lnSpc>
              <a:spcBef>
                <a:spcPts val="0"/>
              </a:spcBef>
              <a:spcAft>
                <a:spcPts val="0"/>
              </a:spcAft>
              <a:buSzPts val="1000"/>
              <a:buNone/>
              <a:defRPr sz="1000" i="1"/>
            </a:lvl2pPr>
            <a:lvl3pPr lvl="2" algn="ctr">
              <a:lnSpc>
                <a:spcPct val="100000"/>
              </a:lnSpc>
              <a:spcBef>
                <a:spcPts val="0"/>
              </a:spcBef>
              <a:spcAft>
                <a:spcPts val="0"/>
              </a:spcAft>
              <a:buSzPts val="1000"/>
              <a:buNone/>
              <a:defRPr sz="1000" i="1"/>
            </a:lvl3pPr>
            <a:lvl4pPr lvl="3" algn="ctr">
              <a:lnSpc>
                <a:spcPct val="100000"/>
              </a:lnSpc>
              <a:spcBef>
                <a:spcPts val="0"/>
              </a:spcBef>
              <a:spcAft>
                <a:spcPts val="0"/>
              </a:spcAft>
              <a:buSzPts val="1000"/>
              <a:buNone/>
              <a:defRPr sz="1000" i="1"/>
            </a:lvl4pPr>
            <a:lvl5pPr lvl="4" algn="ctr">
              <a:lnSpc>
                <a:spcPct val="100000"/>
              </a:lnSpc>
              <a:spcBef>
                <a:spcPts val="0"/>
              </a:spcBef>
              <a:spcAft>
                <a:spcPts val="0"/>
              </a:spcAft>
              <a:buSzPts val="1000"/>
              <a:buNone/>
              <a:defRPr sz="1000" i="1"/>
            </a:lvl5pPr>
            <a:lvl6pPr lvl="5" algn="ctr">
              <a:lnSpc>
                <a:spcPct val="100000"/>
              </a:lnSpc>
              <a:spcBef>
                <a:spcPts val="0"/>
              </a:spcBef>
              <a:spcAft>
                <a:spcPts val="0"/>
              </a:spcAft>
              <a:buSzPts val="1000"/>
              <a:buNone/>
              <a:defRPr sz="1000" i="1"/>
            </a:lvl6pPr>
            <a:lvl7pPr lvl="6" algn="ctr">
              <a:lnSpc>
                <a:spcPct val="100000"/>
              </a:lnSpc>
              <a:spcBef>
                <a:spcPts val="0"/>
              </a:spcBef>
              <a:spcAft>
                <a:spcPts val="0"/>
              </a:spcAft>
              <a:buSzPts val="1000"/>
              <a:buNone/>
              <a:defRPr sz="1000" i="1"/>
            </a:lvl7pPr>
            <a:lvl8pPr lvl="7" algn="ctr">
              <a:lnSpc>
                <a:spcPct val="100000"/>
              </a:lnSpc>
              <a:spcBef>
                <a:spcPts val="0"/>
              </a:spcBef>
              <a:spcAft>
                <a:spcPts val="0"/>
              </a:spcAft>
              <a:buSzPts val="1000"/>
              <a:buNone/>
              <a:defRPr sz="1000" i="1"/>
            </a:lvl8pPr>
            <a:lvl9pPr lvl="8" algn="ctr">
              <a:lnSpc>
                <a:spcPct val="100000"/>
              </a:lnSpc>
              <a:spcBef>
                <a:spcPts val="0"/>
              </a:spcBef>
              <a:spcAft>
                <a:spcPts val="0"/>
              </a:spcAft>
              <a:buSzPts val="1000"/>
              <a:buNone/>
              <a:defRPr sz="1000" i="1"/>
            </a:lvl9pPr>
          </a:lstStyle>
          <a:p>
            <a:endParaRPr/>
          </a:p>
        </p:txBody>
      </p:sp>
      <p:sp>
        <p:nvSpPr>
          <p:cNvPr id="615" name="Google Shape;615;p40"/>
          <p:cNvSpPr txBox="1">
            <a:spLocks noGrp="1"/>
          </p:cNvSpPr>
          <p:nvPr>
            <p:ph type="subTitle" idx="5"/>
          </p:nvPr>
        </p:nvSpPr>
        <p:spPr>
          <a:xfrm>
            <a:off x="2343718" y="3494072"/>
            <a:ext cx="4456500" cy="343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000"/>
              <a:buNone/>
              <a:defRPr sz="1300" i="1"/>
            </a:lvl1pPr>
            <a:lvl2pPr lvl="1" algn="ctr">
              <a:lnSpc>
                <a:spcPct val="100000"/>
              </a:lnSpc>
              <a:spcBef>
                <a:spcPts val="0"/>
              </a:spcBef>
              <a:spcAft>
                <a:spcPts val="0"/>
              </a:spcAft>
              <a:buSzPts val="1000"/>
              <a:buNone/>
              <a:defRPr sz="1000" i="1"/>
            </a:lvl2pPr>
            <a:lvl3pPr lvl="2" algn="ctr">
              <a:lnSpc>
                <a:spcPct val="100000"/>
              </a:lnSpc>
              <a:spcBef>
                <a:spcPts val="0"/>
              </a:spcBef>
              <a:spcAft>
                <a:spcPts val="0"/>
              </a:spcAft>
              <a:buSzPts val="1000"/>
              <a:buNone/>
              <a:defRPr sz="1000" i="1"/>
            </a:lvl3pPr>
            <a:lvl4pPr lvl="3" algn="ctr">
              <a:lnSpc>
                <a:spcPct val="100000"/>
              </a:lnSpc>
              <a:spcBef>
                <a:spcPts val="0"/>
              </a:spcBef>
              <a:spcAft>
                <a:spcPts val="0"/>
              </a:spcAft>
              <a:buSzPts val="1000"/>
              <a:buNone/>
              <a:defRPr sz="1000" i="1"/>
            </a:lvl4pPr>
            <a:lvl5pPr lvl="4" algn="ctr">
              <a:lnSpc>
                <a:spcPct val="100000"/>
              </a:lnSpc>
              <a:spcBef>
                <a:spcPts val="0"/>
              </a:spcBef>
              <a:spcAft>
                <a:spcPts val="0"/>
              </a:spcAft>
              <a:buSzPts val="1000"/>
              <a:buNone/>
              <a:defRPr sz="1000" i="1"/>
            </a:lvl5pPr>
            <a:lvl6pPr lvl="5" algn="ctr">
              <a:lnSpc>
                <a:spcPct val="100000"/>
              </a:lnSpc>
              <a:spcBef>
                <a:spcPts val="0"/>
              </a:spcBef>
              <a:spcAft>
                <a:spcPts val="0"/>
              </a:spcAft>
              <a:buSzPts val="1000"/>
              <a:buNone/>
              <a:defRPr sz="1000" i="1"/>
            </a:lvl6pPr>
            <a:lvl7pPr lvl="6" algn="ctr">
              <a:lnSpc>
                <a:spcPct val="100000"/>
              </a:lnSpc>
              <a:spcBef>
                <a:spcPts val="0"/>
              </a:spcBef>
              <a:spcAft>
                <a:spcPts val="0"/>
              </a:spcAft>
              <a:buSzPts val="1000"/>
              <a:buNone/>
              <a:defRPr sz="1000" i="1"/>
            </a:lvl7pPr>
            <a:lvl8pPr lvl="7" algn="ctr">
              <a:lnSpc>
                <a:spcPct val="100000"/>
              </a:lnSpc>
              <a:spcBef>
                <a:spcPts val="0"/>
              </a:spcBef>
              <a:spcAft>
                <a:spcPts val="0"/>
              </a:spcAft>
              <a:buSzPts val="1000"/>
              <a:buNone/>
              <a:defRPr sz="1000" i="1"/>
            </a:lvl8pPr>
            <a:lvl9pPr lvl="8" algn="ctr">
              <a:lnSpc>
                <a:spcPct val="100000"/>
              </a:lnSpc>
              <a:spcBef>
                <a:spcPts val="0"/>
              </a:spcBef>
              <a:spcAft>
                <a:spcPts val="0"/>
              </a:spcAft>
              <a:buSzPts val="1000"/>
              <a:buNone/>
              <a:defRPr sz="1000" i="1"/>
            </a:lvl9pPr>
          </a:lstStyle>
          <a:p>
            <a:endParaRPr/>
          </a:p>
        </p:txBody>
      </p:sp>
      <p:sp>
        <p:nvSpPr>
          <p:cNvPr id="616" name="Google Shape;616;p40"/>
          <p:cNvSpPr txBox="1">
            <a:spLocks noGrp="1"/>
          </p:cNvSpPr>
          <p:nvPr>
            <p:ph type="title" idx="6"/>
          </p:nvPr>
        </p:nvSpPr>
        <p:spPr>
          <a:xfrm>
            <a:off x="1689638" y="2979066"/>
            <a:ext cx="5764800" cy="515100"/>
          </a:xfrm>
          <a:prstGeom prst="rect">
            <a:avLst/>
          </a:prstGeom>
        </p:spPr>
        <p:txBody>
          <a:bodyPr spcFirstLastPara="1" wrap="square" lIns="91425" tIns="91425" rIns="91425" bIns="91425" anchor="t" anchorCtr="0">
            <a:normAutofit/>
          </a:bodyPr>
          <a:lstStyle>
            <a:lvl1pPr lvl="0" algn="ctr">
              <a:spcBef>
                <a:spcPts val="0"/>
              </a:spcBef>
              <a:spcAft>
                <a:spcPts val="0"/>
              </a:spcAft>
              <a:buSzPts val="2300"/>
              <a:buNone/>
              <a:defRPr sz="2300"/>
            </a:lvl1pPr>
            <a:lvl2pPr lvl="1">
              <a:spcBef>
                <a:spcPts val="0"/>
              </a:spcBef>
              <a:spcAft>
                <a:spcPts val="0"/>
              </a:spcAft>
              <a:buSzPts val="2300"/>
              <a:buNone/>
              <a:defRPr sz="2300"/>
            </a:lvl2pPr>
            <a:lvl3pPr lvl="2">
              <a:spcBef>
                <a:spcPts val="0"/>
              </a:spcBef>
              <a:spcAft>
                <a:spcPts val="0"/>
              </a:spcAft>
              <a:buSzPts val="2300"/>
              <a:buNone/>
              <a:defRPr sz="2300"/>
            </a:lvl3pPr>
            <a:lvl4pPr lvl="3">
              <a:spcBef>
                <a:spcPts val="0"/>
              </a:spcBef>
              <a:spcAft>
                <a:spcPts val="0"/>
              </a:spcAft>
              <a:buSzPts val="2300"/>
              <a:buNone/>
              <a:defRPr sz="2300"/>
            </a:lvl4pPr>
            <a:lvl5pPr lvl="4">
              <a:spcBef>
                <a:spcPts val="0"/>
              </a:spcBef>
              <a:spcAft>
                <a:spcPts val="0"/>
              </a:spcAft>
              <a:buSzPts val="2300"/>
              <a:buNone/>
              <a:defRPr sz="2300"/>
            </a:lvl5pPr>
            <a:lvl6pPr lvl="5">
              <a:spcBef>
                <a:spcPts val="0"/>
              </a:spcBef>
              <a:spcAft>
                <a:spcPts val="0"/>
              </a:spcAft>
              <a:buSzPts val="2300"/>
              <a:buNone/>
              <a:defRPr sz="2300"/>
            </a:lvl6pPr>
            <a:lvl7pPr lvl="6">
              <a:spcBef>
                <a:spcPts val="0"/>
              </a:spcBef>
              <a:spcAft>
                <a:spcPts val="0"/>
              </a:spcAft>
              <a:buSzPts val="2300"/>
              <a:buNone/>
              <a:defRPr sz="2300"/>
            </a:lvl7pPr>
            <a:lvl8pPr lvl="7">
              <a:spcBef>
                <a:spcPts val="0"/>
              </a:spcBef>
              <a:spcAft>
                <a:spcPts val="0"/>
              </a:spcAft>
              <a:buSzPts val="2300"/>
              <a:buNone/>
              <a:defRPr sz="2300"/>
            </a:lvl8pPr>
            <a:lvl9pPr lvl="8">
              <a:spcBef>
                <a:spcPts val="0"/>
              </a:spcBef>
              <a:spcAft>
                <a:spcPts val="0"/>
              </a:spcAft>
              <a:buSzPts val="2300"/>
              <a:buNone/>
              <a:defRPr sz="2300"/>
            </a:lvl9pPr>
          </a:lstStyle>
          <a:p>
            <a:endParaRPr/>
          </a:p>
        </p:txBody>
      </p:sp>
      <p:sp>
        <p:nvSpPr>
          <p:cNvPr id="617" name="Google Shape;617;p40"/>
          <p:cNvSpPr txBox="1">
            <a:spLocks noGrp="1"/>
          </p:cNvSpPr>
          <p:nvPr>
            <p:ph type="subTitle" idx="7"/>
          </p:nvPr>
        </p:nvSpPr>
        <p:spPr>
          <a:xfrm>
            <a:off x="2343718" y="2635941"/>
            <a:ext cx="4456500" cy="343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000"/>
              <a:buNone/>
              <a:defRPr sz="1300"/>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a:endParaRPr/>
          </a:p>
        </p:txBody>
      </p:sp>
      <p:sp>
        <p:nvSpPr>
          <p:cNvPr id="618" name="Google Shape;618;p40"/>
          <p:cNvSpPr txBox="1">
            <a:spLocks noGrp="1"/>
          </p:cNvSpPr>
          <p:nvPr>
            <p:ph type="subTitle" idx="8"/>
          </p:nvPr>
        </p:nvSpPr>
        <p:spPr>
          <a:xfrm>
            <a:off x="1337850" y="1903509"/>
            <a:ext cx="6468300" cy="5727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3600"/>
              <a:buNone/>
              <a:defRPr sz="41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meline">
  <p:cSld name="TITLE_AND_TWO_COLUMNS_1_1">
    <p:spTree>
      <p:nvGrpSpPr>
        <p:cNvPr id="1" name="Shape 619"/>
        <p:cNvGrpSpPr/>
        <p:nvPr/>
      </p:nvGrpSpPr>
      <p:grpSpPr>
        <a:xfrm>
          <a:off x="0" y="0"/>
          <a:ext cx="0" cy="0"/>
          <a:chOff x="0" y="0"/>
          <a:chExt cx="0" cy="0"/>
        </a:xfrm>
      </p:grpSpPr>
      <p:sp>
        <p:nvSpPr>
          <p:cNvPr id="620" name="Google Shape;620;p41"/>
          <p:cNvSpPr/>
          <p:nvPr/>
        </p:nvSpPr>
        <p:spPr>
          <a:xfrm rot="-1027909">
            <a:off x="491343" y="673719"/>
            <a:ext cx="7837963" cy="4515890"/>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621" name="Google Shape;621;p41"/>
          <p:cNvGrpSpPr/>
          <p:nvPr/>
        </p:nvGrpSpPr>
        <p:grpSpPr>
          <a:xfrm flipH="1">
            <a:off x="8339810" y="114680"/>
            <a:ext cx="771444" cy="1012261"/>
            <a:chOff x="2671700" y="160784"/>
            <a:chExt cx="209018" cy="274266"/>
          </a:xfrm>
        </p:grpSpPr>
        <p:sp>
          <p:nvSpPr>
            <p:cNvPr id="622" name="Google Shape;622;p41"/>
            <p:cNvSpPr/>
            <p:nvPr/>
          </p:nvSpPr>
          <p:spPr>
            <a:xfrm>
              <a:off x="2725059" y="160784"/>
              <a:ext cx="31597" cy="54961"/>
            </a:xfrm>
            <a:custGeom>
              <a:avLst/>
              <a:gdLst/>
              <a:ahLst/>
              <a:cxnLst/>
              <a:rect l="l" t="t" r="r" b="b"/>
              <a:pathLst>
                <a:path w="31597" h="54961" extrusionOk="0">
                  <a:moveTo>
                    <a:pt x="16217" y="22"/>
                  </a:moveTo>
                  <a:cubicBezTo>
                    <a:pt x="1437" y="1347"/>
                    <a:pt x="-10492" y="52964"/>
                    <a:pt x="14375" y="54901"/>
                  </a:cubicBezTo>
                  <a:cubicBezTo>
                    <a:pt x="42668" y="57106"/>
                    <a:pt x="30831" y="-1289"/>
                    <a:pt x="16217" y="2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23" name="Google Shape;623;p41"/>
            <p:cNvSpPr/>
            <p:nvPr/>
          </p:nvSpPr>
          <p:spPr>
            <a:xfrm>
              <a:off x="2810228" y="256504"/>
              <a:ext cx="70490" cy="49129"/>
            </a:xfrm>
            <a:custGeom>
              <a:avLst/>
              <a:gdLst/>
              <a:ahLst/>
              <a:cxnLst/>
              <a:rect l="l" t="t" r="r" b="b"/>
              <a:pathLst>
                <a:path w="70490" h="49129" extrusionOk="0">
                  <a:moveTo>
                    <a:pt x="70364" y="12312"/>
                  </a:moveTo>
                  <a:cubicBezTo>
                    <a:pt x="66377" y="-16001"/>
                    <a:pt x="-7716" y="9265"/>
                    <a:pt x="659" y="40246"/>
                  </a:cubicBezTo>
                  <a:cubicBezTo>
                    <a:pt x="6942" y="63471"/>
                    <a:pt x="73773" y="36539"/>
                    <a:pt x="70364" y="1231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24" name="Google Shape;624;p41"/>
            <p:cNvSpPr/>
            <p:nvPr/>
          </p:nvSpPr>
          <p:spPr>
            <a:xfrm>
              <a:off x="2680518" y="295461"/>
              <a:ext cx="46131" cy="61760"/>
            </a:xfrm>
            <a:custGeom>
              <a:avLst/>
              <a:gdLst/>
              <a:ahLst/>
              <a:cxnLst/>
              <a:rect l="l" t="t" r="r" b="b"/>
              <a:pathLst>
                <a:path w="46131" h="61760" extrusionOk="0">
                  <a:moveTo>
                    <a:pt x="42563" y="1151"/>
                  </a:moveTo>
                  <a:cubicBezTo>
                    <a:pt x="25795" y="-8329"/>
                    <a:pt x="-12597" y="43430"/>
                    <a:pt x="4130" y="57658"/>
                  </a:cubicBezTo>
                  <a:cubicBezTo>
                    <a:pt x="29568" y="79294"/>
                    <a:pt x="55853" y="8667"/>
                    <a:pt x="42563" y="115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25" name="Google Shape;625;p41"/>
            <p:cNvSpPr/>
            <p:nvPr/>
          </p:nvSpPr>
          <p:spPr>
            <a:xfrm>
              <a:off x="2675003" y="203344"/>
              <a:ext cx="33361" cy="48990"/>
            </a:xfrm>
            <a:custGeom>
              <a:avLst/>
              <a:gdLst/>
              <a:ahLst/>
              <a:cxnLst/>
              <a:rect l="l" t="t" r="r" b="b"/>
              <a:pathLst>
                <a:path w="33361" h="48990" extrusionOk="0">
                  <a:moveTo>
                    <a:pt x="7402" y="306"/>
                  </a:moveTo>
                  <a:cubicBezTo>
                    <a:pt x="-5119" y="3785"/>
                    <a:pt x="-2804" y="56086"/>
                    <a:pt x="22464" y="48178"/>
                  </a:cubicBezTo>
                  <a:cubicBezTo>
                    <a:pt x="47737" y="40269"/>
                    <a:pt x="23246" y="-4096"/>
                    <a:pt x="7402" y="30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26" name="Google Shape;626;p41"/>
            <p:cNvSpPr/>
            <p:nvPr/>
          </p:nvSpPr>
          <p:spPr>
            <a:xfrm>
              <a:off x="2734610" y="231957"/>
              <a:ext cx="47255" cy="59139"/>
            </a:xfrm>
            <a:custGeom>
              <a:avLst/>
              <a:gdLst/>
              <a:ahLst/>
              <a:cxnLst/>
              <a:rect l="l" t="t" r="r" b="b"/>
              <a:pathLst>
                <a:path w="47255" h="59139" extrusionOk="0">
                  <a:moveTo>
                    <a:pt x="4274" y="1399"/>
                  </a:moveTo>
                  <a:cubicBezTo>
                    <a:pt x="-2373" y="6582"/>
                    <a:pt x="-21" y="15896"/>
                    <a:pt x="2998" y="25950"/>
                  </a:cubicBezTo>
                  <a:cubicBezTo>
                    <a:pt x="6019" y="35989"/>
                    <a:pt x="9694" y="46767"/>
                    <a:pt x="15685" y="53850"/>
                  </a:cubicBezTo>
                  <a:cubicBezTo>
                    <a:pt x="26170" y="66247"/>
                    <a:pt x="52710" y="55600"/>
                    <a:pt x="46257" y="34918"/>
                  </a:cubicBezTo>
                  <a:cubicBezTo>
                    <a:pt x="44370" y="28873"/>
                    <a:pt x="34829" y="19429"/>
                    <a:pt x="25668" y="11173"/>
                  </a:cubicBezTo>
                  <a:cubicBezTo>
                    <a:pt x="17527" y="3837"/>
                    <a:pt x="9953" y="-3032"/>
                    <a:pt x="4274" y="1399"/>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27" name="Google Shape;627;p41"/>
            <p:cNvSpPr/>
            <p:nvPr/>
          </p:nvSpPr>
          <p:spPr>
            <a:xfrm>
              <a:off x="2737281" y="326646"/>
              <a:ext cx="42894" cy="61613"/>
            </a:xfrm>
            <a:custGeom>
              <a:avLst/>
              <a:gdLst/>
              <a:ahLst/>
              <a:cxnLst/>
              <a:rect l="l" t="t" r="r" b="b"/>
              <a:pathLst>
                <a:path w="42894" h="61613" extrusionOk="0">
                  <a:moveTo>
                    <a:pt x="5885" y="880"/>
                  </a:moveTo>
                  <a:cubicBezTo>
                    <a:pt x="-1438" y="5052"/>
                    <a:pt x="-450" y="14607"/>
                    <a:pt x="1092" y="24991"/>
                  </a:cubicBezTo>
                  <a:cubicBezTo>
                    <a:pt x="2631" y="35360"/>
                    <a:pt x="4720" y="46555"/>
                    <a:pt x="9626" y="54427"/>
                  </a:cubicBezTo>
                  <a:cubicBezTo>
                    <a:pt x="18216" y="68205"/>
                    <a:pt x="46014" y="61491"/>
                    <a:pt x="42606" y="40096"/>
                  </a:cubicBezTo>
                  <a:cubicBezTo>
                    <a:pt x="41610" y="33841"/>
                    <a:pt x="33530" y="23122"/>
                    <a:pt x="25652" y="13633"/>
                  </a:cubicBezTo>
                  <a:cubicBezTo>
                    <a:pt x="18653" y="5201"/>
                    <a:pt x="12148" y="-2687"/>
                    <a:pt x="5885" y="88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28" name="Google Shape;628;p41"/>
            <p:cNvSpPr/>
            <p:nvPr/>
          </p:nvSpPr>
          <p:spPr>
            <a:xfrm>
              <a:off x="2671700" y="394353"/>
              <a:ext cx="48456" cy="40697"/>
            </a:xfrm>
            <a:custGeom>
              <a:avLst/>
              <a:gdLst/>
              <a:ahLst/>
              <a:cxnLst/>
              <a:rect l="l" t="t" r="r" b="b"/>
              <a:pathLst>
                <a:path w="48456" h="40697" extrusionOk="0">
                  <a:moveTo>
                    <a:pt x="1261" y="2881"/>
                  </a:moveTo>
                  <a:cubicBezTo>
                    <a:pt x="-2350" y="8962"/>
                    <a:pt x="2398" y="15341"/>
                    <a:pt x="7904" y="22069"/>
                  </a:cubicBezTo>
                  <a:cubicBezTo>
                    <a:pt x="13401" y="28793"/>
                    <a:pt x="19647" y="35865"/>
                    <a:pt x="26561" y="39379"/>
                  </a:cubicBezTo>
                  <a:cubicBezTo>
                    <a:pt x="38665" y="45528"/>
                    <a:pt x="56218" y="28934"/>
                    <a:pt x="44705" y="15167"/>
                  </a:cubicBezTo>
                  <a:cubicBezTo>
                    <a:pt x="41341" y="11139"/>
                    <a:pt x="30901" y="6951"/>
                    <a:pt x="21125" y="3550"/>
                  </a:cubicBezTo>
                  <a:cubicBezTo>
                    <a:pt x="12441" y="527"/>
                    <a:pt x="4349" y="-2317"/>
                    <a:pt x="1261" y="288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629" name="Google Shape;629;p41"/>
          <p:cNvSpPr/>
          <p:nvPr/>
        </p:nvSpPr>
        <p:spPr>
          <a:xfrm flipH="1">
            <a:off x="33219" y="23316"/>
            <a:ext cx="1784010" cy="1067847"/>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30" name="Google Shape;630;p41"/>
          <p:cNvSpPr txBox="1">
            <a:spLocks noGrp="1"/>
          </p:cNvSpPr>
          <p:nvPr>
            <p:ph type="title"/>
          </p:nvPr>
        </p:nvSpPr>
        <p:spPr>
          <a:xfrm>
            <a:off x="380813" y="403097"/>
            <a:ext cx="8382300" cy="5727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631" name="Google Shape;631;p41"/>
          <p:cNvSpPr txBox="1">
            <a:spLocks noGrp="1"/>
          </p:cNvSpPr>
          <p:nvPr>
            <p:ph type="body" idx="1"/>
          </p:nvPr>
        </p:nvSpPr>
        <p:spPr>
          <a:xfrm>
            <a:off x="380813" y="2144318"/>
            <a:ext cx="2042400" cy="6639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632" name="Google Shape;632;p41"/>
          <p:cNvSpPr txBox="1">
            <a:spLocks noGrp="1"/>
          </p:cNvSpPr>
          <p:nvPr>
            <p:ph type="body" idx="2"/>
          </p:nvPr>
        </p:nvSpPr>
        <p:spPr>
          <a:xfrm>
            <a:off x="1965805" y="4170817"/>
            <a:ext cx="2042400" cy="6639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633" name="Google Shape;633;p41"/>
          <p:cNvSpPr txBox="1">
            <a:spLocks noGrp="1"/>
          </p:cNvSpPr>
          <p:nvPr>
            <p:ph type="body" idx="3"/>
          </p:nvPr>
        </p:nvSpPr>
        <p:spPr>
          <a:xfrm>
            <a:off x="3550846" y="2144328"/>
            <a:ext cx="2042400" cy="6639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634" name="Google Shape;634;p41"/>
          <p:cNvSpPr txBox="1">
            <a:spLocks noGrp="1"/>
          </p:cNvSpPr>
          <p:nvPr>
            <p:ph type="body" idx="4"/>
          </p:nvPr>
        </p:nvSpPr>
        <p:spPr>
          <a:xfrm>
            <a:off x="5135844" y="4170835"/>
            <a:ext cx="2042400" cy="6639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635" name="Google Shape;635;p41"/>
          <p:cNvSpPr txBox="1">
            <a:spLocks noGrp="1"/>
          </p:cNvSpPr>
          <p:nvPr>
            <p:ph type="body" idx="5"/>
          </p:nvPr>
        </p:nvSpPr>
        <p:spPr>
          <a:xfrm>
            <a:off x="6720864" y="2144327"/>
            <a:ext cx="2042400" cy="6639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636" name="Google Shape;636;p41"/>
          <p:cNvSpPr txBox="1">
            <a:spLocks noGrp="1"/>
          </p:cNvSpPr>
          <p:nvPr>
            <p:ph type="subTitle" idx="6"/>
          </p:nvPr>
        </p:nvSpPr>
        <p:spPr>
          <a:xfrm>
            <a:off x="380813" y="1803450"/>
            <a:ext cx="2042400" cy="398100"/>
          </a:xfrm>
          <a:prstGeom prst="rect">
            <a:avLst/>
          </a:prstGeom>
        </p:spPr>
        <p:txBody>
          <a:bodyPr spcFirstLastPara="1" wrap="square" lIns="91425" tIns="91425" rIns="91425" bIns="91425" anchor="b" anchorCtr="0">
            <a:normAutofit/>
          </a:bodyPr>
          <a:lstStyle>
            <a:lvl1pPr lvl="0" algn="ctr">
              <a:lnSpc>
                <a:spcPct val="100000"/>
              </a:lnSpc>
              <a:spcBef>
                <a:spcPts val="0"/>
              </a:spcBef>
              <a:spcAft>
                <a:spcPts val="0"/>
              </a:spcAft>
              <a:buSzPts val="2100"/>
              <a:buNone/>
              <a:defRPr sz="1800" b="1"/>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37" name="Google Shape;637;p41"/>
          <p:cNvSpPr txBox="1">
            <a:spLocks noGrp="1"/>
          </p:cNvSpPr>
          <p:nvPr>
            <p:ph type="subTitle" idx="7"/>
          </p:nvPr>
        </p:nvSpPr>
        <p:spPr>
          <a:xfrm>
            <a:off x="3550827" y="1803450"/>
            <a:ext cx="2042400" cy="398100"/>
          </a:xfrm>
          <a:prstGeom prst="rect">
            <a:avLst/>
          </a:prstGeom>
        </p:spPr>
        <p:txBody>
          <a:bodyPr spcFirstLastPara="1" wrap="square" lIns="91425" tIns="91425" rIns="91425" bIns="91425" anchor="b" anchorCtr="0">
            <a:normAutofit/>
          </a:bodyPr>
          <a:lstStyle>
            <a:lvl1pPr lvl="0" algn="ctr">
              <a:lnSpc>
                <a:spcPct val="100000"/>
              </a:lnSpc>
              <a:spcBef>
                <a:spcPts val="0"/>
              </a:spcBef>
              <a:spcAft>
                <a:spcPts val="0"/>
              </a:spcAft>
              <a:buSzPts val="2100"/>
              <a:buNone/>
              <a:defRPr sz="1800" b="1"/>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38" name="Google Shape;638;p41"/>
          <p:cNvSpPr txBox="1">
            <a:spLocks noGrp="1"/>
          </p:cNvSpPr>
          <p:nvPr>
            <p:ph type="subTitle" idx="8"/>
          </p:nvPr>
        </p:nvSpPr>
        <p:spPr>
          <a:xfrm>
            <a:off x="5135831" y="3829941"/>
            <a:ext cx="2042400" cy="398100"/>
          </a:xfrm>
          <a:prstGeom prst="rect">
            <a:avLst/>
          </a:prstGeom>
        </p:spPr>
        <p:txBody>
          <a:bodyPr spcFirstLastPara="1" wrap="square" lIns="91425" tIns="91425" rIns="91425" bIns="91425" anchor="b" anchorCtr="0">
            <a:normAutofit/>
          </a:bodyPr>
          <a:lstStyle>
            <a:lvl1pPr lvl="0" algn="ctr">
              <a:lnSpc>
                <a:spcPct val="90000"/>
              </a:lnSpc>
              <a:spcBef>
                <a:spcPts val="0"/>
              </a:spcBef>
              <a:spcAft>
                <a:spcPts val="0"/>
              </a:spcAft>
              <a:buSzPts val="2100"/>
              <a:buNone/>
              <a:defRPr sz="1800" b="1"/>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39" name="Google Shape;639;p41"/>
          <p:cNvSpPr txBox="1">
            <a:spLocks noGrp="1"/>
          </p:cNvSpPr>
          <p:nvPr>
            <p:ph type="subTitle" idx="9"/>
          </p:nvPr>
        </p:nvSpPr>
        <p:spPr>
          <a:xfrm>
            <a:off x="6720862" y="1803450"/>
            <a:ext cx="2042400" cy="398100"/>
          </a:xfrm>
          <a:prstGeom prst="rect">
            <a:avLst/>
          </a:prstGeom>
        </p:spPr>
        <p:txBody>
          <a:bodyPr spcFirstLastPara="1" wrap="square" lIns="91425" tIns="91425" rIns="91425" bIns="91425" anchor="b" anchorCtr="0">
            <a:normAutofit/>
          </a:bodyPr>
          <a:lstStyle>
            <a:lvl1pPr lvl="0" algn="ctr">
              <a:lnSpc>
                <a:spcPct val="90000"/>
              </a:lnSpc>
              <a:spcBef>
                <a:spcPts val="0"/>
              </a:spcBef>
              <a:spcAft>
                <a:spcPts val="0"/>
              </a:spcAft>
              <a:buSzPts val="2100"/>
              <a:buNone/>
              <a:defRPr sz="1800" b="1"/>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0" name="Google Shape;640;p41"/>
          <p:cNvSpPr txBox="1">
            <a:spLocks noGrp="1"/>
          </p:cNvSpPr>
          <p:nvPr>
            <p:ph type="subTitle" idx="13"/>
          </p:nvPr>
        </p:nvSpPr>
        <p:spPr>
          <a:xfrm>
            <a:off x="1965788" y="3829941"/>
            <a:ext cx="2042400" cy="398100"/>
          </a:xfrm>
          <a:prstGeom prst="rect">
            <a:avLst/>
          </a:prstGeom>
        </p:spPr>
        <p:txBody>
          <a:bodyPr spcFirstLastPara="1" wrap="square" lIns="91425" tIns="91425" rIns="91425" bIns="91425" anchor="b" anchorCtr="0">
            <a:normAutofit/>
          </a:bodyPr>
          <a:lstStyle>
            <a:lvl1pPr lvl="0" algn="ctr">
              <a:lnSpc>
                <a:spcPct val="90000"/>
              </a:lnSpc>
              <a:spcBef>
                <a:spcPts val="0"/>
              </a:spcBef>
              <a:spcAft>
                <a:spcPts val="0"/>
              </a:spcAft>
              <a:buSzPts val="2100"/>
              <a:buNone/>
              <a:defRPr sz="1800" b="1"/>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1"/>
        <p:cNvGrpSpPr/>
        <p:nvPr/>
      </p:nvGrpSpPr>
      <p:grpSpPr>
        <a:xfrm>
          <a:off x="0" y="0"/>
          <a:ext cx="0" cy="0"/>
          <a:chOff x="0" y="0"/>
          <a:chExt cx="0" cy="0"/>
        </a:xfrm>
      </p:grpSpPr>
      <p:sp>
        <p:nvSpPr>
          <p:cNvPr id="642" name="Google Shape;642;p42"/>
          <p:cNvSpPr/>
          <p:nvPr/>
        </p:nvSpPr>
        <p:spPr>
          <a:xfrm rot="-10021192" flipH="1">
            <a:off x="1258485" y="-299048"/>
            <a:ext cx="6627501" cy="5221098"/>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43" name="Google Shape;643;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644" name="Google Shape;644;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45"/>
        <p:cNvGrpSpPr/>
        <p:nvPr/>
      </p:nvGrpSpPr>
      <p:grpSpPr>
        <a:xfrm>
          <a:off x="0" y="0"/>
          <a:ext cx="0" cy="0"/>
          <a:chOff x="0" y="0"/>
          <a:chExt cx="0" cy="0"/>
        </a:xfrm>
      </p:grpSpPr>
      <p:sp>
        <p:nvSpPr>
          <p:cNvPr id="646" name="Google Shape;646;p43"/>
          <p:cNvSpPr/>
          <p:nvPr/>
        </p:nvSpPr>
        <p:spPr>
          <a:xfrm rot="-492542">
            <a:off x="328551" y="736249"/>
            <a:ext cx="4953207" cy="3953172"/>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700" b="0" i="0" u="none" strike="noStrike" cap="none">
              <a:solidFill>
                <a:srgbClr val="000000"/>
              </a:solidFill>
              <a:latin typeface="Arial"/>
              <a:ea typeface="Arial"/>
              <a:cs typeface="Arial"/>
              <a:sym typeface="Arial"/>
            </a:endParaRPr>
          </a:p>
        </p:txBody>
      </p:sp>
      <p:grpSp>
        <p:nvGrpSpPr>
          <p:cNvPr id="647" name="Google Shape;647;p43"/>
          <p:cNvGrpSpPr/>
          <p:nvPr/>
        </p:nvGrpSpPr>
        <p:grpSpPr>
          <a:xfrm>
            <a:off x="135482" y="114068"/>
            <a:ext cx="1266663" cy="1052648"/>
            <a:chOff x="10149393" y="292465"/>
            <a:chExt cx="1688884" cy="1403531"/>
          </a:xfrm>
        </p:grpSpPr>
        <p:sp>
          <p:nvSpPr>
            <p:cNvPr id="648" name="Google Shape;648;p43"/>
            <p:cNvSpPr/>
            <p:nvPr/>
          </p:nvSpPr>
          <p:spPr>
            <a:xfrm>
              <a:off x="10149393" y="292465"/>
              <a:ext cx="1688884" cy="1403531"/>
            </a:xfrm>
            <a:custGeom>
              <a:avLst/>
              <a:gdLst/>
              <a:ahLst/>
              <a:cxnLst/>
              <a:rect l="l" t="t" r="r" b="b"/>
              <a:pathLst>
                <a:path w="497096" h="413107" extrusionOk="0">
                  <a:moveTo>
                    <a:pt x="253390" y="143"/>
                  </a:moveTo>
                  <a:cubicBezTo>
                    <a:pt x="214038" y="1556"/>
                    <a:pt x="175617" y="13680"/>
                    <a:pt x="140674" y="32403"/>
                  </a:cubicBezTo>
                  <a:cubicBezTo>
                    <a:pt x="95999" y="56343"/>
                    <a:pt x="56720" y="90748"/>
                    <a:pt x="31755" y="135253"/>
                  </a:cubicBezTo>
                  <a:cubicBezTo>
                    <a:pt x="-2355" y="196056"/>
                    <a:pt x="-6500" y="268291"/>
                    <a:pt x="7592" y="335506"/>
                  </a:cubicBezTo>
                  <a:cubicBezTo>
                    <a:pt x="11826" y="355706"/>
                    <a:pt x="17441" y="376214"/>
                    <a:pt x="25683" y="395216"/>
                  </a:cubicBezTo>
                  <a:cubicBezTo>
                    <a:pt x="32212" y="410238"/>
                    <a:pt x="49623" y="417181"/>
                    <a:pt x="64646" y="410651"/>
                  </a:cubicBezTo>
                  <a:cubicBezTo>
                    <a:pt x="79669" y="404122"/>
                    <a:pt x="86607" y="386581"/>
                    <a:pt x="80077" y="371559"/>
                  </a:cubicBezTo>
                  <a:cubicBezTo>
                    <a:pt x="80166" y="371769"/>
                    <a:pt x="79911" y="371138"/>
                    <a:pt x="79826" y="370927"/>
                  </a:cubicBezTo>
                  <a:cubicBezTo>
                    <a:pt x="79669" y="370551"/>
                    <a:pt x="79474" y="370300"/>
                    <a:pt x="79320" y="369915"/>
                  </a:cubicBezTo>
                  <a:cubicBezTo>
                    <a:pt x="78980" y="369073"/>
                    <a:pt x="78758" y="368235"/>
                    <a:pt x="78434" y="367385"/>
                  </a:cubicBezTo>
                  <a:cubicBezTo>
                    <a:pt x="77398" y="364669"/>
                    <a:pt x="76329" y="361920"/>
                    <a:pt x="75398" y="359163"/>
                  </a:cubicBezTo>
                  <a:cubicBezTo>
                    <a:pt x="72681" y="351140"/>
                    <a:pt x="70350" y="342971"/>
                    <a:pt x="68314" y="334749"/>
                  </a:cubicBezTo>
                  <a:cubicBezTo>
                    <a:pt x="62055" y="309468"/>
                    <a:pt x="58865" y="283378"/>
                    <a:pt x="59586" y="257329"/>
                  </a:cubicBezTo>
                  <a:cubicBezTo>
                    <a:pt x="61027" y="205120"/>
                    <a:pt x="79871" y="157441"/>
                    <a:pt x="118535" y="121587"/>
                  </a:cubicBezTo>
                  <a:cubicBezTo>
                    <a:pt x="135237" y="106103"/>
                    <a:pt x="154599" y="93509"/>
                    <a:pt x="174957" y="83385"/>
                  </a:cubicBezTo>
                  <a:cubicBezTo>
                    <a:pt x="191348" y="75232"/>
                    <a:pt x="208609" y="68848"/>
                    <a:pt x="226571" y="65168"/>
                  </a:cubicBezTo>
                  <a:cubicBezTo>
                    <a:pt x="239784" y="62460"/>
                    <a:pt x="253317" y="61185"/>
                    <a:pt x="266797" y="61877"/>
                  </a:cubicBezTo>
                  <a:cubicBezTo>
                    <a:pt x="306189" y="63909"/>
                    <a:pt x="342096" y="82458"/>
                    <a:pt x="371417" y="108054"/>
                  </a:cubicBezTo>
                  <a:cubicBezTo>
                    <a:pt x="389775" y="124076"/>
                    <a:pt x="405790" y="142799"/>
                    <a:pt x="419614" y="162829"/>
                  </a:cubicBezTo>
                  <a:cubicBezTo>
                    <a:pt x="424213" y="169488"/>
                    <a:pt x="428593" y="176321"/>
                    <a:pt x="432645" y="183321"/>
                  </a:cubicBezTo>
                  <a:cubicBezTo>
                    <a:pt x="433924" y="185535"/>
                    <a:pt x="435114" y="187774"/>
                    <a:pt x="436312" y="190028"/>
                  </a:cubicBezTo>
                  <a:cubicBezTo>
                    <a:pt x="436632" y="190632"/>
                    <a:pt x="437013" y="191190"/>
                    <a:pt x="437324" y="191798"/>
                  </a:cubicBezTo>
                  <a:cubicBezTo>
                    <a:pt x="437438" y="192016"/>
                    <a:pt x="437814" y="192648"/>
                    <a:pt x="437705" y="192429"/>
                  </a:cubicBezTo>
                  <a:cubicBezTo>
                    <a:pt x="445348" y="207950"/>
                    <a:pt x="464058" y="214370"/>
                    <a:pt x="479579" y="206727"/>
                  </a:cubicBezTo>
                  <a:cubicBezTo>
                    <a:pt x="495099" y="199084"/>
                    <a:pt x="501516" y="180248"/>
                    <a:pt x="493873" y="164728"/>
                  </a:cubicBezTo>
                  <a:cubicBezTo>
                    <a:pt x="486432" y="149669"/>
                    <a:pt x="477077" y="135444"/>
                    <a:pt x="467309" y="121842"/>
                  </a:cubicBezTo>
                  <a:cubicBezTo>
                    <a:pt x="453157" y="102136"/>
                    <a:pt x="437187" y="83668"/>
                    <a:pt x="419363" y="67192"/>
                  </a:cubicBezTo>
                  <a:cubicBezTo>
                    <a:pt x="384063" y="34564"/>
                    <a:pt x="340870" y="9980"/>
                    <a:pt x="292985" y="2422"/>
                  </a:cubicBezTo>
                  <a:cubicBezTo>
                    <a:pt x="279788" y="341"/>
                    <a:pt x="266506" y="-327"/>
                    <a:pt x="253390" y="14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49" name="Google Shape;649;p43"/>
            <p:cNvSpPr/>
            <p:nvPr/>
          </p:nvSpPr>
          <p:spPr>
            <a:xfrm>
              <a:off x="10400608" y="556687"/>
              <a:ext cx="1216706" cy="1047344"/>
            </a:xfrm>
            <a:custGeom>
              <a:avLst/>
              <a:gdLst/>
              <a:ahLst/>
              <a:cxnLst/>
              <a:rect l="l" t="t" r="r" b="b"/>
              <a:pathLst>
                <a:path w="358118" h="308269" extrusionOk="0">
                  <a:moveTo>
                    <a:pt x="183751" y="49"/>
                  </a:moveTo>
                  <a:cubicBezTo>
                    <a:pt x="152799" y="839"/>
                    <a:pt x="122567" y="10975"/>
                    <a:pt x="95578" y="26738"/>
                  </a:cubicBezTo>
                  <a:cubicBezTo>
                    <a:pt x="66586" y="43676"/>
                    <a:pt x="41410" y="67195"/>
                    <a:pt x="24607" y="96443"/>
                  </a:cubicBezTo>
                  <a:cubicBezTo>
                    <a:pt x="-1467" y="141831"/>
                    <a:pt x="-4900" y="196108"/>
                    <a:pt x="5378" y="246604"/>
                  </a:cubicBezTo>
                  <a:cubicBezTo>
                    <a:pt x="8382" y="261356"/>
                    <a:pt x="12304" y="276204"/>
                    <a:pt x="18158" y="290122"/>
                  </a:cubicBezTo>
                  <a:cubicBezTo>
                    <a:pt x="24518" y="305213"/>
                    <a:pt x="41900" y="312297"/>
                    <a:pt x="56992" y="305934"/>
                  </a:cubicBezTo>
                  <a:cubicBezTo>
                    <a:pt x="72087" y="299570"/>
                    <a:pt x="79167" y="282191"/>
                    <a:pt x="72808" y="267096"/>
                  </a:cubicBezTo>
                  <a:cubicBezTo>
                    <a:pt x="72941" y="267424"/>
                    <a:pt x="72553" y="266412"/>
                    <a:pt x="72427" y="266084"/>
                  </a:cubicBezTo>
                  <a:cubicBezTo>
                    <a:pt x="72120" y="265299"/>
                    <a:pt x="71828" y="264477"/>
                    <a:pt x="71541" y="263683"/>
                  </a:cubicBezTo>
                  <a:cubicBezTo>
                    <a:pt x="70832" y="261724"/>
                    <a:pt x="70152" y="259720"/>
                    <a:pt x="69517" y="257737"/>
                  </a:cubicBezTo>
                  <a:cubicBezTo>
                    <a:pt x="67897" y="252681"/>
                    <a:pt x="66452" y="247592"/>
                    <a:pt x="65217" y="242431"/>
                  </a:cubicBezTo>
                  <a:cubicBezTo>
                    <a:pt x="61323" y="226198"/>
                    <a:pt x="59157" y="209544"/>
                    <a:pt x="59396" y="192841"/>
                  </a:cubicBezTo>
                  <a:cubicBezTo>
                    <a:pt x="59595" y="178903"/>
                    <a:pt x="61457" y="164808"/>
                    <a:pt x="65594" y="151473"/>
                  </a:cubicBezTo>
                  <a:cubicBezTo>
                    <a:pt x="75937" y="118125"/>
                    <a:pt x="99537" y="93877"/>
                    <a:pt x="129732" y="77595"/>
                  </a:cubicBezTo>
                  <a:cubicBezTo>
                    <a:pt x="154357" y="64313"/>
                    <a:pt x="182686" y="57322"/>
                    <a:pt x="210189" y="65196"/>
                  </a:cubicBezTo>
                  <a:cubicBezTo>
                    <a:pt x="217897" y="67406"/>
                    <a:pt x="225232" y="70608"/>
                    <a:pt x="232203" y="74559"/>
                  </a:cubicBezTo>
                  <a:cubicBezTo>
                    <a:pt x="240659" y="79352"/>
                    <a:pt x="248517" y="85262"/>
                    <a:pt x="255730" y="91764"/>
                  </a:cubicBezTo>
                  <a:cubicBezTo>
                    <a:pt x="267701" y="102548"/>
                    <a:pt x="278031" y="115073"/>
                    <a:pt x="286978" y="128448"/>
                  </a:cubicBezTo>
                  <a:cubicBezTo>
                    <a:pt x="289771" y="132625"/>
                    <a:pt x="292333" y="136860"/>
                    <a:pt x="294819" y="141228"/>
                  </a:cubicBezTo>
                  <a:cubicBezTo>
                    <a:pt x="295734" y="142835"/>
                    <a:pt x="296620" y="144523"/>
                    <a:pt x="297479" y="146158"/>
                  </a:cubicBezTo>
                  <a:cubicBezTo>
                    <a:pt x="297722" y="146628"/>
                    <a:pt x="298001" y="147085"/>
                    <a:pt x="298236" y="147551"/>
                  </a:cubicBezTo>
                  <a:cubicBezTo>
                    <a:pt x="298276" y="147632"/>
                    <a:pt x="298515" y="148239"/>
                    <a:pt x="298491" y="148182"/>
                  </a:cubicBezTo>
                  <a:cubicBezTo>
                    <a:pt x="305943" y="163796"/>
                    <a:pt x="324751" y="170313"/>
                    <a:pt x="340360" y="162857"/>
                  </a:cubicBezTo>
                  <a:cubicBezTo>
                    <a:pt x="355974" y="155400"/>
                    <a:pt x="362492" y="136722"/>
                    <a:pt x="355035" y="121112"/>
                  </a:cubicBezTo>
                  <a:cubicBezTo>
                    <a:pt x="350436" y="111522"/>
                    <a:pt x="344898" y="102471"/>
                    <a:pt x="338972" y="93662"/>
                  </a:cubicBezTo>
                  <a:cubicBezTo>
                    <a:pt x="328342" y="77862"/>
                    <a:pt x="316084" y="63026"/>
                    <a:pt x="302284" y="49890"/>
                  </a:cubicBezTo>
                  <a:cubicBezTo>
                    <a:pt x="277950" y="26722"/>
                    <a:pt x="248132" y="8915"/>
                    <a:pt x="214869" y="2579"/>
                  </a:cubicBezTo>
                  <a:cubicBezTo>
                    <a:pt x="204489" y="600"/>
                    <a:pt x="194065" y="-218"/>
                    <a:pt x="183751" y="49"/>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50" name="Google Shape;650;p43"/>
            <p:cNvSpPr/>
            <p:nvPr/>
          </p:nvSpPr>
          <p:spPr>
            <a:xfrm>
              <a:off x="10661248" y="869343"/>
              <a:ext cx="762046" cy="667249"/>
            </a:xfrm>
            <a:custGeom>
              <a:avLst/>
              <a:gdLst/>
              <a:ahLst/>
              <a:cxnLst/>
              <a:rect l="l" t="t" r="r" b="b"/>
              <a:pathLst>
                <a:path w="224296" h="196394" extrusionOk="0">
                  <a:moveTo>
                    <a:pt x="114424" y="34"/>
                  </a:moveTo>
                  <a:cubicBezTo>
                    <a:pt x="74610" y="965"/>
                    <a:pt x="34716" y="25970"/>
                    <a:pt x="15245" y="59994"/>
                  </a:cubicBezTo>
                  <a:cubicBezTo>
                    <a:pt x="-660" y="87797"/>
                    <a:pt x="-3093" y="120898"/>
                    <a:pt x="3230" y="151838"/>
                  </a:cubicBezTo>
                  <a:cubicBezTo>
                    <a:pt x="5056" y="160781"/>
                    <a:pt x="7428" y="169711"/>
                    <a:pt x="10946" y="178151"/>
                  </a:cubicBezTo>
                  <a:cubicBezTo>
                    <a:pt x="17277" y="193259"/>
                    <a:pt x="34676" y="200420"/>
                    <a:pt x="49783" y="194089"/>
                  </a:cubicBezTo>
                  <a:cubicBezTo>
                    <a:pt x="64887" y="187761"/>
                    <a:pt x="72052" y="170358"/>
                    <a:pt x="65721" y="155255"/>
                  </a:cubicBezTo>
                  <a:cubicBezTo>
                    <a:pt x="65757" y="155340"/>
                    <a:pt x="65280" y="154170"/>
                    <a:pt x="65215" y="153988"/>
                  </a:cubicBezTo>
                  <a:cubicBezTo>
                    <a:pt x="64883" y="153065"/>
                    <a:pt x="64502" y="152138"/>
                    <a:pt x="64203" y="151207"/>
                  </a:cubicBezTo>
                  <a:cubicBezTo>
                    <a:pt x="63417" y="148750"/>
                    <a:pt x="62778" y="146248"/>
                    <a:pt x="62179" y="143742"/>
                  </a:cubicBezTo>
                  <a:cubicBezTo>
                    <a:pt x="60495" y="136702"/>
                    <a:pt x="59471" y="129480"/>
                    <a:pt x="59398" y="122234"/>
                  </a:cubicBezTo>
                  <a:cubicBezTo>
                    <a:pt x="59143" y="98022"/>
                    <a:pt x="69567" y="80000"/>
                    <a:pt x="91147" y="68597"/>
                  </a:cubicBezTo>
                  <a:cubicBezTo>
                    <a:pt x="95908" y="66083"/>
                    <a:pt x="100940" y="63974"/>
                    <a:pt x="106202" y="62780"/>
                  </a:cubicBezTo>
                  <a:cubicBezTo>
                    <a:pt x="121459" y="59314"/>
                    <a:pt x="135146" y="65840"/>
                    <a:pt x="146052" y="76316"/>
                  </a:cubicBezTo>
                  <a:cubicBezTo>
                    <a:pt x="151059" y="81126"/>
                    <a:pt x="155480" y="86485"/>
                    <a:pt x="159334" y="92254"/>
                  </a:cubicBezTo>
                  <a:cubicBezTo>
                    <a:pt x="160678" y="94266"/>
                    <a:pt x="161937" y="96351"/>
                    <a:pt x="163131" y="98452"/>
                  </a:cubicBezTo>
                  <a:cubicBezTo>
                    <a:pt x="163548" y="99192"/>
                    <a:pt x="164001" y="99978"/>
                    <a:pt x="164394" y="100731"/>
                  </a:cubicBezTo>
                  <a:cubicBezTo>
                    <a:pt x="164515" y="100961"/>
                    <a:pt x="164888" y="101593"/>
                    <a:pt x="164774" y="101362"/>
                  </a:cubicBezTo>
                  <a:cubicBezTo>
                    <a:pt x="172288" y="116947"/>
                    <a:pt x="190937" y="123550"/>
                    <a:pt x="206519" y="116037"/>
                  </a:cubicBezTo>
                  <a:cubicBezTo>
                    <a:pt x="222104" y="108523"/>
                    <a:pt x="228706" y="89748"/>
                    <a:pt x="221193" y="74163"/>
                  </a:cubicBezTo>
                  <a:cubicBezTo>
                    <a:pt x="213405" y="58128"/>
                    <a:pt x="202082" y="43255"/>
                    <a:pt x="189189" y="31026"/>
                  </a:cubicBezTo>
                  <a:cubicBezTo>
                    <a:pt x="173186" y="15846"/>
                    <a:pt x="153468" y="4539"/>
                    <a:pt x="131503" y="1046"/>
                  </a:cubicBezTo>
                  <a:cubicBezTo>
                    <a:pt x="125880" y="151"/>
                    <a:pt x="120111" y="-100"/>
                    <a:pt x="114424" y="34"/>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651" name="Google Shape;651;p43"/>
          <p:cNvSpPr/>
          <p:nvPr/>
        </p:nvSpPr>
        <p:spPr>
          <a:xfrm>
            <a:off x="-146715" y="4105292"/>
            <a:ext cx="2517448" cy="1065500"/>
          </a:xfrm>
          <a:custGeom>
            <a:avLst/>
            <a:gdLst/>
            <a:ahLst/>
            <a:cxnLst/>
            <a:rect l="l" t="t" r="r" b="b"/>
            <a:pathLst>
              <a:path w="881768" h="373205" extrusionOk="0">
                <a:moveTo>
                  <a:pt x="25478" y="801"/>
                </a:moveTo>
                <a:cubicBezTo>
                  <a:pt x="9176" y="1959"/>
                  <a:pt x="420" y="10039"/>
                  <a:pt x="92" y="19418"/>
                </a:cubicBezTo>
                <a:cubicBezTo>
                  <a:pt x="-236" y="28802"/>
                  <a:pt x="-997" y="35036"/>
                  <a:pt x="24053" y="37700"/>
                </a:cubicBezTo>
                <a:cubicBezTo>
                  <a:pt x="47532" y="40197"/>
                  <a:pt x="64587" y="39983"/>
                  <a:pt x="78136" y="72591"/>
                </a:cubicBezTo>
                <a:cubicBezTo>
                  <a:pt x="97118" y="118282"/>
                  <a:pt x="77861" y="187905"/>
                  <a:pt x="135773" y="215587"/>
                </a:cubicBezTo>
                <a:cubicBezTo>
                  <a:pt x="204604" y="248482"/>
                  <a:pt x="269118" y="159431"/>
                  <a:pt x="332755" y="168564"/>
                </a:cubicBezTo>
                <a:cubicBezTo>
                  <a:pt x="373451" y="174405"/>
                  <a:pt x="375730" y="314964"/>
                  <a:pt x="457332" y="325930"/>
                </a:cubicBezTo>
                <a:cubicBezTo>
                  <a:pt x="532400" y="336018"/>
                  <a:pt x="658006" y="226270"/>
                  <a:pt x="725439" y="229941"/>
                </a:cubicBezTo>
                <a:cubicBezTo>
                  <a:pt x="792998" y="233617"/>
                  <a:pt x="816749" y="293877"/>
                  <a:pt x="839487" y="343536"/>
                </a:cubicBezTo>
                <a:cubicBezTo>
                  <a:pt x="853222" y="373540"/>
                  <a:pt x="867480" y="375050"/>
                  <a:pt x="875507" y="372221"/>
                </a:cubicBezTo>
                <a:cubicBezTo>
                  <a:pt x="883535" y="369395"/>
                  <a:pt x="882373" y="349960"/>
                  <a:pt x="880049" y="343260"/>
                </a:cubicBezTo>
                <a:cubicBezTo>
                  <a:pt x="860201" y="285967"/>
                  <a:pt x="803479" y="192107"/>
                  <a:pt x="719962" y="186128"/>
                </a:cubicBezTo>
                <a:cubicBezTo>
                  <a:pt x="625871" y="179392"/>
                  <a:pt x="515945" y="298735"/>
                  <a:pt x="453425" y="265087"/>
                </a:cubicBezTo>
                <a:cubicBezTo>
                  <a:pt x="407160" y="240191"/>
                  <a:pt x="429764" y="68757"/>
                  <a:pt x="276490" y="124811"/>
                </a:cubicBezTo>
                <a:cubicBezTo>
                  <a:pt x="213809" y="147736"/>
                  <a:pt x="183444" y="176955"/>
                  <a:pt x="158645" y="169025"/>
                </a:cubicBezTo>
                <a:cubicBezTo>
                  <a:pt x="118245" y="156112"/>
                  <a:pt x="143651" y="114420"/>
                  <a:pt x="119901" y="55062"/>
                </a:cubicBezTo>
                <a:cubicBezTo>
                  <a:pt x="97110" y="-1907"/>
                  <a:pt x="60519" y="-1680"/>
                  <a:pt x="25478" y="80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652" name="Google Shape;652;p43"/>
          <p:cNvGrpSpPr/>
          <p:nvPr/>
        </p:nvGrpSpPr>
        <p:grpSpPr>
          <a:xfrm>
            <a:off x="135691" y="3316659"/>
            <a:ext cx="576009" cy="755790"/>
            <a:chOff x="3830036" y="932238"/>
            <a:chExt cx="235394" cy="308864"/>
          </a:xfrm>
        </p:grpSpPr>
        <p:sp>
          <p:nvSpPr>
            <p:cNvPr id="653" name="Google Shape;653;p43"/>
            <p:cNvSpPr/>
            <p:nvPr/>
          </p:nvSpPr>
          <p:spPr>
            <a:xfrm>
              <a:off x="3890129" y="932238"/>
              <a:ext cx="35584" cy="61891"/>
            </a:xfrm>
            <a:custGeom>
              <a:avLst/>
              <a:gdLst/>
              <a:ahLst/>
              <a:cxnLst/>
              <a:rect l="l" t="t" r="r" b="b"/>
              <a:pathLst>
                <a:path w="35584" h="61891" extrusionOk="0">
                  <a:moveTo>
                    <a:pt x="18262" y="25"/>
                  </a:moveTo>
                  <a:cubicBezTo>
                    <a:pt x="1620" y="1514"/>
                    <a:pt x="-11815" y="59645"/>
                    <a:pt x="16185" y="61823"/>
                  </a:cubicBezTo>
                  <a:cubicBezTo>
                    <a:pt x="48052" y="64309"/>
                    <a:pt x="34722" y="-1453"/>
                    <a:pt x="18262" y="2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54" name="Google Shape;654;p43"/>
            <p:cNvSpPr/>
            <p:nvPr/>
          </p:nvSpPr>
          <p:spPr>
            <a:xfrm>
              <a:off x="3986044" y="1040030"/>
              <a:ext cx="79386" cy="55328"/>
            </a:xfrm>
            <a:custGeom>
              <a:avLst/>
              <a:gdLst/>
              <a:ahLst/>
              <a:cxnLst/>
              <a:rect l="l" t="t" r="r" b="b"/>
              <a:pathLst>
                <a:path w="79386" h="55328" extrusionOk="0">
                  <a:moveTo>
                    <a:pt x="79244" y="13867"/>
                  </a:moveTo>
                  <a:cubicBezTo>
                    <a:pt x="74751" y="-18021"/>
                    <a:pt x="-8693" y="10434"/>
                    <a:pt x="743" y="45324"/>
                  </a:cubicBezTo>
                  <a:cubicBezTo>
                    <a:pt x="7815" y="71479"/>
                    <a:pt x="83090" y="41151"/>
                    <a:pt x="79244" y="1386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55" name="Google Shape;655;p43"/>
            <p:cNvSpPr/>
            <p:nvPr/>
          </p:nvSpPr>
          <p:spPr>
            <a:xfrm>
              <a:off x="3839969" y="1083903"/>
              <a:ext cx="51948" cy="69549"/>
            </a:xfrm>
            <a:custGeom>
              <a:avLst/>
              <a:gdLst/>
              <a:ahLst/>
              <a:cxnLst/>
              <a:rect l="l" t="t" r="r" b="b"/>
              <a:pathLst>
                <a:path w="51948" h="69549" extrusionOk="0">
                  <a:moveTo>
                    <a:pt x="47930" y="1297"/>
                  </a:moveTo>
                  <a:cubicBezTo>
                    <a:pt x="29050" y="-9382"/>
                    <a:pt x="-14188" y="48907"/>
                    <a:pt x="4652" y="64930"/>
                  </a:cubicBezTo>
                  <a:cubicBezTo>
                    <a:pt x="33296" y="89295"/>
                    <a:pt x="62896" y="9758"/>
                    <a:pt x="47930" y="129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56" name="Google Shape;656;p43"/>
            <p:cNvSpPr/>
            <p:nvPr/>
          </p:nvSpPr>
          <p:spPr>
            <a:xfrm>
              <a:off x="3833758" y="980167"/>
              <a:ext cx="37568" cy="55169"/>
            </a:xfrm>
            <a:custGeom>
              <a:avLst/>
              <a:gdLst/>
              <a:ahLst/>
              <a:cxnLst/>
              <a:rect l="l" t="t" r="r" b="b"/>
              <a:pathLst>
                <a:path w="37568" h="55169" extrusionOk="0">
                  <a:moveTo>
                    <a:pt x="8333" y="345"/>
                  </a:moveTo>
                  <a:cubicBezTo>
                    <a:pt x="-5763" y="4260"/>
                    <a:pt x="-3160" y="63160"/>
                    <a:pt x="25299" y="54254"/>
                  </a:cubicBezTo>
                  <a:cubicBezTo>
                    <a:pt x="53757" y="45348"/>
                    <a:pt x="26177" y="-4614"/>
                    <a:pt x="8333" y="34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57" name="Google Shape;657;p43"/>
            <p:cNvSpPr/>
            <p:nvPr/>
          </p:nvSpPr>
          <p:spPr>
            <a:xfrm>
              <a:off x="3900886" y="1012387"/>
              <a:ext cx="53215" cy="66600"/>
            </a:xfrm>
            <a:custGeom>
              <a:avLst/>
              <a:gdLst/>
              <a:ahLst/>
              <a:cxnLst/>
              <a:rect l="l" t="t" r="r" b="b"/>
              <a:pathLst>
                <a:path w="53215" h="66600" extrusionOk="0">
                  <a:moveTo>
                    <a:pt x="4809" y="1575"/>
                  </a:moveTo>
                  <a:cubicBezTo>
                    <a:pt x="-2671" y="7412"/>
                    <a:pt x="-24" y="17901"/>
                    <a:pt x="3376" y="29223"/>
                  </a:cubicBezTo>
                  <a:cubicBezTo>
                    <a:pt x="6777" y="40530"/>
                    <a:pt x="10918" y="52666"/>
                    <a:pt x="17662" y="60645"/>
                  </a:cubicBezTo>
                  <a:cubicBezTo>
                    <a:pt x="29471" y="74603"/>
                    <a:pt x="59358" y="62616"/>
                    <a:pt x="52092" y="39323"/>
                  </a:cubicBezTo>
                  <a:cubicBezTo>
                    <a:pt x="49966" y="32514"/>
                    <a:pt x="39223" y="21880"/>
                    <a:pt x="28908" y="12581"/>
                  </a:cubicBezTo>
                  <a:cubicBezTo>
                    <a:pt x="19739" y="4319"/>
                    <a:pt x="11209" y="-3413"/>
                    <a:pt x="4809" y="157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58" name="Google Shape;658;p43"/>
            <p:cNvSpPr/>
            <p:nvPr/>
          </p:nvSpPr>
          <p:spPr>
            <a:xfrm>
              <a:off x="3903892" y="1119020"/>
              <a:ext cx="48308" cy="69387"/>
            </a:xfrm>
            <a:custGeom>
              <a:avLst/>
              <a:gdLst/>
              <a:ahLst/>
              <a:cxnLst/>
              <a:rect l="l" t="t" r="r" b="b"/>
              <a:pathLst>
                <a:path w="48308" h="69387" extrusionOk="0">
                  <a:moveTo>
                    <a:pt x="6628" y="990"/>
                  </a:moveTo>
                  <a:cubicBezTo>
                    <a:pt x="-1618" y="5690"/>
                    <a:pt x="-509" y="16450"/>
                    <a:pt x="1232" y="28145"/>
                  </a:cubicBezTo>
                  <a:cubicBezTo>
                    <a:pt x="2965" y="39824"/>
                    <a:pt x="5317" y="52430"/>
                    <a:pt x="10842" y="61295"/>
                  </a:cubicBezTo>
                  <a:cubicBezTo>
                    <a:pt x="20513" y="76811"/>
                    <a:pt x="51822" y="69250"/>
                    <a:pt x="47984" y="45155"/>
                  </a:cubicBezTo>
                  <a:cubicBezTo>
                    <a:pt x="46859" y="38111"/>
                    <a:pt x="37758" y="26040"/>
                    <a:pt x="28889" y="15353"/>
                  </a:cubicBezTo>
                  <a:cubicBezTo>
                    <a:pt x="21007" y="5856"/>
                    <a:pt x="13680" y="-3026"/>
                    <a:pt x="6628" y="99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59" name="Google Shape;659;p43"/>
            <p:cNvSpPr/>
            <p:nvPr/>
          </p:nvSpPr>
          <p:spPr>
            <a:xfrm>
              <a:off x="3830036" y="1195270"/>
              <a:ext cx="54573" cy="45832"/>
            </a:xfrm>
            <a:custGeom>
              <a:avLst/>
              <a:gdLst/>
              <a:ahLst/>
              <a:cxnLst/>
              <a:rect l="l" t="t" r="r" b="b"/>
              <a:pathLst>
                <a:path w="54573" h="45832" extrusionOk="0">
                  <a:moveTo>
                    <a:pt x="1421" y="3246"/>
                  </a:moveTo>
                  <a:cubicBezTo>
                    <a:pt x="-2648" y="10091"/>
                    <a:pt x="2700" y="17273"/>
                    <a:pt x="8902" y="24855"/>
                  </a:cubicBezTo>
                  <a:cubicBezTo>
                    <a:pt x="15095" y="32421"/>
                    <a:pt x="22127" y="40392"/>
                    <a:pt x="29915" y="44347"/>
                  </a:cubicBezTo>
                  <a:cubicBezTo>
                    <a:pt x="43545" y="51273"/>
                    <a:pt x="63312" y="32587"/>
                    <a:pt x="50351" y="17079"/>
                  </a:cubicBezTo>
                  <a:cubicBezTo>
                    <a:pt x="46557" y="12545"/>
                    <a:pt x="34797" y="7829"/>
                    <a:pt x="23795" y="3999"/>
                  </a:cubicBezTo>
                  <a:cubicBezTo>
                    <a:pt x="14014" y="594"/>
                    <a:pt x="4898" y="-2612"/>
                    <a:pt x="1421" y="324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660" name="Google Shape;660;p43"/>
          <p:cNvSpPr/>
          <p:nvPr/>
        </p:nvSpPr>
        <p:spPr>
          <a:xfrm>
            <a:off x="6626663" y="4295601"/>
            <a:ext cx="2599807" cy="966162"/>
          </a:xfrm>
          <a:custGeom>
            <a:avLst/>
            <a:gdLst/>
            <a:ahLst/>
            <a:cxnLst/>
            <a:rect l="l" t="t" r="r" b="b"/>
            <a:pathLst>
              <a:path w="808649" h="300517" extrusionOk="0">
                <a:moveTo>
                  <a:pt x="235935" y="114516"/>
                </a:moveTo>
                <a:cubicBezTo>
                  <a:pt x="292609" y="102914"/>
                  <a:pt x="353493" y="121624"/>
                  <a:pt x="432391" y="102428"/>
                </a:cubicBezTo>
                <a:cubicBezTo>
                  <a:pt x="487445" y="89025"/>
                  <a:pt x="532987" y="22065"/>
                  <a:pt x="621317" y="5589"/>
                </a:cubicBezTo>
                <a:cubicBezTo>
                  <a:pt x="703777" y="-9786"/>
                  <a:pt x="820404" y="6508"/>
                  <a:pt x="807692" y="55142"/>
                </a:cubicBezTo>
                <a:cubicBezTo>
                  <a:pt x="797734" y="93279"/>
                  <a:pt x="718553" y="58611"/>
                  <a:pt x="634392" y="70642"/>
                </a:cubicBezTo>
                <a:cubicBezTo>
                  <a:pt x="591360" y="76795"/>
                  <a:pt x="503030" y="154944"/>
                  <a:pt x="404540" y="175687"/>
                </a:cubicBezTo>
                <a:cubicBezTo>
                  <a:pt x="360617" y="184933"/>
                  <a:pt x="299815" y="150325"/>
                  <a:pt x="225127" y="184892"/>
                </a:cubicBezTo>
                <a:cubicBezTo>
                  <a:pt x="133720" y="227211"/>
                  <a:pt x="41544" y="329851"/>
                  <a:pt x="4949" y="292471"/>
                </a:cubicBezTo>
                <a:cubicBezTo>
                  <a:pt x="-31605" y="255095"/>
                  <a:pt x="143274" y="133481"/>
                  <a:pt x="235935" y="11451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61" name="Google Shape;661;p43"/>
          <p:cNvSpPr/>
          <p:nvPr/>
        </p:nvSpPr>
        <p:spPr>
          <a:xfrm>
            <a:off x="1637983" y="0"/>
            <a:ext cx="1267072" cy="880513"/>
          </a:xfrm>
          <a:custGeom>
            <a:avLst/>
            <a:gdLst/>
            <a:ahLst/>
            <a:cxnLst/>
            <a:rect l="l" t="t" r="r" b="b"/>
            <a:pathLst>
              <a:path w="443808" h="308411" extrusionOk="0">
                <a:moveTo>
                  <a:pt x="425783" y="179140"/>
                </a:moveTo>
                <a:cubicBezTo>
                  <a:pt x="451772" y="227689"/>
                  <a:pt x="444121" y="257261"/>
                  <a:pt x="436754" y="291913"/>
                </a:cubicBezTo>
                <a:cubicBezTo>
                  <a:pt x="431167" y="318262"/>
                  <a:pt x="419508" y="306292"/>
                  <a:pt x="419954" y="301592"/>
                </a:cubicBezTo>
                <a:cubicBezTo>
                  <a:pt x="422301" y="276133"/>
                  <a:pt x="432584" y="240036"/>
                  <a:pt x="419144" y="205109"/>
                </a:cubicBezTo>
                <a:cubicBezTo>
                  <a:pt x="398013" y="150086"/>
                  <a:pt x="330976" y="161021"/>
                  <a:pt x="330976" y="161021"/>
                </a:cubicBezTo>
                <a:cubicBezTo>
                  <a:pt x="330976" y="161021"/>
                  <a:pt x="333486" y="175772"/>
                  <a:pt x="333688" y="196089"/>
                </a:cubicBezTo>
                <a:cubicBezTo>
                  <a:pt x="334012" y="224349"/>
                  <a:pt x="314621" y="251658"/>
                  <a:pt x="289200" y="249108"/>
                </a:cubicBezTo>
                <a:cubicBezTo>
                  <a:pt x="262117" y="246383"/>
                  <a:pt x="240379" y="211679"/>
                  <a:pt x="268513" y="174784"/>
                </a:cubicBezTo>
                <a:cubicBezTo>
                  <a:pt x="291183" y="145083"/>
                  <a:pt x="308630" y="143630"/>
                  <a:pt x="308630" y="143630"/>
                </a:cubicBezTo>
                <a:cubicBezTo>
                  <a:pt x="308630" y="143630"/>
                  <a:pt x="299279" y="121742"/>
                  <a:pt x="270497" y="103067"/>
                </a:cubicBezTo>
                <a:cubicBezTo>
                  <a:pt x="242322" y="84802"/>
                  <a:pt x="215928" y="96356"/>
                  <a:pt x="215928" y="96356"/>
                </a:cubicBezTo>
                <a:cubicBezTo>
                  <a:pt x="215928" y="96356"/>
                  <a:pt x="232849" y="191762"/>
                  <a:pt x="184555" y="217864"/>
                </a:cubicBezTo>
                <a:cubicBezTo>
                  <a:pt x="154717" y="233992"/>
                  <a:pt x="117919" y="201243"/>
                  <a:pt x="113948" y="170060"/>
                </a:cubicBezTo>
                <a:cubicBezTo>
                  <a:pt x="105111" y="100691"/>
                  <a:pt x="172698" y="73881"/>
                  <a:pt x="172698" y="73876"/>
                </a:cubicBezTo>
                <a:cubicBezTo>
                  <a:pt x="172698" y="73876"/>
                  <a:pt x="145993" y="28412"/>
                  <a:pt x="92643" y="33804"/>
                </a:cubicBezTo>
                <a:cubicBezTo>
                  <a:pt x="33317" y="39803"/>
                  <a:pt x="6276" y="69735"/>
                  <a:pt x="252" y="43455"/>
                </a:cubicBezTo>
                <a:cubicBezTo>
                  <a:pt x="-5354" y="19016"/>
                  <a:pt x="83931" y="-8713"/>
                  <a:pt x="124356" y="2609"/>
                </a:cubicBezTo>
                <a:cubicBezTo>
                  <a:pt x="174006" y="16519"/>
                  <a:pt x="199776" y="63372"/>
                  <a:pt x="199776" y="63372"/>
                </a:cubicBezTo>
                <a:cubicBezTo>
                  <a:pt x="199776" y="63372"/>
                  <a:pt x="231271" y="46993"/>
                  <a:pt x="284423" y="82264"/>
                </a:cubicBezTo>
                <a:cubicBezTo>
                  <a:pt x="323244" y="108043"/>
                  <a:pt x="329761" y="137043"/>
                  <a:pt x="329761" y="137043"/>
                </a:cubicBezTo>
                <a:cubicBezTo>
                  <a:pt x="329761" y="137043"/>
                  <a:pt x="401454" y="133740"/>
                  <a:pt x="425783" y="179140"/>
                </a:cubicBezTo>
                <a:close/>
                <a:moveTo>
                  <a:pt x="310007" y="173881"/>
                </a:moveTo>
                <a:cubicBezTo>
                  <a:pt x="310007" y="173881"/>
                  <a:pt x="294381" y="179091"/>
                  <a:pt x="287216" y="194365"/>
                </a:cubicBezTo>
                <a:cubicBezTo>
                  <a:pt x="287216" y="194365"/>
                  <a:pt x="275557" y="218245"/>
                  <a:pt x="293612" y="220977"/>
                </a:cubicBezTo>
                <a:cubicBezTo>
                  <a:pt x="312233" y="223795"/>
                  <a:pt x="310007" y="173881"/>
                  <a:pt x="310007" y="173881"/>
                </a:cubicBezTo>
                <a:close/>
                <a:moveTo>
                  <a:pt x="186450" y="106363"/>
                </a:moveTo>
                <a:cubicBezTo>
                  <a:pt x="186450" y="106363"/>
                  <a:pt x="147296" y="123907"/>
                  <a:pt x="145459" y="162850"/>
                </a:cubicBezTo>
                <a:cubicBezTo>
                  <a:pt x="144119" y="191228"/>
                  <a:pt x="176908" y="198555"/>
                  <a:pt x="181705" y="156143"/>
                </a:cubicBezTo>
                <a:cubicBezTo>
                  <a:pt x="185774" y="120199"/>
                  <a:pt x="186450" y="106363"/>
                  <a:pt x="186450" y="10636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662" name="Google Shape;662;p43"/>
          <p:cNvGrpSpPr/>
          <p:nvPr/>
        </p:nvGrpSpPr>
        <p:grpSpPr>
          <a:xfrm>
            <a:off x="5408324" y="455252"/>
            <a:ext cx="3670269" cy="3728641"/>
            <a:chOff x="7211099" y="607003"/>
            <a:chExt cx="4893693" cy="4971522"/>
          </a:xfrm>
        </p:grpSpPr>
        <p:sp>
          <p:nvSpPr>
            <p:cNvPr id="663" name="Google Shape;663;p43"/>
            <p:cNvSpPr/>
            <p:nvPr/>
          </p:nvSpPr>
          <p:spPr>
            <a:xfrm flipH="1">
              <a:off x="7211099" y="2284148"/>
              <a:ext cx="919330" cy="1321372"/>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64" name="Google Shape;664;p43"/>
            <p:cNvSpPr/>
            <p:nvPr/>
          </p:nvSpPr>
          <p:spPr>
            <a:xfrm rot="344138" flipH="1">
              <a:off x="10891729" y="2881234"/>
              <a:ext cx="1168713" cy="946082"/>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65" name="Google Shape;665;p43"/>
            <p:cNvSpPr/>
            <p:nvPr/>
          </p:nvSpPr>
          <p:spPr>
            <a:xfrm flipH="1">
              <a:off x="10447083" y="1707705"/>
              <a:ext cx="1226168" cy="1492166"/>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66" name="Google Shape;666;p43"/>
            <p:cNvSpPr/>
            <p:nvPr/>
          </p:nvSpPr>
          <p:spPr>
            <a:xfrm rot="-552843" flipH="1">
              <a:off x="8775432" y="640257"/>
              <a:ext cx="579041" cy="2031377"/>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67" name="Google Shape;667;p43"/>
            <p:cNvSpPr/>
            <p:nvPr/>
          </p:nvSpPr>
          <p:spPr>
            <a:xfrm flipH="1">
              <a:off x="9802008" y="816185"/>
              <a:ext cx="909507" cy="1888869"/>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68" name="Google Shape;668;p43"/>
            <p:cNvSpPr/>
            <p:nvPr/>
          </p:nvSpPr>
          <p:spPr>
            <a:xfrm>
              <a:off x="8014225" y="2881225"/>
              <a:ext cx="2697300" cy="2697300"/>
            </a:xfrm>
            <a:prstGeom prst="ellipse">
              <a:avLst/>
            </a:prstGeom>
            <a:solidFill>
              <a:schemeClr val="accent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Shantell Sans"/>
                <a:ea typeface="Shantell Sans"/>
                <a:cs typeface="Shantell Sans"/>
                <a:sym typeface="Shantell Sans"/>
              </a:endParaRPr>
            </a:p>
          </p:txBody>
        </p:sp>
      </p:grpSp>
      <p:sp>
        <p:nvSpPr>
          <p:cNvPr id="669" name="Google Shape;669;p43"/>
          <p:cNvSpPr txBox="1">
            <a:spLocks noGrp="1"/>
          </p:cNvSpPr>
          <p:nvPr>
            <p:ph type="title"/>
          </p:nvPr>
        </p:nvSpPr>
        <p:spPr>
          <a:xfrm>
            <a:off x="889434" y="1375556"/>
            <a:ext cx="4371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45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0" name="Google Shape;670;p43"/>
          <p:cNvSpPr txBox="1">
            <a:spLocks noGrp="1"/>
          </p:cNvSpPr>
          <p:nvPr>
            <p:ph type="body" idx="1"/>
          </p:nvPr>
        </p:nvSpPr>
        <p:spPr>
          <a:xfrm>
            <a:off x="889434" y="2168719"/>
            <a:ext cx="4371000" cy="17652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671" name="Google Shape;671;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72" name="Google Shape;672;p43"/>
          <p:cNvSpPr>
            <a:spLocks noGrp="1"/>
          </p:cNvSpPr>
          <p:nvPr>
            <p:ph type="pic" idx="2"/>
          </p:nvPr>
        </p:nvSpPr>
        <p:spPr>
          <a:xfrm>
            <a:off x="6012450" y="2168719"/>
            <a:ext cx="2023200" cy="2023200"/>
          </a:xfrm>
          <a:prstGeom prst="ellipse">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and image left">
  <p:cSld name="ONE_COLUMN_TEXT_1">
    <p:spTree>
      <p:nvGrpSpPr>
        <p:cNvPr id="1" name="Shape 673"/>
        <p:cNvGrpSpPr/>
        <p:nvPr/>
      </p:nvGrpSpPr>
      <p:grpSpPr>
        <a:xfrm>
          <a:off x="0" y="0"/>
          <a:ext cx="0" cy="0"/>
          <a:chOff x="0" y="0"/>
          <a:chExt cx="0" cy="0"/>
        </a:xfrm>
      </p:grpSpPr>
      <p:sp>
        <p:nvSpPr>
          <p:cNvPr id="674" name="Google Shape;674;p44"/>
          <p:cNvSpPr/>
          <p:nvPr/>
        </p:nvSpPr>
        <p:spPr>
          <a:xfrm rot="-492542">
            <a:off x="4070545" y="333967"/>
            <a:ext cx="4953207" cy="3953172"/>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675" name="Google Shape;675;p44"/>
          <p:cNvGrpSpPr/>
          <p:nvPr/>
        </p:nvGrpSpPr>
        <p:grpSpPr>
          <a:xfrm>
            <a:off x="102382" y="91364"/>
            <a:ext cx="771444" cy="1012261"/>
            <a:chOff x="2671700" y="160784"/>
            <a:chExt cx="209018" cy="274266"/>
          </a:xfrm>
        </p:grpSpPr>
        <p:sp>
          <p:nvSpPr>
            <p:cNvPr id="676" name="Google Shape;676;p44"/>
            <p:cNvSpPr/>
            <p:nvPr/>
          </p:nvSpPr>
          <p:spPr>
            <a:xfrm>
              <a:off x="2725059" y="160784"/>
              <a:ext cx="31597" cy="54961"/>
            </a:xfrm>
            <a:custGeom>
              <a:avLst/>
              <a:gdLst/>
              <a:ahLst/>
              <a:cxnLst/>
              <a:rect l="l" t="t" r="r" b="b"/>
              <a:pathLst>
                <a:path w="31597" h="54961" extrusionOk="0">
                  <a:moveTo>
                    <a:pt x="16217" y="22"/>
                  </a:moveTo>
                  <a:cubicBezTo>
                    <a:pt x="1437" y="1347"/>
                    <a:pt x="-10492" y="52964"/>
                    <a:pt x="14375" y="54901"/>
                  </a:cubicBezTo>
                  <a:cubicBezTo>
                    <a:pt x="42668" y="57106"/>
                    <a:pt x="30831" y="-1289"/>
                    <a:pt x="16217" y="2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77" name="Google Shape;677;p44"/>
            <p:cNvSpPr/>
            <p:nvPr/>
          </p:nvSpPr>
          <p:spPr>
            <a:xfrm>
              <a:off x="2810228" y="256504"/>
              <a:ext cx="70490" cy="49129"/>
            </a:xfrm>
            <a:custGeom>
              <a:avLst/>
              <a:gdLst/>
              <a:ahLst/>
              <a:cxnLst/>
              <a:rect l="l" t="t" r="r" b="b"/>
              <a:pathLst>
                <a:path w="70490" h="49129" extrusionOk="0">
                  <a:moveTo>
                    <a:pt x="70364" y="12312"/>
                  </a:moveTo>
                  <a:cubicBezTo>
                    <a:pt x="66377" y="-16001"/>
                    <a:pt x="-7716" y="9265"/>
                    <a:pt x="659" y="40246"/>
                  </a:cubicBezTo>
                  <a:cubicBezTo>
                    <a:pt x="6942" y="63471"/>
                    <a:pt x="73773" y="36539"/>
                    <a:pt x="70364" y="1231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78" name="Google Shape;678;p44"/>
            <p:cNvSpPr/>
            <p:nvPr/>
          </p:nvSpPr>
          <p:spPr>
            <a:xfrm>
              <a:off x="2680518" y="295461"/>
              <a:ext cx="46131" cy="61760"/>
            </a:xfrm>
            <a:custGeom>
              <a:avLst/>
              <a:gdLst/>
              <a:ahLst/>
              <a:cxnLst/>
              <a:rect l="l" t="t" r="r" b="b"/>
              <a:pathLst>
                <a:path w="46131" h="61760" extrusionOk="0">
                  <a:moveTo>
                    <a:pt x="42563" y="1151"/>
                  </a:moveTo>
                  <a:cubicBezTo>
                    <a:pt x="25795" y="-8329"/>
                    <a:pt x="-12597" y="43430"/>
                    <a:pt x="4130" y="57658"/>
                  </a:cubicBezTo>
                  <a:cubicBezTo>
                    <a:pt x="29568" y="79294"/>
                    <a:pt x="55853" y="8667"/>
                    <a:pt x="42563" y="115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79" name="Google Shape;679;p44"/>
            <p:cNvSpPr/>
            <p:nvPr/>
          </p:nvSpPr>
          <p:spPr>
            <a:xfrm>
              <a:off x="2675003" y="203344"/>
              <a:ext cx="33361" cy="48990"/>
            </a:xfrm>
            <a:custGeom>
              <a:avLst/>
              <a:gdLst/>
              <a:ahLst/>
              <a:cxnLst/>
              <a:rect l="l" t="t" r="r" b="b"/>
              <a:pathLst>
                <a:path w="33361" h="48990" extrusionOk="0">
                  <a:moveTo>
                    <a:pt x="7402" y="306"/>
                  </a:moveTo>
                  <a:cubicBezTo>
                    <a:pt x="-5119" y="3785"/>
                    <a:pt x="-2804" y="56086"/>
                    <a:pt x="22464" y="48178"/>
                  </a:cubicBezTo>
                  <a:cubicBezTo>
                    <a:pt x="47737" y="40269"/>
                    <a:pt x="23246" y="-4096"/>
                    <a:pt x="7402" y="30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80" name="Google Shape;680;p44"/>
            <p:cNvSpPr/>
            <p:nvPr/>
          </p:nvSpPr>
          <p:spPr>
            <a:xfrm>
              <a:off x="2734610" y="231957"/>
              <a:ext cx="47255" cy="59139"/>
            </a:xfrm>
            <a:custGeom>
              <a:avLst/>
              <a:gdLst/>
              <a:ahLst/>
              <a:cxnLst/>
              <a:rect l="l" t="t" r="r" b="b"/>
              <a:pathLst>
                <a:path w="47255" h="59139" extrusionOk="0">
                  <a:moveTo>
                    <a:pt x="4274" y="1399"/>
                  </a:moveTo>
                  <a:cubicBezTo>
                    <a:pt x="-2373" y="6582"/>
                    <a:pt x="-21" y="15896"/>
                    <a:pt x="2998" y="25950"/>
                  </a:cubicBezTo>
                  <a:cubicBezTo>
                    <a:pt x="6019" y="35989"/>
                    <a:pt x="9694" y="46767"/>
                    <a:pt x="15685" y="53850"/>
                  </a:cubicBezTo>
                  <a:cubicBezTo>
                    <a:pt x="26170" y="66247"/>
                    <a:pt x="52710" y="55600"/>
                    <a:pt x="46257" y="34918"/>
                  </a:cubicBezTo>
                  <a:cubicBezTo>
                    <a:pt x="44370" y="28873"/>
                    <a:pt x="34829" y="19429"/>
                    <a:pt x="25668" y="11173"/>
                  </a:cubicBezTo>
                  <a:cubicBezTo>
                    <a:pt x="17527" y="3837"/>
                    <a:pt x="9953" y="-3032"/>
                    <a:pt x="4274" y="139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81" name="Google Shape;681;p44"/>
            <p:cNvSpPr/>
            <p:nvPr/>
          </p:nvSpPr>
          <p:spPr>
            <a:xfrm>
              <a:off x="2737281" y="326646"/>
              <a:ext cx="42894" cy="61613"/>
            </a:xfrm>
            <a:custGeom>
              <a:avLst/>
              <a:gdLst/>
              <a:ahLst/>
              <a:cxnLst/>
              <a:rect l="l" t="t" r="r" b="b"/>
              <a:pathLst>
                <a:path w="42894" h="61613" extrusionOk="0">
                  <a:moveTo>
                    <a:pt x="5885" y="880"/>
                  </a:moveTo>
                  <a:cubicBezTo>
                    <a:pt x="-1438" y="5052"/>
                    <a:pt x="-450" y="14607"/>
                    <a:pt x="1092" y="24991"/>
                  </a:cubicBezTo>
                  <a:cubicBezTo>
                    <a:pt x="2631" y="35360"/>
                    <a:pt x="4720" y="46555"/>
                    <a:pt x="9626" y="54427"/>
                  </a:cubicBezTo>
                  <a:cubicBezTo>
                    <a:pt x="18216" y="68205"/>
                    <a:pt x="46014" y="61491"/>
                    <a:pt x="42606" y="40096"/>
                  </a:cubicBezTo>
                  <a:cubicBezTo>
                    <a:pt x="41610" y="33841"/>
                    <a:pt x="33530" y="23122"/>
                    <a:pt x="25652" y="13633"/>
                  </a:cubicBezTo>
                  <a:cubicBezTo>
                    <a:pt x="18653" y="5201"/>
                    <a:pt x="12148" y="-2687"/>
                    <a:pt x="5885" y="88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82" name="Google Shape;682;p44"/>
            <p:cNvSpPr/>
            <p:nvPr/>
          </p:nvSpPr>
          <p:spPr>
            <a:xfrm>
              <a:off x="2671700" y="394353"/>
              <a:ext cx="48456" cy="40697"/>
            </a:xfrm>
            <a:custGeom>
              <a:avLst/>
              <a:gdLst/>
              <a:ahLst/>
              <a:cxnLst/>
              <a:rect l="l" t="t" r="r" b="b"/>
              <a:pathLst>
                <a:path w="48456" h="40697" extrusionOk="0">
                  <a:moveTo>
                    <a:pt x="1261" y="2881"/>
                  </a:moveTo>
                  <a:cubicBezTo>
                    <a:pt x="-2350" y="8962"/>
                    <a:pt x="2398" y="15341"/>
                    <a:pt x="7904" y="22069"/>
                  </a:cubicBezTo>
                  <a:cubicBezTo>
                    <a:pt x="13401" y="28793"/>
                    <a:pt x="19647" y="35865"/>
                    <a:pt x="26561" y="39379"/>
                  </a:cubicBezTo>
                  <a:cubicBezTo>
                    <a:pt x="38665" y="45528"/>
                    <a:pt x="56218" y="28934"/>
                    <a:pt x="44705" y="15167"/>
                  </a:cubicBezTo>
                  <a:cubicBezTo>
                    <a:pt x="41341" y="11139"/>
                    <a:pt x="30901" y="6951"/>
                    <a:pt x="21125" y="3550"/>
                  </a:cubicBezTo>
                  <a:cubicBezTo>
                    <a:pt x="12441" y="527"/>
                    <a:pt x="4349" y="-2317"/>
                    <a:pt x="1261" y="288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683" name="Google Shape;683;p44"/>
          <p:cNvSpPr/>
          <p:nvPr/>
        </p:nvSpPr>
        <p:spPr>
          <a:xfrm>
            <a:off x="7396407" y="0"/>
            <a:ext cx="1784010" cy="1067847"/>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84" name="Google Shape;684;p44"/>
          <p:cNvSpPr txBox="1">
            <a:spLocks noGrp="1"/>
          </p:cNvSpPr>
          <p:nvPr>
            <p:ph type="title"/>
          </p:nvPr>
        </p:nvSpPr>
        <p:spPr>
          <a:xfrm>
            <a:off x="5545013" y="382350"/>
            <a:ext cx="3150000" cy="3509700"/>
          </a:xfrm>
          <a:prstGeom prst="rect">
            <a:avLst/>
          </a:prstGeom>
        </p:spPr>
        <p:txBody>
          <a:bodyPr spcFirstLastPara="1" wrap="square" lIns="91425" tIns="91425" rIns="91425" bIns="91425" anchor="ctr" anchorCtr="0">
            <a:norm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85" name="Google Shape;685;p44"/>
          <p:cNvSpPr txBox="1">
            <a:spLocks noGrp="1"/>
          </p:cNvSpPr>
          <p:nvPr>
            <p:ph type="body" idx="1"/>
          </p:nvPr>
        </p:nvSpPr>
        <p:spPr>
          <a:xfrm>
            <a:off x="448988" y="4118325"/>
            <a:ext cx="8246100" cy="6429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686" name="Google Shape;686;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87" name="Google Shape;687;p44"/>
          <p:cNvSpPr>
            <a:spLocks noGrp="1"/>
          </p:cNvSpPr>
          <p:nvPr>
            <p:ph type="pic" idx="2"/>
          </p:nvPr>
        </p:nvSpPr>
        <p:spPr>
          <a:xfrm>
            <a:off x="448988" y="382350"/>
            <a:ext cx="4852200" cy="3509700"/>
          </a:xfrm>
          <a:prstGeom prst="roundRect">
            <a:avLst>
              <a:gd name="adj" fmla="val 50000"/>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and image right">
  <p:cSld name="ONE_COLUMN_TEXT_1_1">
    <p:spTree>
      <p:nvGrpSpPr>
        <p:cNvPr id="1" name="Shape 688"/>
        <p:cNvGrpSpPr/>
        <p:nvPr/>
      </p:nvGrpSpPr>
      <p:grpSpPr>
        <a:xfrm>
          <a:off x="0" y="0"/>
          <a:ext cx="0" cy="0"/>
          <a:chOff x="0" y="0"/>
          <a:chExt cx="0" cy="0"/>
        </a:xfrm>
      </p:grpSpPr>
      <p:sp>
        <p:nvSpPr>
          <p:cNvPr id="689" name="Google Shape;689;p45"/>
          <p:cNvSpPr>
            <a:spLocks noGrp="1"/>
          </p:cNvSpPr>
          <p:nvPr>
            <p:ph type="pic" idx="2"/>
          </p:nvPr>
        </p:nvSpPr>
        <p:spPr>
          <a:xfrm>
            <a:off x="4756856" y="0"/>
            <a:ext cx="4131600" cy="5143500"/>
          </a:xfrm>
          <a:prstGeom prst="rect">
            <a:avLst/>
          </a:prstGeom>
          <a:noFill/>
          <a:ln>
            <a:noFill/>
          </a:ln>
        </p:spPr>
      </p:sp>
      <p:sp>
        <p:nvSpPr>
          <p:cNvPr id="690" name="Google Shape;690;p45"/>
          <p:cNvSpPr txBox="1">
            <a:spLocks noGrp="1"/>
          </p:cNvSpPr>
          <p:nvPr>
            <p:ph type="title"/>
          </p:nvPr>
        </p:nvSpPr>
        <p:spPr>
          <a:xfrm>
            <a:off x="477113" y="579188"/>
            <a:ext cx="3871800" cy="1234500"/>
          </a:xfrm>
          <a:prstGeom prst="rect">
            <a:avLst/>
          </a:prstGeom>
        </p:spPr>
        <p:txBody>
          <a:bodyPr spcFirstLastPara="1" wrap="square" lIns="91425" tIns="91425" rIns="91425" bIns="91425" anchor="ctr" anchorCtr="0">
            <a:normAutofit/>
          </a:bodyPr>
          <a:lstStyle>
            <a:lvl1pPr lvl="0">
              <a:lnSpc>
                <a:spcPct val="80000"/>
              </a:lnSpc>
              <a:spcBef>
                <a:spcPts val="0"/>
              </a:spcBef>
              <a:spcAft>
                <a:spcPts val="0"/>
              </a:spcAft>
              <a:buSzPts val="2400"/>
              <a:buNone/>
              <a:defRPr sz="56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91" name="Google Shape;691;p45"/>
          <p:cNvSpPr txBox="1">
            <a:spLocks noGrp="1"/>
          </p:cNvSpPr>
          <p:nvPr>
            <p:ph type="body" idx="1"/>
          </p:nvPr>
        </p:nvSpPr>
        <p:spPr>
          <a:xfrm>
            <a:off x="477113" y="1916513"/>
            <a:ext cx="3871800" cy="26478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692" name="Google Shape;692;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MAIN_POINT">
    <p:spTree>
      <p:nvGrpSpPr>
        <p:cNvPr id="1" name="Shape 693"/>
        <p:cNvGrpSpPr/>
        <p:nvPr/>
      </p:nvGrpSpPr>
      <p:grpSpPr>
        <a:xfrm>
          <a:off x="0" y="0"/>
          <a:ext cx="0" cy="0"/>
          <a:chOff x="0" y="0"/>
          <a:chExt cx="0" cy="0"/>
        </a:xfrm>
      </p:grpSpPr>
      <p:sp>
        <p:nvSpPr>
          <p:cNvPr id="694" name="Google Shape;694;p46"/>
          <p:cNvSpPr/>
          <p:nvPr/>
        </p:nvSpPr>
        <p:spPr>
          <a:xfrm rot="-521724">
            <a:off x="1093010" y="12"/>
            <a:ext cx="7199714" cy="5207567"/>
          </a:xfrm>
          <a:custGeom>
            <a:avLst/>
            <a:gdLst/>
            <a:ahLst/>
            <a:cxnLst/>
            <a:rect l="l" t="t" r="r" b="b"/>
            <a:pathLst>
              <a:path w="466151" h="342038" extrusionOk="0">
                <a:moveTo>
                  <a:pt x="88794" y="1194"/>
                </a:moveTo>
                <a:cubicBezTo>
                  <a:pt x="8682" y="12181"/>
                  <a:pt x="-30099" y="151606"/>
                  <a:pt x="27546" y="215656"/>
                </a:cubicBezTo>
                <a:cubicBezTo>
                  <a:pt x="106971" y="303921"/>
                  <a:pt x="141582" y="220679"/>
                  <a:pt x="215177" y="250126"/>
                </a:cubicBezTo>
                <a:cubicBezTo>
                  <a:pt x="276506" y="274657"/>
                  <a:pt x="276182" y="342038"/>
                  <a:pt x="353056" y="342038"/>
                </a:cubicBezTo>
                <a:cubicBezTo>
                  <a:pt x="503039" y="342038"/>
                  <a:pt x="483851" y="151125"/>
                  <a:pt x="410499" y="77789"/>
                </a:cubicBezTo>
                <a:cubicBezTo>
                  <a:pt x="380300" y="47574"/>
                  <a:pt x="299094" y="56844"/>
                  <a:pt x="272619" y="54812"/>
                </a:cubicBezTo>
                <a:cubicBezTo>
                  <a:pt x="211371" y="50096"/>
                  <a:pt x="163644" y="-9072"/>
                  <a:pt x="88794" y="119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695" name="Google Shape;695;p46"/>
          <p:cNvGrpSpPr/>
          <p:nvPr/>
        </p:nvGrpSpPr>
        <p:grpSpPr>
          <a:xfrm>
            <a:off x="7440975" y="2571747"/>
            <a:ext cx="1604551" cy="1669084"/>
            <a:chOff x="9921300" y="3428996"/>
            <a:chExt cx="2139401" cy="2225445"/>
          </a:xfrm>
        </p:grpSpPr>
        <p:grpSp>
          <p:nvGrpSpPr>
            <p:cNvPr id="696" name="Google Shape;696;p46"/>
            <p:cNvGrpSpPr/>
            <p:nvPr/>
          </p:nvGrpSpPr>
          <p:grpSpPr>
            <a:xfrm rot="2273142">
              <a:off x="10336226" y="3641314"/>
              <a:ext cx="1309548" cy="1800811"/>
              <a:chOff x="9046433" y="607374"/>
              <a:chExt cx="3103737" cy="4268069"/>
            </a:xfrm>
          </p:grpSpPr>
          <p:sp>
            <p:nvSpPr>
              <p:cNvPr id="697" name="Google Shape;697;p46"/>
              <p:cNvSpPr/>
              <p:nvPr/>
            </p:nvSpPr>
            <p:spPr>
              <a:xfrm>
                <a:off x="9046433" y="3290863"/>
                <a:ext cx="2041185" cy="1577124"/>
              </a:xfrm>
              <a:custGeom>
                <a:avLst/>
                <a:gdLst/>
                <a:ahLst/>
                <a:cxnLst/>
                <a:rect l="l" t="t" r="r" b="b"/>
                <a:pathLst>
                  <a:path w="2041185" h="1577124" extrusionOk="0">
                    <a:moveTo>
                      <a:pt x="1959959" y="1252607"/>
                    </a:moveTo>
                    <a:cubicBezTo>
                      <a:pt x="1810131" y="1497019"/>
                      <a:pt x="1490948" y="1576553"/>
                      <a:pt x="1204341" y="1577124"/>
                    </a:cubicBezTo>
                    <a:cubicBezTo>
                      <a:pt x="1189291" y="1577124"/>
                      <a:pt x="1174147" y="1577029"/>
                      <a:pt x="1159097" y="1576648"/>
                    </a:cubicBezTo>
                    <a:cubicBezTo>
                      <a:pt x="1029462" y="1574171"/>
                      <a:pt x="900113" y="1559789"/>
                      <a:pt x="773049" y="1534166"/>
                    </a:cubicBezTo>
                    <a:cubicBezTo>
                      <a:pt x="498158" y="1478635"/>
                      <a:pt x="233839" y="1370431"/>
                      <a:pt x="0" y="1215555"/>
                    </a:cubicBezTo>
                    <a:cubicBezTo>
                      <a:pt x="168307" y="1221651"/>
                      <a:pt x="337852" y="1150309"/>
                      <a:pt x="451294" y="1025722"/>
                    </a:cubicBezTo>
                    <a:cubicBezTo>
                      <a:pt x="510159" y="961047"/>
                      <a:pt x="553212" y="882656"/>
                      <a:pt x="577977" y="798836"/>
                    </a:cubicBezTo>
                    <a:cubicBezTo>
                      <a:pt x="601027" y="721207"/>
                      <a:pt x="608267" y="638912"/>
                      <a:pt x="597694" y="558521"/>
                    </a:cubicBezTo>
                    <a:cubicBezTo>
                      <a:pt x="587883" y="484035"/>
                      <a:pt x="563689" y="411073"/>
                      <a:pt x="564261" y="335921"/>
                    </a:cubicBezTo>
                    <a:cubicBezTo>
                      <a:pt x="565404" y="187426"/>
                      <a:pt x="675704" y="46456"/>
                      <a:pt x="819626" y="9690"/>
                    </a:cubicBezTo>
                    <a:cubicBezTo>
                      <a:pt x="994886" y="-35078"/>
                      <a:pt x="1200436" y="79508"/>
                      <a:pt x="1233106" y="266008"/>
                    </a:cubicBezTo>
                    <a:cubicBezTo>
                      <a:pt x="1336072" y="362687"/>
                      <a:pt x="1468279" y="428409"/>
                      <a:pt x="1607915" y="449459"/>
                    </a:cubicBezTo>
                    <a:cubicBezTo>
                      <a:pt x="1709452" y="464699"/>
                      <a:pt x="1823180" y="461175"/>
                      <a:pt x="1899856" y="529279"/>
                    </a:cubicBezTo>
                    <a:cubicBezTo>
                      <a:pt x="1932813" y="558616"/>
                      <a:pt x="1954625" y="598240"/>
                      <a:pt x="1972818" y="638435"/>
                    </a:cubicBezTo>
                    <a:cubicBezTo>
                      <a:pt x="2060734" y="832555"/>
                      <a:pt x="2071497" y="1070965"/>
                      <a:pt x="1959959" y="125260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98" name="Google Shape;698;p46"/>
              <p:cNvSpPr/>
              <p:nvPr/>
            </p:nvSpPr>
            <p:spPr>
              <a:xfrm>
                <a:off x="10127074" y="607374"/>
                <a:ext cx="2023096" cy="3297806"/>
              </a:xfrm>
              <a:custGeom>
                <a:avLst/>
                <a:gdLst/>
                <a:ahLst/>
                <a:cxnLst/>
                <a:rect l="l" t="t" r="r" b="b"/>
                <a:pathLst>
                  <a:path w="2023096" h="3297806" extrusionOk="0">
                    <a:moveTo>
                      <a:pt x="1994807" y="516065"/>
                    </a:moveTo>
                    <a:cubicBezTo>
                      <a:pt x="1987854" y="342519"/>
                      <a:pt x="1983949" y="168402"/>
                      <a:pt x="2023097" y="0"/>
                    </a:cubicBezTo>
                    <a:cubicBezTo>
                      <a:pt x="1512271" y="49149"/>
                      <a:pt x="1020971" y="281083"/>
                      <a:pt x="658450" y="644271"/>
                    </a:cubicBezTo>
                    <a:cubicBezTo>
                      <a:pt x="295928" y="1007459"/>
                      <a:pt x="64566" y="1498949"/>
                      <a:pt x="16084" y="2009870"/>
                    </a:cubicBezTo>
                    <a:cubicBezTo>
                      <a:pt x="-1347" y="2193512"/>
                      <a:pt x="4082" y="2378297"/>
                      <a:pt x="21227" y="2562225"/>
                    </a:cubicBezTo>
                    <a:cubicBezTo>
                      <a:pt x="-31541" y="2704624"/>
                      <a:pt x="19418" y="2866454"/>
                      <a:pt x="115144" y="2982277"/>
                    </a:cubicBezTo>
                    <a:cubicBezTo>
                      <a:pt x="205536" y="3091529"/>
                      <a:pt x="331171" y="3165634"/>
                      <a:pt x="458996" y="3226975"/>
                    </a:cubicBezTo>
                    <a:cubicBezTo>
                      <a:pt x="529481" y="3260693"/>
                      <a:pt x="603205" y="3291745"/>
                      <a:pt x="681119" y="3296984"/>
                    </a:cubicBezTo>
                    <a:cubicBezTo>
                      <a:pt x="822756" y="3306604"/>
                      <a:pt x="955820" y="3230404"/>
                      <a:pt x="1068692" y="3144202"/>
                    </a:cubicBezTo>
                    <a:cubicBezTo>
                      <a:pt x="1435690" y="2864168"/>
                      <a:pt x="1691341" y="2454688"/>
                      <a:pt x="1835073" y="2016062"/>
                    </a:cubicBezTo>
                    <a:cubicBezTo>
                      <a:pt x="1978805" y="1577435"/>
                      <a:pt x="2015953" y="1109663"/>
                      <a:pt x="2000046" y="648367"/>
                    </a:cubicBezTo>
                    <a:cubicBezTo>
                      <a:pt x="1998522" y="604361"/>
                      <a:pt x="1996522" y="560261"/>
                      <a:pt x="1994807" y="51606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nvGrpSpPr>
              <p:cNvPr id="699" name="Google Shape;699;p46"/>
              <p:cNvGrpSpPr/>
              <p:nvPr/>
            </p:nvGrpSpPr>
            <p:grpSpPr>
              <a:xfrm>
                <a:off x="9064692" y="4097256"/>
                <a:ext cx="1187658" cy="778187"/>
                <a:chOff x="5878910" y="4740292"/>
                <a:chExt cx="1187658" cy="806495"/>
              </a:xfrm>
            </p:grpSpPr>
            <p:sp>
              <p:nvSpPr>
                <p:cNvPr id="700" name="Google Shape;700;p46"/>
                <p:cNvSpPr/>
                <p:nvPr/>
              </p:nvSpPr>
              <p:spPr>
                <a:xfrm>
                  <a:off x="5892736" y="4754498"/>
                  <a:ext cx="1159097" cy="777811"/>
                </a:xfrm>
                <a:custGeom>
                  <a:avLst/>
                  <a:gdLst/>
                  <a:ahLst/>
                  <a:cxnLst/>
                  <a:rect l="l" t="t" r="r" b="b"/>
                  <a:pathLst>
                    <a:path w="1159097" h="777811" extrusionOk="0">
                      <a:moveTo>
                        <a:pt x="1159097" y="777812"/>
                      </a:moveTo>
                      <a:cubicBezTo>
                        <a:pt x="1029462" y="775335"/>
                        <a:pt x="900113" y="760952"/>
                        <a:pt x="773049" y="735330"/>
                      </a:cubicBezTo>
                      <a:cubicBezTo>
                        <a:pt x="498158" y="679799"/>
                        <a:pt x="233839" y="571595"/>
                        <a:pt x="0" y="416719"/>
                      </a:cubicBezTo>
                      <a:cubicBezTo>
                        <a:pt x="168307" y="422815"/>
                        <a:pt x="337852" y="351472"/>
                        <a:pt x="451294" y="226886"/>
                      </a:cubicBezTo>
                      <a:cubicBezTo>
                        <a:pt x="510159" y="162211"/>
                        <a:pt x="553212" y="83820"/>
                        <a:pt x="577977" y="0"/>
                      </a:cubicBezTo>
                      <a:cubicBezTo>
                        <a:pt x="635794" y="32575"/>
                        <a:pt x="618172" y="128206"/>
                        <a:pt x="579215" y="186214"/>
                      </a:cubicBezTo>
                      <a:cubicBezTo>
                        <a:pt x="538734" y="246697"/>
                        <a:pt x="483775" y="316802"/>
                        <a:pt x="512540" y="383762"/>
                      </a:cubicBezTo>
                      <a:cubicBezTo>
                        <a:pt x="589979" y="339090"/>
                        <a:pt x="667322" y="294513"/>
                        <a:pt x="744760" y="249936"/>
                      </a:cubicBezTo>
                      <a:cubicBezTo>
                        <a:pt x="777430" y="231077"/>
                        <a:pt x="823150" y="213836"/>
                        <a:pt x="848678" y="241554"/>
                      </a:cubicBezTo>
                      <a:cubicBezTo>
                        <a:pt x="881920" y="277654"/>
                        <a:pt x="834676" y="331946"/>
                        <a:pt x="790384" y="353187"/>
                      </a:cubicBezTo>
                      <a:cubicBezTo>
                        <a:pt x="751332" y="371856"/>
                        <a:pt x="708374" y="388239"/>
                        <a:pt x="682180" y="422815"/>
                      </a:cubicBezTo>
                      <a:cubicBezTo>
                        <a:pt x="656082" y="457486"/>
                        <a:pt x="658749" y="517779"/>
                        <a:pt x="698849" y="534162"/>
                      </a:cubicBezTo>
                      <a:cubicBezTo>
                        <a:pt x="724090" y="544544"/>
                        <a:pt x="752475" y="533781"/>
                        <a:pt x="778002" y="524161"/>
                      </a:cubicBezTo>
                      <a:cubicBezTo>
                        <a:pt x="875062" y="487299"/>
                        <a:pt x="977360" y="464630"/>
                        <a:pt x="1080897" y="456819"/>
                      </a:cubicBezTo>
                      <a:cubicBezTo>
                        <a:pt x="1089374" y="456247"/>
                        <a:pt x="1098709" y="455962"/>
                        <a:pt x="1105281" y="461296"/>
                      </a:cubicBezTo>
                      <a:cubicBezTo>
                        <a:pt x="1120712" y="473964"/>
                        <a:pt x="1104710" y="498253"/>
                        <a:pt x="1088898" y="510349"/>
                      </a:cubicBezTo>
                      <a:cubicBezTo>
                        <a:pt x="1036130" y="550736"/>
                        <a:pt x="978408" y="584740"/>
                        <a:pt x="917448" y="611124"/>
                      </a:cubicBezTo>
                      <a:cubicBezTo>
                        <a:pt x="882110" y="626459"/>
                        <a:pt x="839248" y="668369"/>
                        <a:pt x="868680" y="693230"/>
                      </a:cubicBezTo>
                      <a:cubicBezTo>
                        <a:pt x="875824" y="699325"/>
                        <a:pt x="885444" y="701326"/>
                        <a:pt x="894683" y="702469"/>
                      </a:cubicBezTo>
                      <a:cubicBezTo>
                        <a:pt x="948404" y="709422"/>
                        <a:pt x="1003363" y="696563"/>
                        <a:pt x="1056989" y="704374"/>
                      </a:cubicBezTo>
                      <a:cubicBezTo>
                        <a:pt x="1100423" y="710755"/>
                        <a:pt x="1145857" y="738759"/>
                        <a:pt x="1159097" y="777812"/>
                      </a:cubicBezTo>
                      <a:close/>
                    </a:path>
                  </a:pathLst>
                </a:custGeom>
                <a:solidFill>
                  <a:srgbClr val="F4705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701" name="Google Shape;701;p46"/>
                <p:cNvSpPr/>
                <p:nvPr/>
              </p:nvSpPr>
              <p:spPr>
                <a:xfrm>
                  <a:off x="5878910" y="4740292"/>
                  <a:ext cx="1187658" cy="806495"/>
                </a:xfrm>
                <a:custGeom>
                  <a:avLst/>
                  <a:gdLst/>
                  <a:ahLst/>
                  <a:cxnLst/>
                  <a:rect l="l" t="t" r="r" b="b"/>
                  <a:pathLst>
                    <a:path w="1187658" h="806495" extrusionOk="0">
                      <a:moveTo>
                        <a:pt x="1172923" y="777730"/>
                      </a:moveTo>
                      <a:cubicBezTo>
                        <a:pt x="1007188" y="774396"/>
                        <a:pt x="842120" y="751822"/>
                        <a:pt x="681433" y="710769"/>
                      </a:cubicBezTo>
                      <a:cubicBezTo>
                        <a:pt x="531700" y="672478"/>
                        <a:pt x="386063" y="618567"/>
                        <a:pt x="247855" y="549510"/>
                      </a:cubicBezTo>
                      <a:cubicBezTo>
                        <a:pt x="169655" y="510458"/>
                        <a:pt x="93931" y="466738"/>
                        <a:pt x="21065" y="418542"/>
                      </a:cubicBezTo>
                      <a:cubicBezTo>
                        <a:pt x="18684" y="427400"/>
                        <a:pt x="16302" y="436258"/>
                        <a:pt x="13826" y="445212"/>
                      </a:cubicBezTo>
                      <a:cubicBezTo>
                        <a:pt x="216613" y="451879"/>
                        <a:pt x="416829" y="350724"/>
                        <a:pt x="529510" y="181560"/>
                      </a:cubicBezTo>
                      <a:cubicBezTo>
                        <a:pt x="562942" y="131268"/>
                        <a:pt x="588279" y="75737"/>
                        <a:pt x="605614" y="17920"/>
                      </a:cubicBezTo>
                      <a:cubicBezTo>
                        <a:pt x="598661" y="20778"/>
                        <a:pt x="591613" y="23635"/>
                        <a:pt x="584659" y="26493"/>
                      </a:cubicBezTo>
                      <a:cubicBezTo>
                        <a:pt x="639142" y="58592"/>
                        <a:pt x="610472" y="145365"/>
                        <a:pt x="584755" y="186894"/>
                      </a:cubicBezTo>
                      <a:cubicBezTo>
                        <a:pt x="545988" y="249568"/>
                        <a:pt x="480265" y="322339"/>
                        <a:pt x="512650" y="401683"/>
                      </a:cubicBezTo>
                      <a:cubicBezTo>
                        <a:pt x="516079" y="410065"/>
                        <a:pt x="524842" y="415303"/>
                        <a:pt x="533605" y="410255"/>
                      </a:cubicBezTo>
                      <a:cubicBezTo>
                        <a:pt x="600090" y="371869"/>
                        <a:pt x="666669" y="333484"/>
                        <a:pt x="733249" y="295193"/>
                      </a:cubicBezTo>
                      <a:cubicBezTo>
                        <a:pt x="759443" y="280143"/>
                        <a:pt x="786494" y="260808"/>
                        <a:pt x="817069" y="256236"/>
                      </a:cubicBezTo>
                      <a:cubicBezTo>
                        <a:pt x="839453" y="252902"/>
                        <a:pt x="864313" y="265284"/>
                        <a:pt x="858503" y="291288"/>
                      </a:cubicBezTo>
                      <a:cubicBezTo>
                        <a:pt x="852979" y="315958"/>
                        <a:pt x="829261" y="336341"/>
                        <a:pt x="808592" y="348819"/>
                      </a:cubicBezTo>
                      <a:cubicBezTo>
                        <a:pt x="783446" y="363964"/>
                        <a:pt x="755157" y="373108"/>
                        <a:pt x="730106" y="388633"/>
                      </a:cubicBezTo>
                      <a:cubicBezTo>
                        <a:pt x="707056" y="402921"/>
                        <a:pt x="684862" y="421780"/>
                        <a:pt x="673813" y="447117"/>
                      </a:cubicBezTo>
                      <a:cubicBezTo>
                        <a:pt x="664384" y="468643"/>
                        <a:pt x="661621" y="494170"/>
                        <a:pt x="668574" y="516840"/>
                      </a:cubicBezTo>
                      <a:cubicBezTo>
                        <a:pt x="675623" y="539985"/>
                        <a:pt x="692768" y="558655"/>
                        <a:pt x="716581" y="564560"/>
                      </a:cubicBezTo>
                      <a:cubicBezTo>
                        <a:pt x="749537" y="572751"/>
                        <a:pt x="782113" y="556750"/>
                        <a:pt x="812402" y="545891"/>
                      </a:cubicBezTo>
                      <a:cubicBezTo>
                        <a:pt x="879363" y="521698"/>
                        <a:pt x="948705" y="504267"/>
                        <a:pt x="1019095" y="493694"/>
                      </a:cubicBezTo>
                      <a:cubicBezTo>
                        <a:pt x="1036906" y="491027"/>
                        <a:pt x="1054813" y="488836"/>
                        <a:pt x="1072720" y="487122"/>
                      </a:cubicBezTo>
                      <a:cubicBezTo>
                        <a:pt x="1080055" y="486455"/>
                        <a:pt x="1110344" y="479597"/>
                        <a:pt x="1111201" y="490170"/>
                      </a:cubicBezTo>
                      <a:cubicBezTo>
                        <a:pt x="1112154" y="501600"/>
                        <a:pt x="1093008" y="514268"/>
                        <a:pt x="1085484" y="519792"/>
                      </a:cubicBezTo>
                      <a:cubicBezTo>
                        <a:pt x="1071291" y="530270"/>
                        <a:pt x="1056718" y="540367"/>
                        <a:pt x="1041859" y="549987"/>
                      </a:cubicBezTo>
                      <a:cubicBezTo>
                        <a:pt x="1012713" y="568751"/>
                        <a:pt x="982423" y="585706"/>
                        <a:pt x="951181" y="600660"/>
                      </a:cubicBezTo>
                      <a:cubicBezTo>
                        <a:pt x="924988" y="613138"/>
                        <a:pt x="898698" y="623425"/>
                        <a:pt x="878601" y="645427"/>
                      </a:cubicBezTo>
                      <a:cubicBezTo>
                        <a:pt x="860980" y="664668"/>
                        <a:pt x="848883" y="694005"/>
                        <a:pt x="870314" y="715531"/>
                      </a:cubicBezTo>
                      <a:cubicBezTo>
                        <a:pt x="881744" y="727057"/>
                        <a:pt x="897556" y="729819"/>
                        <a:pt x="913081" y="731533"/>
                      </a:cubicBezTo>
                      <a:cubicBezTo>
                        <a:pt x="934036" y="733819"/>
                        <a:pt x="955182" y="733248"/>
                        <a:pt x="976232" y="732295"/>
                      </a:cubicBezTo>
                      <a:cubicBezTo>
                        <a:pt x="1014237" y="730581"/>
                        <a:pt x="1054337" y="726104"/>
                        <a:pt x="1091104" y="738010"/>
                      </a:cubicBezTo>
                      <a:cubicBezTo>
                        <a:pt x="1119393" y="747250"/>
                        <a:pt x="1148730" y="766776"/>
                        <a:pt x="1159207" y="795827"/>
                      </a:cubicBezTo>
                      <a:cubicBezTo>
                        <a:pt x="1165399" y="812972"/>
                        <a:pt x="1193021" y="805543"/>
                        <a:pt x="1186734" y="788207"/>
                      </a:cubicBezTo>
                      <a:cubicBezTo>
                        <a:pt x="1164827" y="727818"/>
                        <a:pt x="1098914" y="703244"/>
                        <a:pt x="1039478" y="701815"/>
                      </a:cubicBezTo>
                      <a:cubicBezTo>
                        <a:pt x="1001759" y="700863"/>
                        <a:pt x="964231" y="706197"/>
                        <a:pt x="926512" y="704101"/>
                      </a:cubicBezTo>
                      <a:cubicBezTo>
                        <a:pt x="915748" y="703530"/>
                        <a:pt x="893269" y="704292"/>
                        <a:pt x="887935" y="691909"/>
                      </a:cubicBezTo>
                      <a:cubicBezTo>
                        <a:pt x="884030" y="682860"/>
                        <a:pt x="893174" y="671907"/>
                        <a:pt x="898794" y="665716"/>
                      </a:cubicBezTo>
                      <a:cubicBezTo>
                        <a:pt x="918987" y="643713"/>
                        <a:pt x="947086" y="634569"/>
                        <a:pt x="973279" y="621710"/>
                      </a:cubicBezTo>
                      <a:cubicBezTo>
                        <a:pt x="1004998" y="606184"/>
                        <a:pt x="1035763" y="588468"/>
                        <a:pt x="1065196" y="568942"/>
                      </a:cubicBezTo>
                      <a:cubicBezTo>
                        <a:pt x="1090056" y="552463"/>
                        <a:pt x="1123203" y="534556"/>
                        <a:pt x="1135681" y="506076"/>
                      </a:cubicBezTo>
                      <a:cubicBezTo>
                        <a:pt x="1140824" y="494361"/>
                        <a:pt x="1141491" y="481216"/>
                        <a:pt x="1133775" y="470453"/>
                      </a:cubicBezTo>
                      <a:cubicBezTo>
                        <a:pt x="1123489" y="456356"/>
                        <a:pt x="1106248" y="455975"/>
                        <a:pt x="1090437" y="457118"/>
                      </a:cubicBezTo>
                      <a:cubicBezTo>
                        <a:pt x="1018237" y="462547"/>
                        <a:pt x="946419" y="475597"/>
                        <a:pt x="876886" y="495313"/>
                      </a:cubicBezTo>
                      <a:cubicBezTo>
                        <a:pt x="841453" y="505315"/>
                        <a:pt x="807354" y="518364"/>
                        <a:pt x="772588" y="530365"/>
                      </a:cubicBezTo>
                      <a:cubicBezTo>
                        <a:pt x="746965" y="539224"/>
                        <a:pt x="712866" y="545701"/>
                        <a:pt x="698769" y="515983"/>
                      </a:cubicBezTo>
                      <a:cubicBezTo>
                        <a:pt x="689720" y="496837"/>
                        <a:pt x="692482" y="472072"/>
                        <a:pt x="702388" y="453880"/>
                      </a:cubicBezTo>
                      <a:cubicBezTo>
                        <a:pt x="716676" y="427686"/>
                        <a:pt x="745156" y="411779"/>
                        <a:pt x="770873" y="399016"/>
                      </a:cubicBezTo>
                      <a:cubicBezTo>
                        <a:pt x="797829" y="385585"/>
                        <a:pt x="825261" y="375108"/>
                        <a:pt x="848216" y="355105"/>
                      </a:cubicBezTo>
                      <a:cubicBezTo>
                        <a:pt x="867933" y="337960"/>
                        <a:pt x="886316" y="313957"/>
                        <a:pt x="887935" y="286906"/>
                      </a:cubicBezTo>
                      <a:cubicBezTo>
                        <a:pt x="889745" y="258046"/>
                        <a:pt x="867456" y="232900"/>
                        <a:pt x="839453" y="228137"/>
                      </a:cubicBezTo>
                      <a:cubicBezTo>
                        <a:pt x="806973" y="222708"/>
                        <a:pt x="774683" y="238519"/>
                        <a:pt x="747346" y="254235"/>
                      </a:cubicBezTo>
                      <a:cubicBezTo>
                        <a:pt x="671241" y="297955"/>
                        <a:pt x="595232" y="341866"/>
                        <a:pt x="519223" y="385681"/>
                      </a:cubicBezTo>
                      <a:cubicBezTo>
                        <a:pt x="526176" y="388538"/>
                        <a:pt x="533224" y="391396"/>
                        <a:pt x="540177" y="394253"/>
                      </a:cubicBezTo>
                      <a:cubicBezTo>
                        <a:pt x="514269" y="330626"/>
                        <a:pt x="565038" y="267190"/>
                        <a:pt x="598947" y="217374"/>
                      </a:cubicBezTo>
                      <a:cubicBezTo>
                        <a:pt x="628474" y="173845"/>
                        <a:pt x="649906" y="120219"/>
                        <a:pt x="641428" y="66688"/>
                      </a:cubicBezTo>
                      <a:cubicBezTo>
                        <a:pt x="637142" y="39733"/>
                        <a:pt x="622759" y="15920"/>
                        <a:pt x="599042" y="1918"/>
                      </a:cubicBezTo>
                      <a:cubicBezTo>
                        <a:pt x="590946" y="-2844"/>
                        <a:pt x="580659" y="1728"/>
                        <a:pt x="578087" y="10491"/>
                      </a:cubicBezTo>
                      <a:cubicBezTo>
                        <a:pt x="549322" y="106693"/>
                        <a:pt x="496648" y="194895"/>
                        <a:pt x="423020" y="263475"/>
                      </a:cubicBezTo>
                      <a:cubicBezTo>
                        <a:pt x="353011" y="328721"/>
                        <a:pt x="266239" y="375393"/>
                        <a:pt x="173560" y="399206"/>
                      </a:cubicBezTo>
                      <a:cubicBezTo>
                        <a:pt x="121363" y="412636"/>
                        <a:pt x="67738" y="418447"/>
                        <a:pt x="13826" y="416732"/>
                      </a:cubicBezTo>
                      <a:cubicBezTo>
                        <a:pt x="-1033" y="416256"/>
                        <a:pt x="-4653" y="435973"/>
                        <a:pt x="6587" y="443402"/>
                      </a:cubicBezTo>
                      <a:cubicBezTo>
                        <a:pt x="136984" y="529603"/>
                        <a:pt x="276621" y="601326"/>
                        <a:pt x="422353" y="657905"/>
                      </a:cubicBezTo>
                      <a:cubicBezTo>
                        <a:pt x="571610" y="715817"/>
                        <a:pt x="727248" y="757441"/>
                        <a:pt x="885649" y="781635"/>
                      </a:cubicBezTo>
                      <a:cubicBezTo>
                        <a:pt x="980804" y="796113"/>
                        <a:pt x="1076721" y="804495"/>
                        <a:pt x="1172923" y="806495"/>
                      </a:cubicBezTo>
                      <a:cubicBezTo>
                        <a:pt x="1191307" y="806685"/>
                        <a:pt x="1191307" y="778110"/>
                        <a:pt x="1172923" y="77773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grpSp>
            <p:nvGrpSpPr>
              <p:cNvPr id="702" name="Google Shape;702;p46"/>
              <p:cNvGrpSpPr/>
              <p:nvPr/>
            </p:nvGrpSpPr>
            <p:grpSpPr>
              <a:xfrm>
                <a:off x="9752237" y="3647003"/>
                <a:ext cx="1217427" cy="962691"/>
                <a:chOff x="6598538" y="4273962"/>
                <a:chExt cx="1217427" cy="962691"/>
              </a:xfrm>
            </p:grpSpPr>
            <p:sp>
              <p:nvSpPr>
                <p:cNvPr id="703" name="Google Shape;703;p46"/>
                <p:cNvSpPr/>
                <p:nvPr/>
              </p:nvSpPr>
              <p:spPr>
                <a:xfrm>
                  <a:off x="6598538" y="4273962"/>
                  <a:ext cx="314896" cy="466915"/>
                </a:xfrm>
                <a:custGeom>
                  <a:avLst/>
                  <a:gdLst/>
                  <a:ahLst/>
                  <a:cxnLst/>
                  <a:rect l="l" t="t" r="r" b="b"/>
                  <a:pathLst>
                    <a:path w="314896" h="466915" extrusionOk="0">
                      <a:moveTo>
                        <a:pt x="10097" y="466916"/>
                      </a:moveTo>
                      <a:cubicBezTo>
                        <a:pt x="1905" y="439388"/>
                        <a:pt x="0" y="413004"/>
                        <a:pt x="0" y="386810"/>
                      </a:cubicBezTo>
                      <a:cubicBezTo>
                        <a:pt x="476" y="373952"/>
                        <a:pt x="1238" y="360902"/>
                        <a:pt x="2667" y="348139"/>
                      </a:cubicBezTo>
                      <a:cubicBezTo>
                        <a:pt x="4382" y="335471"/>
                        <a:pt x="6668" y="322897"/>
                        <a:pt x="9335" y="310420"/>
                      </a:cubicBezTo>
                      <a:cubicBezTo>
                        <a:pt x="20669" y="260890"/>
                        <a:pt x="41339" y="214313"/>
                        <a:pt x="68675" y="172212"/>
                      </a:cubicBezTo>
                      <a:cubicBezTo>
                        <a:pt x="96107" y="130112"/>
                        <a:pt x="130302" y="92488"/>
                        <a:pt x="171164" y="62103"/>
                      </a:cubicBezTo>
                      <a:cubicBezTo>
                        <a:pt x="181451" y="54578"/>
                        <a:pt x="192119" y="47530"/>
                        <a:pt x="202978" y="40862"/>
                      </a:cubicBezTo>
                      <a:cubicBezTo>
                        <a:pt x="214122" y="34385"/>
                        <a:pt x="225742" y="28480"/>
                        <a:pt x="237363" y="22860"/>
                      </a:cubicBezTo>
                      <a:cubicBezTo>
                        <a:pt x="261366" y="12383"/>
                        <a:pt x="286417" y="3524"/>
                        <a:pt x="314897" y="0"/>
                      </a:cubicBezTo>
                      <a:cubicBezTo>
                        <a:pt x="312039" y="14383"/>
                        <a:pt x="308134" y="27146"/>
                        <a:pt x="303943" y="39338"/>
                      </a:cubicBezTo>
                      <a:cubicBezTo>
                        <a:pt x="300038" y="51911"/>
                        <a:pt x="295656" y="63627"/>
                        <a:pt x="291084" y="75057"/>
                      </a:cubicBezTo>
                      <a:cubicBezTo>
                        <a:pt x="286607" y="86487"/>
                        <a:pt x="282131" y="97822"/>
                        <a:pt x="277177" y="108395"/>
                      </a:cubicBezTo>
                      <a:cubicBezTo>
                        <a:pt x="272606" y="119348"/>
                        <a:pt x="267652" y="129826"/>
                        <a:pt x="262414" y="140018"/>
                      </a:cubicBezTo>
                      <a:cubicBezTo>
                        <a:pt x="242221" y="181166"/>
                        <a:pt x="220218" y="218980"/>
                        <a:pt x="196215" y="255556"/>
                      </a:cubicBezTo>
                      <a:cubicBezTo>
                        <a:pt x="172212" y="292132"/>
                        <a:pt x="146495" y="327565"/>
                        <a:pt x="116872" y="362617"/>
                      </a:cubicBezTo>
                      <a:cubicBezTo>
                        <a:pt x="109633" y="371475"/>
                        <a:pt x="102013" y="380238"/>
                        <a:pt x="93821" y="388811"/>
                      </a:cubicBezTo>
                      <a:cubicBezTo>
                        <a:pt x="86106" y="397669"/>
                        <a:pt x="77629" y="406241"/>
                        <a:pt x="68866" y="415004"/>
                      </a:cubicBezTo>
                      <a:cubicBezTo>
                        <a:pt x="60293" y="423767"/>
                        <a:pt x="51340" y="432530"/>
                        <a:pt x="41434" y="441103"/>
                      </a:cubicBezTo>
                      <a:cubicBezTo>
                        <a:pt x="32099" y="449771"/>
                        <a:pt x="22003" y="458534"/>
                        <a:pt x="10097" y="466916"/>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704" name="Google Shape;704;p46"/>
                <p:cNvSpPr/>
                <p:nvPr/>
              </p:nvSpPr>
              <p:spPr>
                <a:xfrm>
                  <a:off x="6812840" y="4359401"/>
                  <a:ext cx="278152" cy="693420"/>
                </a:xfrm>
                <a:custGeom>
                  <a:avLst/>
                  <a:gdLst/>
                  <a:ahLst/>
                  <a:cxnLst/>
                  <a:rect l="l" t="t" r="r" b="b"/>
                  <a:pathLst>
                    <a:path w="278152" h="693420" extrusionOk="0">
                      <a:moveTo>
                        <a:pt x="275569" y="0"/>
                      </a:moveTo>
                      <a:cubicBezTo>
                        <a:pt x="277760" y="17526"/>
                        <a:pt x="278236" y="34385"/>
                        <a:pt x="278141" y="51054"/>
                      </a:cubicBezTo>
                      <a:cubicBezTo>
                        <a:pt x="278141" y="67723"/>
                        <a:pt x="277284" y="84106"/>
                        <a:pt x="276141" y="100298"/>
                      </a:cubicBezTo>
                      <a:cubicBezTo>
                        <a:pt x="273474" y="132588"/>
                        <a:pt x="269093" y="164306"/>
                        <a:pt x="262996" y="195263"/>
                      </a:cubicBezTo>
                      <a:cubicBezTo>
                        <a:pt x="250900" y="257270"/>
                        <a:pt x="232612" y="316802"/>
                        <a:pt x="210037" y="374618"/>
                      </a:cubicBezTo>
                      <a:cubicBezTo>
                        <a:pt x="187273" y="432435"/>
                        <a:pt x="160031" y="488442"/>
                        <a:pt x="126694" y="542068"/>
                      </a:cubicBezTo>
                      <a:cubicBezTo>
                        <a:pt x="110120" y="568928"/>
                        <a:pt x="91737" y="595027"/>
                        <a:pt x="71639" y="620459"/>
                      </a:cubicBezTo>
                      <a:cubicBezTo>
                        <a:pt x="61352" y="633127"/>
                        <a:pt x="50875" y="645700"/>
                        <a:pt x="39540" y="657892"/>
                      </a:cubicBezTo>
                      <a:cubicBezTo>
                        <a:pt x="28205" y="670084"/>
                        <a:pt x="16299" y="682085"/>
                        <a:pt x="2678" y="693420"/>
                      </a:cubicBezTo>
                      <a:cubicBezTo>
                        <a:pt x="392" y="675894"/>
                        <a:pt x="-84" y="658939"/>
                        <a:pt x="11" y="642271"/>
                      </a:cubicBezTo>
                      <a:cubicBezTo>
                        <a:pt x="-84" y="625602"/>
                        <a:pt x="869" y="609219"/>
                        <a:pt x="2011" y="593027"/>
                      </a:cubicBezTo>
                      <a:cubicBezTo>
                        <a:pt x="4678" y="560737"/>
                        <a:pt x="9060" y="529019"/>
                        <a:pt x="15156" y="498062"/>
                      </a:cubicBezTo>
                      <a:cubicBezTo>
                        <a:pt x="27348" y="436150"/>
                        <a:pt x="45541" y="376523"/>
                        <a:pt x="68305" y="318802"/>
                      </a:cubicBezTo>
                      <a:cubicBezTo>
                        <a:pt x="91165" y="261080"/>
                        <a:pt x="118502" y="205073"/>
                        <a:pt x="151840" y="151447"/>
                      </a:cubicBezTo>
                      <a:cubicBezTo>
                        <a:pt x="168509" y="124587"/>
                        <a:pt x="186796" y="98488"/>
                        <a:pt x="206894" y="73057"/>
                      </a:cubicBezTo>
                      <a:cubicBezTo>
                        <a:pt x="217086" y="60388"/>
                        <a:pt x="227563" y="47816"/>
                        <a:pt x="238994" y="35624"/>
                      </a:cubicBezTo>
                      <a:cubicBezTo>
                        <a:pt x="250138" y="23336"/>
                        <a:pt x="262044" y="11335"/>
                        <a:pt x="275569" y="0"/>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705" name="Google Shape;705;p46"/>
                <p:cNvSpPr/>
                <p:nvPr/>
              </p:nvSpPr>
              <p:spPr>
                <a:xfrm>
                  <a:off x="7148798" y="4457985"/>
                  <a:ext cx="304561" cy="593216"/>
                </a:xfrm>
                <a:custGeom>
                  <a:avLst/>
                  <a:gdLst/>
                  <a:ahLst/>
                  <a:cxnLst/>
                  <a:rect l="l" t="t" r="r" b="b"/>
                  <a:pathLst>
                    <a:path w="304561" h="593216" extrusionOk="0">
                      <a:moveTo>
                        <a:pt x="270129" y="0"/>
                      </a:moveTo>
                      <a:cubicBezTo>
                        <a:pt x="277559" y="14288"/>
                        <a:pt x="283178" y="28861"/>
                        <a:pt x="288131" y="43624"/>
                      </a:cubicBezTo>
                      <a:cubicBezTo>
                        <a:pt x="292513" y="58388"/>
                        <a:pt x="295942" y="73247"/>
                        <a:pt x="298990" y="88392"/>
                      </a:cubicBezTo>
                      <a:cubicBezTo>
                        <a:pt x="301180" y="103346"/>
                        <a:pt x="302990" y="118491"/>
                        <a:pt x="304038" y="133731"/>
                      </a:cubicBezTo>
                      <a:cubicBezTo>
                        <a:pt x="304800" y="148876"/>
                        <a:pt x="304610" y="163925"/>
                        <a:pt x="304229" y="179165"/>
                      </a:cubicBezTo>
                      <a:cubicBezTo>
                        <a:pt x="301180" y="239554"/>
                        <a:pt x="285750" y="298990"/>
                        <a:pt x="260890" y="353949"/>
                      </a:cubicBezTo>
                      <a:cubicBezTo>
                        <a:pt x="235934" y="408813"/>
                        <a:pt x="201263" y="459486"/>
                        <a:pt x="157734" y="501491"/>
                      </a:cubicBezTo>
                      <a:cubicBezTo>
                        <a:pt x="146590" y="511778"/>
                        <a:pt x="135255" y="521780"/>
                        <a:pt x="123349" y="531209"/>
                      </a:cubicBezTo>
                      <a:cubicBezTo>
                        <a:pt x="111157" y="540353"/>
                        <a:pt x="98584" y="548926"/>
                        <a:pt x="85820" y="557117"/>
                      </a:cubicBezTo>
                      <a:cubicBezTo>
                        <a:pt x="72390" y="564737"/>
                        <a:pt x="58960" y="571976"/>
                        <a:pt x="44863" y="578263"/>
                      </a:cubicBezTo>
                      <a:cubicBezTo>
                        <a:pt x="30385" y="584168"/>
                        <a:pt x="15716" y="589502"/>
                        <a:pt x="0" y="593217"/>
                      </a:cubicBezTo>
                      <a:cubicBezTo>
                        <a:pt x="3905" y="577215"/>
                        <a:pt x="8858" y="562832"/>
                        <a:pt x="14002" y="549021"/>
                      </a:cubicBezTo>
                      <a:cubicBezTo>
                        <a:pt x="18574" y="534734"/>
                        <a:pt x="23717" y="521303"/>
                        <a:pt x="28956" y="508254"/>
                      </a:cubicBezTo>
                      <a:cubicBezTo>
                        <a:pt x="33814" y="494919"/>
                        <a:pt x="38862" y="481965"/>
                        <a:pt x="44291" y="469582"/>
                      </a:cubicBezTo>
                      <a:cubicBezTo>
                        <a:pt x="48959" y="456629"/>
                        <a:pt x="54197" y="444341"/>
                        <a:pt x="59627" y="432245"/>
                      </a:cubicBezTo>
                      <a:cubicBezTo>
                        <a:pt x="80201" y="383381"/>
                        <a:pt x="100965" y="336995"/>
                        <a:pt x="122111" y="290703"/>
                      </a:cubicBezTo>
                      <a:cubicBezTo>
                        <a:pt x="143351" y="244412"/>
                        <a:pt x="164592" y="198215"/>
                        <a:pt x="188023" y="150686"/>
                      </a:cubicBezTo>
                      <a:cubicBezTo>
                        <a:pt x="193548" y="138684"/>
                        <a:pt x="199454" y="126682"/>
                        <a:pt x="206121" y="114586"/>
                      </a:cubicBezTo>
                      <a:cubicBezTo>
                        <a:pt x="211931" y="102394"/>
                        <a:pt x="218408" y="90106"/>
                        <a:pt x="225171" y="77629"/>
                      </a:cubicBezTo>
                      <a:cubicBezTo>
                        <a:pt x="231553" y="65151"/>
                        <a:pt x="238315" y="52483"/>
                        <a:pt x="246031" y="39529"/>
                      </a:cubicBezTo>
                      <a:cubicBezTo>
                        <a:pt x="253174" y="26575"/>
                        <a:pt x="260699" y="13430"/>
                        <a:pt x="270129" y="0"/>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706" name="Google Shape;706;p46"/>
                <p:cNvSpPr/>
                <p:nvPr/>
              </p:nvSpPr>
              <p:spPr>
                <a:xfrm>
                  <a:off x="7452836" y="4593526"/>
                  <a:ext cx="363129" cy="643127"/>
                </a:xfrm>
                <a:custGeom>
                  <a:avLst/>
                  <a:gdLst/>
                  <a:ahLst/>
                  <a:cxnLst/>
                  <a:rect l="l" t="t" r="r" b="b"/>
                  <a:pathLst>
                    <a:path w="363129" h="643127" extrusionOk="0">
                      <a:moveTo>
                        <a:pt x="339852" y="0"/>
                      </a:moveTo>
                      <a:cubicBezTo>
                        <a:pt x="346234" y="16288"/>
                        <a:pt x="350710" y="32766"/>
                        <a:pt x="354616" y="49435"/>
                      </a:cubicBezTo>
                      <a:cubicBezTo>
                        <a:pt x="357854" y="66008"/>
                        <a:pt x="360045" y="82677"/>
                        <a:pt x="361855" y="99536"/>
                      </a:cubicBezTo>
                      <a:cubicBezTo>
                        <a:pt x="362712" y="116205"/>
                        <a:pt x="363283" y="132969"/>
                        <a:pt x="363093" y="149733"/>
                      </a:cubicBezTo>
                      <a:cubicBezTo>
                        <a:pt x="362426" y="166402"/>
                        <a:pt x="360997" y="183071"/>
                        <a:pt x="359188" y="199739"/>
                      </a:cubicBezTo>
                      <a:cubicBezTo>
                        <a:pt x="350615" y="266033"/>
                        <a:pt x="329279" y="330327"/>
                        <a:pt x="298228" y="389382"/>
                      </a:cubicBezTo>
                      <a:cubicBezTo>
                        <a:pt x="267081" y="448437"/>
                        <a:pt x="226028" y="502348"/>
                        <a:pt x="176117" y="546735"/>
                      </a:cubicBezTo>
                      <a:cubicBezTo>
                        <a:pt x="163354" y="557593"/>
                        <a:pt x="150400" y="568166"/>
                        <a:pt x="136969" y="578072"/>
                      </a:cubicBezTo>
                      <a:cubicBezTo>
                        <a:pt x="123158" y="587692"/>
                        <a:pt x="109061" y="596741"/>
                        <a:pt x="94774" y="605314"/>
                      </a:cubicBezTo>
                      <a:cubicBezTo>
                        <a:pt x="79819" y="613220"/>
                        <a:pt x="64770" y="620839"/>
                        <a:pt x="49244" y="627507"/>
                      </a:cubicBezTo>
                      <a:cubicBezTo>
                        <a:pt x="33242" y="633698"/>
                        <a:pt x="17145" y="639223"/>
                        <a:pt x="0" y="643128"/>
                      </a:cubicBezTo>
                      <a:cubicBezTo>
                        <a:pt x="6001" y="626269"/>
                        <a:pt x="12954" y="611124"/>
                        <a:pt x="20098" y="596646"/>
                      </a:cubicBezTo>
                      <a:cubicBezTo>
                        <a:pt x="26670" y="581501"/>
                        <a:pt x="33718" y="567309"/>
                        <a:pt x="40767" y="553402"/>
                      </a:cubicBezTo>
                      <a:cubicBezTo>
                        <a:pt x="47530" y="539210"/>
                        <a:pt x="54292" y="525399"/>
                        <a:pt x="61531" y="512159"/>
                      </a:cubicBezTo>
                      <a:cubicBezTo>
                        <a:pt x="68008" y="498253"/>
                        <a:pt x="74962" y="485013"/>
                        <a:pt x="82105" y="472059"/>
                      </a:cubicBezTo>
                      <a:cubicBezTo>
                        <a:pt x="109538" y="419386"/>
                        <a:pt x="136493" y="368903"/>
                        <a:pt x="163354" y="318230"/>
                      </a:cubicBezTo>
                      <a:lnTo>
                        <a:pt x="244888" y="164497"/>
                      </a:lnTo>
                      <a:cubicBezTo>
                        <a:pt x="251555" y="151352"/>
                        <a:pt x="258604" y="138113"/>
                        <a:pt x="266414" y="124968"/>
                      </a:cubicBezTo>
                      <a:cubicBezTo>
                        <a:pt x="273272" y="111538"/>
                        <a:pt x="280797" y="98107"/>
                        <a:pt x="288798" y="84487"/>
                      </a:cubicBezTo>
                      <a:cubicBezTo>
                        <a:pt x="296227" y="70771"/>
                        <a:pt x="303943" y="56959"/>
                        <a:pt x="312801" y="42958"/>
                      </a:cubicBezTo>
                      <a:cubicBezTo>
                        <a:pt x="320897" y="28765"/>
                        <a:pt x="329470" y="14478"/>
                        <a:pt x="339852" y="0"/>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707" name="Google Shape;707;p46"/>
              <p:cNvSpPr/>
              <p:nvPr/>
            </p:nvSpPr>
            <p:spPr>
              <a:xfrm>
                <a:off x="10127087" y="2785030"/>
                <a:ext cx="1439839" cy="1097325"/>
              </a:xfrm>
              <a:custGeom>
                <a:avLst/>
                <a:gdLst/>
                <a:ahLst/>
                <a:cxnLst/>
                <a:rect l="l" t="t" r="r" b="b"/>
                <a:pathLst>
                  <a:path w="1439839" h="1097325" extrusionOk="0">
                    <a:moveTo>
                      <a:pt x="1439840" y="572357"/>
                    </a:moveTo>
                    <a:cubicBezTo>
                      <a:pt x="1332398" y="711232"/>
                      <a:pt x="1208573" y="836962"/>
                      <a:pt x="1068650" y="943737"/>
                    </a:cubicBezTo>
                    <a:cubicBezTo>
                      <a:pt x="955779" y="1029843"/>
                      <a:pt x="822715" y="1106043"/>
                      <a:pt x="681078" y="1096518"/>
                    </a:cubicBezTo>
                    <a:cubicBezTo>
                      <a:pt x="603164" y="1091184"/>
                      <a:pt x="529440" y="1060228"/>
                      <a:pt x="458955" y="1026414"/>
                    </a:cubicBezTo>
                    <a:cubicBezTo>
                      <a:pt x="331034" y="965168"/>
                      <a:pt x="205495" y="891064"/>
                      <a:pt x="115103" y="781812"/>
                    </a:cubicBezTo>
                    <a:cubicBezTo>
                      <a:pt x="19376" y="665988"/>
                      <a:pt x="-31487" y="504158"/>
                      <a:pt x="21186" y="361759"/>
                    </a:cubicBezTo>
                    <a:cubicBezTo>
                      <a:pt x="9947" y="241364"/>
                      <a:pt x="3755" y="120587"/>
                      <a:pt x="5851" y="0"/>
                    </a:cubicBezTo>
                    <a:cubicBezTo>
                      <a:pt x="383993" y="266129"/>
                      <a:pt x="878436" y="467011"/>
                      <a:pt x="1439840" y="572357"/>
                    </a:cubicBezTo>
                    <a:close/>
                  </a:path>
                </a:pathLst>
              </a:custGeom>
              <a:solidFill>
                <a:srgbClr val="000000">
                  <a:alpha val="149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708" name="Google Shape;708;p46"/>
            <p:cNvSpPr/>
            <p:nvPr/>
          </p:nvSpPr>
          <p:spPr>
            <a:xfrm rot="-2215349">
              <a:off x="11021697" y="4236896"/>
              <a:ext cx="346586" cy="129874"/>
            </a:xfrm>
            <a:custGeom>
              <a:avLst/>
              <a:gdLst/>
              <a:ahLst/>
              <a:cxnLst/>
              <a:rect l="l" t="t" r="r" b="b"/>
              <a:pathLst>
                <a:path w="63623" h="23841" extrusionOk="0">
                  <a:moveTo>
                    <a:pt x="5983" y="357"/>
                  </a:moveTo>
                  <a:cubicBezTo>
                    <a:pt x="4424" y="499"/>
                    <a:pt x="3214" y="636"/>
                    <a:pt x="2566" y="738"/>
                  </a:cubicBezTo>
                  <a:cubicBezTo>
                    <a:pt x="898" y="993"/>
                    <a:pt x="-219" y="2608"/>
                    <a:pt x="36" y="4280"/>
                  </a:cubicBezTo>
                  <a:cubicBezTo>
                    <a:pt x="291" y="5951"/>
                    <a:pt x="1910" y="7065"/>
                    <a:pt x="3578" y="6810"/>
                  </a:cubicBezTo>
                  <a:cubicBezTo>
                    <a:pt x="4105" y="6729"/>
                    <a:pt x="5060" y="6684"/>
                    <a:pt x="6489" y="6555"/>
                  </a:cubicBezTo>
                  <a:cubicBezTo>
                    <a:pt x="13723" y="5907"/>
                    <a:pt x="21661" y="6028"/>
                    <a:pt x="29004" y="7567"/>
                  </a:cubicBezTo>
                  <a:cubicBezTo>
                    <a:pt x="29903" y="7757"/>
                    <a:pt x="30802" y="7971"/>
                    <a:pt x="31664" y="8202"/>
                  </a:cubicBezTo>
                  <a:cubicBezTo>
                    <a:pt x="36502" y="9481"/>
                    <a:pt x="41732" y="11846"/>
                    <a:pt x="47096" y="15031"/>
                  </a:cubicBezTo>
                  <a:cubicBezTo>
                    <a:pt x="50063" y="16796"/>
                    <a:pt x="52880" y="18707"/>
                    <a:pt x="55447" y="20598"/>
                  </a:cubicBezTo>
                  <a:cubicBezTo>
                    <a:pt x="56977" y="21727"/>
                    <a:pt x="58034" y="22646"/>
                    <a:pt x="58609" y="23128"/>
                  </a:cubicBezTo>
                  <a:cubicBezTo>
                    <a:pt x="59904" y="24213"/>
                    <a:pt x="61827" y="24043"/>
                    <a:pt x="62907" y="22747"/>
                  </a:cubicBezTo>
                  <a:cubicBezTo>
                    <a:pt x="63992" y="21452"/>
                    <a:pt x="63827" y="19407"/>
                    <a:pt x="62531" y="18323"/>
                  </a:cubicBezTo>
                  <a:cubicBezTo>
                    <a:pt x="62353" y="18173"/>
                    <a:pt x="60070" y="16367"/>
                    <a:pt x="59115" y="15663"/>
                  </a:cubicBezTo>
                  <a:cubicBezTo>
                    <a:pt x="56394" y="13659"/>
                    <a:pt x="53411" y="11591"/>
                    <a:pt x="50257" y="9720"/>
                  </a:cubicBezTo>
                  <a:cubicBezTo>
                    <a:pt x="44444" y="6263"/>
                    <a:pt x="38643" y="3697"/>
                    <a:pt x="33182" y="2256"/>
                  </a:cubicBezTo>
                  <a:cubicBezTo>
                    <a:pt x="32215" y="2000"/>
                    <a:pt x="31272" y="1830"/>
                    <a:pt x="30272" y="1624"/>
                  </a:cubicBezTo>
                  <a:cubicBezTo>
                    <a:pt x="22240" y="-60"/>
                    <a:pt x="13767" y="-343"/>
                    <a:pt x="5983" y="35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09" name="Google Shape;709;p46"/>
            <p:cNvSpPr/>
            <p:nvPr/>
          </p:nvSpPr>
          <p:spPr>
            <a:xfrm rot="-497178">
              <a:off x="10948556" y="4354249"/>
              <a:ext cx="944682" cy="522806"/>
            </a:xfrm>
            <a:custGeom>
              <a:avLst/>
              <a:gdLst/>
              <a:ahLst/>
              <a:cxnLst/>
              <a:rect l="l" t="t" r="r" b="b"/>
              <a:pathLst>
                <a:path w="173436" h="95983" extrusionOk="0">
                  <a:moveTo>
                    <a:pt x="171707" y="339"/>
                  </a:moveTo>
                  <a:cubicBezTo>
                    <a:pt x="170193" y="-414"/>
                    <a:pt x="168379" y="120"/>
                    <a:pt x="167626" y="1630"/>
                  </a:cubicBezTo>
                  <a:cubicBezTo>
                    <a:pt x="167323" y="2233"/>
                    <a:pt x="166691" y="3480"/>
                    <a:pt x="165768" y="5127"/>
                  </a:cubicBezTo>
                  <a:cubicBezTo>
                    <a:pt x="164214" y="7900"/>
                    <a:pt x="162372" y="11030"/>
                    <a:pt x="160226" y="14357"/>
                  </a:cubicBezTo>
                  <a:cubicBezTo>
                    <a:pt x="154097" y="23878"/>
                    <a:pt x="146928" y="33359"/>
                    <a:pt x="138666" y="42176"/>
                  </a:cubicBezTo>
                  <a:cubicBezTo>
                    <a:pt x="127959" y="53600"/>
                    <a:pt x="116244" y="62931"/>
                    <a:pt x="103702" y="69667"/>
                  </a:cubicBezTo>
                  <a:cubicBezTo>
                    <a:pt x="94493" y="74609"/>
                    <a:pt x="83883" y="78686"/>
                    <a:pt x="72147" y="81799"/>
                  </a:cubicBezTo>
                  <a:cubicBezTo>
                    <a:pt x="57359" y="85730"/>
                    <a:pt x="41515" y="88017"/>
                    <a:pt x="25655" y="89142"/>
                  </a:cubicBezTo>
                  <a:cubicBezTo>
                    <a:pt x="19999" y="89543"/>
                    <a:pt x="14745" y="89826"/>
                    <a:pt x="9944" y="89895"/>
                  </a:cubicBezTo>
                  <a:cubicBezTo>
                    <a:pt x="6924" y="89940"/>
                    <a:pt x="4657" y="89899"/>
                    <a:pt x="3240" y="89859"/>
                  </a:cubicBezTo>
                  <a:cubicBezTo>
                    <a:pt x="3183" y="89855"/>
                    <a:pt x="3119" y="89855"/>
                    <a:pt x="3114" y="89855"/>
                  </a:cubicBezTo>
                  <a:cubicBezTo>
                    <a:pt x="1422" y="89798"/>
                    <a:pt x="58" y="91126"/>
                    <a:pt x="2" y="92814"/>
                  </a:cubicBezTo>
                  <a:cubicBezTo>
                    <a:pt x="-51" y="94506"/>
                    <a:pt x="1277" y="95870"/>
                    <a:pt x="2965" y="95927"/>
                  </a:cubicBezTo>
                  <a:cubicBezTo>
                    <a:pt x="2981" y="95927"/>
                    <a:pt x="6936" y="96016"/>
                    <a:pt x="10049" y="95971"/>
                  </a:cubicBezTo>
                  <a:cubicBezTo>
                    <a:pt x="14959" y="95903"/>
                    <a:pt x="20364" y="95635"/>
                    <a:pt x="26140" y="95227"/>
                  </a:cubicBezTo>
                  <a:cubicBezTo>
                    <a:pt x="42357" y="94077"/>
                    <a:pt x="58578" y="91697"/>
                    <a:pt x="73779" y="87661"/>
                  </a:cubicBezTo>
                  <a:cubicBezTo>
                    <a:pt x="85943" y="84430"/>
                    <a:pt x="96942" y="80240"/>
                    <a:pt x="106605" y="75051"/>
                  </a:cubicBezTo>
                  <a:cubicBezTo>
                    <a:pt x="119786" y="67975"/>
                    <a:pt x="131987" y="58215"/>
                    <a:pt x="143119" y="46333"/>
                  </a:cubicBezTo>
                  <a:cubicBezTo>
                    <a:pt x="151653" y="37229"/>
                    <a:pt x="159016" y="27461"/>
                    <a:pt x="165335" y="17644"/>
                  </a:cubicBezTo>
                  <a:cubicBezTo>
                    <a:pt x="167545" y="14207"/>
                    <a:pt x="169525" y="10924"/>
                    <a:pt x="171136" y="8046"/>
                  </a:cubicBezTo>
                  <a:cubicBezTo>
                    <a:pt x="171703" y="7034"/>
                    <a:pt x="173035" y="4605"/>
                    <a:pt x="173124" y="4423"/>
                  </a:cubicBezTo>
                  <a:cubicBezTo>
                    <a:pt x="173877" y="2909"/>
                    <a:pt x="173217" y="1092"/>
                    <a:pt x="171707" y="33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710" name="Google Shape;710;p46"/>
          <p:cNvSpPr/>
          <p:nvPr/>
        </p:nvSpPr>
        <p:spPr>
          <a:xfrm>
            <a:off x="7440972" y="-110442"/>
            <a:ext cx="1817618" cy="968854"/>
          </a:xfrm>
          <a:custGeom>
            <a:avLst/>
            <a:gdLst/>
            <a:ahLst/>
            <a:cxnLst/>
            <a:rect l="l" t="t" r="r" b="b"/>
            <a:pathLst>
              <a:path w="665185" h="354567" extrusionOk="0">
                <a:moveTo>
                  <a:pt x="23443" y="151"/>
                </a:moveTo>
                <a:cubicBezTo>
                  <a:pt x="-32988" y="4316"/>
                  <a:pt x="22269" y="174738"/>
                  <a:pt x="85662" y="212135"/>
                </a:cubicBezTo>
                <a:cubicBezTo>
                  <a:pt x="162253" y="257320"/>
                  <a:pt x="182979" y="251126"/>
                  <a:pt x="284951" y="224061"/>
                </a:cubicBezTo>
                <a:cubicBezTo>
                  <a:pt x="389920" y="196209"/>
                  <a:pt x="372108" y="297696"/>
                  <a:pt x="485536" y="336441"/>
                </a:cubicBezTo>
                <a:cubicBezTo>
                  <a:pt x="604551" y="377116"/>
                  <a:pt x="670981" y="339384"/>
                  <a:pt x="664787" y="319774"/>
                </a:cubicBezTo>
                <a:cubicBezTo>
                  <a:pt x="649647" y="271751"/>
                  <a:pt x="565527" y="287094"/>
                  <a:pt x="524358" y="261319"/>
                </a:cubicBezTo>
                <a:cubicBezTo>
                  <a:pt x="441857" y="209645"/>
                  <a:pt x="459790" y="155518"/>
                  <a:pt x="372472" y="123100"/>
                </a:cubicBezTo>
                <a:cubicBezTo>
                  <a:pt x="302763" y="97208"/>
                  <a:pt x="189578" y="165189"/>
                  <a:pt x="161929" y="147680"/>
                </a:cubicBezTo>
                <a:cubicBezTo>
                  <a:pt x="53237" y="78842"/>
                  <a:pt x="79874" y="-4011"/>
                  <a:pt x="23443" y="15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11" name="Google Shape;711;p46"/>
          <p:cNvSpPr/>
          <p:nvPr/>
        </p:nvSpPr>
        <p:spPr>
          <a:xfrm rot="-1397083">
            <a:off x="84901" y="-356730"/>
            <a:ext cx="1488673" cy="959602"/>
          </a:xfrm>
          <a:custGeom>
            <a:avLst/>
            <a:gdLst/>
            <a:ahLst/>
            <a:cxnLst/>
            <a:rect l="l" t="t" r="r" b="b"/>
            <a:pathLst>
              <a:path w="401004" h="258488" extrusionOk="0">
                <a:moveTo>
                  <a:pt x="397771" y="163903"/>
                </a:moveTo>
                <a:cubicBezTo>
                  <a:pt x="413316" y="196499"/>
                  <a:pt x="369070" y="212894"/>
                  <a:pt x="344457" y="224856"/>
                </a:cubicBezTo>
                <a:cubicBezTo>
                  <a:pt x="324217" y="234725"/>
                  <a:pt x="270781" y="269066"/>
                  <a:pt x="231353" y="255262"/>
                </a:cubicBezTo>
                <a:cubicBezTo>
                  <a:pt x="191924" y="241461"/>
                  <a:pt x="200425" y="179080"/>
                  <a:pt x="182613" y="169113"/>
                </a:cubicBezTo>
                <a:cubicBezTo>
                  <a:pt x="159053" y="155908"/>
                  <a:pt x="80884" y="207405"/>
                  <a:pt x="35585" y="186043"/>
                </a:cubicBezTo>
                <a:cubicBezTo>
                  <a:pt x="-23882" y="157981"/>
                  <a:pt x="3282" y="-3786"/>
                  <a:pt x="30161" y="68"/>
                </a:cubicBezTo>
                <a:cubicBezTo>
                  <a:pt x="72504" y="6136"/>
                  <a:pt x="10406" y="116322"/>
                  <a:pt x="47892" y="145954"/>
                </a:cubicBezTo>
                <a:cubicBezTo>
                  <a:pt x="79589" y="170984"/>
                  <a:pt x="159741" y="102854"/>
                  <a:pt x="210991" y="117722"/>
                </a:cubicBezTo>
                <a:cubicBezTo>
                  <a:pt x="262240" y="132587"/>
                  <a:pt x="241473" y="188455"/>
                  <a:pt x="256006" y="197438"/>
                </a:cubicBezTo>
                <a:cubicBezTo>
                  <a:pt x="268029" y="204846"/>
                  <a:pt x="291508" y="190014"/>
                  <a:pt x="331706" y="166680"/>
                </a:cubicBezTo>
                <a:cubicBezTo>
                  <a:pt x="346522" y="158078"/>
                  <a:pt x="382226" y="131308"/>
                  <a:pt x="397771" y="16390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12" name="Google Shape;712;p46"/>
          <p:cNvSpPr/>
          <p:nvPr/>
        </p:nvSpPr>
        <p:spPr>
          <a:xfrm rot="7428384">
            <a:off x="217937" y="3957541"/>
            <a:ext cx="873431" cy="1353063"/>
          </a:xfrm>
          <a:custGeom>
            <a:avLst/>
            <a:gdLst/>
            <a:ahLst/>
            <a:cxnLst/>
            <a:rect l="l" t="t" r="r" b="b"/>
            <a:pathLst>
              <a:path w="319715" h="495659" extrusionOk="0">
                <a:moveTo>
                  <a:pt x="224677" y="5481"/>
                </a:moveTo>
                <a:cubicBezTo>
                  <a:pt x="147560" y="44472"/>
                  <a:pt x="-7038" y="103514"/>
                  <a:pt x="249" y="178494"/>
                </a:cubicBezTo>
                <a:cubicBezTo>
                  <a:pt x="5754" y="235123"/>
                  <a:pt x="101371" y="219372"/>
                  <a:pt x="112705" y="249814"/>
                </a:cubicBezTo>
                <a:cubicBezTo>
                  <a:pt x="132379" y="302706"/>
                  <a:pt x="24457" y="342107"/>
                  <a:pt x="70645" y="428943"/>
                </a:cubicBezTo>
                <a:cubicBezTo>
                  <a:pt x="112260" y="507206"/>
                  <a:pt x="220993" y="495332"/>
                  <a:pt x="274549" y="494608"/>
                </a:cubicBezTo>
                <a:cubicBezTo>
                  <a:pt x="328106" y="493879"/>
                  <a:pt x="334826" y="434343"/>
                  <a:pt x="290459" y="431271"/>
                </a:cubicBezTo>
                <a:cubicBezTo>
                  <a:pt x="244391" y="428077"/>
                  <a:pt x="149948" y="446597"/>
                  <a:pt x="127117" y="395178"/>
                </a:cubicBezTo>
                <a:cubicBezTo>
                  <a:pt x="111815" y="360708"/>
                  <a:pt x="196137" y="294363"/>
                  <a:pt x="176949" y="236924"/>
                </a:cubicBezTo>
                <a:cubicBezTo>
                  <a:pt x="149584" y="155015"/>
                  <a:pt x="55060" y="193873"/>
                  <a:pt x="50365" y="167370"/>
                </a:cubicBezTo>
                <a:cubicBezTo>
                  <a:pt x="46357" y="144850"/>
                  <a:pt x="157680" y="79116"/>
                  <a:pt x="237955" y="49387"/>
                </a:cubicBezTo>
                <a:cubicBezTo>
                  <a:pt x="279812" y="33883"/>
                  <a:pt x="268275" y="-16541"/>
                  <a:pt x="224677" y="548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13" name="Google Shape;713;p46"/>
          <p:cNvSpPr txBox="1">
            <a:spLocks noGrp="1"/>
          </p:cNvSpPr>
          <p:nvPr>
            <p:ph type="title"/>
          </p:nvPr>
        </p:nvSpPr>
        <p:spPr>
          <a:xfrm>
            <a:off x="1022513" y="1018144"/>
            <a:ext cx="7098900" cy="2852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1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14" name="Google Shape;71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15" name="Google Shape;715;p46"/>
          <p:cNvSpPr txBox="1">
            <a:spLocks noGrp="1"/>
          </p:cNvSpPr>
          <p:nvPr>
            <p:ph type="subTitle" idx="1"/>
          </p:nvPr>
        </p:nvSpPr>
        <p:spPr>
          <a:xfrm>
            <a:off x="512438" y="4196484"/>
            <a:ext cx="8119200" cy="548700"/>
          </a:xfrm>
          <a:prstGeom prst="rect">
            <a:avLst/>
          </a:prstGeom>
        </p:spPr>
        <p:txBody>
          <a:bodyPr spcFirstLastPara="1" wrap="square" lIns="91425" tIns="91425" rIns="91425" bIns="91425" anchor="t" anchorCtr="0">
            <a:normAutofit/>
          </a:bodyPr>
          <a:lstStyle>
            <a:lvl1pPr lvl="0" algn="r">
              <a:lnSpc>
                <a:spcPct val="100000"/>
              </a:lnSpc>
              <a:spcBef>
                <a:spcPts val="0"/>
              </a:spcBef>
              <a:spcAft>
                <a:spcPts val="0"/>
              </a:spcAft>
              <a:buSzPts val="1700"/>
              <a:buNone/>
              <a:defRPr sz="1700"/>
            </a:lvl1pPr>
            <a:lvl2pPr lvl="1" algn="r">
              <a:lnSpc>
                <a:spcPct val="100000"/>
              </a:lnSpc>
              <a:spcBef>
                <a:spcPts val="0"/>
              </a:spcBef>
              <a:spcAft>
                <a:spcPts val="0"/>
              </a:spcAft>
              <a:buSzPts val="1700"/>
              <a:buNone/>
              <a:defRPr sz="1700"/>
            </a:lvl2pPr>
            <a:lvl3pPr lvl="2" algn="r">
              <a:lnSpc>
                <a:spcPct val="100000"/>
              </a:lnSpc>
              <a:spcBef>
                <a:spcPts val="0"/>
              </a:spcBef>
              <a:spcAft>
                <a:spcPts val="0"/>
              </a:spcAft>
              <a:buSzPts val="1700"/>
              <a:buNone/>
              <a:defRPr sz="1700"/>
            </a:lvl3pPr>
            <a:lvl4pPr lvl="3" algn="r">
              <a:lnSpc>
                <a:spcPct val="100000"/>
              </a:lnSpc>
              <a:spcBef>
                <a:spcPts val="0"/>
              </a:spcBef>
              <a:spcAft>
                <a:spcPts val="0"/>
              </a:spcAft>
              <a:buSzPts val="1700"/>
              <a:buNone/>
              <a:defRPr sz="1700"/>
            </a:lvl4pPr>
            <a:lvl5pPr lvl="4" algn="r">
              <a:lnSpc>
                <a:spcPct val="100000"/>
              </a:lnSpc>
              <a:spcBef>
                <a:spcPts val="0"/>
              </a:spcBef>
              <a:spcAft>
                <a:spcPts val="0"/>
              </a:spcAft>
              <a:buSzPts val="1700"/>
              <a:buNone/>
              <a:defRPr sz="1700"/>
            </a:lvl5pPr>
            <a:lvl6pPr lvl="5" algn="r">
              <a:lnSpc>
                <a:spcPct val="100000"/>
              </a:lnSpc>
              <a:spcBef>
                <a:spcPts val="0"/>
              </a:spcBef>
              <a:spcAft>
                <a:spcPts val="0"/>
              </a:spcAft>
              <a:buSzPts val="1700"/>
              <a:buNone/>
              <a:defRPr sz="1700"/>
            </a:lvl6pPr>
            <a:lvl7pPr lvl="6" algn="r">
              <a:lnSpc>
                <a:spcPct val="100000"/>
              </a:lnSpc>
              <a:spcBef>
                <a:spcPts val="0"/>
              </a:spcBef>
              <a:spcAft>
                <a:spcPts val="0"/>
              </a:spcAft>
              <a:buSzPts val="1700"/>
              <a:buNone/>
              <a:defRPr sz="1700"/>
            </a:lvl7pPr>
            <a:lvl8pPr lvl="7" algn="r">
              <a:lnSpc>
                <a:spcPct val="100000"/>
              </a:lnSpc>
              <a:spcBef>
                <a:spcPts val="0"/>
              </a:spcBef>
              <a:spcAft>
                <a:spcPts val="0"/>
              </a:spcAft>
              <a:buSzPts val="1700"/>
              <a:buNone/>
              <a:defRPr sz="1700"/>
            </a:lvl8pPr>
            <a:lvl9pPr lvl="8" algn="r">
              <a:lnSpc>
                <a:spcPct val="100000"/>
              </a:lnSpc>
              <a:spcBef>
                <a:spcPts val="0"/>
              </a:spcBef>
              <a:spcAft>
                <a:spcPts val="0"/>
              </a:spcAft>
              <a:buSzPts val="1700"/>
              <a:buNone/>
              <a:defRPr sz="17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716"/>
        <p:cNvGrpSpPr/>
        <p:nvPr/>
      </p:nvGrpSpPr>
      <p:grpSpPr>
        <a:xfrm>
          <a:off x="0" y="0"/>
          <a:ext cx="0" cy="0"/>
          <a:chOff x="0" y="0"/>
          <a:chExt cx="0" cy="0"/>
        </a:xfrm>
      </p:grpSpPr>
      <p:grpSp>
        <p:nvGrpSpPr>
          <p:cNvPr id="717" name="Google Shape;717;p47"/>
          <p:cNvGrpSpPr/>
          <p:nvPr/>
        </p:nvGrpSpPr>
        <p:grpSpPr>
          <a:xfrm flipH="1">
            <a:off x="7343882" y="111904"/>
            <a:ext cx="1800373" cy="1609698"/>
            <a:chOff x="5524324" y="1387039"/>
            <a:chExt cx="460524" cy="411740"/>
          </a:xfrm>
        </p:grpSpPr>
        <p:sp>
          <p:nvSpPr>
            <p:cNvPr id="718" name="Google Shape;718;p47"/>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19" name="Google Shape;719;p47"/>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20" name="Google Shape;720;p47"/>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21" name="Google Shape;721;p47"/>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22" name="Google Shape;722;p47"/>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23" name="Google Shape;723;p47"/>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724" name="Google Shape;724;p47"/>
          <p:cNvGrpSpPr/>
          <p:nvPr/>
        </p:nvGrpSpPr>
        <p:grpSpPr>
          <a:xfrm flipH="1">
            <a:off x="6980649" y="1796769"/>
            <a:ext cx="2163646" cy="3403849"/>
            <a:chOff x="5790625" y="1413435"/>
            <a:chExt cx="538770" cy="847572"/>
          </a:xfrm>
        </p:grpSpPr>
        <p:sp>
          <p:nvSpPr>
            <p:cNvPr id="725" name="Google Shape;725;p47"/>
            <p:cNvSpPr/>
            <p:nvPr/>
          </p:nvSpPr>
          <p:spPr>
            <a:xfrm>
              <a:off x="5790625" y="1413435"/>
              <a:ext cx="538770" cy="847572"/>
            </a:xfrm>
            <a:custGeom>
              <a:avLst/>
              <a:gdLst/>
              <a:ahLst/>
              <a:cxnLst/>
              <a:rect l="l" t="t" r="r" b="b"/>
              <a:pathLst>
                <a:path w="538770" h="847572" extrusionOk="0">
                  <a:moveTo>
                    <a:pt x="108464" y="840512"/>
                  </a:moveTo>
                  <a:lnTo>
                    <a:pt x="144978" y="474283"/>
                  </a:lnTo>
                  <a:cubicBezTo>
                    <a:pt x="144978" y="474283"/>
                    <a:pt x="115589" y="435340"/>
                    <a:pt x="104416" y="405108"/>
                  </a:cubicBezTo>
                  <a:cubicBezTo>
                    <a:pt x="93284" y="374873"/>
                    <a:pt x="85795" y="345079"/>
                    <a:pt x="70533" y="322956"/>
                  </a:cubicBezTo>
                  <a:cubicBezTo>
                    <a:pt x="55231" y="300832"/>
                    <a:pt x="-17190" y="242791"/>
                    <a:pt x="3780" y="221384"/>
                  </a:cubicBezTo>
                  <a:cubicBezTo>
                    <a:pt x="24749" y="199978"/>
                    <a:pt x="56810" y="208418"/>
                    <a:pt x="84621" y="243657"/>
                  </a:cubicBezTo>
                  <a:cubicBezTo>
                    <a:pt x="97291" y="259712"/>
                    <a:pt x="108748" y="300723"/>
                    <a:pt x="139473" y="288279"/>
                  </a:cubicBezTo>
                  <a:cubicBezTo>
                    <a:pt x="165826" y="277604"/>
                    <a:pt x="168012" y="196597"/>
                    <a:pt x="171939" y="164459"/>
                  </a:cubicBezTo>
                  <a:cubicBezTo>
                    <a:pt x="175906" y="132317"/>
                    <a:pt x="179873" y="8991"/>
                    <a:pt x="208493" y="761"/>
                  </a:cubicBezTo>
                  <a:cubicBezTo>
                    <a:pt x="261200" y="-14415"/>
                    <a:pt x="228410" y="202354"/>
                    <a:pt x="251161" y="203540"/>
                  </a:cubicBezTo>
                  <a:cubicBezTo>
                    <a:pt x="263710" y="204192"/>
                    <a:pt x="324270" y="-8473"/>
                    <a:pt x="370297" y="5789"/>
                  </a:cubicBezTo>
                  <a:cubicBezTo>
                    <a:pt x="396448" y="13889"/>
                    <a:pt x="370864" y="80258"/>
                    <a:pt x="350380" y="138972"/>
                  </a:cubicBezTo>
                  <a:cubicBezTo>
                    <a:pt x="333783" y="186635"/>
                    <a:pt x="317307" y="226707"/>
                    <a:pt x="327954" y="234399"/>
                  </a:cubicBezTo>
                  <a:cubicBezTo>
                    <a:pt x="343822" y="245839"/>
                    <a:pt x="441908" y="64576"/>
                    <a:pt x="473079" y="83351"/>
                  </a:cubicBezTo>
                  <a:cubicBezTo>
                    <a:pt x="495749" y="97005"/>
                    <a:pt x="465104" y="159727"/>
                    <a:pt x="431464" y="213008"/>
                  </a:cubicBezTo>
                  <a:cubicBezTo>
                    <a:pt x="405516" y="254121"/>
                    <a:pt x="375641" y="287522"/>
                    <a:pt x="382806" y="300039"/>
                  </a:cubicBezTo>
                  <a:cubicBezTo>
                    <a:pt x="402561" y="334497"/>
                    <a:pt x="526433" y="266116"/>
                    <a:pt x="537647" y="294837"/>
                  </a:cubicBezTo>
                  <a:cubicBezTo>
                    <a:pt x="547241" y="319511"/>
                    <a:pt x="492996" y="339865"/>
                    <a:pt x="466764" y="349438"/>
                  </a:cubicBezTo>
                  <a:cubicBezTo>
                    <a:pt x="440492" y="359016"/>
                    <a:pt x="394505" y="365238"/>
                    <a:pt x="382158" y="396190"/>
                  </a:cubicBezTo>
                  <a:cubicBezTo>
                    <a:pt x="359448" y="453192"/>
                    <a:pt x="320505" y="480039"/>
                    <a:pt x="320505" y="480039"/>
                  </a:cubicBezTo>
                  <a:cubicBezTo>
                    <a:pt x="320505" y="480039"/>
                    <a:pt x="327792" y="611316"/>
                    <a:pt x="332245" y="663812"/>
                  </a:cubicBezTo>
                  <a:cubicBezTo>
                    <a:pt x="336698" y="716308"/>
                    <a:pt x="349611" y="847572"/>
                    <a:pt x="349611" y="847572"/>
                  </a:cubicBezTo>
                  <a:lnTo>
                    <a:pt x="108464" y="840512"/>
                  </a:lnTo>
                  <a:close/>
                </a:path>
              </a:pathLst>
            </a:custGeom>
            <a:solidFill>
              <a:srgbClr val="CA845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26" name="Google Shape;726;p47"/>
            <p:cNvSpPr/>
            <p:nvPr/>
          </p:nvSpPr>
          <p:spPr>
            <a:xfrm>
              <a:off x="5961062" y="1895693"/>
              <a:ext cx="116508" cy="8485"/>
            </a:xfrm>
            <a:custGeom>
              <a:avLst/>
              <a:gdLst/>
              <a:ahLst/>
              <a:cxnLst/>
              <a:rect l="l" t="t" r="r" b="b"/>
              <a:pathLst>
                <a:path w="116508" h="8485" extrusionOk="0">
                  <a:moveTo>
                    <a:pt x="113878" y="3"/>
                  </a:moveTo>
                  <a:cubicBezTo>
                    <a:pt x="113473" y="-1"/>
                    <a:pt x="78376" y="-45"/>
                    <a:pt x="60969" y="384"/>
                  </a:cubicBezTo>
                  <a:cubicBezTo>
                    <a:pt x="59511" y="420"/>
                    <a:pt x="38137" y="1189"/>
                    <a:pt x="28584" y="1647"/>
                  </a:cubicBezTo>
                  <a:cubicBezTo>
                    <a:pt x="21985" y="1966"/>
                    <a:pt x="2878" y="3015"/>
                    <a:pt x="2554" y="3039"/>
                  </a:cubicBezTo>
                  <a:cubicBezTo>
                    <a:pt x="1057" y="3140"/>
                    <a:pt x="-77" y="4464"/>
                    <a:pt x="4" y="5950"/>
                  </a:cubicBezTo>
                  <a:cubicBezTo>
                    <a:pt x="125" y="7436"/>
                    <a:pt x="1421" y="8577"/>
                    <a:pt x="2919" y="8480"/>
                  </a:cubicBezTo>
                  <a:cubicBezTo>
                    <a:pt x="3242" y="8456"/>
                    <a:pt x="22228" y="7278"/>
                    <a:pt x="28867" y="6962"/>
                  </a:cubicBezTo>
                  <a:cubicBezTo>
                    <a:pt x="38380" y="6504"/>
                    <a:pt x="47812" y="6205"/>
                    <a:pt x="56799" y="5950"/>
                  </a:cubicBezTo>
                  <a:cubicBezTo>
                    <a:pt x="58256" y="5909"/>
                    <a:pt x="59633" y="5861"/>
                    <a:pt x="61131" y="5824"/>
                  </a:cubicBezTo>
                  <a:cubicBezTo>
                    <a:pt x="78416" y="5395"/>
                    <a:pt x="96592" y="5266"/>
                    <a:pt x="111732" y="5318"/>
                  </a:cubicBezTo>
                  <a:cubicBezTo>
                    <a:pt x="112785" y="5318"/>
                    <a:pt x="113473" y="5314"/>
                    <a:pt x="113878" y="5318"/>
                  </a:cubicBezTo>
                  <a:cubicBezTo>
                    <a:pt x="115335" y="5326"/>
                    <a:pt x="116509" y="4148"/>
                    <a:pt x="116509" y="2659"/>
                  </a:cubicBezTo>
                  <a:cubicBezTo>
                    <a:pt x="116509" y="1169"/>
                    <a:pt x="115335" y="11"/>
                    <a:pt x="113878" y="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27" name="Google Shape;727;p47"/>
            <p:cNvSpPr/>
            <p:nvPr/>
          </p:nvSpPr>
          <p:spPr>
            <a:xfrm>
              <a:off x="5932615" y="1640465"/>
              <a:ext cx="223813" cy="235323"/>
            </a:xfrm>
            <a:custGeom>
              <a:avLst/>
              <a:gdLst/>
              <a:ahLst/>
              <a:cxnLst/>
              <a:rect l="l" t="t" r="r" b="b"/>
              <a:pathLst>
                <a:path w="223813" h="235323" extrusionOk="0">
                  <a:moveTo>
                    <a:pt x="101438" y="37"/>
                  </a:moveTo>
                  <a:cubicBezTo>
                    <a:pt x="186004" y="5481"/>
                    <a:pt x="29908" y="151821"/>
                    <a:pt x="119979" y="170167"/>
                  </a:cubicBezTo>
                  <a:cubicBezTo>
                    <a:pt x="196205" y="185704"/>
                    <a:pt x="129573" y="63236"/>
                    <a:pt x="179041" y="59403"/>
                  </a:cubicBezTo>
                  <a:cubicBezTo>
                    <a:pt x="228469" y="55565"/>
                    <a:pt x="269476" y="261116"/>
                    <a:pt x="115769" y="232610"/>
                  </a:cubicBezTo>
                  <a:cubicBezTo>
                    <a:pt x="-108254" y="191060"/>
                    <a:pt x="53306" y="-3064"/>
                    <a:pt x="101438" y="3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28" name="Google Shape;728;p47"/>
            <p:cNvSpPr/>
            <p:nvPr/>
          </p:nvSpPr>
          <p:spPr>
            <a:xfrm>
              <a:off x="5977567" y="1429008"/>
              <a:ext cx="44207" cy="198783"/>
            </a:xfrm>
            <a:custGeom>
              <a:avLst/>
              <a:gdLst/>
              <a:ahLst/>
              <a:cxnLst/>
              <a:rect l="l" t="t" r="r" b="b"/>
              <a:pathLst>
                <a:path w="44207" h="198783" extrusionOk="0">
                  <a:moveTo>
                    <a:pt x="23252" y="28"/>
                  </a:moveTo>
                  <a:cubicBezTo>
                    <a:pt x="42804" y="-2765"/>
                    <a:pt x="59321" y="203811"/>
                    <a:pt x="21349" y="198690"/>
                  </a:cubicBezTo>
                  <a:cubicBezTo>
                    <a:pt x="-16582" y="193569"/>
                    <a:pt x="3740" y="2817"/>
                    <a:pt x="23252" y="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29" name="Google Shape;729;p47"/>
            <p:cNvSpPr/>
            <p:nvPr/>
          </p:nvSpPr>
          <p:spPr>
            <a:xfrm>
              <a:off x="6076318" y="1433397"/>
              <a:ext cx="85209" cy="185555"/>
            </a:xfrm>
            <a:custGeom>
              <a:avLst/>
              <a:gdLst/>
              <a:ahLst/>
              <a:cxnLst/>
              <a:rect l="l" t="t" r="r" b="b"/>
              <a:pathLst>
                <a:path w="85209" h="185555" extrusionOk="0">
                  <a:moveTo>
                    <a:pt x="77763" y="436"/>
                  </a:moveTo>
                  <a:cubicBezTo>
                    <a:pt x="109621" y="11714"/>
                    <a:pt x="30359" y="190078"/>
                    <a:pt x="7406" y="185468"/>
                  </a:cubicBezTo>
                  <a:cubicBezTo>
                    <a:pt x="-22874" y="179399"/>
                    <a:pt x="47523" y="-10259"/>
                    <a:pt x="77763" y="4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30" name="Google Shape;730;p47"/>
            <p:cNvSpPr/>
            <p:nvPr/>
          </p:nvSpPr>
          <p:spPr>
            <a:xfrm>
              <a:off x="6149557" y="1515829"/>
              <a:ext cx="110462" cy="153659"/>
            </a:xfrm>
            <a:custGeom>
              <a:avLst/>
              <a:gdLst/>
              <a:ahLst/>
              <a:cxnLst/>
              <a:rect l="l" t="t" r="r" b="b"/>
              <a:pathLst>
                <a:path w="110462" h="153659" extrusionOk="0">
                  <a:moveTo>
                    <a:pt x="105930" y="590"/>
                  </a:moveTo>
                  <a:cubicBezTo>
                    <a:pt x="132647" y="14904"/>
                    <a:pt x="33751" y="177303"/>
                    <a:pt x="4807" y="150727"/>
                  </a:cubicBezTo>
                  <a:cubicBezTo>
                    <a:pt x="-24137" y="124151"/>
                    <a:pt x="86256" y="-9960"/>
                    <a:pt x="105930" y="59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31" name="Google Shape;731;p47"/>
            <p:cNvSpPr/>
            <p:nvPr/>
          </p:nvSpPr>
          <p:spPr>
            <a:xfrm>
              <a:off x="6204789" y="1712329"/>
              <a:ext cx="107214" cy="50413"/>
            </a:xfrm>
            <a:custGeom>
              <a:avLst/>
              <a:gdLst/>
              <a:ahLst/>
              <a:cxnLst/>
              <a:rect l="l" t="t" r="r" b="b"/>
              <a:pathLst>
                <a:path w="107214" h="50413" extrusionOk="0">
                  <a:moveTo>
                    <a:pt x="106845" y="4269"/>
                  </a:moveTo>
                  <a:cubicBezTo>
                    <a:pt x="114293" y="20644"/>
                    <a:pt x="6896" y="67485"/>
                    <a:pt x="379" y="43905"/>
                  </a:cubicBezTo>
                  <a:cubicBezTo>
                    <a:pt x="-7151" y="16762"/>
                    <a:pt x="99963" y="-10794"/>
                    <a:pt x="106845" y="426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32" name="Google Shape;732;p47"/>
            <p:cNvSpPr/>
            <p:nvPr/>
          </p:nvSpPr>
          <p:spPr>
            <a:xfrm>
              <a:off x="5812105" y="1633672"/>
              <a:ext cx="79400" cy="101227"/>
            </a:xfrm>
            <a:custGeom>
              <a:avLst/>
              <a:gdLst/>
              <a:ahLst/>
              <a:cxnLst/>
              <a:rect l="l" t="t" r="r" b="b"/>
              <a:pathLst>
                <a:path w="79400" h="101227" extrusionOk="0">
                  <a:moveTo>
                    <a:pt x="4038" y="4770"/>
                  </a:moveTo>
                  <a:cubicBezTo>
                    <a:pt x="-12154" y="20128"/>
                    <a:pt x="24886" y="45417"/>
                    <a:pt x="35290" y="61144"/>
                  </a:cubicBezTo>
                  <a:cubicBezTo>
                    <a:pt x="45734" y="76871"/>
                    <a:pt x="61036" y="109224"/>
                    <a:pt x="74031" y="99407"/>
                  </a:cubicBezTo>
                  <a:cubicBezTo>
                    <a:pt x="87065" y="89590"/>
                    <a:pt x="73950" y="53137"/>
                    <a:pt x="60388" y="33763"/>
                  </a:cubicBezTo>
                  <a:cubicBezTo>
                    <a:pt x="46787" y="14388"/>
                    <a:pt x="20190" y="-10589"/>
                    <a:pt x="4038" y="477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733" name="Google Shape;733;p47"/>
          <p:cNvGrpSpPr/>
          <p:nvPr/>
        </p:nvGrpSpPr>
        <p:grpSpPr>
          <a:xfrm>
            <a:off x="6142683" y="2762804"/>
            <a:ext cx="1925632" cy="2386596"/>
            <a:chOff x="5410959" y="1665868"/>
            <a:chExt cx="479490" cy="594272"/>
          </a:xfrm>
        </p:grpSpPr>
        <p:sp>
          <p:nvSpPr>
            <p:cNvPr id="734" name="Google Shape;734;p47"/>
            <p:cNvSpPr/>
            <p:nvPr/>
          </p:nvSpPr>
          <p:spPr>
            <a:xfrm>
              <a:off x="5410959" y="1665868"/>
              <a:ext cx="479490" cy="594272"/>
            </a:xfrm>
            <a:custGeom>
              <a:avLst/>
              <a:gdLst/>
              <a:ahLst/>
              <a:cxnLst/>
              <a:rect l="l" t="t" r="r" b="b"/>
              <a:pathLst>
                <a:path w="479490" h="594272" extrusionOk="0">
                  <a:moveTo>
                    <a:pt x="119548" y="593847"/>
                  </a:moveTo>
                  <a:lnTo>
                    <a:pt x="167681" y="470618"/>
                  </a:lnTo>
                  <a:cubicBezTo>
                    <a:pt x="167681" y="470618"/>
                    <a:pt x="128373" y="447252"/>
                    <a:pt x="111736" y="416240"/>
                  </a:cubicBezTo>
                  <a:cubicBezTo>
                    <a:pt x="96555" y="387943"/>
                    <a:pt x="90888" y="362489"/>
                    <a:pt x="64778" y="339564"/>
                  </a:cubicBezTo>
                  <a:cubicBezTo>
                    <a:pt x="43970" y="321283"/>
                    <a:pt x="-10639" y="295177"/>
                    <a:pt x="1829" y="266917"/>
                  </a:cubicBezTo>
                  <a:cubicBezTo>
                    <a:pt x="24256" y="216181"/>
                    <a:pt x="106392" y="318210"/>
                    <a:pt x="128940" y="314919"/>
                  </a:cubicBezTo>
                  <a:cubicBezTo>
                    <a:pt x="160961" y="310256"/>
                    <a:pt x="129952" y="237195"/>
                    <a:pt x="118496" y="167146"/>
                  </a:cubicBezTo>
                  <a:cubicBezTo>
                    <a:pt x="108497" y="106036"/>
                    <a:pt x="95948" y="55649"/>
                    <a:pt x="122949" y="49868"/>
                  </a:cubicBezTo>
                  <a:cubicBezTo>
                    <a:pt x="154038" y="43213"/>
                    <a:pt x="183104" y="214724"/>
                    <a:pt x="197556" y="214947"/>
                  </a:cubicBezTo>
                  <a:cubicBezTo>
                    <a:pt x="220995" y="215311"/>
                    <a:pt x="206624" y="14702"/>
                    <a:pt x="235730" y="1416"/>
                  </a:cubicBezTo>
                  <a:cubicBezTo>
                    <a:pt x="282566" y="-19982"/>
                    <a:pt x="255647" y="208126"/>
                    <a:pt x="277749" y="212392"/>
                  </a:cubicBezTo>
                  <a:cubicBezTo>
                    <a:pt x="289449" y="214643"/>
                    <a:pt x="293011" y="169879"/>
                    <a:pt x="302321" y="124313"/>
                  </a:cubicBezTo>
                  <a:cubicBezTo>
                    <a:pt x="312846" y="72951"/>
                    <a:pt x="329363" y="20248"/>
                    <a:pt x="348470" y="26652"/>
                  </a:cubicBezTo>
                  <a:cubicBezTo>
                    <a:pt x="365229" y="32255"/>
                    <a:pt x="352882" y="111659"/>
                    <a:pt x="346608" y="172777"/>
                  </a:cubicBezTo>
                  <a:cubicBezTo>
                    <a:pt x="342681" y="211364"/>
                    <a:pt x="337904" y="244907"/>
                    <a:pt x="350089" y="247518"/>
                  </a:cubicBezTo>
                  <a:cubicBezTo>
                    <a:pt x="380814" y="254100"/>
                    <a:pt x="452669" y="147634"/>
                    <a:pt x="472302" y="156030"/>
                  </a:cubicBezTo>
                  <a:cubicBezTo>
                    <a:pt x="509423" y="171919"/>
                    <a:pt x="390773" y="294075"/>
                    <a:pt x="389194" y="320408"/>
                  </a:cubicBezTo>
                  <a:cubicBezTo>
                    <a:pt x="387575" y="346741"/>
                    <a:pt x="388709" y="378236"/>
                    <a:pt x="375714" y="408929"/>
                  </a:cubicBezTo>
                  <a:cubicBezTo>
                    <a:pt x="361505" y="442549"/>
                    <a:pt x="333856" y="464850"/>
                    <a:pt x="333856" y="464850"/>
                  </a:cubicBezTo>
                  <a:cubicBezTo>
                    <a:pt x="333856" y="464850"/>
                    <a:pt x="330901" y="527114"/>
                    <a:pt x="329241" y="544675"/>
                  </a:cubicBezTo>
                  <a:cubicBezTo>
                    <a:pt x="327582" y="562231"/>
                    <a:pt x="320862" y="594272"/>
                    <a:pt x="320862" y="594272"/>
                  </a:cubicBezTo>
                  <a:lnTo>
                    <a:pt x="119548" y="593847"/>
                  </a:lnTo>
                  <a:close/>
                </a:path>
              </a:pathLst>
            </a:custGeom>
            <a:solidFill>
              <a:srgbClr val="83442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35" name="Google Shape;735;p47"/>
            <p:cNvSpPr/>
            <p:nvPr/>
          </p:nvSpPr>
          <p:spPr>
            <a:xfrm>
              <a:off x="5590384" y="1877432"/>
              <a:ext cx="95712" cy="26964"/>
            </a:xfrm>
            <a:custGeom>
              <a:avLst/>
              <a:gdLst/>
              <a:ahLst/>
              <a:cxnLst/>
              <a:rect l="l" t="t" r="r" b="b"/>
              <a:pathLst>
                <a:path w="95712" h="26964" extrusionOk="0">
                  <a:moveTo>
                    <a:pt x="68813" y="3"/>
                  </a:moveTo>
                  <a:cubicBezTo>
                    <a:pt x="62579" y="52"/>
                    <a:pt x="56142" y="708"/>
                    <a:pt x="49827" y="2027"/>
                  </a:cubicBezTo>
                  <a:cubicBezTo>
                    <a:pt x="47722" y="2465"/>
                    <a:pt x="45577" y="2930"/>
                    <a:pt x="43390" y="3545"/>
                  </a:cubicBezTo>
                  <a:cubicBezTo>
                    <a:pt x="36671" y="5420"/>
                    <a:pt x="29627" y="8055"/>
                    <a:pt x="22381" y="11265"/>
                  </a:cubicBezTo>
                  <a:cubicBezTo>
                    <a:pt x="17078" y="13597"/>
                    <a:pt x="12017" y="16103"/>
                    <a:pt x="7322" y="18600"/>
                  </a:cubicBezTo>
                  <a:cubicBezTo>
                    <a:pt x="5703" y="19475"/>
                    <a:pt x="1655" y="21843"/>
                    <a:pt x="1371" y="22017"/>
                  </a:cubicBezTo>
                  <a:cubicBezTo>
                    <a:pt x="116" y="22778"/>
                    <a:pt x="-410" y="24405"/>
                    <a:pt x="359" y="25685"/>
                  </a:cubicBezTo>
                  <a:cubicBezTo>
                    <a:pt x="1128" y="26964"/>
                    <a:pt x="2748" y="27332"/>
                    <a:pt x="4043" y="26571"/>
                  </a:cubicBezTo>
                  <a:cubicBezTo>
                    <a:pt x="4286" y="26417"/>
                    <a:pt x="8253" y="24260"/>
                    <a:pt x="9872" y="23410"/>
                  </a:cubicBezTo>
                  <a:cubicBezTo>
                    <a:pt x="14447" y="20969"/>
                    <a:pt x="19385" y="18471"/>
                    <a:pt x="24527" y="16196"/>
                  </a:cubicBezTo>
                  <a:cubicBezTo>
                    <a:pt x="31570" y="13087"/>
                    <a:pt x="38492" y="10528"/>
                    <a:pt x="44888" y="8735"/>
                  </a:cubicBezTo>
                  <a:cubicBezTo>
                    <a:pt x="46993" y="8148"/>
                    <a:pt x="49017" y="7751"/>
                    <a:pt x="50960" y="7343"/>
                  </a:cubicBezTo>
                  <a:cubicBezTo>
                    <a:pt x="62903" y="4853"/>
                    <a:pt x="75007" y="4922"/>
                    <a:pt x="86017" y="6711"/>
                  </a:cubicBezTo>
                  <a:cubicBezTo>
                    <a:pt x="87799" y="6998"/>
                    <a:pt x="89337" y="7415"/>
                    <a:pt x="90673" y="7723"/>
                  </a:cubicBezTo>
                  <a:cubicBezTo>
                    <a:pt x="91482" y="7901"/>
                    <a:pt x="92049" y="8027"/>
                    <a:pt x="92333" y="8099"/>
                  </a:cubicBezTo>
                  <a:cubicBezTo>
                    <a:pt x="93790" y="8496"/>
                    <a:pt x="95207" y="7638"/>
                    <a:pt x="95611" y="6205"/>
                  </a:cubicBezTo>
                  <a:cubicBezTo>
                    <a:pt x="96016" y="4768"/>
                    <a:pt x="95166" y="3311"/>
                    <a:pt x="93709" y="2914"/>
                  </a:cubicBezTo>
                  <a:cubicBezTo>
                    <a:pt x="93385" y="2817"/>
                    <a:pt x="92737" y="2610"/>
                    <a:pt x="91847" y="2408"/>
                  </a:cubicBezTo>
                  <a:cubicBezTo>
                    <a:pt x="90349" y="2080"/>
                    <a:pt x="88770" y="1699"/>
                    <a:pt x="86908" y="1396"/>
                  </a:cubicBezTo>
                  <a:cubicBezTo>
                    <a:pt x="81079" y="453"/>
                    <a:pt x="75007" y="-45"/>
                    <a:pt x="68813" y="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36" name="Google Shape;736;p47"/>
            <p:cNvSpPr/>
            <p:nvPr/>
          </p:nvSpPr>
          <p:spPr>
            <a:xfrm>
              <a:off x="5513585" y="1994404"/>
              <a:ext cx="20211" cy="34586"/>
            </a:xfrm>
            <a:custGeom>
              <a:avLst/>
              <a:gdLst/>
              <a:ahLst/>
              <a:cxnLst/>
              <a:rect l="l" t="t" r="r" b="b"/>
              <a:pathLst>
                <a:path w="20211" h="34586" extrusionOk="0">
                  <a:moveTo>
                    <a:pt x="15950" y="556"/>
                  </a:moveTo>
                  <a:cubicBezTo>
                    <a:pt x="15465" y="912"/>
                    <a:pt x="14615" y="1564"/>
                    <a:pt x="13643" y="2451"/>
                  </a:cubicBezTo>
                  <a:cubicBezTo>
                    <a:pt x="12064" y="3920"/>
                    <a:pt x="10485" y="5459"/>
                    <a:pt x="8988" y="7260"/>
                  </a:cubicBezTo>
                  <a:cubicBezTo>
                    <a:pt x="7126" y="9478"/>
                    <a:pt x="5506" y="11851"/>
                    <a:pt x="4292" y="14219"/>
                  </a:cubicBezTo>
                  <a:cubicBezTo>
                    <a:pt x="3644" y="15502"/>
                    <a:pt x="3159" y="16814"/>
                    <a:pt x="2673" y="18267"/>
                  </a:cubicBezTo>
                  <a:cubicBezTo>
                    <a:pt x="1620" y="21222"/>
                    <a:pt x="810" y="24363"/>
                    <a:pt x="365" y="27501"/>
                  </a:cubicBezTo>
                  <a:cubicBezTo>
                    <a:pt x="123" y="29383"/>
                    <a:pt x="42" y="30921"/>
                    <a:pt x="1" y="31800"/>
                  </a:cubicBezTo>
                  <a:cubicBezTo>
                    <a:pt x="-40" y="33289"/>
                    <a:pt x="1175" y="34528"/>
                    <a:pt x="2673" y="34585"/>
                  </a:cubicBezTo>
                  <a:cubicBezTo>
                    <a:pt x="4130" y="34637"/>
                    <a:pt x="5385" y="33415"/>
                    <a:pt x="5425" y="31929"/>
                  </a:cubicBezTo>
                  <a:cubicBezTo>
                    <a:pt x="5466" y="31221"/>
                    <a:pt x="5587" y="29942"/>
                    <a:pt x="5830" y="28258"/>
                  </a:cubicBezTo>
                  <a:cubicBezTo>
                    <a:pt x="6195" y="25448"/>
                    <a:pt x="6802" y="22627"/>
                    <a:pt x="7733" y="20036"/>
                  </a:cubicBezTo>
                  <a:cubicBezTo>
                    <a:pt x="8138" y="18805"/>
                    <a:pt x="8583" y="17684"/>
                    <a:pt x="9109" y="16619"/>
                  </a:cubicBezTo>
                  <a:cubicBezTo>
                    <a:pt x="10121" y="14648"/>
                    <a:pt x="11538" y="12729"/>
                    <a:pt x="13157" y="10802"/>
                  </a:cubicBezTo>
                  <a:cubicBezTo>
                    <a:pt x="14493" y="9199"/>
                    <a:pt x="15910" y="7689"/>
                    <a:pt x="17327" y="6373"/>
                  </a:cubicBezTo>
                  <a:cubicBezTo>
                    <a:pt x="18177" y="5592"/>
                    <a:pt x="18865" y="5001"/>
                    <a:pt x="19230" y="4730"/>
                  </a:cubicBezTo>
                  <a:cubicBezTo>
                    <a:pt x="20404" y="3819"/>
                    <a:pt x="20525" y="2240"/>
                    <a:pt x="19594" y="1062"/>
                  </a:cubicBezTo>
                  <a:cubicBezTo>
                    <a:pt x="18703" y="-120"/>
                    <a:pt x="17124" y="-355"/>
                    <a:pt x="15950" y="556"/>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37" name="Google Shape;737;p47"/>
            <p:cNvSpPr/>
            <p:nvPr/>
          </p:nvSpPr>
          <p:spPr>
            <a:xfrm>
              <a:off x="5602610" y="2139891"/>
              <a:ext cx="106420" cy="11330"/>
            </a:xfrm>
            <a:custGeom>
              <a:avLst/>
              <a:gdLst/>
              <a:ahLst/>
              <a:cxnLst/>
              <a:rect l="l" t="t" r="r" b="b"/>
              <a:pathLst>
                <a:path w="106420" h="11330" extrusionOk="0">
                  <a:moveTo>
                    <a:pt x="100469" y="40"/>
                  </a:moveTo>
                  <a:cubicBezTo>
                    <a:pt x="87272" y="-89"/>
                    <a:pt x="72253" y="85"/>
                    <a:pt x="57963" y="672"/>
                  </a:cubicBezTo>
                  <a:cubicBezTo>
                    <a:pt x="55089" y="794"/>
                    <a:pt x="52296" y="899"/>
                    <a:pt x="49625" y="1052"/>
                  </a:cubicBezTo>
                  <a:cubicBezTo>
                    <a:pt x="41205" y="1534"/>
                    <a:pt x="32703" y="2299"/>
                    <a:pt x="24202" y="3202"/>
                  </a:cubicBezTo>
                  <a:cubicBezTo>
                    <a:pt x="18535" y="3805"/>
                    <a:pt x="13151" y="4457"/>
                    <a:pt x="8374" y="5101"/>
                  </a:cubicBezTo>
                  <a:cubicBezTo>
                    <a:pt x="6714" y="5327"/>
                    <a:pt x="2585" y="5943"/>
                    <a:pt x="2302" y="5987"/>
                  </a:cubicBezTo>
                  <a:cubicBezTo>
                    <a:pt x="844" y="6218"/>
                    <a:pt x="-208" y="7550"/>
                    <a:pt x="35" y="9023"/>
                  </a:cubicBezTo>
                  <a:cubicBezTo>
                    <a:pt x="278" y="10493"/>
                    <a:pt x="1735" y="11529"/>
                    <a:pt x="3193" y="11298"/>
                  </a:cubicBezTo>
                  <a:cubicBezTo>
                    <a:pt x="3476" y="11258"/>
                    <a:pt x="7483" y="10639"/>
                    <a:pt x="9143" y="10416"/>
                  </a:cubicBezTo>
                  <a:cubicBezTo>
                    <a:pt x="13880" y="9776"/>
                    <a:pt x="19102" y="9112"/>
                    <a:pt x="24688" y="8517"/>
                  </a:cubicBezTo>
                  <a:cubicBezTo>
                    <a:pt x="33108" y="7623"/>
                    <a:pt x="41569" y="6971"/>
                    <a:pt x="49867" y="6493"/>
                  </a:cubicBezTo>
                  <a:cubicBezTo>
                    <a:pt x="52499" y="6339"/>
                    <a:pt x="55251" y="6230"/>
                    <a:pt x="58085" y="6113"/>
                  </a:cubicBezTo>
                  <a:cubicBezTo>
                    <a:pt x="72294" y="5530"/>
                    <a:pt x="87353" y="5352"/>
                    <a:pt x="100469" y="5481"/>
                  </a:cubicBezTo>
                  <a:cubicBezTo>
                    <a:pt x="102048" y="5497"/>
                    <a:pt x="103181" y="5469"/>
                    <a:pt x="103748" y="5481"/>
                  </a:cubicBezTo>
                  <a:cubicBezTo>
                    <a:pt x="105246" y="5506"/>
                    <a:pt x="106379" y="4315"/>
                    <a:pt x="106420" y="2825"/>
                  </a:cubicBezTo>
                  <a:cubicBezTo>
                    <a:pt x="106460" y="1336"/>
                    <a:pt x="105246" y="194"/>
                    <a:pt x="103748" y="166"/>
                  </a:cubicBezTo>
                  <a:cubicBezTo>
                    <a:pt x="103141" y="158"/>
                    <a:pt x="102088" y="57"/>
                    <a:pt x="100469" y="40"/>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38" name="Google Shape;738;p47"/>
            <p:cNvSpPr/>
            <p:nvPr/>
          </p:nvSpPr>
          <p:spPr>
            <a:xfrm>
              <a:off x="5426884" y="1927053"/>
              <a:ext cx="91399" cy="79868"/>
            </a:xfrm>
            <a:custGeom>
              <a:avLst/>
              <a:gdLst/>
              <a:ahLst/>
              <a:cxnLst/>
              <a:rect l="l" t="t" r="r" b="b"/>
              <a:pathLst>
                <a:path w="91399" h="79868" extrusionOk="0">
                  <a:moveTo>
                    <a:pt x="1651" y="2796"/>
                  </a:moveTo>
                  <a:cubicBezTo>
                    <a:pt x="-13125" y="22835"/>
                    <a:pt x="75772" y="99186"/>
                    <a:pt x="89779" y="75282"/>
                  </a:cubicBezTo>
                  <a:cubicBezTo>
                    <a:pt x="102611" y="53422"/>
                    <a:pt x="35453" y="14160"/>
                    <a:pt x="21325" y="3404"/>
                  </a:cubicBezTo>
                  <a:cubicBezTo>
                    <a:pt x="17560" y="554"/>
                    <a:pt x="5416" y="-2272"/>
                    <a:pt x="1651" y="279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39" name="Google Shape;739;p47"/>
            <p:cNvSpPr/>
            <p:nvPr/>
          </p:nvSpPr>
          <p:spPr>
            <a:xfrm>
              <a:off x="5530961" y="1742630"/>
              <a:ext cx="52484" cy="158578"/>
            </a:xfrm>
            <a:custGeom>
              <a:avLst/>
              <a:gdLst/>
              <a:ahLst/>
              <a:cxnLst/>
              <a:rect l="l" t="t" r="r" b="b"/>
              <a:pathLst>
                <a:path w="52484" h="158578" extrusionOk="0">
                  <a:moveTo>
                    <a:pt x="37923" y="157313"/>
                  </a:moveTo>
                  <a:cubicBezTo>
                    <a:pt x="25171" y="152305"/>
                    <a:pt x="21528" y="132591"/>
                    <a:pt x="16711" y="121556"/>
                  </a:cubicBezTo>
                  <a:cubicBezTo>
                    <a:pt x="6226" y="97453"/>
                    <a:pt x="-12598" y="3982"/>
                    <a:pt x="12379" y="63"/>
                  </a:cubicBezTo>
                  <a:cubicBezTo>
                    <a:pt x="26062" y="-2082"/>
                    <a:pt x="38125" y="51033"/>
                    <a:pt x="40797" y="74427"/>
                  </a:cubicBezTo>
                  <a:cubicBezTo>
                    <a:pt x="43388" y="97396"/>
                    <a:pt x="67434" y="168927"/>
                    <a:pt x="37923" y="1573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40" name="Google Shape;740;p47"/>
            <p:cNvSpPr/>
            <p:nvPr/>
          </p:nvSpPr>
          <p:spPr>
            <a:xfrm>
              <a:off x="5632951" y="1696791"/>
              <a:ext cx="37299" cy="164206"/>
            </a:xfrm>
            <a:custGeom>
              <a:avLst/>
              <a:gdLst/>
              <a:ahLst/>
              <a:cxnLst/>
              <a:rect l="l" t="t" r="r" b="b"/>
              <a:pathLst>
                <a:path w="37299" h="164206" extrusionOk="0">
                  <a:moveTo>
                    <a:pt x="23372" y="0"/>
                  </a:moveTo>
                  <a:cubicBezTo>
                    <a:pt x="44624" y="-121"/>
                    <a:pt x="41022" y="167127"/>
                    <a:pt x="16207" y="164168"/>
                  </a:cubicBezTo>
                  <a:cubicBezTo>
                    <a:pt x="-8609" y="161204"/>
                    <a:pt x="-3913" y="154"/>
                    <a:pt x="23372"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41" name="Google Shape;741;p47"/>
            <p:cNvSpPr/>
            <p:nvPr/>
          </p:nvSpPr>
          <p:spPr>
            <a:xfrm>
              <a:off x="5709019" y="1714362"/>
              <a:ext cx="48042" cy="163972"/>
            </a:xfrm>
            <a:custGeom>
              <a:avLst/>
              <a:gdLst/>
              <a:ahLst/>
              <a:cxnLst/>
              <a:rect l="l" t="t" r="r" b="b"/>
              <a:pathLst>
                <a:path w="48042" h="163972" extrusionOk="0">
                  <a:moveTo>
                    <a:pt x="37051" y="2"/>
                  </a:moveTo>
                  <a:cubicBezTo>
                    <a:pt x="60814" y="706"/>
                    <a:pt x="43690" y="171169"/>
                    <a:pt x="8228" y="163736"/>
                  </a:cubicBezTo>
                  <a:cubicBezTo>
                    <a:pt x="-6466" y="160664"/>
                    <a:pt x="1144" y="112941"/>
                    <a:pt x="10738" y="69650"/>
                  </a:cubicBezTo>
                  <a:cubicBezTo>
                    <a:pt x="18834" y="33160"/>
                    <a:pt x="27093" y="-294"/>
                    <a:pt x="37051" y="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42" name="Google Shape;742;p47"/>
            <p:cNvSpPr/>
            <p:nvPr/>
          </p:nvSpPr>
          <p:spPr>
            <a:xfrm>
              <a:off x="5788372" y="1826694"/>
              <a:ext cx="97694" cy="121389"/>
            </a:xfrm>
            <a:custGeom>
              <a:avLst/>
              <a:gdLst/>
              <a:ahLst/>
              <a:cxnLst/>
              <a:rect l="l" t="t" r="r" b="b"/>
              <a:pathLst>
                <a:path w="97694" h="121389" extrusionOk="0">
                  <a:moveTo>
                    <a:pt x="93189" y="427"/>
                  </a:moveTo>
                  <a:cubicBezTo>
                    <a:pt x="118854" y="12442"/>
                    <a:pt x="27609" y="135570"/>
                    <a:pt x="2349" y="120037"/>
                  </a:cubicBezTo>
                  <a:cubicBezTo>
                    <a:pt x="-15665" y="108985"/>
                    <a:pt x="75296" y="-7928"/>
                    <a:pt x="93189" y="42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43" name="Google Shape;743;p47"/>
            <p:cNvSpPr/>
            <p:nvPr/>
          </p:nvSpPr>
          <p:spPr>
            <a:xfrm>
              <a:off x="5561612" y="1901153"/>
              <a:ext cx="198942" cy="215917"/>
            </a:xfrm>
            <a:custGeom>
              <a:avLst/>
              <a:gdLst/>
              <a:ahLst/>
              <a:cxnLst/>
              <a:rect l="l" t="t" r="r" b="b"/>
              <a:pathLst>
                <a:path w="221662" h="240576" extrusionOk="0">
                  <a:moveTo>
                    <a:pt x="105401" y="681"/>
                  </a:moveTo>
                  <a:cubicBezTo>
                    <a:pt x="37433" y="10514"/>
                    <a:pt x="2942" y="54731"/>
                    <a:pt x="15654" y="100086"/>
                  </a:cubicBezTo>
                  <a:cubicBezTo>
                    <a:pt x="26462" y="138621"/>
                    <a:pt x="-10376" y="178272"/>
                    <a:pt x="2942" y="202548"/>
                  </a:cubicBezTo>
                  <a:cubicBezTo>
                    <a:pt x="43383" y="276143"/>
                    <a:pt x="144910" y="223481"/>
                    <a:pt x="169806" y="205236"/>
                  </a:cubicBezTo>
                  <a:cubicBezTo>
                    <a:pt x="194702" y="186987"/>
                    <a:pt x="221582" y="169953"/>
                    <a:pt x="221663" y="112461"/>
                  </a:cubicBezTo>
                  <a:cubicBezTo>
                    <a:pt x="221784" y="37980"/>
                    <a:pt x="152116" y="-6080"/>
                    <a:pt x="105401" y="68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744" name="Google Shape;744;p47"/>
          <p:cNvGrpSpPr/>
          <p:nvPr/>
        </p:nvGrpSpPr>
        <p:grpSpPr>
          <a:xfrm>
            <a:off x="5784954" y="842924"/>
            <a:ext cx="1629933" cy="1457313"/>
            <a:chOff x="5524324" y="1387039"/>
            <a:chExt cx="460524" cy="411740"/>
          </a:xfrm>
        </p:grpSpPr>
        <p:sp>
          <p:nvSpPr>
            <p:cNvPr id="745" name="Google Shape;745;p47"/>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46" name="Google Shape;746;p47"/>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47" name="Google Shape;747;p47"/>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48" name="Google Shape;748;p47"/>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49" name="Google Shape;749;p47"/>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50" name="Google Shape;750;p47"/>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751" name="Google Shape;751;p47"/>
          <p:cNvSpPr/>
          <p:nvPr/>
        </p:nvSpPr>
        <p:spPr>
          <a:xfrm rot="2096777" flipH="1">
            <a:off x="320906" y="4684987"/>
            <a:ext cx="1082061" cy="933097"/>
          </a:xfrm>
          <a:custGeom>
            <a:avLst/>
            <a:gdLst/>
            <a:ahLst/>
            <a:cxnLst/>
            <a:rect l="l" t="t" r="r" b="b"/>
            <a:pathLst>
              <a:path w="468668" h="404148" extrusionOk="0">
                <a:moveTo>
                  <a:pt x="343112" y="156"/>
                </a:moveTo>
                <a:cubicBezTo>
                  <a:pt x="319094" y="-1160"/>
                  <a:pt x="294652" y="6050"/>
                  <a:pt x="272395" y="14579"/>
                </a:cubicBezTo>
                <a:cubicBezTo>
                  <a:pt x="260213" y="19247"/>
                  <a:pt x="248251" y="24444"/>
                  <a:pt x="236342" y="29760"/>
                </a:cubicBezTo>
                <a:cubicBezTo>
                  <a:pt x="204331" y="44046"/>
                  <a:pt x="172068" y="59704"/>
                  <a:pt x="137542" y="66950"/>
                </a:cubicBezTo>
                <a:cubicBezTo>
                  <a:pt x="115187" y="71642"/>
                  <a:pt x="91755" y="72188"/>
                  <a:pt x="70242" y="63663"/>
                </a:cubicBezTo>
                <a:cubicBezTo>
                  <a:pt x="61866" y="60343"/>
                  <a:pt x="54263" y="55745"/>
                  <a:pt x="46965" y="50506"/>
                </a:cubicBezTo>
                <a:cubicBezTo>
                  <a:pt x="33656" y="40957"/>
                  <a:pt x="15146" y="43900"/>
                  <a:pt x="5598" y="57210"/>
                </a:cubicBezTo>
                <a:cubicBezTo>
                  <a:pt x="-3950" y="70520"/>
                  <a:pt x="-1006" y="89154"/>
                  <a:pt x="12303" y="98703"/>
                </a:cubicBezTo>
                <a:cubicBezTo>
                  <a:pt x="23539" y="106759"/>
                  <a:pt x="35487" y="113693"/>
                  <a:pt x="48357" y="118819"/>
                </a:cubicBezTo>
                <a:cubicBezTo>
                  <a:pt x="109757" y="143253"/>
                  <a:pt x="173562" y="122227"/>
                  <a:pt x="231281" y="97436"/>
                </a:cubicBezTo>
                <a:cubicBezTo>
                  <a:pt x="257586" y="86142"/>
                  <a:pt x="283653" y="73038"/>
                  <a:pt x="311233" y="65051"/>
                </a:cubicBezTo>
                <a:cubicBezTo>
                  <a:pt x="322442" y="61809"/>
                  <a:pt x="338242" y="57858"/>
                  <a:pt x="349690" y="63157"/>
                </a:cubicBezTo>
                <a:cubicBezTo>
                  <a:pt x="365708" y="70573"/>
                  <a:pt x="372234" y="92404"/>
                  <a:pt x="375877" y="108063"/>
                </a:cubicBezTo>
                <a:cubicBezTo>
                  <a:pt x="376820" y="112135"/>
                  <a:pt x="377699" y="116345"/>
                  <a:pt x="378407" y="120462"/>
                </a:cubicBezTo>
                <a:cubicBezTo>
                  <a:pt x="379201" y="125113"/>
                  <a:pt x="379719" y="129437"/>
                  <a:pt x="380302" y="134124"/>
                </a:cubicBezTo>
                <a:cubicBezTo>
                  <a:pt x="380877" y="138735"/>
                  <a:pt x="381537" y="144054"/>
                  <a:pt x="381949" y="148674"/>
                </a:cubicBezTo>
                <a:cubicBezTo>
                  <a:pt x="386038" y="194603"/>
                  <a:pt x="384775" y="240938"/>
                  <a:pt x="387767" y="286941"/>
                </a:cubicBezTo>
                <a:cubicBezTo>
                  <a:pt x="389969" y="320763"/>
                  <a:pt x="394778" y="354776"/>
                  <a:pt x="408894" y="385865"/>
                </a:cubicBezTo>
                <a:cubicBezTo>
                  <a:pt x="416083" y="401600"/>
                  <a:pt x="434652" y="408490"/>
                  <a:pt x="450387" y="401301"/>
                </a:cubicBezTo>
                <a:cubicBezTo>
                  <a:pt x="466122" y="394107"/>
                  <a:pt x="473012" y="375542"/>
                  <a:pt x="465819" y="359807"/>
                </a:cubicBezTo>
                <a:cubicBezTo>
                  <a:pt x="452091" y="330029"/>
                  <a:pt x="450513" y="295005"/>
                  <a:pt x="448994" y="262652"/>
                </a:cubicBezTo>
                <a:cubicBezTo>
                  <a:pt x="447460" y="229887"/>
                  <a:pt x="447266" y="197097"/>
                  <a:pt x="445201" y="164360"/>
                </a:cubicBezTo>
                <a:cubicBezTo>
                  <a:pt x="443878" y="143391"/>
                  <a:pt x="441991" y="122462"/>
                  <a:pt x="437737" y="101865"/>
                </a:cubicBezTo>
                <a:cubicBezTo>
                  <a:pt x="429248" y="60785"/>
                  <a:pt x="409671" y="18769"/>
                  <a:pt x="366894" y="4584"/>
                </a:cubicBezTo>
                <a:cubicBezTo>
                  <a:pt x="359073" y="1994"/>
                  <a:pt x="351115" y="597"/>
                  <a:pt x="343112" y="15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52" name="Google Shape;752;p47"/>
          <p:cNvSpPr/>
          <p:nvPr/>
        </p:nvSpPr>
        <p:spPr>
          <a:xfrm rot="5400000" flipH="1">
            <a:off x="553880" y="-470789"/>
            <a:ext cx="827217" cy="1608322"/>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53" name="Google Shape;753;p4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54" name="Google Shape;754;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image with Caption">
  <p:cSld name="CAPTION_ONLY">
    <p:spTree>
      <p:nvGrpSpPr>
        <p:cNvPr id="1" name="Shape 755"/>
        <p:cNvGrpSpPr/>
        <p:nvPr/>
      </p:nvGrpSpPr>
      <p:grpSpPr>
        <a:xfrm>
          <a:off x="0" y="0"/>
          <a:ext cx="0" cy="0"/>
          <a:chOff x="0" y="0"/>
          <a:chExt cx="0" cy="0"/>
        </a:xfrm>
      </p:grpSpPr>
      <p:sp>
        <p:nvSpPr>
          <p:cNvPr id="756" name="Google Shape;756;p48"/>
          <p:cNvSpPr>
            <a:spLocks noGrp="1"/>
          </p:cNvSpPr>
          <p:nvPr>
            <p:ph type="pic" idx="2"/>
          </p:nvPr>
        </p:nvSpPr>
        <p:spPr>
          <a:xfrm>
            <a:off x="14063" y="0"/>
            <a:ext cx="9144000" cy="5143500"/>
          </a:xfrm>
          <a:prstGeom prst="rect">
            <a:avLst/>
          </a:prstGeom>
          <a:noFill/>
          <a:ln>
            <a:noFill/>
          </a:ln>
        </p:spPr>
      </p:sp>
      <p:sp>
        <p:nvSpPr>
          <p:cNvPr id="757" name="Google Shape;757;p48"/>
          <p:cNvSpPr txBox="1">
            <a:spLocks noGrp="1"/>
          </p:cNvSpPr>
          <p:nvPr>
            <p:ph type="body" idx="1"/>
          </p:nvPr>
        </p:nvSpPr>
        <p:spPr>
          <a:xfrm>
            <a:off x="237581" y="2022000"/>
            <a:ext cx="3423600" cy="23286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700"/>
              <a:buNone/>
              <a:defRPr sz="3700">
                <a:solidFill>
                  <a:schemeClr val="dk1"/>
                </a:solidFill>
                <a:latin typeface="Shantell Sans ExtraBold"/>
                <a:ea typeface="Shantell Sans ExtraBold"/>
                <a:cs typeface="Shantell Sans ExtraBold"/>
                <a:sym typeface="Shantell Sans ExtraBold"/>
              </a:defRPr>
            </a:lvl1pPr>
          </a:lstStyle>
          <a:p>
            <a:endParaRPr/>
          </a:p>
        </p:txBody>
      </p:sp>
      <p:sp>
        <p:nvSpPr>
          <p:cNvPr id="758" name="Google Shape;75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59"/>
        <p:cNvGrpSpPr/>
        <p:nvPr/>
      </p:nvGrpSpPr>
      <p:grpSpPr>
        <a:xfrm>
          <a:off x="0" y="0"/>
          <a:ext cx="0" cy="0"/>
          <a:chOff x="0" y="0"/>
          <a:chExt cx="0" cy="0"/>
        </a:xfrm>
      </p:grpSpPr>
      <p:sp>
        <p:nvSpPr>
          <p:cNvPr id="760" name="Google Shape;760;p49"/>
          <p:cNvSpPr/>
          <p:nvPr/>
        </p:nvSpPr>
        <p:spPr>
          <a:xfrm>
            <a:off x="1007691" y="267188"/>
            <a:ext cx="7128918" cy="4773090"/>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761" name="Google Shape;761;p49"/>
          <p:cNvGrpSpPr/>
          <p:nvPr/>
        </p:nvGrpSpPr>
        <p:grpSpPr>
          <a:xfrm>
            <a:off x="124620" y="4027514"/>
            <a:ext cx="771444" cy="1012261"/>
            <a:chOff x="2671700" y="160784"/>
            <a:chExt cx="209018" cy="274266"/>
          </a:xfrm>
        </p:grpSpPr>
        <p:sp>
          <p:nvSpPr>
            <p:cNvPr id="762" name="Google Shape;762;p49"/>
            <p:cNvSpPr/>
            <p:nvPr/>
          </p:nvSpPr>
          <p:spPr>
            <a:xfrm>
              <a:off x="2725059" y="160784"/>
              <a:ext cx="31597" cy="54961"/>
            </a:xfrm>
            <a:custGeom>
              <a:avLst/>
              <a:gdLst/>
              <a:ahLst/>
              <a:cxnLst/>
              <a:rect l="l" t="t" r="r" b="b"/>
              <a:pathLst>
                <a:path w="31597" h="54961" extrusionOk="0">
                  <a:moveTo>
                    <a:pt x="16217" y="22"/>
                  </a:moveTo>
                  <a:cubicBezTo>
                    <a:pt x="1437" y="1347"/>
                    <a:pt x="-10492" y="52964"/>
                    <a:pt x="14375" y="54901"/>
                  </a:cubicBezTo>
                  <a:cubicBezTo>
                    <a:pt x="42668" y="57106"/>
                    <a:pt x="30831" y="-1289"/>
                    <a:pt x="16217" y="2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63" name="Google Shape;763;p49"/>
            <p:cNvSpPr/>
            <p:nvPr/>
          </p:nvSpPr>
          <p:spPr>
            <a:xfrm>
              <a:off x="2810228" y="256504"/>
              <a:ext cx="70490" cy="49129"/>
            </a:xfrm>
            <a:custGeom>
              <a:avLst/>
              <a:gdLst/>
              <a:ahLst/>
              <a:cxnLst/>
              <a:rect l="l" t="t" r="r" b="b"/>
              <a:pathLst>
                <a:path w="70490" h="49129" extrusionOk="0">
                  <a:moveTo>
                    <a:pt x="70364" y="12312"/>
                  </a:moveTo>
                  <a:cubicBezTo>
                    <a:pt x="66377" y="-16001"/>
                    <a:pt x="-7716" y="9265"/>
                    <a:pt x="659" y="40246"/>
                  </a:cubicBezTo>
                  <a:cubicBezTo>
                    <a:pt x="6942" y="63471"/>
                    <a:pt x="73773" y="36539"/>
                    <a:pt x="70364" y="1231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64" name="Google Shape;764;p49"/>
            <p:cNvSpPr/>
            <p:nvPr/>
          </p:nvSpPr>
          <p:spPr>
            <a:xfrm>
              <a:off x="2680518" y="295461"/>
              <a:ext cx="46131" cy="61760"/>
            </a:xfrm>
            <a:custGeom>
              <a:avLst/>
              <a:gdLst/>
              <a:ahLst/>
              <a:cxnLst/>
              <a:rect l="l" t="t" r="r" b="b"/>
              <a:pathLst>
                <a:path w="46131" h="61760" extrusionOk="0">
                  <a:moveTo>
                    <a:pt x="42563" y="1151"/>
                  </a:moveTo>
                  <a:cubicBezTo>
                    <a:pt x="25795" y="-8329"/>
                    <a:pt x="-12597" y="43430"/>
                    <a:pt x="4130" y="57658"/>
                  </a:cubicBezTo>
                  <a:cubicBezTo>
                    <a:pt x="29568" y="79294"/>
                    <a:pt x="55853" y="8667"/>
                    <a:pt x="42563" y="115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65" name="Google Shape;765;p49"/>
            <p:cNvSpPr/>
            <p:nvPr/>
          </p:nvSpPr>
          <p:spPr>
            <a:xfrm>
              <a:off x="2675003" y="203344"/>
              <a:ext cx="33361" cy="48990"/>
            </a:xfrm>
            <a:custGeom>
              <a:avLst/>
              <a:gdLst/>
              <a:ahLst/>
              <a:cxnLst/>
              <a:rect l="l" t="t" r="r" b="b"/>
              <a:pathLst>
                <a:path w="33361" h="48990" extrusionOk="0">
                  <a:moveTo>
                    <a:pt x="7402" y="306"/>
                  </a:moveTo>
                  <a:cubicBezTo>
                    <a:pt x="-5119" y="3785"/>
                    <a:pt x="-2804" y="56086"/>
                    <a:pt x="22464" y="48178"/>
                  </a:cubicBezTo>
                  <a:cubicBezTo>
                    <a:pt x="47737" y="40269"/>
                    <a:pt x="23246" y="-4096"/>
                    <a:pt x="7402" y="30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66" name="Google Shape;766;p49"/>
            <p:cNvSpPr/>
            <p:nvPr/>
          </p:nvSpPr>
          <p:spPr>
            <a:xfrm>
              <a:off x="2734610" y="231957"/>
              <a:ext cx="47255" cy="59139"/>
            </a:xfrm>
            <a:custGeom>
              <a:avLst/>
              <a:gdLst/>
              <a:ahLst/>
              <a:cxnLst/>
              <a:rect l="l" t="t" r="r" b="b"/>
              <a:pathLst>
                <a:path w="47255" h="59139" extrusionOk="0">
                  <a:moveTo>
                    <a:pt x="4274" y="1399"/>
                  </a:moveTo>
                  <a:cubicBezTo>
                    <a:pt x="-2373" y="6582"/>
                    <a:pt x="-21" y="15896"/>
                    <a:pt x="2998" y="25950"/>
                  </a:cubicBezTo>
                  <a:cubicBezTo>
                    <a:pt x="6019" y="35989"/>
                    <a:pt x="9694" y="46767"/>
                    <a:pt x="15685" y="53850"/>
                  </a:cubicBezTo>
                  <a:cubicBezTo>
                    <a:pt x="26170" y="66247"/>
                    <a:pt x="52710" y="55600"/>
                    <a:pt x="46257" y="34918"/>
                  </a:cubicBezTo>
                  <a:cubicBezTo>
                    <a:pt x="44370" y="28873"/>
                    <a:pt x="34829" y="19429"/>
                    <a:pt x="25668" y="11173"/>
                  </a:cubicBezTo>
                  <a:cubicBezTo>
                    <a:pt x="17527" y="3837"/>
                    <a:pt x="9953" y="-3032"/>
                    <a:pt x="4274" y="139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67" name="Google Shape;767;p49"/>
            <p:cNvSpPr/>
            <p:nvPr/>
          </p:nvSpPr>
          <p:spPr>
            <a:xfrm>
              <a:off x="2737281" y="326646"/>
              <a:ext cx="42894" cy="61613"/>
            </a:xfrm>
            <a:custGeom>
              <a:avLst/>
              <a:gdLst/>
              <a:ahLst/>
              <a:cxnLst/>
              <a:rect l="l" t="t" r="r" b="b"/>
              <a:pathLst>
                <a:path w="42894" h="61613" extrusionOk="0">
                  <a:moveTo>
                    <a:pt x="5885" y="880"/>
                  </a:moveTo>
                  <a:cubicBezTo>
                    <a:pt x="-1438" y="5052"/>
                    <a:pt x="-450" y="14607"/>
                    <a:pt x="1092" y="24991"/>
                  </a:cubicBezTo>
                  <a:cubicBezTo>
                    <a:pt x="2631" y="35360"/>
                    <a:pt x="4720" y="46555"/>
                    <a:pt x="9626" y="54427"/>
                  </a:cubicBezTo>
                  <a:cubicBezTo>
                    <a:pt x="18216" y="68205"/>
                    <a:pt x="46014" y="61491"/>
                    <a:pt x="42606" y="40096"/>
                  </a:cubicBezTo>
                  <a:cubicBezTo>
                    <a:pt x="41610" y="33841"/>
                    <a:pt x="33530" y="23122"/>
                    <a:pt x="25652" y="13633"/>
                  </a:cubicBezTo>
                  <a:cubicBezTo>
                    <a:pt x="18653" y="5201"/>
                    <a:pt x="12148" y="-2687"/>
                    <a:pt x="5885" y="88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68" name="Google Shape;768;p49"/>
            <p:cNvSpPr/>
            <p:nvPr/>
          </p:nvSpPr>
          <p:spPr>
            <a:xfrm>
              <a:off x="2671700" y="394353"/>
              <a:ext cx="48456" cy="40697"/>
            </a:xfrm>
            <a:custGeom>
              <a:avLst/>
              <a:gdLst/>
              <a:ahLst/>
              <a:cxnLst/>
              <a:rect l="l" t="t" r="r" b="b"/>
              <a:pathLst>
                <a:path w="48456" h="40697" extrusionOk="0">
                  <a:moveTo>
                    <a:pt x="1261" y="2881"/>
                  </a:moveTo>
                  <a:cubicBezTo>
                    <a:pt x="-2350" y="8962"/>
                    <a:pt x="2398" y="15341"/>
                    <a:pt x="7904" y="22069"/>
                  </a:cubicBezTo>
                  <a:cubicBezTo>
                    <a:pt x="13401" y="28793"/>
                    <a:pt x="19647" y="35865"/>
                    <a:pt x="26561" y="39379"/>
                  </a:cubicBezTo>
                  <a:cubicBezTo>
                    <a:pt x="38665" y="45528"/>
                    <a:pt x="56218" y="28934"/>
                    <a:pt x="44705" y="15167"/>
                  </a:cubicBezTo>
                  <a:cubicBezTo>
                    <a:pt x="41341" y="11139"/>
                    <a:pt x="30901" y="6951"/>
                    <a:pt x="21125" y="3550"/>
                  </a:cubicBezTo>
                  <a:cubicBezTo>
                    <a:pt x="12441" y="527"/>
                    <a:pt x="4349" y="-2317"/>
                    <a:pt x="1261" y="288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769" name="Google Shape;769;p49"/>
          <p:cNvSpPr/>
          <p:nvPr/>
        </p:nvSpPr>
        <p:spPr>
          <a:xfrm>
            <a:off x="7396407" y="0"/>
            <a:ext cx="1784010" cy="1067847"/>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70" name="Google Shape;770;p49"/>
          <p:cNvSpPr/>
          <p:nvPr/>
        </p:nvSpPr>
        <p:spPr>
          <a:xfrm flipH="1">
            <a:off x="6709527" y="4105292"/>
            <a:ext cx="2517448" cy="1065500"/>
          </a:xfrm>
          <a:custGeom>
            <a:avLst/>
            <a:gdLst/>
            <a:ahLst/>
            <a:cxnLst/>
            <a:rect l="l" t="t" r="r" b="b"/>
            <a:pathLst>
              <a:path w="881768" h="373205" extrusionOk="0">
                <a:moveTo>
                  <a:pt x="25478" y="801"/>
                </a:moveTo>
                <a:cubicBezTo>
                  <a:pt x="9176" y="1959"/>
                  <a:pt x="420" y="10039"/>
                  <a:pt x="92" y="19418"/>
                </a:cubicBezTo>
                <a:cubicBezTo>
                  <a:pt x="-236" y="28802"/>
                  <a:pt x="-997" y="35036"/>
                  <a:pt x="24053" y="37700"/>
                </a:cubicBezTo>
                <a:cubicBezTo>
                  <a:pt x="47532" y="40197"/>
                  <a:pt x="64587" y="39983"/>
                  <a:pt x="78136" y="72591"/>
                </a:cubicBezTo>
                <a:cubicBezTo>
                  <a:pt x="97118" y="118282"/>
                  <a:pt x="77861" y="187905"/>
                  <a:pt x="135773" y="215587"/>
                </a:cubicBezTo>
                <a:cubicBezTo>
                  <a:pt x="204604" y="248482"/>
                  <a:pt x="269118" y="159431"/>
                  <a:pt x="332755" y="168564"/>
                </a:cubicBezTo>
                <a:cubicBezTo>
                  <a:pt x="373451" y="174405"/>
                  <a:pt x="375730" y="314964"/>
                  <a:pt x="457332" y="325930"/>
                </a:cubicBezTo>
                <a:cubicBezTo>
                  <a:pt x="532400" y="336018"/>
                  <a:pt x="658006" y="226270"/>
                  <a:pt x="725439" y="229941"/>
                </a:cubicBezTo>
                <a:cubicBezTo>
                  <a:pt x="792998" y="233617"/>
                  <a:pt x="816749" y="293877"/>
                  <a:pt x="839487" y="343536"/>
                </a:cubicBezTo>
                <a:cubicBezTo>
                  <a:pt x="853222" y="373540"/>
                  <a:pt x="867480" y="375050"/>
                  <a:pt x="875507" y="372221"/>
                </a:cubicBezTo>
                <a:cubicBezTo>
                  <a:pt x="883535" y="369395"/>
                  <a:pt x="882373" y="349960"/>
                  <a:pt x="880049" y="343260"/>
                </a:cubicBezTo>
                <a:cubicBezTo>
                  <a:pt x="860201" y="285967"/>
                  <a:pt x="803479" y="192107"/>
                  <a:pt x="719962" y="186128"/>
                </a:cubicBezTo>
                <a:cubicBezTo>
                  <a:pt x="625871" y="179392"/>
                  <a:pt x="515945" y="298735"/>
                  <a:pt x="453425" y="265087"/>
                </a:cubicBezTo>
                <a:cubicBezTo>
                  <a:pt x="407160" y="240191"/>
                  <a:pt x="429764" y="68757"/>
                  <a:pt x="276490" y="124811"/>
                </a:cubicBezTo>
                <a:cubicBezTo>
                  <a:pt x="213809" y="147736"/>
                  <a:pt x="183444" y="176955"/>
                  <a:pt x="158645" y="169025"/>
                </a:cubicBezTo>
                <a:cubicBezTo>
                  <a:pt x="118245" y="156112"/>
                  <a:pt x="143651" y="114420"/>
                  <a:pt x="119901" y="55062"/>
                </a:cubicBezTo>
                <a:cubicBezTo>
                  <a:pt x="97110" y="-1907"/>
                  <a:pt x="60519" y="-1680"/>
                  <a:pt x="25478" y="80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71" name="Google Shape;771;p49"/>
          <p:cNvSpPr/>
          <p:nvPr/>
        </p:nvSpPr>
        <p:spPr>
          <a:xfrm rot="-1397083">
            <a:off x="84901" y="-356730"/>
            <a:ext cx="1488673" cy="959602"/>
          </a:xfrm>
          <a:custGeom>
            <a:avLst/>
            <a:gdLst/>
            <a:ahLst/>
            <a:cxnLst/>
            <a:rect l="l" t="t" r="r" b="b"/>
            <a:pathLst>
              <a:path w="401004" h="258488" extrusionOk="0">
                <a:moveTo>
                  <a:pt x="397771" y="163903"/>
                </a:moveTo>
                <a:cubicBezTo>
                  <a:pt x="413316" y="196499"/>
                  <a:pt x="369070" y="212894"/>
                  <a:pt x="344457" y="224856"/>
                </a:cubicBezTo>
                <a:cubicBezTo>
                  <a:pt x="324217" y="234725"/>
                  <a:pt x="270781" y="269066"/>
                  <a:pt x="231353" y="255262"/>
                </a:cubicBezTo>
                <a:cubicBezTo>
                  <a:pt x="191924" y="241461"/>
                  <a:pt x="200425" y="179080"/>
                  <a:pt x="182613" y="169113"/>
                </a:cubicBezTo>
                <a:cubicBezTo>
                  <a:pt x="159053" y="155908"/>
                  <a:pt x="80884" y="207405"/>
                  <a:pt x="35585" y="186043"/>
                </a:cubicBezTo>
                <a:cubicBezTo>
                  <a:pt x="-23882" y="157981"/>
                  <a:pt x="3282" y="-3786"/>
                  <a:pt x="30161" y="68"/>
                </a:cubicBezTo>
                <a:cubicBezTo>
                  <a:pt x="72504" y="6136"/>
                  <a:pt x="10406" y="116322"/>
                  <a:pt x="47892" y="145954"/>
                </a:cubicBezTo>
                <a:cubicBezTo>
                  <a:pt x="79589" y="170984"/>
                  <a:pt x="159741" y="102854"/>
                  <a:pt x="210991" y="117722"/>
                </a:cubicBezTo>
                <a:cubicBezTo>
                  <a:pt x="262240" y="132587"/>
                  <a:pt x="241473" y="188455"/>
                  <a:pt x="256006" y="197438"/>
                </a:cubicBezTo>
                <a:cubicBezTo>
                  <a:pt x="268029" y="204846"/>
                  <a:pt x="291508" y="190014"/>
                  <a:pt x="331706" y="166680"/>
                </a:cubicBezTo>
                <a:cubicBezTo>
                  <a:pt x="346522" y="158078"/>
                  <a:pt x="382226" y="131308"/>
                  <a:pt x="397771" y="16390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72" name="Google Shape;772;p49"/>
          <p:cNvSpPr txBox="1">
            <a:spLocks noGrp="1"/>
          </p:cNvSpPr>
          <p:nvPr>
            <p:ph type="title" hasCustomPrompt="1"/>
          </p:nvPr>
        </p:nvSpPr>
        <p:spPr>
          <a:xfrm>
            <a:off x="311738" y="878792"/>
            <a:ext cx="8520600" cy="2526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73" name="Google Shape;773;p49"/>
          <p:cNvSpPr txBox="1">
            <a:spLocks noGrp="1"/>
          </p:cNvSpPr>
          <p:nvPr>
            <p:ph type="body" idx="1"/>
          </p:nvPr>
        </p:nvSpPr>
        <p:spPr>
          <a:xfrm>
            <a:off x="311738" y="3511400"/>
            <a:ext cx="8520600" cy="7533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lgn="ctr">
              <a:spcBef>
                <a:spcPts val="0"/>
              </a:spcBef>
              <a:spcAft>
                <a:spcPts val="0"/>
              </a:spcAft>
              <a:buSzPts val="1700"/>
              <a:buChar char="○"/>
              <a:defRPr/>
            </a:lvl2pPr>
            <a:lvl3pPr marL="1371600" lvl="2" indent="-336550" algn="ctr">
              <a:spcBef>
                <a:spcPts val="0"/>
              </a:spcBef>
              <a:spcAft>
                <a:spcPts val="0"/>
              </a:spcAft>
              <a:buSzPts val="1700"/>
              <a:buChar char="■"/>
              <a:defRPr/>
            </a:lvl3pPr>
            <a:lvl4pPr marL="1828800" lvl="3" indent="-336550" algn="ctr">
              <a:spcBef>
                <a:spcPts val="0"/>
              </a:spcBef>
              <a:spcAft>
                <a:spcPts val="0"/>
              </a:spcAft>
              <a:buSzPts val="1700"/>
              <a:buChar char="●"/>
              <a:defRPr/>
            </a:lvl4pPr>
            <a:lvl5pPr marL="2286000" lvl="4" indent="-336550" algn="ctr">
              <a:spcBef>
                <a:spcPts val="0"/>
              </a:spcBef>
              <a:spcAft>
                <a:spcPts val="0"/>
              </a:spcAft>
              <a:buSzPts val="1700"/>
              <a:buChar char="○"/>
              <a:defRPr/>
            </a:lvl5pPr>
            <a:lvl6pPr marL="2743200" lvl="5" indent="-336550" algn="ctr">
              <a:spcBef>
                <a:spcPts val="0"/>
              </a:spcBef>
              <a:spcAft>
                <a:spcPts val="0"/>
              </a:spcAft>
              <a:buSzPts val="1700"/>
              <a:buChar char="■"/>
              <a:defRPr/>
            </a:lvl6pPr>
            <a:lvl7pPr marL="3200400" lvl="6" indent="-336550" algn="ctr">
              <a:spcBef>
                <a:spcPts val="0"/>
              </a:spcBef>
              <a:spcAft>
                <a:spcPts val="0"/>
              </a:spcAft>
              <a:buSzPts val="1700"/>
              <a:buChar char="●"/>
              <a:defRPr/>
            </a:lvl7pPr>
            <a:lvl8pPr marL="3657600" lvl="7" indent="-336550" algn="ctr">
              <a:spcBef>
                <a:spcPts val="0"/>
              </a:spcBef>
              <a:spcAft>
                <a:spcPts val="0"/>
              </a:spcAft>
              <a:buSzPts val="1700"/>
              <a:buChar char="○"/>
              <a:defRPr/>
            </a:lvl8pPr>
            <a:lvl9pPr marL="4114800" lvl="8" indent="-336550" algn="ctr">
              <a:spcBef>
                <a:spcPts val="0"/>
              </a:spcBef>
              <a:spcAft>
                <a:spcPts val="0"/>
              </a:spcAft>
              <a:buSzPts val="1700"/>
              <a:buChar char="■"/>
              <a:defRPr/>
            </a:lvl9pPr>
          </a:lstStyle>
          <a:p>
            <a:endParaRPr/>
          </a:p>
        </p:txBody>
      </p:sp>
      <p:sp>
        <p:nvSpPr>
          <p:cNvPr id="774" name="Google Shape;774;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5"/>
        <p:cNvGrpSpPr/>
        <p:nvPr/>
      </p:nvGrpSpPr>
      <p:grpSpPr>
        <a:xfrm>
          <a:off x="0" y="0"/>
          <a:ext cx="0" cy="0"/>
          <a:chOff x="0" y="0"/>
          <a:chExt cx="0" cy="0"/>
        </a:xfrm>
      </p:grpSpPr>
      <p:sp>
        <p:nvSpPr>
          <p:cNvPr id="776" name="Google Shape;776;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Z SlidesMania - Do not remove">
  <p:cSld name="BLANK_1">
    <p:spTree>
      <p:nvGrpSpPr>
        <p:cNvPr id="1" name="Shape 777"/>
        <p:cNvGrpSpPr/>
        <p:nvPr/>
      </p:nvGrpSpPr>
      <p:grpSpPr>
        <a:xfrm>
          <a:off x="0" y="0"/>
          <a:ext cx="0" cy="0"/>
          <a:chOff x="0" y="0"/>
          <a:chExt cx="0" cy="0"/>
        </a:xfrm>
      </p:grpSpPr>
      <p:sp>
        <p:nvSpPr>
          <p:cNvPr id="778" name="Google Shape;778;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779" name="Google Shape;779;p51"/>
          <p:cNvGrpSpPr/>
          <p:nvPr/>
        </p:nvGrpSpPr>
        <p:grpSpPr>
          <a:xfrm>
            <a:off x="0" y="0"/>
            <a:ext cx="9144000" cy="5143500"/>
            <a:chOff x="0" y="0"/>
            <a:chExt cx="12192000" cy="6858000"/>
          </a:xfrm>
        </p:grpSpPr>
        <p:sp>
          <p:nvSpPr>
            <p:cNvPr id="780" name="Google Shape;780;p51"/>
            <p:cNvSpPr/>
            <p:nvPr/>
          </p:nvSpPr>
          <p:spPr>
            <a:xfrm>
              <a:off x="0" y="0"/>
              <a:ext cx="12192000" cy="68580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81" name="Google Shape;781;p51"/>
            <p:cNvSpPr txBox="1"/>
            <p:nvPr/>
          </p:nvSpPr>
          <p:spPr>
            <a:xfrm>
              <a:off x="463500" y="2858044"/>
              <a:ext cx="8956500" cy="3830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700" b="1">
                  <a:solidFill>
                    <a:srgbClr val="3F3F3F"/>
                  </a:solidFill>
                  <a:latin typeface="Poppins"/>
                  <a:ea typeface="Poppins"/>
                  <a:cs typeface="Poppins"/>
                  <a:sym typeface="Poppins"/>
                </a:rPr>
                <a:t>Free </a:t>
              </a:r>
              <a:r>
                <a:rPr lang="en" sz="2700">
                  <a:solidFill>
                    <a:srgbClr val="3F3F3F"/>
                  </a:solidFill>
                  <a:latin typeface="Poppins"/>
                  <a:ea typeface="Poppins"/>
                  <a:cs typeface="Poppins"/>
                  <a:sym typeface="Poppins"/>
                </a:rPr>
                <a:t>themes and templates for </a:t>
              </a:r>
              <a:r>
                <a:rPr lang="en" sz="2700" b="1">
                  <a:solidFill>
                    <a:srgbClr val="3F3F3F"/>
                  </a:solidFill>
                  <a:latin typeface="Poppins"/>
                  <a:ea typeface="Poppins"/>
                  <a:cs typeface="Poppins"/>
                  <a:sym typeface="Poppins"/>
                </a:rPr>
                <a:t>Google Slides</a:t>
              </a:r>
              <a:r>
                <a:rPr lang="en" sz="2700">
                  <a:solidFill>
                    <a:srgbClr val="3F3F3F"/>
                  </a:solidFill>
                  <a:latin typeface="Poppins"/>
                  <a:ea typeface="Poppins"/>
                  <a:cs typeface="Poppins"/>
                  <a:sym typeface="Poppins"/>
                </a:rPr>
                <a:t> or </a:t>
              </a:r>
              <a:r>
                <a:rPr lang="en" sz="2700" b="1">
                  <a:solidFill>
                    <a:srgbClr val="3F3F3F"/>
                  </a:solidFill>
                  <a:latin typeface="Poppins"/>
                  <a:ea typeface="Poppins"/>
                  <a:cs typeface="Poppins"/>
                  <a:sym typeface="Poppins"/>
                </a:rPr>
                <a:t>PowerPoint</a:t>
              </a:r>
              <a:endParaRPr sz="2700" b="1">
                <a:solidFill>
                  <a:srgbClr val="3F3F3F"/>
                </a:solidFill>
                <a:latin typeface="Poppins"/>
                <a:ea typeface="Poppins"/>
                <a:cs typeface="Poppins"/>
                <a:sym typeface="Poppins"/>
              </a:endParaRPr>
            </a:p>
            <a:p>
              <a:pPr marL="0" marR="0" lvl="0" indent="0" algn="l" rtl="0">
                <a:spcBef>
                  <a:spcPts val="0"/>
                </a:spcBef>
                <a:spcAft>
                  <a:spcPts val="0"/>
                </a:spcAft>
                <a:buNone/>
              </a:pPr>
              <a:endParaRPr sz="2700" b="1">
                <a:solidFill>
                  <a:srgbClr val="3F3F3F"/>
                </a:solidFill>
                <a:latin typeface="Poppins"/>
                <a:ea typeface="Poppins"/>
                <a:cs typeface="Poppins"/>
                <a:sym typeface="Poppins"/>
              </a:endParaRPr>
            </a:p>
            <a:p>
              <a:pPr marL="0" marR="0" lvl="0" indent="0" algn="l" rtl="0">
                <a:spcBef>
                  <a:spcPts val="0"/>
                </a:spcBef>
                <a:spcAft>
                  <a:spcPts val="0"/>
                </a:spcAft>
                <a:buNone/>
              </a:pPr>
              <a:endParaRPr sz="2700" b="1">
                <a:solidFill>
                  <a:srgbClr val="3F3F3F"/>
                </a:solidFill>
                <a:latin typeface="Poppins"/>
                <a:ea typeface="Poppins"/>
                <a:cs typeface="Poppins"/>
                <a:sym typeface="Poppins"/>
              </a:endParaRPr>
            </a:p>
            <a:p>
              <a:pPr marL="0" marR="0" lvl="0" indent="0" algn="l" rtl="0">
                <a:spcBef>
                  <a:spcPts val="0"/>
                </a:spcBef>
                <a:spcAft>
                  <a:spcPts val="0"/>
                </a:spcAft>
                <a:buNone/>
              </a:pPr>
              <a:r>
                <a:rPr lang="en" sz="2300" b="1">
                  <a:solidFill>
                    <a:srgbClr val="FFCB25"/>
                  </a:solidFill>
                  <a:latin typeface="Poppins"/>
                  <a:ea typeface="Poppins"/>
                  <a:cs typeface="Poppins"/>
                  <a:sym typeface="Poppins"/>
                </a:rPr>
                <a:t>NOT to be sold as is or modified!</a:t>
              </a:r>
              <a:endParaRPr sz="2300" b="1">
                <a:solidFill>
                  <a:srgbClr val="FFCB25"/>
                </a:solidFill>
                <a:latin typeface="Poppins"/>
                <a:ea typeface="Poppins"/>
                <a:cs typeface="Poppins"/>
                <a:sym typeface="Poppins"/>
              </a:endParaRPr>
            </a:p>
            <a:p>
              <a:pPr marL="0" lvl="0" indent="0" algn="l" rtl="0">
                <a:spcBef>
                  <a:spcPts val="0"/>
                </a:spcBef>
                <a:spcAft>
                  <a:spcPts val="0"/>
                </a:spcAft>
                <a:buNone/>
              </a:pPr>
              <a:r>
                <a:rPr lang="en" sz="2000">
                  <a:solidFill>
                    <a:srgbClr val="3F3F3F"/>
                  </a:solidFill>
                  <a:latin typeface="Poppins"/>
                  <a:ea typeface="Poppins"/>
                  <a:cs typeface="Poppins"/>
                  <a:sym typeface="Poppins"/>
                </a:rPr>
                <a:t>Read </a:t>
              </a:r>
              <a:r>
                <a:rPr lang="en" sz="2000" u="sng">
                  <a:solidFill>
                    <a:srgbClr val="3F3F3F"/>
                  </a:solidFill>
                  <a:latin typeface="Poppins"/>
                  <a:ea typeface="Poppins"/>
                  <a:cs typeface="Poppins"/>
                  <a:sym typeface="Poppins"/>
                  <a:hlinkClick r:id="rId2">
                    <a:extLst>
                      <a:ext uri="{A12FA001-AC4F-418D-AE19-62706E023703}">
                        <ahyp:hlinkClr xmlns:ahyp="http://schemas.microsoft.com/office/drawing/2018/hyperlinkcolor" val="tx"/>
                      </a:ext>
                    </a:extLst>
                  </a:hlinkClick>
                </a:rPr>
                <a:t>FAQ</a:t>
              </a:r>
              <a:r>
                <a:rPr lang="en" sz="3300" b="1">
                  <a:solidFill>
                    <a:srgbClr val="FFCB25"/>
                  </a:solidFill>
                  <a:latin typeface="Poppins"/>
                  <a:ea typeface="Poppins"/>
                  <a:cs typeface="Poppins"/>
                  <a:sym typeface="Poppins"/>
                </a:rPr>
                <a:t> </a:t>
              </a:r>
              <a:r>
                <a:rPr lang="en" sz="2000">
                  <a:solidFill>
                    <a:srgbClr val="3F3F3F"/>
                  </a:solidFill>
                  <a:latin typeface="Poppins"/>
                  <a:ea typeface="Poppins"/>
                  <a:cs typeface="Poppins"/>
                  <a:sym typeface="Poppins"/>
                </a:rPr>
                <a:t>on slidesmania.com</a:t>
              </a:r>
              <a:endParaRPr sz="2000">
                <a:solidFill>
                  <a:srgbClr val="3F3F3F"/>
                </a:solidFill>
                <a:latin typeface="Poppins"/>
                <a:ea typeface="Poppins"/>
                <a:cs typeface="Poppins"/>
                <a:sym typeface="Poppins"/>
              </a:endParaRPr>
            </a:p>
            <a:p>
              <a:pPr marL="0" lvl="0" indent="0" algn="l" rtl="0">
                <a:spcBef>
                  <a:spcPts val="0"/>
                </a:spcBef>
                <a:spcAft>
                  <a:spcPts val="0"/>
                </a:spcAft>
                <a:buNone/>
              </a:pPr>
              <a:r>
                <a:rPr lang="en" sz="1500">
                  <a:solidFill>
                    <a:srgbClr val="3F3F3F"/>
                  </a:solidFill>
                  <a:latin typeface="Poppins"/>
                  <a:ea typeface="Poppins"/>
                  <a:cs typeface="Poppins"/>
                  <a:sym typeface="Poppins"/>
                </a:rPr>
                <a:t>Do not remove the slidesmania.com text on the sides.</a:t>
              </a:r>
              <a:endParaRPr sz="1500">
                <a:solidFill>
                  <a:srgbClr val="3F3F3F"/>
                </a:solidFill>
                <a:latin typeface="Poppins"/>
                <a:ea typeface="Poppins"/>
                <a:cs typeface="Poppins"/>
                <a:sym typeface="Poppins"/>
              </a:endParaRPr>
            </a:p>
          </p:txBody>
        </p:sp>
        <p:cxnSp>
          <p:nvCxnSpPr>
            <p:cNvPr id="782" name="Google Shape;782;p51"/>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783" name="Google Shape;783;p51">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784" name="Google Shape;784;p51">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785" name="Google Shape;785;p51">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786" name="Google Shape;786;p51">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787" name="Google Shape;787;p51"/>
            <p:cNvSpPr txBox="1"/>
            <p:nvPr/>
          </p:nvSpPr>
          <p:spPr>
            <a:xfrm>
              <a:off x="7072500" y="4813375"/>
              <a:ext cx="4915500" cy="1001100"/>
            </a:xfrm>
            <a:prstGeom prst="rect">
              <a:avLst/>
            </a:prstGeom>
            <a:noFill/>
            <a:ln>
              <a:noFill/>
            </a:ln>
          </p:spPr>
          <p:txBody>
            <a:bodyPr spcFirstLastPara="1" wrap="square" lIns="68575" tIns="68575" rIns="68575" bIns="68575" anchor="t" anchorCtr="0">
              <a:noAutofit/>
            </a:bodyPr>
            <a:lstStyle/>
            <a:p>
              <a:pPr marL="0" lvl="0" indent="0" algn="r" rtl="0">
                <a:spcBef>
                  <a:spcPts val="0"/>
                </a:spcBef>
                <a:spcAft>
                  <a:spcPts val="0"/>
                </a:spcAft>
                <a:buNone/>
              </a:pPr>
              <a:r>
                <a:rPr lang="en" sz="1800" b="1">
                  <a:solidFill>
                    <a:srgbClr val="252525"/>
                  </a:solidFill>
                  <a:latin typeface="Homemade Apple"/>
                  <a:ea typeface="Homemade Apple"/>
                  <a:cs typeface="Homemade Apple"/>
                  <a:sym typeface="Homemade Apple"/>
                </a:rPr>
                <a:t>Sharing is caring!</a:t>
              </a:r>
              <a:endParaRPr sz="1800" b="1">
                <a:solidFill>
                  <a:srgbClr val="252525"/>
                </a:solidFill>
                <a:latin typeface="Homemade Apple"/>
                <a:ea typeface="Homemade Apple"/>
                <a:cs typeface="Homemade Apple"/>
                <a:sym typeface="Homemade Apple"/>
              </a:endParaRPr>
            </a:p>
          </p:txBody>
        </p:sp>
      </p:grpSp>
      <p:pic>
        <p:nvPicPr>
          <p:cNvPr id="788" name="Google Shape;788;p51"/>
          <p:cNvPicPr preferRelativeResize="0"/>
          <p:nvPr/>
        </p:nvPicPr>
        <p:blipFill rotWithShape="1">
          <a:blip r:embed="rId11">
            <a:alphaModFix/>
          </a:blip>
          <a:srcRect t="16256" b="20906"/>
          <a:stretch/>
        </p:blipFill>
        <p:spPr>
          <a:xfrm>
            <a:off x="93806" y="370294"/>
            <a:ext cx="6179850" cy="155334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5"/>
        <p:cNvGrpSpPr/>
        <p:nvPr/>
      </p:nvGrpSpPr>
      <p:grpSpPr>
        <a:xfrm>
          <a:off x="0" y="0"/>
          <a:ext cx="0" cy="0"/>
          <a:chOff x="0" y="0"/>
          <a:chExt cx="0" cy="0"/>
        </a:xfrm>
      </p:grpSpPr>
      <p:sp>
        <p:nvSpPr>
          <p:cNvPr id="796" name="Google Shape;796;p53"/>
          <p:cNvSpPr/>
          <p:nvPr/>
        </p:nvSpPr>
        <p:spPr>
          <a:xfrm rot="792854">
            <a:off x="3231362" y="449263"/>
            <a:ext cx="5393058" cy="4359768"/>
          </a:xfrm>
          <a:custGeom>
            <a:avLst/>
            <a:gdLst/>
            <a:ahLst/>
            <a:cxnLst/>
            <a:rect l="l" t="t" r="r" b="b"/>
            <a:pathLst>
              <a:path w="443060" h="389299" extrusionOk="0">
                <a:moveTo>
                  <a:pt x="206479" y="2041"/>
                </a:moveTo>
                <a:cubicBezTo>
                  <a:pt x="126723" y="11526"/>
                  <a:pt x="32669" y="76866"/>
                  <a:pt x="11165" y="162889"/>
                </a:cubicBezTo>
                <a:cubicBezTo>
                  <a:pt x="-14144" y="264128"/>
                  <a:pt x="-5449" y="398121"/>
                  <a:pt x="133714" y="388843"/>
                </a:cubicBezTo>
                <a:cubicBezTo>
                  <a:pt x="191416" y="384997"/>
                  <a:pt x="212681" y="289089"/>
                  <a:pt x="260096" y="270124"/>
                </a:cubicBezTo>
                <a:cubicBezTo>
                  <a:pt x="332120" y="241313"/>
                  <a:pt x="368193" y="296064"/>
                  <a:pt x="428604" y="235654"/>
                </a:cubicBezTo>
                <a:cubicBezTo>
                  <a:pt x="447022" y="217235"/>
                  <a:pt x="444043" y="165480"/>
                  <a:pt x="440092" y="143741"/>
                </a:cubicBezTo>
                <a:cubicBezTo>
                  <a:pt x="418872" y="27038"/>
                  <a:pt x="304002" y="-9557"/>
                  <a:pt x="206479" y="2041"/>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797" name="Google Shape;797;p53"/>
          <p:cNvGrpSpPr/>
          <p:nvPr/>
        </p:nvGrpSpPr>
        <p:grpSpPr>
          <a:xfrm>
            <a:off x="1385617" y="2164758"/>
            <a:ext cx="1912364" cy="3008457"/>
            <a:chOff x="5790625" y="1413435"/>
            <a:chExt cx="538770" cy="847572"/>
          </a:xfrm>
        </p:grpSpPr>
        <p:sp>
          <p:nvSpPr>
            <p:cNvPr id="798" name="Google Shape;798;p53"/>
            <p:cNvSpPr/>
            <p:nvPr/>
          </p:nvSpPr>
          <p:spPr>
            <a:xfrm>
              <a:off x="5790625" y="1413435"/>
              <a:ext cx="538770" cy="847572"/>
            </a:xfrm>
            <a:custGeom>
              <a:avLst/>
              <a:gdLst/>
              <a:ahLst/>
              <a:cxnLst/>
              <a:rect l="l" t="t" r="r" b="b"/>
              <a:pathLst>
                <a:path w="538770" h="847572" extrusionOk="0">
                  <a:moveTo>
                    <a:pt x="108464" y="840512"/>
                  </a:moveTo>
                  <a:lnTo>
                    <a:pt x="144978" y="474283"/>
                  </a:lnTo>
                  <a:cubicBezTo>
                    <a:pt x="144978" y="474283"/>
                    <a:pt x="115589" y="435340"/>
                    <a:pt x="104416" y="405108"/>
                  </a:cubicBezTo>
                  <a:cubicBezTo>
                    <a:pt x="93284" y="374873"/>
                    <a:pt x="85795" y="345079"/>
                    <a:pt x="70533" y="322956"/>
                  </a:cubicBezTo>
                  <a:cubicBezTo>
                    <a:pt x="55231" y="300832"/>
                    <a:pt x="-17190" y="242791"/>
                    <a:pt x="3780" y="221384"/>
                  </a:cubicBezTo>
                  <a:cubicBezTo>
                    <a:pt x="24749" y="199978"/>
                    <a:pt x="56810" y="208418"/>
                    <a:pt x="84621" y="243657"/>
                  </a:cubicBezTo>
                  <a:cubicBezTo>
                    <a:pt x="97291" y="259712"/>
                    <a:pt x="108748" y="300723"/>
                    <a:pt x="139473" y="288279"/>
                  </a:cubicBezTo>
                  <a:cubicBezTo>
                    <a:pt x="165826" y="277604"/>
                    <a:pt x="168012" y="196597"/>
                    <a:pt x="171939" y="164459"/>
                  </a:cubicBezTo>
                  <a:cubicBezTo>
                    <a:pt x="175906" y="132317"/>
                    <a:pt x="179873" y="8991"/>
                    <a:pt x="208493" y="761"/>
                  </a:cubicBezTo>
                  <a:cubicBezTo>
                    <a:pt x="261200" y="-14415"/>
                    <a:pt x="228410" y="202354"/>
                    <a:pt x="251161" y="203540"/>
                  </a:cubicBezTo>
                  <a:cubicBezTo>
                    <a:pt x="263710" y="204192"/>
                    <a:pt x="324270" y="-8473"/>
                    <a:pt x="370297" y="5789"/>
                  </a:cubicBezTo>
                  <a:cubicBezTo>
                    <a:pt x="396448" y="13889"/>
                    <a:pt x="370864" y="80258"/>
                    <a:pt x="350380" y="138972"/>
                  </a:cubicBezTo>
                  <a:cubicBezTo>
                    <a:pt x="333783" y="186635"/>
                    <a:pt x="317307" y="226707"/>
                    <a:pt x="327954" y="234399"/>
                  </a:cubicBezTo>
                  <a:cubicBezTo>
                    <a:pt x="343822" y="245839"/>
                    <a:pt x="441908" y="64576"/>
                    <a:pt x="473079" y="83351"/>
                  </a:cubicBezTo>
                  <a:cubicBezTo>
                    <a:pt x="495749" y="97005"/>
                    <a:pt x="465104" y="159727"/>
                    <a:pt x="431464" y="213008"/>
                  </a:cubicBezTo>
                  <a:cubicBezTo>
                    <a:pt x="405516" y="254121"/>
                    <a:pt x="375641" y="287522"/>
                    <a:pt x="382806" y="300039"/>
                  </a:cubicBezTo>
                  <a:cubicBezTo>
                    <a:pt x="402561" y="334497"/>
                    <a:pt x="526433" y="266116"/>
                    <a:pt x="537647" y="294837"/>
                  </a:cubicBezTo>
                  <a:cubicBezTo>
                    <a:pt x="547241" y="319511"/>
                    <a:pt x="492996" y="339865"/>
                    <a:pt x="466764" y="349438"/>
                  </a:cubicBezTo>
                  <a:cubicBezTo>
                    <a:pt x="440492" y="359016"/>
                    <a:pt x="394505" y="365238"/>
                    <a:pt x="382158" y="396190"/>
                  </a:cubicBezTo>
                  <a:cubicBezTo>
                    <a:pt x="359448" y="453192"/>
                    <a:pt x="320505" y="480039"/>
                    <a:pt x="320505" y="480039"/>
                  </a:cubicBezTo>
                  <a:cubicBezTo>
                    <a:pt x="320505" y="480039"/>
                    <a:pt x="327792" y="611316"/>
                    <a:pt x="332245" y="663812"/>
                  </a:cubicBezTo>
                  <a:cubicBezTo>
                    <a:pt x="336698" y="716308"/>
                    <a:pt x="349611" y="847572"/>
                    <a:pt x="349611" y="847572"/>
                  </a:cubicBezTo>
                  <a:lnTo>
                    <a:pt x="108464" y="840512"/>
                  </a:lnTo>
                  <a:close/>
                </a:path>
              </a:pathLst>
            </a:custGeom>
            <a:solidFill>
              <a:srgbClr val="CA845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99" name="Google Shape;799;p53"/>
            <p:cNvSpPr/>
            <p:nvPr/>
          </p:nvSpPr>
          <p:spPr>
            <a:xfrm>
              <a:off x="5961062" y="1895693"/>
              <a:ext cx="116508" cy="8485"/>
            </a:xfrm>
            <a:custGeom>
              <a:avLst/>
              <a:gdLst/>
              <a:ahLst/>
              <a:cxnLst/>
              <a:rect l="l" t="t" r="r" b="b"/>
              <a:pathLst>
                <a:path w="116508" h="8485" extrusionOk="0">
                  <a:moveTo>
                    <a:pt x="113878" y="3"/>
                  </a:moveTo>
                  <a:cubicBezTo>
                    <a:pt x="113473" y="-1"/>
                    <a:pt x="78376" y="-45"/>
                    <a:pt x="60969" y="384"/>
                  </a:cubicBezTo>
                  <a:cubicBezTo>
                    <a:pt x="59511" y="420"/>
                    <a:pt x="38137" y="1189"/>
                    <a:pt x="28584" y="1647"/>
                  </a:cubicBezTo>
                  <a:cubicBezTo>
                    <a:pt x="21985" y="1966"/>
                    <a:pt x="2878" y="3015"/>
                    <a:pt x="2554" y="3039"/>
                  </a:cubicBezTo>
                  <a:cubicBezTo>
                    <a:pt x="1057" y="3140"/>
                    <a:pt x="-77" y="4464"/>
                    <a:pt x="4" y="5950"/>
                  </a:cubicBezTo>
                  <a:cubicBezTo>
                    <a:pt x="125" y="7436"/>
                    <a:pt x="1421" y="8577"/>
                    <a:pt x="2919" y="8480"/>
                  </a:cubicBezTo>
                  <a:cubicBezTo>
                    <a:pt x="3242" y="8456"/>
                    <a:pt x="22228" y="7278"/>
                    <a:pt x="28867" y="6962"/>
                  </a:cubicBezTo>
                  <a:cubicBezTo>
                    <a:pt x="38380" y="6504"/>
                    <a:pt x="47812" y="6205"/>
                    <a:pt x="56799" y="5950"/>
                  </a:cubicBezTo>
                  <a:cubicBezTo>
                    <a:pt x="58256" y="5909"/>
                    <a:pt x="59633" y="5861"/>
                    <a:pt x="61131" y="5824"/>
                  </a:cubicBezTo>
                  <a:cubicBezTo>
                    <a:pt x="78416" y="5395"/>
                    <a:pt x="96592" y="5266"/>
                    <a:pt x="111732" y="5318"/>
                  </a:cubicBezTo>
                  <a:cubicBezTo>
                    <a:pt x="112785" y="5318"/>
                    <a:pt x="113473" y="5314"/>
                    <a:pt x="113878" y="5318"/>
                  </a:cubicBezTo>
                  <a:cubicBezTo>
                    <a:pt x="115335" y="5326"/>
                    <a:pt x="116509" y="4148"/>
                    <a:pt x="116509" y="2659"/>
                  </a:cubicBezTo>
                  <a:cubicBezTo>
                    <a:pt x="116509" y="1169"/>
                    <a:pt x="115335" y="11"/>
                    <a:pt x="113878" y="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00" name="Google Shape;800;p53"/>
            <p:cNvSpPr/>
            <p:nvPr/>
          </p:nvSpPr>
          <p:spPr>
            <a:xfrm>
              <a:off x="5932615" y="1640465"/>
              <a:ext cx="223813" cy="235323"/>
            </a:xfrm>
            <a:custGeom>
              <a:avLst/>
              <a:gdLst/>
              <a:ahLst/>
              <a:cxnLst/>
              <a:rect l="l" t="t" r="r" b="b"/>
              <a:pathLst>
                <a:path w="223813" h="235323" extrusionOk="0">
                  <a:moveTo>
                    <a:pt x="101438" y="37"/>
                  </a:moveTo>
                  <a:cubicBezTo>
                    <a:pt x="186004" y="5481"/>
                    <a:pt x="29908" y="151821"/>
                    <a:pt x="119979" y="170167"/>
                  </a:cubicBezTo>
                  <a:cubicBezTo>
                    <a:pt x="196205" y="185704"/>
                    <a:pt x="129573" y="63236"/>
                    <a:pt x="179041" y="59403"/>
                  </a:cubicBezTo>
                  <a:cubicBezTo>
                    <a:pt x="228469" y="55565"/>
                    <a:pt x="269476" y="261116"/>
                    <a:pt x="115769" y="232610"/>
                  </a:cubicBezTo>
                  <a:cubicBezTo>
                    <a:pt x="-108254" y="191060"/>
                    <a:pt x="53306" y="-3064"/>
                    <a:pt x="101438" y="3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01" name="Google Shape;801;p53"/>
            <p:cNvSpPr/>
            <p:nvPr/>
          </p:nvSpPr>
          <p:spPr>
            <a:xfrm>
              <a:off x="5977567" y="1429008"/>
              <a:ext cx="44207" cy="198783"/>
            </a:xfrm>
            <a:custGeom>
              <a:avLst/>
              <a:gdLst/>
              <a:ahLst/>
              <a:cxnLst/>
              <a:rect l="l" t="t" r="r" b="b"/>
              <a:pathLst>
                <a:path w="44207" h="198783" extrusionOk="0">
                  <a:moveTo>
                    <a:pt x="23252" y="28"/>
                  </a:moveTo>
                  <a:cubicBezTo>
                    <a:pt x="42804" y="-2765"/>
                    <a:pt x="59321" y="203811"/>
                    <a:pt x="21349" y="198690"/>
                  </a:cubicBezTo>
                  <a:cubicBezTo>
                    <a:pt x="-16582" y="193569"/>
                    <a:pt x="3740" y="2817"/>
                    <a:pt x="23252" y="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02" name="Google Shape;802;p53"/>
            <p:cNvSpPr/>
            <p:nvPr/>
          </p:nvSpPr>
          <p:spPr>
            <a:xfrm>
              <a:off x="6076318" y="1433397"/>
              <a:ext cx="85209" cy="185555"/>
            </a:xfrm>
            <a:custGeom>
              <a:avLst/>
              <a:gdLst/>
              <a:ahLst/>
              <a:cxnLst/>
              <a:rect l="l" t="t" r="r" b="b"/>
              <a:pathLst>
                <a:path w="85209" h="185555" extrusionOk="0">
                  <a:moveTo>
                    <a:pt x="77763" y="436"/>
                  </a:moveTo>
                  <a:cubicBezTo>
                    <a:pt x="109621" y="11714"/>
                    <a:pt x="30359" y="190078"/>
                    <a:pt x="7406" y="185468"/>
                  </a:cubicBezTo>
                  <a:cubicBezTo>
                    <a:pt x="-22874" y="179399"/>
                    <a:pt x="47523" y="-10259"/>
                    <a:pt x="77763" y="4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03" name="Google Shape;803;p53"/>
            <p:cNvSpPr/>
            <p:nvPr/>
          </p:nvSpPr>
          <p:spPr>
            <a:xfrm>
              <a:off x="6149557" y="1515829"/>
              <a:ext cx="110462" cy="153659"/>
            </a:xfrm>
            <a:custGeom>
              <a:avLst/>
              <a:gdLst/>
              <a:ahLst/>
              <a:cxnLst/>
              <a:rect l="l" t="t" r="r" b="b"/>
              <a:pathLst>
                <a:path w="110462" h="153659" extrusionOk="0">
                  <a:moveTo>
                    <a:pt x="105930" y="590"/>
                  </a:moveTo>
                  <a:cubicBezTo>
                    <a:pt x="132647" y="14904"/>
                    <a:pt x="33751" y="177303"/>
                    <a:pt x="4807" y="150727"/>
                  </a:cubicBezTo>
                  <a:cubicBezTo>
                    <a:pt x="-24137" y="124151"/>
                    <a:pt x="86256" y="-9960"/>
                    <a:pt x="105930" y="59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04" name="Google Shape;804;p53"/>
            <p:cNvSpPr/>
            <p:nvPr/>
          </p:nvSpPr>
          <p:spPr>
            <a:xfrm>
              <a:off x="6204789" y="1712329"/>
              <a:ext cx="107214" cy="50413"/>
            </a:xfrm>
            <a:custGeom>
              <a:avLst/>
              <a:gdLst/>
              <a:ahLst/>
              <a:cxnLst/>
              <a:rect l="l" t="t" r="r" b="b"/>
              <a:pathLst>
                <a:path w="107214" h="50413" extrusionOk="0">
                  <a:moveTo>
                    <a:pt x="106845" y="4269"/>
                  </a:moveTo>
                  <a:cubicBezTo>
                    <a:pt x="114293" y="20644"/>
                    <a:pt x="6896" y="67485"/>
                    <a:pt x="379" y="43905"/>
                  </a:cubicBezTo>
                  <a:cubicBezTo>
                    <a:pt x="-7151" y="16762"/>
                    <a:pt x="99963" y="-10794"/>
                    <a:pt x="106845" y="426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05" name="Google Shape;805;p53"/>
            <p:cNvSpPr/>
            <p:nvPr/>
          </p:nvSpPr>
          <p:spPr>
            <a:xfrm>
              <a:off x="5812105" y="1633672"/>
              <a:ext cx="79400" cy="101227"/>
            </a:xfrm>
            <a:custGeom>
              <a:avLst/>
              <a:gdLst/>
              <a:ahLst/>
              <a:cxnLst/>
              <a:rect l="l" t="t" r="r" b="b"/>
              <a:pathLst>
                <a:path w="79400" h="101227" extrusionOk="0">
                  <a:moveTo>
                    <a:pt x="4038" y="4770"/>
                  </a:moveTo>
                  <a:cubicBezTo>
                    <a:pt x="-12154" y="20128"/>
                    <a:pt x="24886" y="45417"/>
                    <a:pt x="35290" y="61144"/>
                  </a:cubicBezTo>
                  <a:cubicBezTo>
                    <a:pt x="45734" y="76871"/>
                    <a:pt x="61036" y="109224"/>
                    <a:pt x="74031" y="99407"/>
                  </a:cubicBezTo>
                  <a:cubicBezTo>
                    <a:pt x="87065" y="89590"/>
                    <a:pt x="73950" y="53137"/>
                    <a:pt x="60388" y="33763"/>
                  </a:cubicBezTo>
                  <a:cubicBezTo>
                    <a:pt x="46787" y="14388"/>
                    <a:pt x="20190" y="-10589"/>
                    <a:pt x="4038" y="477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806" name="Google Shape;806;p53"/>
          <p:cNvGrpSpPr/>
          <p:nvPr/>
        </p:nvGrpSpPr>
        <p:grpSpPr>
          <a:xfrm>
            <a:off x="44274" y="3035691"/>
            <a:ext cx="1701950" cy="2109368"/>
            <a:chOff x="5410959" y="1665868"/>
            <a:chExt cx="479490" cy="594272"/>
          </a:xfrm>
        </p:grpSpPr>
        <p:sp>
          <p:nvSpPr>
            <p:cNvPr id="807" name="Google Shape;807;p53"/>
            <p:cNvSpPr/>
            <p:nvPr/>
          </p:nvSpPr>
          <p:spPr>
            <a:xfrm>
              <a:off x="5410959" y="1665868"/>
              <a:ext cx="479490" cy="594272"/>
            </a:xfrm>
            <a:custGeom>
              <a:avLst/>
              <a:gdLst/>
              <a:ahLst/>
              <a:cxnLst/>
              <a:rect l="l" t="t" r="r" b="b"/>
              <a:pathLst>
                <a:path w="479490" h="594272" extrusionOk="0">
                  <a:moveTo>
                    <a:pt x="119548" y="593847"/>
                  </a:moveTo>
                  <a:lnTo>
                    <a:pt x="167681" y="470618"/>
                  </a:lnTo>
                  <a:cubicBezTo>
                    <a:pt x="167681" y="470618"/>
                    <a:pt x="128373" y="447252"/>
                    <a:pt x="111736" y="416240"/>
                  </a:cubicBezTo>
                  <a:cubicBezTo>
                    <a:pt x="96555" y="387943"/>
                    <a:pt x="90888" y="362489"/>
                    <a:pt x="64778" y="339564"/>
                  </a:cubicBezTo>
                  <a:cubicBezTo>
                    <a:pt x="43970" y="321283"/>
                    <a:pt x="-10639" y="295177"/>
                    <a:pt x="1829" y="266917"/>
                  </a:cubicBezTo>
                  <a:cubicBezTo>
                    <a:pt x="24256" y="216181"/>
                    <a:pt x="106392" y="318210"/>
                    <a:pt x="128940" y="314919"/>
                  </a:cubicBezTo>
                  <a:cubicBezTo>
                    <a:pt x="160961" y="310256"/>
                    <a:pt x="129952" y="237195"/>
                    <a:pt x="118496" y="167146"/>
                  </a:cubicBezTo>
                  <a:cubicBezTo>
                    <a:pt x="108497" y="106036"/>
                    <a:pt x="95948" y="55649"/>
                    <a:pt x="122949" y="49868"/>
                  </a:cubicBezTo>
                  <a:cubicBezTo>
                    <a:pt x="154038" y="43213"/>
                    <a:pt x="183104" y="214724"/>
                    <a:pt x="197556" y="214947"/>
                  </a:cubicBezTo>
                  <a:cubicBezTo>
                    <a:pt x="220995" y="215311"/>
                    <a:pt x="206624" y="14702"/>
                    <a:pt x="235730" y="1416"/>
                  </a:cubicBezTo>
                  <a:cubicBezTo>
                    <a:pt x="282566" y="-19982"/>
                    <a:pt x="255647" y="208126"/>
                    <a:pt x="277749" y="212392"/>
                  </a:cubicBezTo>
                  <a:cubicBezTo>
                    <a:pt x="289449" y="214643"/>
                    <a:pt x="293011" y="169879"/>
                    <a:pt x="302321" y="124313"/>
                  </a:cubicBezTo>
                  <a:cubicBezTo>
                    <a:pt x="312846" y="72951"/>
                    <a:pt x="329363" y="20248"/>
                    <a:pt x="348470" y="26652"/>
                  </a:cubicBezTo>
                  <a:cubicBezTo>
                    <a:pt x="365229" y="32255"/>
                    <a:pt x="352882" y="111659"/>
                    <a:pt x="346608" y="172777"/>
                  </a:cubicBezTo>
                  <a:cubicBezTo>
                    <a:pt x="342681" y="211364"/>
                    <a:pt x="337904" y="244907"/>
                    <a:pt x="350089" y="247518"/>
                  </a:cubicBezTo>
                  <a:cubicBezTo>
                    <a:pt x="380814" y="254100"/>
                    <a:pt x="452669" y="147634"/>
                    <a:pt x="472302" y="156030"/>
                  </a:cubicBezTo>
                  <a:cubicBezTo>
                    <a:pt x="509423" y="171919"/>
                    <a:pt x="390773" y="294075"/>
                    <a:pt x="389194" y="320408"/>
                  </a:cubicBezTo>
                  <a:cubicBezTo>
                    <a:pt x="387575" y="346741"/>
                    <a:pt x="388709" y="378236"/>
                    <a:pt x="375714" y="408929"/>
                  </a:cubicBezTo>
                  <a:cubicBezTo>
                    <a:pt x="361505" y="442549"/>
                    <a:pt x="333856" y="464850"/>
                    <a:pt x="333856" y="464850"/>
                  </a:cubicBezTo>
                  <a:cubicBezTo>
                    <a:pt x="333856" y="464850"/>
                    <a:pt x="330901" y="527114"/>
                    <a:pt x="329241" y="544675"/>
                  </a:cubicBezTo>
                  <a:cubicBezTo>
                    <a:pt x="327582" y="562231"/>
                    <a:pt x="320862" y="594272"/>
                    <a:pt x="320862" y="594272"/>
                  </a:cubicBezTo>
                  <a:lnTo>
                    <a:pt x="119548" y="593847"/>
                  </a:lnTo>
                  <a:close/>
                </a:path>
              </a:pathLst>
            </a:custGeom>
            <a:solidFill>
              <a:srgbClr val="83442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08" name="Google Shape;808;p53"/>
            <p:cNvSpPr/>
            <p:nvPr/>
          </p:nvSpPr>
          <p:spPr>
            <a:xfrm>
              <a:off x="5590384" y="1877432"/>
              <a:ext cx="95712" cy="26964"/>
            </a:xfrm>
            <a:custGeom>
              <a:avLst/>
              <a:gdLst/>
              <a:ahLst/>
              <a:cxnLst/>
              <a:rect l="l" t="t" r="r" b="b"/>
              <a:pathLst>
                <a:path w="95712" h="26964" extrusionOk="0">
                  <a:moveTo>
                    <a:pt x="68813" y="3"/>
                  </a:moveTo>
                  <a:cubicBezTo>
                    <a:pt x="62579" y="52"/>
                    <a:pt x="56142" y="708"/>
                    <a:pt x="49827" y="2027"/>
                  </a:cubicBezTo>
                  <a:cubicBezTo>
                    <a:pt x="47722" y="2465"/>
                    <a:pt x="45577" y="2930"/>
                    <a:pt x="43390" y="3545"/>
                  </a:cubicBezTo>
                  <a:cubicBezTo>
                    <a:pt x="36671" y="5420"/>
                    <a:pt x="29627" y="8055"/>
                    <a:pt x="22381" y="11265"/>
                  </a:cubicBezTo>
                  <a:cubicBezTo>
                    <a:pt x="17078" y="13597"/>
                    <a:pt x="12017" y="16103"/>
                    <a:pt x="7322" y="18600"/>
                  </a:cubicBezTo>
                  <a:cubicBezTo>
                    <a:pt x="5703" y="19475"/>
                    <a:pt x="1655" y="21843"/>
                    <a:pt x="1371" y="22017"/>
                  </a:cubicBezTo>
                  <a:cubicBezTo>
                    <a:pt x="116" y="22778"/>
                    <a:pt x="-410" y="24405"/>
                    <a:pt x="359" y="25685"/>
                  </a:cubicBezTo>
                  <a:cubicBezTo>
                    <a:pt x="1128" y="26964"/>
                    <a:pt x="2748" y="27332"/>
                    <a:pt x="4043" y="26571"/>
                  </a:cubicBezTo>
                  <a:cubicBezTo>
                    <a:pt x="4286" y="26417"/>
                    <a:pt x="8253" y="24260"/>
                    <a:pt x="9872" y="23410"/>
                  </a:cubicBezTo>
                  <a:cubicBezTo>
                    <a:pt x="14447" y="20969"/>
                    <a:pt x="19385" y="18471"/>
                    <a:pt x="24527" y="16196"/>
                  </a:cubicBezTo>
                  <a:cubicBezTo>
                    <a:pt x="31570" y="13087"/>
                    <a:pt x="38492" y="10528"/>
                    <a:pt x="44888" y="8735"/>
                  </a:cubicBezTo>
                  <a:cubicBezTo>
                    <a:pt x="46993" y="8148"/>
                    <a:pt x="49017" y="7751"/>
                    <a:pt x="50960" y="7343"/>
                  </a:cubicBezTo>
                  <a:cubicBezTo>
                    <a:pt x="62903" y="4853"/>
                    <a:pt x="75007" y="4922"/>
                    <a:pt x="86017" y="6711"/>
                  </a:cubicBezTo>
                  <a:cubicBezTo>
                    <a:pt x="87799" y="6998"/>
                    <a:pt x="89337" y="7415"/>
                    <a:pt x="90673" y="7723"/>
                  </a:cubicBezTo>
                  <a:cubicBezTo>
                    <a:pt x="91482" y="7901"/>
                    <a:pt x="92049" y="8027"/>
                    <a:pt x="92333" y="8099"/>
                  </a:cubicBezTo>
                  <a:cubicBezTo>
                    <a:pt x="93790" y="8496"/>
                    <a:pt x="95207" y="7638"/>
                    <a:pt x="95611" y="6205"/>
                  </a:cubicBezTo>
                  <a:cubicBezTo>
                    <a:pt x="96016" y="4768"/>
                    <a:pt x="95166" y="3311"/>
                    <a:pt x="93709" y="2914"/>
                  </a:cubicBezTo>
                  <a:cubicBezTo>
                    <a:pt x="93385" y="2817"/>
                    <a:pt x="92737" y="2610"/>
                    <a:pt x="91847" y="2408"/>
                  </a:cubicBezTo>
                  <a:cubicBezTo>
                    <a:pt x="90349" y="2080"/>
                    <a:pt x="88770" y="1699"/>
                    <a:pt x="86908" y="1396"/>
                  </a:cubicBezTo>
                  <a:cubicBezTo>
                    <a:pt x="81079" y="453"/>
                    <a:pt x="75007" y="-45"/>
                    <a:pt x="68813" y="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09" name="Google Shape;809;p53"/>
            <p:cNvSpPr/>
            <p:nvPr/>
          </p:nvSpPr>
          <p:spPr>
            <a:xfrm>
              <a:off x="5513585" y="1994404"/>
              <a:ext cx="20211" cy="34586"/>
            </a:xfrm>
            <a:custGeom>
              <a:avLst/>
              <a:gdLst/>
              <a:ahLst/>
              <a:cxnLst/>
              <a:rect l="l" t="t" r="r" b="b"/>
              <a:pathLst>
                <a:path w="20211" h="34586" extrusionOk="0">
                  <a:moveTo>
                    <a:pt x="15950" y="556"/>
                  </a:moveTo>
                  <a:cubicBezTo>
                    <a:pt x="15465" y="912"/>
                    <a:pt x="14615" y="1564"/>
                    <a:pt x="13643" y="2451"/>
                  </a:cubicBezTo>
                  <a:cubicBezTo>
                    <a:pt x="12064" y="3920"/>
                    <a:pt x="10485" y="5459"/>
                    <a:pt x="8988" y="7260"/>
                  </a:cubicBezTo>
                  <a:cubicBezTo>
                    <a:pt x="7126" y="9478"/>
                    <a:pt x="5506" y="11851"/>
                    <a:pt x="4292" y="14219"/>
                  </a:cubicBezTo>
                  <a:cubicBezTo>
                    <a:pt x="3644" y="15502"/>
                    <a:pt x="3159" y="16814"/>
                    <a:pt x="2673" y="18267"/>
                  </a:cubicBezTo>
                  <a:cubicBezTo>
                    <a:pt x="1620" y="21222"/>
                    <a:pt x="810" y="24363"/>
                    <a:pt x="365" y="27501"/>
                  </a:cubicBezTo>
                  <a:cubicBezTo>
                    <a:pt x="123" y="29383"/>
                    <a:pt x="42" y="30921"/>
                    <a:pt x="1" y="31800"/>
                  </a:cubicBezTo>
                  <a:cubicBezTo>
                    <a:pt x="-40" y="33289"/>
                    <a:pt x="1175" y="34528"/>
                    <a:pt x="2673" y="34585"/>
                  </a:cubicBezTo>
                  <a:cubicBezTo>
                    <a:pt x="4130" y="34637"/>
                    <a:pt x="5385" y="33415"/>
                    <a:pt x="5425" y="31929"/>
                  </a:cubicBezTo>
                  <a:cubicBezTo>
                    <a:pt x="5466" y="31221"/>
                    <a:pt x="5587" y="29942"/>
                    <a:pt x="5830" y="28258"/>
                  </a:cubicBezTo>
                  <a:cubicBezTo>
                    <a:pt x="6195" y="25448"/>
                    <a:pt x="6802" y="22627"/>
                    <a:pt x="7733" y="20036"/>
                  </a:cubicBezTo>
                  <a:cubicBezTo>
                    <a:pt x="8138" y="18805"/>
                    <a:pt x="8583" y="17684"/>
                    <a:pt x="9109" y="16619"/>
                  </a:cubicBezTo>
                  <a:cubicBezTo>
                    <a:pt x="10121" y="14648"/>
                    <a:pt x="11538" y="12729"/>
                    <a:pt x="13157" y="10802"/>
                  </a:cubicBezTo>
                  <a:cubicBezTo>
                    <a:pt x="14493" y="9199"/>
                    <a:pt x="15910" y="7689"/>
                    <a:pt x="17327" y="6373"/>
                  </a:cubicBezTo>
                  <a:cubicBezTo>
                    <a:pt x="18177" y="5592"/>
                    <a:pt x="18865" y="5001"/>
                    <a:pt x="19230" y="4730"/>
                  </a:cubicBezTo>
                  <a:cubicBezTo>
                    <a:pt x="20404" y="3819"/>
                    <a:pt x="20525" y="2240"/>
                    <a:pt x="19594" y="1062"/>
                  </a:cubicBezTo>
                  <a:cubicBezTo>
                    <a:pt x="18703" y="-120"/>
                    <a:pt x="17124" y="-355"/>
                    <a:pt x="15950" y="556"/>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10" name="Google Shape;810;p53"/>
            <p:cNvSpPr/>
            <p:nvPr/>
          </p:nvSpPr>
          <p:spPr>
            <a:xfrm>
              <a:off x="5602610" y="2139891"/>
              <a:ext cx="106420" cy="11330"/>
            </a:xfrm>
            <a:custGeom>
              <a:avLst/>
              <a:gdLst/>
              <a:ahLst/>
              <a:cxnLst/>
              <a:rect l="l" t="t" r="r" b="b"/>
              <a:pathLst>
                <a:path w="106420" h="11330" extrusionOk="0">
                  <a:moveTo>
                    <a:pt x="100469" y="40"/>
                  </a:moveTo>
                  <a:cubicBezTo>
                    <a:pt x="87272" y="-89"/>
                    <a:pt x="72253" y="85"/>
                    <a:pt x="57963" y="672"/>
                  </a:cubicBezTo>
                  <a:cubicBezTo>
                    <a:pt x="55089" y="794"/>
                    <a:pt x="52296" y="899"/>
                    <a:pt x="49625" y="1052"/>
                  </a:cubicBezTo>
                  <a:cubicBezTo>
                    <a:pt x="41205" y="1534"/>
                    <a:pt x="32703" y="2299"/>
                    <a:pt x="24202" y="3202"/>
                  </a:cubicBezTo>
                  <a:cubicBezTo>
                    <a:pt x="18535" y="3805"/>
                    <a:pt x="13151" y="4457"/>
                    <a:pt x="8374" y="5101"/>
                  </a:cubicBezTo>
                  <a:cubicBezTo>
                    <a:pt x="6714" y="5327"/>
                    <a:pt x="2585" y="5943"/>
                    <a:pt x="2302" y="5987"/>
                  </a:cubicBezTo>
                  <a:cubicBezTo>
                    <a:pt x="844" y="6218"/>
                    <a:pt x="-208" y="7550"/>
                    <a:pt x="35" y="9023"/>
                  </a:cubicBezTo>
                  <a:cubicBezTo>
                    <a:pt x="278" y="10493"/>
                    <a:pt x="1735" y="11529"/>
                    <a:pt x="3193" y="11298"/>
                  </a:cubicBezTo>
                  <a:cubicBezTo>
                    <a:pt x="3476" y="11258"/>
                    <a:pt x="7483" y="10639"/>
                    <a:pt x="9143" y="10416"/>
                  </a:cubicBezTo>
                  <a:cubicBezTo>
                    <a:pt x="13880" y="9776"/>
                    <a:pt x="19102" y="9112"/>
                    <a:pt x="24688" y="8517"/>
                  </a:cubicBezTo>
                  <a:cubicBezTo>
                    <a:pt x="33108" y="7623"/>
                    <a:pt x="41569" y="6971"/>
                    <a:pt x="49867" y="6493"/>
                  </a:cubicBezTo>
                  <a:cubicBezTo>
                    <a:pt x="52499" y="6339"/>
                    <a:pt x="55251" y="6230"/>
                    <a:pt x="58085" y="6113"/>
                  </a:cubicBezTo>
                  <a:cubicBezTo>
                    <a:pt x="72294" y="5530"/>
                    <a:pt x="87353" y="5352"/>
                    <a:pt x="100469" y="5481"/>
                  </a:cubicBezTo>
                  <a:cubicBezTo>
                    <a:pt x="102048" y="5497"/>
                    <a:pt x="103181" y="5469"/>
                    <a:pt x="103748" y="5481"/>
                  </a:cubicBezTo>
                  <a:cubicBezTo>
                    <a:pt x="105246" y="5506"/>
                    <a:pt x="106379" y="4315"/>
                    <a:pt x="106420" y="2825"/>
                  </a:cubicBezTo>
                  <a:cubicBezTo>
                    <a:pt x="106460" y="1336"/>
                    <a:pt x="105246" y="194"/>
                    <a:pt x="103748" y="166"/>
                  </a:cubicBezTo>
                  <a:cubicBezTo>
                    <a:pt x="103141" y="158"/>
                    <a:pt x="102088" y="57"/>
                    <a:pt x="100469" y="40"/>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11" name="Google Shape;811;p53"/>
            <p:cNvSpPr/>
            <p:nvPr/>
          </p:nvSpPr>
          <p:spPr>
            <a:xfrm>
              <a:off x="5426884" y="1927053"/>
              <a:ext cx="91399" cy="79868"/>
            </a:xfrm>
            <a:custGeom>
              <a:avLst/>
              <a:gdLst/>
              <a:ahLst/>
              <a:cxnLst/>
              <a:rect l="l" t="t" r="r" b="b"/>
              <a:pathLst>
                <a:path w="91399" h="79868" extrusionOk="0">
                  <a:moveTo>
                    <a:pt x="1651" y="2796"/>
                  </a:moveTo>
                  <a:cubicBezTo>
                    <a:pt x="-13125" y="22835"/>
                    <a:pt x="75772" y="99186"/>
                    <a:pt x="89779" y="75282"/>
                  </a:cubicBezTo>
                  <a:cubicBezTo>
                    <a:pt x="102611" y="53422"/>
                    <a:pt x="35453" y="14160"/>
                    <a:pt x="21325" y="3404"/>
                  </a:cubicBezTo>
                  <a:cubicBezTo>
                    <a:pt x="17560" y="554"/>
                    <a:pt x="5416" y="-2272"/>
                    <a:pt x="1651" y="279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12" name="Google Shape;812;p53"/>
            <p:cNvSpPr/>
            <p:nvPr/>
          </p:nvSpPr>
          <p:spPr>
            <a:xfrm>
              <a:off x="5530961" y="1742630"/>
              <a:ext cx="52484" cy="158578"/>
            </a:xfrm>
            <a:custGeom>
              <a:avLst/>
              <a:gdLst/>
              <a:ahLst/>
              <a:cxnLst/>
              <a:rect l="l" t="t" r="r" b="b"/>
              <a:pathLst>
                <a:path w="52484" h="158578" extrusionOk="0">
                  <a:moveTo>
                    <a:pt x="37923" y="157313"/>
                  </a:moveTo>
                  <a:cubicBezTo>
                    <a:pt x="25171" y="152305"/>
                    <a:pt x="21528" y="132591"/>
                    <a:pt x="16711" y="121556"/>
                  </a:cubicBezTo>
                  <a:cubicBezTo>
                    <a:pt x="6226" y="97453"/>
                    <a:pt x="-12598" y="3982"/>
                    <a:pt x="12379" y="63"/>
                  </a:cubicBezTo>
                  <a:cubicBezTo>
                    <a:pt x="26062" y="-2082"/>
                    <a:pt x="38125" y="51033"/>
                    <a:pt x="40797" y="74427"/>
                  </a:cubicBezTo>
                  <a:cubicBezTo>
                    <a:pt x="43388" y="97396"/>
                    <a:pt x="67434" y="168927"/>
                    <a:pt x="37923" y="15731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13" name="Google Shape;813;p53"/>
            <p:cNvSpPr/>
            <p:nvPr/>
          </p:nvSpPr>
          <p:spPr>
            <a:xfrm>
              <a:off x="5632951" y="1696791"/>
              <a:ext cx="37299" cy="164206"/>
            </a:xfrm>
            <a:custGeom>
              <a:avLst/>
              <a:gdLst/>
              <a:ahLst/>
              <a:cxnLst/>
              <a:rect l="l" t="t" r="r" b="b"/>
              <a:pathLst>
                <a:path w="37299" h="164206" extrusionOk="0">
                  <a:moveTo>
                    <a:pt x="23372" y="0"/>
                  </a:moveTo>
                  <a:cubicBezTo>
                    <a:pt x="44624" y="-121"/>
                    <a:pt x="41022" y="167127"/>
                    <a:pt x="16207" y="164168"/>
                  </a:cubicBezTo>
                  <a:cubicBezTo>
                    <a:pt x="-8609" y="161204"/>
                    <a:pt x="-3913" y="154"/>
                    <a:pt x="23372"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14" name="Google Shape;814;p53"/>
            <p:cNvSpPr/>
            <p:nvPr/>
          </p:nvSpPr>
          <p:spPr>
            <a:xfrm>
              <a:off x="5709019" y="1714362"/>
              <a:ext cx="48042" cy="163972"/>
            </a:xfrm>
            <a:custGeom>
              <a:avLst/>
              <a:gdLst/>
              <a:ahLst/>
              <a:cxnLst/>
              <a:rect l="l" t="t" r="r" b="b"/>
              <a:pathLst>
                <a:path w="48042" h="163972" extrusionOk="0">
                  <a:moveTo>
                    <a:pt x="37051" y="2"/>
                  </a:moveTo>
                  <a:cubicBezTo>
                    <a:pt x="60814" y="706"/>
                    <a:pt x="43690" y="171169"/>
                    <a:pt x="8228" y="163736"/>
                  </a:cubicBezTo>
                  <a:cubicBezTo>
                    <a:pt x="-6466" y="160664"/>
                    <a:pt x="1144" y="112941"/>
                    <a:pt x="10738" y="69650"/>
                  </a:cubicBezTo>
                  <a:cubicBezTo>
                    <a:pt x="18834" y="33160"/>
                    <a:pt x="27093" y="-294"/>
                    <a:pt x="37051" y="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15" name="Google Shape;815;p53"/>
            <p:cNvSpPr/>
            <p:nvPr/>
          </p:nvSpPr>
          <p:spPr>
            <a:xfrm>
              <a:off x="5788372" y="1826694"/>
              <a:ext cx="97694" cy="121389"/>
            </a:xfrm>
            <a:custGeom>
              <a:avLst/>
              <a:gdLst/>
              <a:ahLst/>
              <a:cxnLst/>
              <a:rect l="l" t="t" r="r" b="b"/>
              <a:pathLst>
                <a:path w="97694" h="121389" extrusionOk="0">
                  <a:moveTo>
                    <a:pt x="93189" y="427"/>
                  </a:moveTo>
                  <a:cubicBezTo>
                    <a:pt x="118854" y="12442"/>
                    <a:pt x="27609" y="135570"/>
                    <a:pt x="2349" y="120037"/>
                  </a:cubicBezTo>
                  <a:cubicBezTo>
                    <a:pt x="-15665" y="108985"/>
                    <a:pt x="75296" y="-7928"/>
                    <a:pt x="93189" y="42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16" name="Google Shape;816;p53"/>
            <p:cNvSpPr/>
            <p:nvPr/>
          </p:nvSpPr>
          <p:spPr>
            <a:xfrm>
              <a:off x="5561612" y="1901153"/>
              <a:ext cx="198942" cy="215917"/>
            </a:xfrm>
            <a:custGeom>
              <a:avLst/>
              <a:gdLst/>
              <a:ahLst/>
              <a:cxnLst/>
              <a:rect l="l" t="t" r="r" b="b"/>
              <a:pathLst>
                <a:path w="221662" h="240576" extrusionOk="0">
                  <a:moveTo>
                    <a:pt x="105401" y="681"/>
                  </a:moveTo>
                  <a:cubicBezTo>
                    <a:pt x="37433" y="10514"/>
                    <a:pt x="2942" y="54731"/>
                    <a:pt x="15654" y="100086"/>
                  </a:cubicBezTo>
                  <a:cubicBezTo>
                    <a:pt x="26462" y="138621"/>
                    <a:pt x="-10376" y="178272"/>
                    <a:pt x="2942" y="202548"/>
                  </a:cubicBezTo>
                  <a:cubicBezTo>
                    <a:pt x="43383" y="276143"/>
                    <a:pt x="144910" y="223481"/>
                    <a:pt x="169806" y="205236"/>
                  </a:cubicBezTo>
                  <a:cubicBezTo>
                    <a:pt x="194702" y="186987"/>
                    <a:pt x="221582" y="169953"/>
                    <a:pt x="221663" y="112461"/>
                  </a:cubicBezTo>
                  <a:cubicBezTo>
                    <a:pt x="221784" y="37980"/>
                    <a:pt x="152116" y="-6080"/>
                    <a:pt x="105401" y="68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817" name="Google Shape;817;p53"/>
          <p:cNvGrpSpPr/>
          <p:nvPr/>
        </p:nvGrpSpPr>
        <p:grpSpPr>
          <a:xfrm>
            <a:off x="2570136" y="3331174"/>
            <a:ext cx="1675343" cy="1814097"/>
            <a:chOff x="4039955" y="3994227"/>
            <a:chExt cx="2640414" cy="2859096"/>
          </a:xfrm>
        </p:grpSpPr>
        <p:grpSp>
          <p:nvGrpSpPr>
            <p:cNvPr id="818" name="Google Shape;818;p53"/>
            <p:cNvGrpSpPr/>
            <p:nvPr/>
          </p:nvGrpSpPr>
          <p:grpSpPr>
            <a:xfrm>
              <a:off x="4039955" y="3994227"/>
              <a:ext cx="2640414" cy="2859096"/>
              <a:chOff x="6113777" y="1739514"/>
              <a:chExt cx="471983" cy="511064"/>
            </a:xfrm>
          </p:grpSpPr>
          <p:sp>
            <p:nvSpPr>
              <p:cNvPr id="819" name="Google Shape;819;p53"/>
              <p:cNvSpPr/>
              <p:nvPr/>
            </p:nvSpPr>
            <p:spPr>
              <a:xfrm>
                <a:off x="6113777" y="1739514"/>
                <a:ext cx="471983" cy="511064"/>
              </a:xfrm>
              <a:custGeom>
                <a:avLst/>
                <a:gdLst/>
                <a:ahLst/>
                <a:cxnLst/>
                <a:rect l="l" t="t" r="r" b="b"/>
                <a:pathLst>
                  <a:path w="471983" h="511064" extrusionOk="0">
                    <a:moveTo>
                      <a:pt x="93414" y="511065"/>
                    </a:moveTo>
                    <a:lnTo>
                      <a:pt x="127419" y="408837"/>
                    </a:lnTo>
                    <a:cubicBezTo>
                      <a:pt x="127419" y="408837"/>
                      <a:pt x="93212" y="370457"/>
                      <a:pt x="81877" y="341201"/>
                    </a:cubicBezTo>
                    <a:cubicBezTo>
                      <a:pt x="71514" y="314508"/>
                      <a:pt x="61029" y="291697"/>
                      <a:pt x="39048" y="267489"/>
                    </a:cubicBezTo>
                    <a:cubicBezTo>
                      <a:pt x="21520" y="248183"/>
                      <a:pt x="-12242" y="224903"/>
                      <a:pt x="4558" y="203407"/>
                    </a:cubicBezTo>
                    <a:cubicBezTo>
                      <a:pt x="34717" y="164816"/>
                      <a:pt x="107381" y="275707"/>
                      <a:pt x="130091" y="277148"/>
                    </a:cubicBezTo>
                    <a:cubicBezTo>
                      <a:pt x="162273" y="279196"/>
                      <a:pt x="173486" y="187255"/>
                      <a:pt x="173486" y="126056"/>
                    </a:cubicBezTo>
                    <a:cubicBezTo>
                      <a:pt x="173486" y="72661"/>
                      <a:pt x="160694" y="2600"/>
                      <a:pt x="198139" y="1130"/>
                    </a:cubicBezTo>
                    <a:cubicBezTo>
                      <a:pt x="229715" y="-112"/>
                      <a:pt x="230079" y="176689"/>
                      <a:pt x="244288" y="179584"/>
                    </a:cubicBezTo>
                    <a:cubicBezTo>
                      <a:pt x="267241" y="184264"/>
                      <a:pt x="267322" y="-3901"/>
                      <a:pt x="311285" y="62"/>
                    </a:cubicBezTo>
                    <a:cubicBezTo>
                      <a:pt x="346625" y="3252"/>
                      <a:pt x="291854" y="197987"/>
                      <a:pt x="312904" y="205719"/>
                    </a:cubicBezTo>
                    <a:cubicBezTo>
                      <a:pt x="324036" y="209803"/>
                      <a:pt x="333590" y="177916"/>
                      <a:pt x="350025" y="141236"/>
                    </a:cubicBezTo>
                    <a:cubicBezTo>
                      <a:pt x="368606" y="99889"/>
                      <a:pt x="379658" y="53918"/>
                      <a:pt x="411314" y="73304"/>
                    </a:cubicBezTo>
                    <a:cubicBezTo>
                      <a:pt x="426171" y="82409"/>
                      <a:pt x="408156" y="127926"/>
                      <a:pt x="390183" y="172613"/>
                    </a:cubicBezTo>
                    <a:cubicBezTo>
                      <a:pt x="377755" y="203557"/>
                      <a:pt x="350349" y="247823"/>
                      <a:pt x="359174" y="256515"/>
                    </a:cubicBezTo>
                    <a:cubicBezTo>
                      <a:pt x="366663" y="263882"/>
                      <a:pt x="444225" y="161776"/>
                      <a:pt x="462765" y="171391"/>
                    </a:cubicBezTo>
                    <a:cubicBezTo>
                      <a:pt x="488350" y="184648"/>
                      <a:pt x="456046" y="230606"/>
                      <a:pt x="422365" y="265384"/>
                    </a:cubicBezTo>
                    <a:cubicBezTo>
                      <a:pt x="403582" y="284730"/>
                      <a:pt x="385730" y="299291"/>
                      <a:pt x="385730" y="299291"/>
                    </a:cubicBezTo>
                    <a:cubicBezTo>
                      <a:pt x="385730" y="299291"/>
                      <a:pt x="362696" y="349140"/>
                      <a:pt x="350147" y="375703"/>
                    </a:cubicBezTo>
                    <a:cubicBezTo>
                      <a:pt x="323308" y="432580"/>
                      <a:pt x="287603" y="444671"/>
                      <a:pt x="287603" y="444671"/>
                    </a:cubicBezTo>
                    <a:lnTo>
                      <a:pt x="271087" y="509263"/>
                    </a:lnTo>
                    <a:lnTo>
                      <a:pt x="93414" y="511065"/>
                    </a:lnTo>
                    <a:close/>
                  </a:path>
                </a:pathLst>
              </a:custGeom>
              <a:solidFill>
                <a:srgbClr val="FDBB8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20" name="Google Shape;820;p53"/>
              <p:cNvSpPr/>
              <p:nvPr/>
            </p:nvSpPr>
            <p:spPr>
              <a:xfrm>
                <a:off x="6319319" y="1930959"/>
                <a:ext cx="73474" cy="10292"/>
              </a:xfrm>
              <a:custGeom>
                <a:avLst/>
                <a:gdLst/>
                <a:ahLst/>
                <a:cxnLst/>
                <a:rect l="l" t="t" r="r" b="b"/>
                <a:pathLst>
                  <a:path w="73474" h="10292" extrusionOk="0">
                    <a:moveTo>
                      <a:pt x="36277" y="98"/>
                    </a:moveTo>
                    <a:cubicBezTo>
                      <a:pt x="29355" y="405"/>
                      <a:pt x="21987" y="1280"/>
                      <a:pt x="14620" y="2502"/>
                    </a:cubicBezTo>
                    <a:cubicBezTo>
                      <a:pt x="11341" y="3049"/>
                      <a:pt x="8305" y="3559"/>
                      <a:pt x="5512" y="4146"/>
                    </a:cubicBezTo>
                    <a:cubicBezTo>
                      <a:pt x="3852" y="4498"/>
                      <a:pt x="2637" y="4870"/>
                      <a:pt x="1990" y="5032"/>
                    </a:cubicBezTo>
                    <a:cubicBezTo>
                      <a:pt x="533" y="5384"/>
                      <a:pt x="-277" y="6749"/>
                      <a:pt x="87" y="8194"/>
                    </a:cubicBezTo>
                    <a:cubicBezTo>
                      <a:pt x="451" y="9643"/>
                      <a:pt x="1787" y="10570"/>
                      <a:pt x="3244" y="10218"/>
                    </a:cubicBezTo>
                    <a:cubicBezTo>
                      <a:pt x="3852" y="10072"/>
                      <a:pt x="5066" y="9801"/>
                      <a:pt x="6645" y="9461"/>
                    </a:cubicBezTo>
                    <a:cubicBezTo>
                      <a:pt x="9357" y="8890"/>
                      <a:pt x="12312" y="8348"/>
                      <a:pt x="15510" y="7813"/>
                    </a:cubicBezTo>
                    <a:cubicBezTo>
                      <a:pt x="22676" y="6623"/>
                      <a:pt x="29841" y="5834"/>
                      <a:pt x="36520" y="5538"/>
                    </a:cubicBezTo>
                    <a:cubicBezTo>
                      <a:pt x="36885" y="5522"/>
                      <a:pt x="37168" y="5425"/>
                      <a:pt x="37532" y="5413"/>
                    </a:cubicBezTo>
                    <a:cubicBezTo>
                      <a:pt x="45386" y="5129"/>
                      <a:pt x="53765" y="5518"/>
                      <a:pt x="62064" y="6295"/>
                    </a:cubicBezTo>
                    <a:cubicBezTo>
                      <a:pt x="64291" y="6506"/>
                      <a:pt x="66355" y="6708"/>
                      <a:pt x="68136" y="6931"/>
                    </a:cubicBezTo>
                    <a:cubicBezTo>
                      <a:pt x="69229" y="7060"/>
                      <a:pt x="70039" y="7251"/>
                      <a:pt x="70403" y="7307"/>
                    </a:cubicBezTo>
                    <a:cubicBezTo>
                      <a:pt x="71901" y="7522"/>
                      <a:pt x="73237" y="6506"/>
                      <a:pt x="73439" y="5032"/>
                    </a:cubicBezTo>
                    <a:cubicBezTo>
                      <a:pt x="73682" y="3559"/>
                      <a:pt x="72670" y="2085"/>
                      <a:pt x="71172" y="1871"/>
                    </a:cubicBezTo>
                    <a:cubicBezTo>
                      <a:pt x="70767" y="1806"/>
                      <a:pt x="70039" y="1753"/>
                      <a:pt x="68905" y="1616"/>
                    </a:cubicBezTo>
                    <a:cubicBezTo>
                      <a:pt x="67043" y="1389"/>
                      <a:pt x="64857" y="1195"/>
                      <a:pt x="62590" y="984"/>
                    </a:cubicBezTo>
                    <a:cubicBezTo>
                      <a:pt x="54089" y="187"/>
                      <a:pt x="45507" y="-194"/>
                      <a:pt x="37411" y="98"/>
                    </a:cubicBezTo>
                    <a:cubicBezTo>
                      <a:pt x="37006" y="110"/>
                      <a:pt x="36641" y="81"/>
                      <a:pt x="36277" y="98"/>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21" name="Google Shape;821;p53"/>
              <p:cNvSpPr/>
              <p:nvPr/>
            </p:nvSpPr>
            <p:spPr>
              <a:xfrm>
                <a:off x="6269970" y="2156009"/>
                <a:ext cx="94366" cy="23675"/>
              </a:xfrm>
              <a:custGeom>
                <a:avLst/>
                <a:gdLst/>
                <a:ahLst/>
                <a:cxnLst/>
                <a:rect l="l" t="t" r="r" b="b"/>
                <a:pathLst>
                  <a:path w="94366" h="23675" extrusionOk="0">
                    <a:moveTo>
                      <a:pt x="3774" y="224"/>
                    </a:moveTo>
                    <a:cubicBezTo>
                      <a:pt x="2397" y="-367"/>
                      <a:pt x="819" y="249"/>
                      <a:pt x="211" y="1617"/>
                    </a:cubicBezTo>
                    <a:cubicBezTo>
                      <a:pt x="-355" y="2985"/>
                      <a:pt x="252" y="4568"/>
                      <a:pt x="1628" y="5159"/>
                    </a:cubicBezTo>
                    <a:cubicBezTo>
                      <a:pt x="1952" y="5301"/>
                      <a:pt x="6486" y="7224"/>
                      <a:pt x="8308" y="7940"/>
                    </a:cubicBezTo>
                    <a:cubicBezTo>
                      <a:pt x="13529" y="9988"/>
                      <a:pt x="19075" y="12101"/>
                      <a:pt x="24783" y="14012"/>
                    </a:cubicBezTo>
                    <a:cubicBezTo>
                      <a:pt x="30613" y="15971"/>
                      <a:pt x="36199" y="17567"/>
                      <a:pt x="41583" y="18947"/>
                    </a:cubicBezTo>
                    <a:cubicBezTo>
                      <a:pt x="44700" y="19748"/>
                      <a:pt x="47736" y="20542"/>
                      <a:pt x="50570" y="21097"/>
                    </a:cubicBezTo>
                    <a:cubicBezTo>
                      <a:pt x="64090" y="23736"/>
                      <a:pt x="77085" y="24137"/>
                      <a:pt x="88136" y="23250"/>
                    </a:cubicBezTo>
                    <a:cubicBezTo>
                      <a:pt x="89230" y="23161"/>
                      <a:pt x="91861" y="22768"/>
                      <a:pt x="92063" y="22744"/>
                    </a:cubicBezTo>
                    <a:cubicBezTo>
                      <a:pt x="93561" y="22529"/>
                      <a:pt x="94573" y="21182"/>
                      <a:pt x="94330" y="19708"/>
                    </a:cubicBezTo>
                    <a:cubicBezTo>
                      <a:pt x="94128" y="18230"/>
                      <a:pt x="92792" y="17218"/>
                      <a:pt x="91294" y="17429"/>
                    </a:cubicBezTo>
                    <a:cubicBezTo>
                      <a:pt x="90687" y="17518"/>
                      <a:pt x="89432" y="17664"/>
                      <a:pt x="87651" y="17809"/>
                    </a:cubicBezTo>
                    <a:cubicBezTo>
                      <a:pt x="77045" y="18659"/>
                      <a:pt x="64577" y="18315"/>
                      <a:pt x="51582" y="15785"/>
                    </a:cubicBezTo>
                    <a:cubicBezTo>
                      <a:pt x="48829" y="15247"/>
                      <a:pt x="45995" y="14538"/>
                      <a:pt x="43000" y="13761"/>
                    </a:cubicBezTo>
                    <a:cubicBezTo>
                      <a:pt x="37738" y="12413"/>
                      <a:pt x="32111" y="10745"/>
                      <a:pt x="26403" y="8827"/>
                    </a:cubicBezTo>
                    <a:cubicBezTo>
                      <a:pt x="20816" y="6944"/>
                      <a:pt x="15311" y="4896"/>
                      <a:pt x="10210" y="2880"/>
                    </a:cubicBezTo>
                    <a:cubicBezTo>
                      <a:pt x="8429" y="2176"/>
                      <a:pt x="4057" y="354"/>
                      <a:pt x="3774" y="224"/>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22" name="Google Shape;822;p53"/>
              <p:cNvSpPr/>
              <p:nvPr/>
            </p:nvSpPr>
            <p:spPr>
              <a:xfrm>
                <a:off x="6487563" y="1923194"/>
                <a:ext cx="90796" cy="95941"/>
              </a:xfrm>
              <a:custGeom>
                <a:avLst/>
                <a:gdLst/>
                <a:ahLst/>
                <a:cxnLst/>
                <a:rect l="l" t="t" r="r" b="b"/>
                <a:pathLst>
                  <a:path w="90796" h="95941" extrusionOk="0">
                    <a:moveTo>
                      <a:pt x="88292" y="681"/>
                    </a:moveTo>
                    <a:cubicBezTo>
                      <a:pt x="106064" y="13513"/>
                      <a:pt x="24170" y="111608"/>
                      <a:pt x="3079" y="93784"/>
                    </a:cubicBezTo>
                    <a:cubicBezTo>
                      <a:pt x="-18012" y="75960"/>
                      <a:pt x="75703" y="-8395"/>
                      <a:pt x="88292" y="68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23" name="Google Shape;823;p53"/>
              <p:cNvSpPr/>
              <p:nvPr/>
            </p:nvSpPr>
            <p:spPr>
              <a:xfrm>
                <a:off x="6295786" y="1753852"/>
                <a:ext cx="35864" cy="172434"/>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24" name="Google Shape;824;p53"/>
              <p:cNvSpPr/>
              <p:nvPr/>
            </p:nvSpPr>
            <p:spPr>
              <a:xfrm>
                <a:off x="6384066" y="1747575"/>
                <a:ext cx="44912" cy="178777"/>
              </a:xfrm>
              <a:custGeom>
                <a:avLst/>
                <a:gdLst/>
                <a:ahLst/>
                <a:cxnLst/>
                <a:rect l="l" t="t" r="r" b="b"/>
                <a:pathLst>
                  <a:path w="44912" h="178777" extrusionOk="0">
                    <a:moveTo>
                      <a:pt x="37636" y="0"/>
                    </a:moveTo>
                    <a:cubicBezTo>
                      <a:pt x="56460" y="203"/>
                      <a:pt x="35652" y="183174"/>
                      <a:pt x="10595" y="178697"/>
                    </a:cubicBezTo>
                    <a:cubicBezTo>
                      <a:pt x="-17459" y="173689"/>
                      <a:pt x="16748" y="-223"/>
                      <a:pt x="37636"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25" name="Google Shape;825;p53"/>
              <p:cNvSpPr/>
              <p:nvPr/>
            </p:nvSpPr>
            <p:spPr>
              <a:xfrm>
                <a:off x="6124636" y="1946983"/>
                <a:ext cx="94783" cy="91404"/>
              </a:xfrm>
              <a:custGeom>
                <a:avLst/>
                <a:gdLst/>
                <a:ahLst/>
                <a:cxnLst/>
                <a:rect l="l" t="t" r="r" b="b"/>
                <a:pathLst>
                  <a:path w="94783" h="91404" extrusionOk="0">
                    <a:moveTo>
                      <a:pt x="1675" y="4148"/>
                    </a:moveTo>
                    <a:cubicBezTo>
                      <a:pt x="12119" y="-8681"/>
                      <a:pt x="41589" y="11078"/>
                      <a:pt x="55960" y="25020"/>
                    </a:cubicBezTo>
                    <a:cubicBezTo>
                      <a:pt x="70331" y="38966"/>
                      <a:pt x="106400" y="78824"/>
                      <a:pt x="91057" y="89656"/>
                    </a:cubicBezTo>
                    <a:cubicBezTo>
                      <a:pt x="78427" y="98562"/>
                      <a:pt x="56688" y="71318"/>
                      <a:pt x="45030" y="55620"/>
                    </a:cubicBezTo>
                    <a:cubicBezTo>
                      <a:pt x="32885" y="39265"/>
                      <a:pt x="-8810" y="16980"/>
                      <a:pt x="1675" y="414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26" name="Google Shape;826;p53"/>
              <p:cNvSpPr/>
              <p:nvPr/>
            </p:nvSpPr>
            <p:spPr>
              <a:xfrm>
                <a:off x="6243069" y="1953813"/>
                <a:ext cx="186818" cy="188203"/>
              </a:xfrm>
              <a:custGeom>
                <a:avLst/>
                <a:gdLst/>
                <a:ahLst/>
                <a:cxnLst/>
                <a:rect l="l" t="t" r="r" b="b"/>
                <a:pathLst>
                  <a:path w="186818" h="188203" extrusionOk="0">
                    <a:moveTo>
                      <a:pt x="135035" y="109354"/>
                    </a:moveTo>
                    <a:cubicBezTo>
                      <a:pt x="228385" y="49773"/>
                      <a:pt x="173613" y="6369"/>
                      <a:pt x="139893" y="973"/>
                    </a:cubicBezTo>
                    <a:cubicBezTo>
                      <a:pt x="53263" y="-12880"/>
                      <a:pt x="-31181" y="125060"/>
                      <a:pt x="11365" y="167298"/>
                    </a:cubicBezTo>
                    <a:cubicBezTo>
                      <a:pt x="69738" y="225227"/>
                      <a:pt x="73746" y="148499"/>
                      <a:pt x="135035" y="10935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27" name="Google Shape;827;p53"/>
              <p:cNvSpPr/>
              <p:nvPr/>
            </p:nvSpPr>
            <p:spPr>
              <a:xfrm>
                <a:off x="6288502" y="1981043"/>
                <a:ext cx="163597" cy="173381"/>
              </a:xfrm>
              <a:custGeom>
                <a:avLst/>
                <a:gdLst/>
                <a:ahLst/>
                <a:cxnLst/>
                <a:rect l="l" t="t" r="r" b="b"/>
                <a:pathLst>
                  <a:path w="163597" h="173381" extrusionOk="0">
                    <a:moveTo>
                      <a:pt x="5482" y="116743"/>
                    </a:moveTo>
                    <a:cubicBezTo>
                      <a:pt x="18112" y="143672"/>
                      <a:pt x="38353" y="123063"/>
                      <a:pt x="54383" y="131349"/>
                    </a:cubicBezTo>
                    <a:cubicBezTo>
                      <a:pt x="64948" y="136802"/>
                      <a:pt x="69807" y="167232"/>
                      <a:pt x="100613" y="172539"/>
                    </a:cubicBezTo>
                    <a:cubicBezTo>
                      <a:pt x="169390" y="184379"/>
                      <a:pt x="189186" y="68494"/>
                      <a:pt x="122796" y="14909"/>
                    </a:cubicBezTo>
                    <a:cubicBezTo>
                      <a:pt x="58593" y="-36936"/>
                      <a:pt x="-21843" y="58507"/>
                      <a:pt x="5482" y="11674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828" name="Google Shape;828;p53"/>
            <p:cNvSpPr/>
            <p:nvPr/>
          </p:nvSpPr>
          <p:spPr>
            <a:xfrm rot="-9362095">
              <a:off x="5995679" y="4414603"/>
              <a:ext cx="200652" cy="964736"/>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829" name="Google Shape;829;p53"/>
          <p:cNvSpPr/>
          <p:nvPr/>
        </p:nvSpPr>
        <p:spPr>
          <a:xfrm flipH="1">
            <a:off x="7389175" y="4020319"/>
            <a:ext cx="1824706" cy="1211471"/>
          </a:xfrm>
          <a:custGeom>
            <a:avLst/>
            <a:gdLst/>
            <a:ahLst/>
            <a:cxnLst/>
            <a:rect l="l" t="t" r="r" b="b"/>
            <a:pathLst>
              <a:path w="746301" h="495489" extrusionOk="0">
                <a:moveTo>
                  <a:pt x="25765" y="229"/>
                </a:moveTo>
                <a:cubicBezTo>
                  <a:pt x="14366" y="1686"/>
                  <a:pt x="4391" y="9847"/>
                  <a:pt x="1096" y="21611"/>
                </a:cubicBezTo>
                <a:cubicBezTo>
                  <a:pt x="-3296" y="37289"/>
                  <a:pt x="5909" y="53522"/>
                  <a:pt x="21592" y="57915"/>
                </a:cubicBezTo>
                <a:cubicBezTo>
                  <a:pt x="31765" y="61125"/>
                  <a:pt x="41764" y="65104"/>
                  <a:pt x="50435" y="71452"/>
                </a:cubicBezTo>
                <a:cubicBezTo>
                  <a:pt x="64753" y="81940"/>
                  <a:pt x="69303" y="95757"/>
                  <a:pt x="72570" y="112819"/>
                </a:cubicBezTo>
                <a:cubicBezTo>
                  <a:pt x="76909" y="135469"/>
                  <a:pt x="75695" y="158693"/>
                  <a:pt x="79784" y="181382"/>
                </a:cubicBezTo>
                <a:cubicBezTo>
                  <a:pt x="81702" y="192061"/>
                  <a:pt x="84662" y="202587"/>
                  <a:pt x="89398" y="212379"/>
                </a:cubicBezTo>
                <a:cubicBezTo>
                  <a:pt x="98972" y="232178"/>
                  <a:pt x="115205" y="247517"/>
                  <a:pt x="135190" y="256528"/>
                </a:cubicBezTo>
                <a:cubicBezTo>
                  <a:pt x="145671" y="261252"/>
                  <a:pt x="156965" y="264450"/>
                  <a:pt x="168336" y="266142"/>
                </a:cubicBezTo>
                <a:cubicBezTo>
                  <a:pt x="176607" y="267373"/>
                  <a:pt x="184917" y="267773"/>
                  <a:pt x="193257" y="267154"/>
                </a:cubicBezTo>
                <a:cubicBezTo>
                  <a:pt x="231892" y="264280"/>
                  <a:pt x="264273" y="241282"/>
                  <a:pt x="292687" y="216678"/>
                </a:cubicBezTo>
                <a:cubicBezTo>
                  <a:pt x="309745" y="201910"/>
                  <a:pt x="325978" y="185896"/>
                  <a:pt x="344300" y="172655"/>
                </a:cubicBezTo>
                <a:cubicBezTo>
                  <a:pt x="351777" y="167254"/>
                  <a:pt x="359817" y="162300"/>
                  <a:pt x="368463" y="158992"/>
                </a:cubicBezTo>
                <a:cubicBezTo>
                  <a:pt x="374463" y="156701"/>
                  <a:pt x="380871" y="155357"/>
                  <a:pt x="387312" y="155576"/>
                </a:cubicBezTo>
                <a:cubicBezTo>
                  <a:pt x="392185" y="155746"/>
                  <a:pt x="396930" y="156891"/>
                  <a:pt x="401480" y="158612"/>
                </a:cubicBezTo>
                <a:cubicBezTo>
                  <a:pt x="406738" y="160603"/>
                  <a:pt x="411985" y="163210"/>
                  <a:pt x="415903" y="167343"/>
                </a:cubicBezTo>
                <a:cubicBezTo>
                  <a:pt x="422360" y="174152"/>
                  <a:pt x="424477" y="183977"/>
                  <a:pt x="425263" y="193021"/>
                </a:cubicBezTo>
                <a:cubicBezTo>
                  <a:pt x="426639" y="208857"/>
                  <a:pt x="424736" y="224876"/>
                  <a:pt x="422862" y="240586"/>
                </a:cubicBezTo>
                <a:cubicBezTo>
                  <a:pt x="419033" y="272652"/>
                  <a:pt x="412843" y="307162"/>
                  <a:pt x="420077" y="339134"/>
                </a:cubicBezTo>
                <a:cubicBezTo>
                  <a:pt x="422810" y="351213"/>
                  <a:pt x="427582" y="362811"/>
                  <a:pt x="435007" y="372786"/>
                </a:cubicBezTo>
                <a:cubicBezTo>
                  <a:pt x="447483" y="389553"/>
                  <a:pt x="466254" y="402791"/>
                  <a:pt x="487126" y="406053"/>
                </a:cubicBezTo>
                <a:cubicBezTo>
                  <a:pt x="496441" y="407515"/>
                  <a:pt x="505837" y="406985"/>
                  <a:pt x="515083" y="405296"/>
                </a:cubicBezTo>
                <a:cubicBezTo>
                  <a:pt x="540893" y="400584"/>
                  <a:pt x="565599" y="386468"/>
                  <a:pt x="592503" y="389861"/>
                </a:cubicBezTo>
                <a:cubicBezTo>
                  <a:pt x="599061" y="390691"/>
                  <a:pt x="605400" y="392468"/>
                  <a:pt x="611477" y="395050"/>
                </a:cubicBezTo>
                <a:cubicBezTo>
                  <a:pt x="626361" y="401370"/>
                  <a:pt x="638534" y="411721"/>
                  <a:pt x="650695" y="422120"/>
                </a:cubicBezTo>
                <a:cubicBezTo>
                  <a:pt x="662029" y="431816"/>
                  <a:pt x="673069" y="441900"/>
                  <a:pt x="683711" y="452356"/>
                </a:cubicBezTo>
                <a:cubicBezTo>
                  <a:pt x="690727" y="459250"/>
                  <a:pt x="697633" y="466322"/>
                  <a:pt x="703952" y="473859"/>
                </a:cubicBezTo>
                <a:cubicBezTo>
                  <a:pt x="706174" y="476511"/>
                  <a:pt x="708271" y="479268"/>
                  <a:pt x="710279" y="482085"/>
                </a:cubicBezTo>
                <a:cubicBezTo>
                  <a:pt x="710773" y="482777"/>
                  <a:pt x="712736" y="485862"/>
                  <a:pt x="712554" y="485498"/>
                </a:cubicBezTo>
                <a:cubicBezTo>
                  <a:pt x="716797" y="494307"/>
                  <a:pt x="727407" y="497966"/>
                  <a:pt x="736211" y="493724"/>
                </a:cubicBezTo>
                <a:cubicBezTo>
                  <a:pt x="745016" y="489477"/>
                  <a:pt x="748805" y="478996"/>
                  <a:pt x="744559" y="470192"/>
                </a:cubicBezTo>
                <a:cubicBezTo>
                  <a:pt x="740863" y="462666"/>
                  <a:pt x="735151" y="455926"/>
                  <a:pt x="729759" y="449571"/>
                </a:cubicBezTo>
                <a:cubicBezTo>
                  <a:pt x="721569" y="439920"/>
                  <a:pt x="712756" y="430707"/>
                  <a:pt x="703701" y="421869"/>
                </a:cubicBezTo>
                <a:cubicBezTo>
                  <a:pt x="692949" y="411381"/>
                  <a:pt x="681853" y="401277"/>
                  <a:pt x="670555" y="391379"/>
                </a:cubicBezTo>
                <a:cubicBezTo>
                  <a:pt x="663062" y="384817"/>
                  <a:pt x="655492" y="378316"/>
                  <a:pt x="647278" y="372656"/>
                </a:cubicBezTo>
                <a:cubicBezTo>
                  <a:pt x="630907" y="361378"/>
                  <a:pt x="612472" y="353517"/>
                  <a:pt x="592628" y="351278"/>
                </a:cubicBezTo>
                <a:cubicBezTo>
                  <a:pt x="573295" y="349096"/>
                  <a:pt x="554390" y="352703"/>
                  <a:pt x="535704" y="357350"/>
                </a:cubicBezTo>
                <a:cubicBezTo>
                  <a:pt x="522418" y="360654"/>
                  <a:pt x="504448" y="367301"/>
                  <a:pt x="490919" y="362030"/>
                </a:cubicBezTo>
                <a:cubicBezTo>
                  <a:pt x="485228" y="359816"/>
                  <a:pt x="480479" y="355424"/>
                  <a:pt x="476500" y="350898"/>
                </a:cubicBezTo>
                <a:cubicBezTo>
                  <a:pt x="467481" y="340656"/>
                  <a:pt x="465627" y="327479"/>
                  <a:pt x="465618" y="314213"/>
                </a:cubicBezTo>
                <a:cubicBezTo>
                  <a:pt x="465606" y="297434"/>
                  <a:pt x="468420" y="280659"/>
                  <a:pt x="470934" y="264118"/>
                </a:cubicBezTo>
                <a:cubicBezTo>
                  <a:pt x="477848" y="218605"/>
                  <a:pt x="487891" y="161134"/>
                  <a:pt x="449045" y="126607"/>
                </a:cubicBezTo>
                <a:cubicBezTo>
                  <a:pt x="443755" y="121903"/>
                  <a:pt x="437877" y="117831"/>
                  <a:pt x="431590" y="114588"/>
                </a:cubicBezTo>
                <a:cubicBezTo>
                  <a:pt x="423101" y="110216"/>
                  <a:pt x="414122" y="106942"/>
                  <a:pt x="404771" y="104974"/>
                </a:cubicBezTo>
                <a:cubicBezTo>
                  <a:pt x="398452" y="103650"/>
                  <a:pt x="391999" y="102958"/>
                  <a:pt x="385543" y="102950"/>
                </a:cubicBezTo>
                <a:cubicBezTo>
                  <a:pt x="334188" y="102889"/>
                  <a:pt x="294723" y="144168"/>
                  <a:pt x="257266" y="173922"/>
                </a:cubicBezTo>
                <a:cubicBezTo>
                  <a:pt x="232001" y="193992"/>
                  <a:pt x="202555" y="215265"/>
                  <a:pt x="169093" y="204153"/>
                </a:cubicBezTo>
                <a:cubicBezTo>
                  <a:pt x="159224" y="200878"/>
                  <a:pt x="149982" y="195502"/>
                  <a:pt x="145566" y="185686"/>
                </a:cubicBezTo>
                <a:cubicBezTo>
                  <a:pt x="143898" y="181982"/>
                  <a:pt x="142744" y="178140"/>
                  <a:pt x="141894" y="174173"/>
                </a:cubicBezTo>
                <a:cubicBezTo>
                  <a:pt x="140744" y="168789"/>
                  <a:pt x="140113" y="163332"/>
                  <a:pt x="139619" y="157855"/>
                </a:cubicBezTo>
                <a:cubicBezTo>
                  <a:pt x="137773" y="137452"/>
                  <a:pt x="138655" y="116556"/>
                  <a:pt x="134810" y="96372"/>
                </a:cubicBezTo>
                <a:cubicBezTo>
                  <a:pt x="133122" y="87506"/>
                  <a:pt x="130584" y="78641"/>
                  <a:pt x="127094" y="70314"/>
                </a:cubicBezTo>
                <a:cubicBezTo>
                  <a:pt x="115986" y="43803"/>
                  <a:pt x="94976" y="23773"/>
                  <a:pt x="69028" y="11867"/>
                </a:cubicBezTo>
                <a:cubicBezTo>
                  <a:pt x="58891" y="7216"/>
                  <a:pt x="48204" y="3828"/>
                  <a:pt x="37404" y="1115"/>
                </a:cubicBezTo>
                <a:cubicBezTo>
                  <a:pt x="33481" y="18"/>
                  <a:pt x="29562" y="-253"/>
                  <a:pt x="25765" y="22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30" name="Google Shape;830;p53"/>
          <p:cNvSpPr/>
          <p:nvPr/>
        </p:nvSpPr>
        <p:spPr>
          <a:xfrm>
            <a:off x="8457962" y="51889"/>
            <a:ext cx="718859" cy="1397647"/>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831" name="Google Shape;831;p53"/>
          <p:cNvGrpSpPr/>
          <p:nvPr/>
        </p:nvGrpSpPr>
        <p:grpSpPr>
          <a:xfrm>
            <a:off x="44026" y="1174914"/>
            <a:ext cx="1118204" cy="1397691"/>
            <a:chOff x="294081" y="806179"/>
            <a:chExt cx="326283" cy="407835"/>
          </a:xfrm>
        </p:grpSpPr>
        <p:sp>
          <p:nvSpPr>
            <p:cNvPr id="832" name="Google Shape;832;p53"/>
            <p:cNvSpPr/>
            <p:nvPr/>
          </p:nvSpPr>
          <p:spPr>
            <a:xfrm>
              <a:off x="294081" y="910488"/>
              <a:ext cx="40284" cy="49764"/>
            </a:xfrm>
            <a:custGeom>
              <a:avLst/>
              <a:gdLst/>
              <a:ahLst/>
              <a:cxnLst/>
              <a:rect l="l" t="t" r="r" b="b"/>
              <a:pathLst>
                <a:path w="40284" h="49764" extrusionOk="0">
                  <a:moveTo>
                    <a:pt x="3451" y="1335"/>
                  </a:moveTo>
                  <a:cubicBezTo>
                    <a:pt x="-8037" y="10727"/>
                    <a:pt x="11056" y="60147"/>
                    <a:pt x="32723" y="47796"/>
                  </a:cubicBezTo>
                  <a:cubicBezTo>
                    <a:pt x="57381" y="33741"/>
                    <a:pt x="14814" y="-7951"/>
                    <a:pt x="3451" y="133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33" name="Google Shape;833;p53"/>
            <p:cNvSpPr/>
            <p:nvPr/>
          </p:nvSpPr>
          <p:spPr>
            <a:xfrm>
              <a:off x="350234" y="858974"/>
              <a:ext cx="39117" cy="43972"/>
            </a:xfrm>
            <a:custGeom>
              <a:avLst/>
              <a:gdLst/>
              <a:ahLst/>
              <a:cxnLst/>
              <a:rect l="l" t="t" r="r" b="b"/>
              <a:pathLst>
                <a:path w="39117" h="43972" extrusionOk="0">
                  <a:moveTo>
                    <a:pt x="4702" y="1713"/>
                  </a:moveTo>
                  <a:cubicBezTo>
                    <a:pt x="-10298" y="10332"/>
                    <a:pt x="13819" y="53752"/>
                    <a:pt x="31813" y="41956"/>
                  </a:cubicBezTo>
                  <a:cubicBezTo>
                    <a:pt x="53368" y="27824"/>
                    <a:pt x="22033" y="-8241"/>
                    <a:pt x="4702" y="17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34" name="Google Shape;834;p53"/>
            <p:cNvSpPr/>
            <p:nvPr/>
          </p:nvSpPr>
          <p:spPr>
            <a:xfrm>
              <a:off x="362269" y="943534"/>
              <a:ext cx="52002" cy="68663"/>
            </a:xfrm>
            <a:custGeom>
              <a:avLst/>
              <a:gdLst/>
              <a:ahLst/>
              <a:cxnLst/>
              <a:rect l="l" t="t" r="r" b="b"/>
              <a:pathLst>
                <a:path w="52002" h="68663" extrusionOk="0">
                  <a:moveTo>
                    <a:pt x="10877" y="314"/>
                  </a:moveTo>
                  <a:cubicBezTo>
                    <a:pt x="-17027" y="6548"/>
                    <a:pt x="14090" y="78386"/>
                    <a:pt x="44299" y="67553"/>
                  </a:cubicBezTo>
                  <a:cubicBezTo>
                    <a:pt x="66949" y="59433"/>
                    <a:pt x="34752" y="-5026"/>
                    <a:pt x="10877" y="314"/>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35" name="Google Shape;835;p53"/>
            <p:cNvSpPr/>
            <p:nvPr/>
          </p:nvSpPr>
          <p:spPr>
            <a:xfrm>
              <a:off x="431719" y="887416"/>
              <a:ext cx="40174" cy="50997"/>
            </a:xfrm>
            <a:custGeom>
              <a:avLst/>
              <a:gdLst/>
              <a:ahLst/>
              <a:cxnLst/>
              <a:rect l="l" t="t" r="r" b="b"/>
              <a:pathLst>
                <a:path w="40174" h="50997" extrusionOk="0">
                  <a:moveTo>
                    <a:pt x="6211" y="989"/>
                  </a:moveTo>
                  <a:cubicBezTo>
                    <a:pt x="-14649" y="14761"/>
                    <a:pt x="22590" y="60448"/>
                    <a:pt x="36341" y="49247"/>
                  </a:cubicBezTo>
                  <a:cubicBezTo>
                    <a:pt x="51295" y="37066"/>
                    <a:pt x="18513" y="-7132"/>
                    <a:pt x="6211" y="98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36" name="Google Shape;836;p53"/>
            <p:cNvSpPr/>
            <p:nvPr/>
          </p:nvSpPr>
          <p:spPr>
            <a:xfrm>
              <a:off x="444907" y="806179"/>
              <a:ext cx="39374" cy="45892"/>
            </a:xfrm>
            <a:custGeom>
              <a:avLst/>
              <a:gdLst/>
              <a:ahLst/>
              <a:cxnLst/>
              <a:rect l="l" t="t" r="r" b="b"/>
              <a:pathLst>
                <a:path w="39374" h="45892" extrusionOk="0">
                  <a:moveTo>
                    <a:pt x="5976" y="1292"/>
                  </a:moveTo>
                  <a:cubicBezTo>
                    <a:pt x="-12248" y="11748"/>
                    <a:pt x="15336" y="53464"/>
                    <a:pt x="33580" y="44688"/>
                  </a:cubicBezTo>
                  <a:cubicBezTo>
                    <a:pt x="51943" y="35859"/>
                    <a:pt x="22230" y="-8031"/>
                    <a:pt x="5976" y="129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37" name="Google Shape;837;p53"/>
            <p:cNvSpPr/>
            <p:nvPr/>
          </p:nvSpPr>
          <p:spPr>
            <a:xfrm>
              <a:off x="521082" y="898577"/>
              <a:ext cx="35816" cy="41964"/>
            </a:xfrm>
            <a:custGeom>
              <a:avLst/>
              <a:gdLst/>
              <a:ahLst/>
              <a:cxnLst/>
              <a:rect l="l" t="t" r="r" b="b"/>
              <a:pathLst>
                <a:path w="35816" h="41964" extrusionOk="0">
                  <a:moveTo>
                    <a:pt x="6526" y="357"/>
                  </a:moveTo>
                  <a:cubicBezTo>
                    <a:pt x="-10197" y="5538"/>
                    <a:pt x="8259" y="50400"/>
                    <a:pt x="27714" y="40559"/>
                  </a:cubicBezTo>
                  <a:cubicBezTo>
                    <a:pt x="50311" y="29135"/>
                    <a:pt x="19865" y="-3776"/>
                    <a:pt x="6526" y="35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38" name="Google Shape;838;p53"/>
            <p:cNvSpPr/>
            <p:nvPr/>
          </p:nvSpPr>
          <p:spPr>
            <a:xfrm>
              <a:off x="484925" y="985404"/>
              <a:ext cx="38729" cy="54203"/>
            </a:xfrm>
            <a:custGeom>
              <a:avLst/>
              <a:gdLst/>
              <a:ahLst/>
              <a:cxnLst/>
              <a:rect l="l" t="t" r="r" b="b"/>
              <a:pathLst>
                <a:path w="38729" h="54203" extrusionOk="0">
                  <a:moveTo>
                    <a:pt x="4724" y="577"/>
                  </a:moveTo>
                  <a:cubicBezTo>
                    <a:pt x="-9643" y="8775"/>
                    <a:pt x="11694" y="59785"/>
                    <a:pt x="29547" y="53701"/>
                  </a:cubicBezTo>
                  <a:cubicBezTo>
                    <a:pt x="56693" y="44443"/>
                    <a:pt x="16111" y="-5924"/>
                    <a:pt x="4724" y="57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39" name="Google Shape;839;p53"/>
            <p:cNvSpPr/>
            <p:nvPr/>
          </p:nvSpPr>
          <p:spPr>
            <a:xfrm>
              <a:off x="461499" y="1072637"/>
              <a:ext cx="36541" cy="45888"/>
            </a:xfrm>
            <a:custGeom>
              <a:avLst/>
              <a:gdLst/>
              <a:ahLst/>
              <a:cxnLst/>
              <a:rect l="l" t="t" r="r" b="b"/>
              <a:pathLst>
                <a:path w="36541" h="45888" extrusionOk="0">
                  <a:moveTo>
                    <a:pt x="4456" y="488"/>
                  </a:moveTo>
                  <a:cubicBezTo>
                    <a:pt x="-9097" y="7431"/>
                    <a:pt x="11034" y="50616"/>
                    <a:pt x="27878" y="45463"/>
                  </a:cubicBezTo>
                  <a:cubicBezTo>
                    <a:pt x="53491" y="37626"/>
                    <a:pt x="15200" y="-5013"/>
                    <a:pt x="4456" y="48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40" name="Google Shape;840;p53"/>
            <p:cNvSpPr/>
            <p:nvPr/>
          </p:nvSpPr>
          <p:spPr>
            <a:xfrm>
              <a:off x="299468" y="990154"/>
              <a:ext cx="54435" cy="63512"/>
            </a:xfrm>
            <a:custGeom>
              <a:avLst/>
              <a:gdLst/>
              <a:ahLst/>
              <a:cxnLst/>
              <a:rect l="l" t="t" r="r" b="b"/>
              <a:pathLst>
                <a:path w="54435" h="63512" extrusionOk="0">
                  <a:moveTo>
                    <a:pt x="6165" y="479"/>
                  </a:moveTo>
                  <a:cubicBezTo>
                    <a:pt x="-12950" y="6227"/>
                    <a:pt x="16370" y="73681"/>
                    <a:pt x="39822" y="62200"/>
                  </a:cubicBezTo>
                  <a:cubicBezTo>
                    <a:pt x="80529" y="42275"/>
                    <a:pt x="25281" y="-5270"/>
                    <a:pt x="6165" y="47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41" name="Google Shape;841;p53"/>
            <p:cNvSpPr/>
            <p:nvPr/>
          </p:nvSpPr>
          <p:spPr>
            <a:xfrm>
              <a:off x="580978" y="1013259"/>
              <a:ext cx="39386" cy="52947"/>
            </a:xfrm>
            <a:custGeom>
              <a:avLst/>
              <a:gdLst/>
              <a:ahLst/>
              <a:cxnLst/>
              <a:rect l="l" t="t" r="r" b="b"/>
              <a:pathLst>
                <a:path w="39386" h="52947" extrusionOk="0">
                  <a:moveTo>
                    <a:pt x="6853" y="565"/>
                  </a:moveTo>
                  <a:cubicBezTo>
                    <a:pt x="-7068" y="5452"/>
                    <a:pt x="287" y="62417"/>
                    <a:pt x="28304" y="51580"/>
                  </a:cubicBezTo>
                  <a:cubicBezTo>
                    <a:pt x="56321" y="40747"/>
                    <a:pt x="24471" y="-5620"/>
                    <a:pt x="6853" y="56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42" name="Google Shape;842;p53"/>
            <p:cNvSpPr/>
            <p:nvPr/>
          </p:nvSpPr>
          <p:spPr>
            <a:xfrm>
              <a:off x="547665" y="1097763"/>
              <a:ext cx="39383" cy="52951"/>
            </a:xfrm>
            <a:custGeom>
              <a:avLst/>
              <a:gdLst/>
              <a:ahLst/>
              <a:cxnLst/>
              <a:rect l="l" t="t" r="r" b="b"/>
              <a:pathLst>
                <a:path w="39383" h="52951" extrusionOk="0">
                  <a:moveTo>
                    <a:pt x="6854" y="565"/>
                  </a:moveTo>
                  <a:cubicBezTo>
                    <a:pt x="-7067" y="5456"/>
                    <a:pt x="284" y="62421"/>
                    <a:pt x="28301" y="51584"/>
                  </a:cubicBezTo>
                  <a:cubicBezTo>
                    <a:pt x="56318" y="40747"/>
                    <a:pt x="24472" y="-5620"/>
                    <a:pt x="6854" y="56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43" name="Google Shape;843;p53"/>
            <p:cNvSpPr/>
            <p:nvPr/>
          </p:nvSpPr>
          <p:spPr>
            <a:xfrm>
              <a:off x="378446" y="1050379"/>
              <a:ext cx="48288" cy="58445"/>
            </a:xfrm>
            <a:custGeom>
              <a:avLst/>
              <a:gdLst/>
              <a:ahLst/>
              <a:cxnLst/>
              <a:rect l="l" t="t" r="r" b="b"/>
              <a:pathLst>
                <a:path w="48288" h="58445" extrusionOk="0">
                  <a:moveTo>
                    <a:pt x="3945" y="1542"/>
                  </a:moveTo>
                  <a:cubicBezTo>
                    <a:pt x="-2518" y="6950"/>
                    <a:pt x="154" y="16180"/>
                    <a:pt x="3522" y="26122"/>
                  </a:cubicBezTo>
                  <a:cubicBezTo>
                    <a:pt x="6884" y="36052"/>
                    <a:pt x="10933" y="46695"/>
                    <a:pt x="17164" y="53568"/>
                  </a:cubicBezTo>
                  <a:cubicBezTo>
                    <a:pt x="28070" y="65595"/>
                    <a:pt x="54229" y="54034"/>
                    <a:pt x="47064" y="33591"/>
                  </a:cubicBezTo>
                  <a:cubicBezTo>
                    <a:pt x="44967" y="27612"/>
                    <a:pt x="35106" y="18503"/>
                    <a:pt x="25666" y="10569"/>
                  </a:cubicBezTo>
                  <a:cubicBezTo>
                    <a:pt x="17276" y="3517"/>
                    <a:pt x="9470" y="-3085"/>
                    <a:pt x="3945" y="154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44" name="Google Shape;844;p53"/>
            <p:cNvSpPr/>
            <p:nvPr/>
          </p:nvSpPr>
          <p:spPr>
            <a:xfrm>
              <a:off x="426148" y="1160252"/>
              <a:ext cx="44418" cy="53762"/>
            </a:xfrm>
            <a:custGeom>
              <a:avLst/>
              <a:gdLst/>
              <a:ahLst/>
              <a:cxnLst/>
              <a:rect l="l" t="t" r="r" b="b"/>
              <a:pathLst>
                <a:path w="44418" h="53762" extrusionOk="0">
                  <a:moveTo>
                    <a:pt x="3629" y="1417"/>
                  </a:moveTo>
                  <a:cubicBezTo>
                    <a:pt x="-2318" y="6393"/>
                    <a:pt x="143" y="14881"/>
                    <a:pt x="3240" y="24030"/>
                  </a:cubicBezTo>
                  <a:cubicBezTo>
                    <a:pt x="6333" y="33163"/>
                    <a:pt x="10057" y="42955"/>
                    <a:pt x="15789" y="49274"/>
                  </a:cubicBezTo>
                  <a:cubicBezTo>
                    <a:pt x="25821" y="60338"/>
                    <a:pt x="49883" y="49708"/>
                    <a:pt x="43292" y="30900"/>
                  </a:cubicBezTo>
                  <a:cubicBezTo>
                    <a:pt x="41365" y="25399"/>
                    <a:pt x="32294" y="17019"/>
                    <a:pt x="23610" y="9724"/>
                  </a:cubicBezTo>
                  <a:cubicBezTo>
                    <a:pt x="15895" y="3235"/>
                    <a:pt x="8709" y="-2837"/>
                    <a:pt x="3629" y="141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45" name="Google Shape;845;p53"/>
            <p:cNvSpPr/>
            <p:nvPr/>
          </p:nvSpPr>
          <p:spPr>
            <a:xfrm>
              <a:off x="345346" y="1124226"/>
              <a:ext cx="35305" cy="51564"/>
            </a:xfrm>
            <a:custGeom>
              <a:avLst/>
              <a:gdLst/>
              <a:ahLst/>
              <a:cxnLst/>
              <a:rect l="l" t="t" r="r" b="b"/>
              <a:pathLst>
                <a:path w="35305" h="51564" extrusionOk="0">
                  <a:moveTo>
                    <a:pt x="5461" y="593"/>
                  </a:moveTo>
                  <a:cubicBezTo>
                    <a:pt x="-884" y="3723"/>
                    <a:pt x="-383" y="11657"/>
                    <a:pt x="559" y="20300"/>
                  </a:cubicBezTo>
                  <a:cubicBezTo>
                    <a:pt x="1500" y="28934"/>
                    <a:pt x="2875" y="38269"/>
                    <a:pt x="6754" y="44989"/>
                  </a:cubicBezTo>
                  <a:cubicBezTo>
                    <a:pt x="13541" y="56745"/>
                    <a:pt x="37306" y="52413"/>
                    <a:pt x="35170" y="34594"/>
                  </a:cubicBezTo>
                  <a:cubicBezTo>
                    <a:pt x="34546" y="29384"/>
                    <a:pt x="28080" y="20178"/>
                    <a:pt x="21745" y="11993"/>
                  </a:cubicBezTo>
                  <a:cubicBezTo>
                    <a:pt x="16116" y="4722"/>
                    <a:pt x="10885" y="-2078"/>
                    <a:pt x="5461" y="59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846" name="Google Shape;846;p53"/>
          <p:cNvSpPr/>
          <p:nvPr/>
        </p:nvSpPr>
        <p:spPr>
          <a:xfrm>
            <a:off x="73971" y="51884"/>
            <a:ext cx="2024508" cy="1211801"/>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47" name="Google Shape;847;p53"/>
          <p:cNvSpPr/>
          <p:nvPr/>
        </p:nvSpPr>
        <p:spPr>
          <a:xfrm rot="8703223">
            <a:off x="1865625" y="-450973"/>
            <a:ext cx="1082061" cy="933097"/>
          </a:xfrm>
          <a:custGeom>
            <a:avLst/>
            <a:gdLst/>
            <a:ahLst/>
            <a:cxnLst/>
            <a:rect l="l" t="t" r="r" b="b"/>
            <a:pathLst>
              <a:path w="468668" h="404148" extrusionOk="0">
                <a:moveTo>
                  <a:pt x="343112" y="156"/>
                </a:moveTo>
                <a:cubicBezTo>
                  <a:pt x="319094" y="-1160"/>
                  <a:pt x="294652" y="6050"/>
                  <a:pt x="272395" y="14579"/>
                </a:cubicBezTo>
                <a:cubicBezTo>
                  <a:pt x="260213" y="19247"/>
                  <a:pt x="248251" y="24444"/>
                  <a:pt x="236342" y="29760"/>
                </a:cubicBezTo>
                <a:cubicBezTo>
                  <a:pt x="204331" y="44046"/>
                  <a:pt x="172068" y="59704"/>
                  <a:pt x="137542" y="66950"/>
                </a:cubicBezTo>
                <a:cubicBezTo>
                  <a:pt x="115187" y="71642"/>
                  <a:pt x="91755" y="72188"/>
                  <a:pt x="70242" y="63663"/>
                </a:cubicBezTo>
                <a:cubicBezTo>
                  <a:pt x="61866" y="60343"/>
                  <a:pt x="54263" y="55745"/>
                  <a:pt x="46965" y="50506"/>
                </a:cubicBezTo>
                <a:cubicBezTo>
                  <a:pt x="33656" y="40957"/>
                  <a:pt x="15146" y="43900"/>
                  <a:pt x="5598" y="57210"/>
                </a:cubicBezTo>
                <a:cubicBezTo>
                  <a:pt x="-3950" y="70520"/>
                  <a:pt x="-1006" y="89154"/>
                  <a:pt x="12303" y="98703"/>
                </a:cubicBezTo>
                <a:cubicBezTo>
                  <a:pt x="23539" y="106759"/>
                  <a:pt x="35487" y="113693"/>
                  <a:pt x="48357" y="118819"/>
                </a:cubicBezTo>
                <a:cubicBezTo>
                  <a:pt x="109757" y="143253"/>
                  <a:pt x="173562" y="122227"/>
                  <a:pt x="231281" y="97436"/>
                </a:cubicBezTo>
                <a:cubicBezTo>
                  <a:pt x="257586" y="86142"/>
                  <a:pt x="283653" y="73038"/>
                  <a:pt x="311233" y="65051"/>
                </a:cubicBezTo>
                <a:cubicBezTo>
                  <a:pt x="322442" y="61809"/>
                  <a:pt x="338242" y="57858"/>
                  <a:pt x="349690" y="63157"/>
                </a:cubicBezTo>
                <a:cubicBezTo>
                  <a:pt x="365708" y="70573"/>
                  <a:pt x="372234" y="92404"/>
                  <a:pt x="375877" y="108063"/>
                </a:cubicBezTo>
                <a:cubicBezTo>
                  <a:pt x="376820" y="112135"/>
                  <a:pt x="377699" y="116345"/>
                  <a:pt x="378407" y="120462"/>
                </a:cubicBezTo>
                <a:cubicBezTo>
                  <a:pt x="379201" y="125113"/>
                  <a:pt x="379719" y="129437"/>
                  <a:pt x="380302" y="134124"/>
                </a:cubicBezTo>
                <a:cubicBezTo>
                  <a:pt x="380877" y="138735"/>
                  <a:pt x="381537" y="144054"/>
                  <a:pt x="381949" y="148674"/>
                </a:cubicBezTo>
                <a:cubicBezTo>
                  <a:pt x="386038" y="194603"/>
                  <a:pt x="384775" y="240938"/>
                  <a:pt x="387767" y="286941"/>
                </a:cubicBezTo>
                <a:cubicBezTo>
                  <a:pt x="389969" y="320763"/>
                  <a:pt x="394778" y="354776"/>
                  <a:pt x="408894" y="385865"/>
                </a:cubicBezTo>
                <a:cubicBezTo>
                  <a:pt x="416083" y="401600"/>
                  <a:pt x="434652" y="408490"/>
                  <a:pt x="450387" y="401301"/>
                </a:cubicBezTo>
                <a:cubicBezTo>
                  <a:pt x="466122" y="394107"/>
                  <a:pt x="473012" y="375542"/>
                  <a:pt x="465819" y="359807"/>
                </a:cubicBezTo>
                <a:cubicBezTo>
                  <a:pt x="452091" y="330029"/>
                  <a:pt x="450513" y="295005"/>
                  <a:pt x="448994" y="262652"/>
                </a:cubicBezTo>
                <a:cubicBezTo>
                  <a:pt x="447460" y="229887"/>
                  <a:pt x="447266" y="197097"/>
                  <a:pt x="445201" y="164360"/>
                </a:cubicBezTo>
                <a:cubicBezTo>
                  <a:pt x="443878" y="143391"/>
                  <a:pt x="441991" y="122462"/>
                  <a:pt x="437737" y="101865"/>
                </a:cubicBezTo>
                <a:cubicBezTo>
                  <a:pt x="429248" y="60785"/>
                  <a:pt x="409671" y="18769"/>
                  <a:pt x="366894" y="4584"/>
                </a:cubicBezTo>
                <a:cubicBezTo>
                  <a:pt x="359073" y="1994"/>
                  <a:pt x="351115" y="597"/>
                  <a:pt x="343112" y="15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48" name="Google Shape;848;p53"/>
          <p:cNvSpPr txBox="1">
            <a:spLocks noGrp="1"/>
          </p:cNvSpPr>
          <p:nvPr>
            <p:ph type="ctrTitle"/>
          </p:nvPr>
        </p:nvSpPr>
        <p:spPr>
          <a:xfrm>
            <a:off x="3446638" y="1052644"/>
            <a:ext cx="47784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49" name="Google Shape;849;p53"/>
          <p:cNvSpPr txBox="1">
            <a:spLocks noGrp="1"/>
          </p:cNvSpPr>
          <p:nvPr>
            <p:ph type="subTitle" idx="1"/>
          </p:nvPr>
        </p:nvSpPr>
        <p:spPr>
          <a:xfrm>
            <a:off x="3446633" y="3027882"/>
            <a:ext cx="4778400" cy="594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3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50" name="Google Shape;850;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1"/>
        <p:cNvGrpSpPr/>
        <p:nvPr/>
      </p:nvGrpSpPr>
      <p:grpSpPr>
        <a:xfrm>
          <a:off x="0" y="0"/>
          <a:ext cx="0" cy="0"/>
          <a:chOff x="0" y="0"/>
          <a:chExt cx="0" cy="0"/>
        </a:xfrm>
      </p:grpSpPr>
      <p:sp>
        <p:nvSpPr>
          <p:cNvPr id="852" name="Google Shape;852;p54"/>
          <p:cNvSpPr/>
          <p:nvPr/>
        </p:nvSpPr>
        <p:spPr>
          <a:xfrm rot="-521724">
            <a:off x="1093010" y="12"/>
            <a:ext cx="7199714" cy="5207567"/>
          </a:xfrm>
          <a:custGeom>
            <a:avLst/>
            <a:gdLst/>
            <a:ahLst/>
            <a:cxnLst/>
            <a:rect l="l" t="t" r="r" b="b"/>
            <a:pathLst>
              <a:path w="466151" h="342038" extrusionOk="0">
                <a:moveTo>
                  <a:pt x="88794" y="1194"/>
                </a:moveTo>
                <a:cubicBezTo>
                  <a:pt x="8682" y="12181"/>
                  <a:pt x="-30099" y="151606"/>
                  <a:pt x="27546" y="215656"/>
                </a:cubicBezTo>
                <a:cubicBezTo>
                  <a:pt x="106971" y="303921"/>
                  <a:pt x="141582" y="220679"/>
                  <a:pt x="215177" y="250126"/>
                </a:cubicBezTo>
                <a:cubicBezTo>
                  <a:pt x="276506" y="274657"/>
                  <a:pt x="276182" y="342038"/>
                  <a:pt x="353056" y="342038"/>
                </a:cubicBezTo>
                <a:cubicBezTo>
                  <a:pt x="503039" y="342038"/>
                  <a:pt x="483851" y="151125"/>
                  <a:pt x="410499" y="77789"/>
                </a:cubicBezTo>
                <a:cubicBezTo>
                  <a:pt x="380300" y="47574"/>
                  <a:pt x="299094" y="56844"/>
                  <a:pt x="272619" y="54812"/>
                </a:cubicBezTo>
                <a:cubicBezTo>
                  <a:pt x="211371" y="50096"/>
                  <a:pt x="163644" y="-9072"/>
                  <a:pt x="88794" y="119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53" name="Google Shape;853;p54"/>
          <p:cNvSpPr/>
          <p:nvPr/>
        </p:nvSpPr>
        <p:spPr>
          <a:xfrm flipH="1">
            <a:off x="8051125" y="870230"/>
            <a:ext cx="1092869" cy="902086"/>
          </a:xfrm>
          <a:custGeom>
            <a:avLst/>
            <a:gdLst/>
            <a:ahLst/>
            <a:cxnLst/>
            <a:rect l="l" t="t" r="r" b="b"/>
            <a:pathLst>
              <a:path w="84083" h="105077" extrusionOk="0">
                <a:moveTo>
                  <a:pt x="84083" y="864"/>
                </a:moveTo>
                <a:cubicBezTo>
                  <a:pt x="76244" y="-1747"/>
                  <a:pt x="65212" y="2713"/>
                  <a:pt x="60960" y="9798"/>
                </a:cubicBezTo>
                <a:cubicBezTo>
                  <a:pt x="55165" y="19454"/>
                  <a:pt x="54669" y="31433"/>
                  <a:pt x="52027" y="42380"/>
                </a:cubicBezTo>
                <a:cubicBezTo>
                  <a:pt x="46522" y="65191"/>
                  <a:pt x="38385" y="94095"/>
                  <a:pt x="16817" y="103340"/>
                </a:cubicBezTo>
                <a:cubicBezTo>
                  <a:pt x="11642" y="105558"/>
                  <a:pt x="5630" y="104917"/>
                  <a:pt x="0" y="104917"/>
                </a:cubicBezTo>
              </a:path>
            </a:pathLst>
          </a:custGeom>
          <a:noFill/>
          <a:ln w="14300" cap="flat" cmpd="sng">
            <a:solidFill>
              <a:schemeClr val="dk2"/>
            </a:solidFill>
            <a:prstDash val="dash"/>
            <a:round/>
            <a:headEnd type="none" w="med" len="med"/>
            <a:tailEnd type="none" w="med" len="med"/>
          </a:ln>
        </p:spPr>
      </p:sp>
      <p:grpSp>
        <p:nvGrpSpPr>
          <p:cNvPr id="854" name="Google Shape;854;p54"/>
          <p:cNvGrpSpPr/>
          <p:nvPr/>
        </p:nvGrpSpPr>
        <p:grpSpPr>
          <a:xfrm rot="339470" flipH="1">
            <a:off x="6467026" y="170275"/>
            <a:ext cx="1685831" cy="1142611"/>
            <a:chOff x="2619888" y="547914"/>
            <a:chExt cx="571532" cy="387356"/>
          </a:xfrm>
        </p:grpSpPr>
        <p:sp>
          <p:nvSpPr>
            <p:cNvPr id="855" name="Google Shape;855;p54"/>
            <p:cNvSpPr/>
            <p:nvPr/>
          </p:nvSpPr>
          <p:spPr>
            <a:xfrm>
              <a:off x="2622913" y="552115"/>
              <a:ext cx="568372" cy="358918"/>
            </a:xfrm>
            <a:custGeom>
              <a:avLst/>
              <a:gdLst/>
              <a:ahLst/>
              <a:cxnLst/>
              <a:rect l="l" t="t" r="r" b="b"/>
              <a:pathLst>
                <a:path w="568372" h="358918" extrusionOk="0">
                  <a:moveTo>
                    <a:pt x="0" y="70057"/>
                  </a:moveTo>
                  <a:lnTo>
                    <a:pt x="6696" y="157152"/>
                  </a:lnTo>
                  <a:lnTo>
                    <a:pt x="48938" y="176191"/>
                  </a:lnTo>
                  <a:lnTo>
                    <a:pt x="11489" y="189545"/>
                  </a:lnTo>
                  <a:lnTo>
                    <a:pt x="30474" y="358919"/>
                  </a:lnTo>
                  <a:lnTo>
                    <a:pt x="568373" y="0"/>
                  </a:lnTo>
                  <a:lnTo>
                    <a:pt x="0" y="70057"/>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56" name="Google Shape;856;p54"/>
            <p:cNvSpPr/>
            <p:nvPr/>
          </p:nvSpPr>
          <p:spPr>
            <a:xfrm>
              <a:off x="2734978" y="551055"/>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57" name="Google Shape;857;p54"/>
            <p:cNvSpPr/>
            <p:nvPr/>
          </p:nvSpPr>
          <p:spPr>
            <a:xfrm>
              <a:off x="2734978" y="552682"/>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rgbClr val="000002">
                <a:alpha val="1862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58" name="Google Shape;858;p54"/>
            <p:cNvSpPr/>
            <p:nvPr/>
          </p:nvSpPr>
          <p:spPr>
            <a:xfrm>
              <a:off x="2629609" y="551055"/>
              <a:ext cx="561811" cy="177251"/>
            </a:xfrm>
            <a:custGeom>
              <a:avLst/>
              <a:gdLst/>
              <a:ahLst/>
              <a:cxnLst/>
              <a:rect l="l" t="t" r="r" b="b"/>
              <a:pathLst>
                <a:path w="561811" h="177251" extrusionOk="0">
                  <a:moveTo>
                    <a:pt x="0" y="158213"/>
                  </a:moveTo>
                  <a:lnTo>
                    <a:pt x="561811" y="0"/>
                  </a:lnTo>
                  <a:lnTo>
                    <a:pt x="42242" y="177251"/>
                  </a:lnTo>
                  <a:lnTo>
                    <a:pt x="0" y="158213"/>
                  </a:lnTo>
                  <a:close/>
                </a:path>
              </a:pathLst>
            </a:custGeom>
            <a:solidFill>
              <a:srgbClr val="000002">
                <a:alpha val="1862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59" name="Google Shape;859;p54"/>
            <p:cNvSpPr/>
            <p:nvPr/>
          </p:nvSpPr>
          <p:spPr>
            <a:xfrm>
              <a:off x="2842515" y="547914"/>
              <a:ext cx="348025" cy="185299"/>
            </a:xfrm>
            <a:custGeom>
              <a:avLst/>
              <a:gdLst/>
              <a:ahLst/>
              <a:cxnLst/>
              <a:rect l="l" t="t" r="r" b="b"/>
              <a:pathLst>
                <a:path w="348025" h="185299" extrusionOk="0">
                  <a:moveTo>
                    <a:pt x="343882" y="189"/>
                  </a:moveTo>
                  <a:lnTo>
                    <a:pt x="2066" y="118848"/>
                  </a:lnTo>
                  <a:cubicBezTo>
                    <a:pt x="471" y="119403"/>
                    <a:pt x="-383" y="121176"/>
                    <a:pt x="167" y="122771"/>
                  </a:cubicBezTo>
                  <a:cubicBezTo>
                    <a:pt x="722" y="124366"/>
                    <a:pt x="2365" y="125224"/>
                    <a:pt x="3964" y="124669"/>
                  </a:cubicBezTo>
                  <a:lnTo>
                    <a:pt x="323386" y="13852"/>
                  </a:lnTo>
                  <a:lnTo>
                    <a:pt x="74551" y="179695"/>
                  </a:lnTo>
                  <a:cubicBezTo>
                    <a:pt x="73147" y="180635"/>
                    <a:pt x="72730" y="182594"/>
                    <a:pt x="73669" y="183999"/>
                  </a:cubicBezTo>
                  <a:cubicBezTo>
                    <a:pt x="74604" y="185403"/>
                    <a:pt x="76563" y="185695"/>
                    <a:pt x="77968" y="184756"/>
                  </a:cubicBezTo>
                  <a:lnTo>
                    <a:pt x="346662" y="5626"/>
                  </a:lnTo>
                  <a:cubicBezTo>
                    <a:pt x="349650" y="3634"/>
                    <a:pt x="347274" y="-989"/>
                    <a:pt x="343882" y="18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60" name="Google Shape;860;p54"/>
            <p:cNvSpPr/>
            <p:nvPr/>
          </p:nvSpPr>
          <p:spPr>
            <a:xfrm>
              <a:off x="2619888" y="594381"/>
              <a:ext cx="217249" cy="30907"/>
            </a:xfrm>
            <a:custGeom>
              <a:avLst/>
              <a:gdLst/>
              <a:ahLst/>
              <a:cxnLst/>
              <a:rect l="l" t="t" r="r" b="b"/>
              <a:pathLst>
                <a:path w="217249" h="30907" extrusionOk="0">
                  <a:moveTo>
                    <a:pt x="213941" y="21"/>
                  </a:moveTo>
                  <a:lnTo>
                    <a:pt x="2677" y="24816"/>
                  </a:lnTo>
                  <a:cubicBezTo>
                    <a:pt x="1001" y="25014"/>
                    <a:pt x="-176" y="26427"/>
                    <a:pt x="22" y="28107"/>
                  </a:cubicBezTo>
                  <a:cubicBezTo>
                    <a:pt x="220" y="29783"/>
                    <a:pt x="1758" y="31086"/>
                    <a:pt x="3438" y="30888"/>
                  </a:cubicBezTo>
                  <a:lnTo>
                    <a:pt x="214572" y="6093"/>
                  </a:lnTo>
                  <a:cubicBezTo>
                    <a:pt x="216253" y="5899"/>
                    <a:pt x="217426" y="4357"/>
                    <a:pt x="217228" y="2677"/>
                  </a:cubicBezTo>
                  <a:cubicBezTo>
                    <a:pt x="217034" y="1001"/>
                    <a:pt x="215617" y="-173"/>
                    <a:pt x="213941" y="21"/>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61" name="Google Shape;861;p54"/>
            <p:cNvSpPr/>
            <p:nvPr/>
          </p:nvSpPr>
          <p:spPr>
            <a:xfrm>
              <a:off x="2786452" y="811546"/>
              <a:ext cx="48702" cy="92600"/>
            </a:xfrm>
            <a:custGeom>
              <a:avLst/>
              <a:gdLst/>
              <a:ahLst/>
              <a:cxnLst/>
              <a:rect l="l" t="t" r="r" b="b"/>
              <a:pathLst>
                <a:path w="48702" h="92600" extrusionOk="0">
                  <a:moveTo>
                    <a:pt x="46996" y="317"/>
                  </a:moveTo>
                  <a:cubicBezTo>
                    <a:pt x="45482" y="-432"/>
                    <a:pt x="43697" y="192"/>
                    <a:pt x="42948" y="1710"/>
                  </a:cubicBezTo>
                  <a:lnTo>
                    <a:pt x="317" y="88238"/>
                  </a:lnTo>
                  <a:cubicBezTo>
                    <a:pt x="-432" y="89752"/>
                    <a:pt x="192" y="91537"/>
                    <a:pt x="1710" y="92286"/>
                  </a:cubicBezTo>
                  <a:cubicBezTo>
                    <a:pt x="3224" y="93031"/>
                    <a:pt x="5009" y="92408"/>
                    <a:pt x="5758" y="90894"/>
                  </a:cubicBezTo>
                  <a:lnTo>
                    <a:pt x="48388" y="4491"/>
                  </a:lnTo>
                  <a:cubicBezTo>
                    <a:pt x="49133" y="2977"/>
                    <a:pt x="48510" y="1066"/>
                    <a:pt x="46996" y="31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62" name="Google Shape;862;p54"/>
            <p:cNvSpPr/>
            <p:nvPr/>
          </p:nvSpPr>
          <p:spPr>
            <a:xfrm>
              <a:off x="2807985" y="805919"/>
              <a:ext cx="63411" cy="91751"/>
            </a:xfrm>
            <a:custGeom>
              <a:avLst/>
              <a:gdLst/>
              <a:ahLst/>
              <a:cxnLst/>
              <a:rect l="l" t="t" r="r" b="b"/>
              <a:pathLst>
                <a:path w="63411" h="91751" extrusionOk="0">
                  <a:moveTo>
                    <a:pt x="62022" y="503"/>
                  </a:moveTo>
                  <a:cubicBezTo>
                    <a:pt x="60617" y="-436"/>
                    <a:pt x="58788" y="-15"/>
                    <a:pt x="57848" y="1390"/>
                  </a:cubicBezTo>
                  <a:lnTo>
                    <a:pt x="543" y="87032"/>
                  </a:lnTo>
                  <a:cubicBezTo>
                    <a:pt x="-396" y="88436"/>
                    <a:pt x="-101" y="90266"/>
                    <a:pt x="1300" y="91205"/>
                  </a:cubicBezTo>
                  <a:cubicBezTo>
                    <a:pt x="2705" y="92149"/>
                    <a:pt x="4660" y="91853"/>
                    <a:pt x="5603" y="90448"/>
                  </a:cubicBezTo>
                  <a:lnTo>
                    <a:pt x="62909" y="4806"/>
                  </a:lnTo>
                  <a:cubicBezTo>
                    <a:pt x="63848" y="3402"/>
                    <a:pt x="63427" y="1442"/>
                    <a:pt x="62022" y="50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863" name="Google Shape;863;p54"/>
          <p:cNvGrpSpPr/>
          <p:nvPr/>
        </p:nvGrpSpPr>
        <p:grpSpPr>
          <a:xfrm>
            <a:off x="8079493" y="4071405"/>
            <a:ext cx="982108" cy="973061"/>
            <a:chOff x="1292710" y="1609149"/>
            <a:chExt cx="368576" cy="365181"/>
          </a:xfrm>
        </p:grpSpPr>
        <p:sp>
          <p:nvSpPr>
            <p:cNvPr id="864" name="Google Shape;864;p54"/>
            <p:cNvSpPr/>
            <p:nvPr/>
          </p:nvSpPr>
          <p:spPr>
            <a:xfrm>
              <a:off x="1455338" y="1609149"/>
              <a:ext cx="37600" cy="51519"/>
            </a:xfrm>
            <a:custGeom>
              <a:avLst/>
              <a:gdLst/>
              <a:ahLst/>
              <a:cxnLst/>
              <a:rect l="l" t="t" r="r" b="b"/>
              <a:pathLst>
                <a:path w="37600" h="51519" extrusionOk="0">
                  <a:moveTo>
                    <a:pt x="32177" y="425"/>
                  </a:moveTo>
                  <a:cubicBezTo>
                    <a:pt x="18236" y="-4643"/>
                    <a:pt x="-14461" y="37044"/>
                    <a:pt x="7233" y="49343"/>
                  </a:cubicBezTo>
                  <a:cubicBezTo>
                    <a:pt x="31922" y="63341"/>
                    <a:pt x="45973" y="5441"/>
                    <a:pt x="32177" y="425"/>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65" name="Google Shape;865;p54"/>
            <p:cNvSpPr/>
            <p:nvPr/>
          </p:nvSpPr>
          <p:spPr>
            <a:xfrm>
              <a:off x="1533060" y="1631639"/>
              <a:ext cx="35347" cy="46776"/>
            </a:xfrm>
            <a:custGeom>
              <a:avLst/>
              <a:gdLst/>
              <a:ahLst/>
              <a:cxnLst/>
              <a:rect l="l" t="t" r="r" b="b"/>
              <a:pathLst>
                <a:path w="35347" h="46776" extrusionOk="0">
                  <a:moveTo>
                    <a:pt x="27759" y="1102"/>
                  </a:moveTo>
                  <a:cubicBezTo>
                    <a:pt x="12684" y="-7378"/>
                    <a:pt x="-12289" y="35556"/>
                    <a:pt x="7052" y="44984"/>
                  </a:cubicBezTo>
                  <a:cubicBezTo>
                    <a:pt x="30220" y="56278"/>
                    <a:pt x="45178" y="10903"/>
                    <a:pt x="27759" y="1102"/>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66" name="Google Shape;866;p54"/>
            <p:cNvSpPr/>
            <p:nvPr/>
          </p:nvSpPr>
          <p:spPr>
            <a:xfrm>
              <a:off x="1450835" y="1686801"/>
              <a:ext cx="51955" cy="69695"/>
            </a:xfrm>
            <a:custGeom>
              <a:avLst/>
              <a:gdLst/>
              <a:ahLst/>
              <a:cxnLst/>
              <a:rect l="l" t="t" r="r" b="b"/>
              <a:pathLst>
                <a:path w="51955" h="69695" extrusionOk="0">
                  <a:moveTo>
                    <a:pt x="47845" y="4125"/>
                  </a:moveTo>
                  <a:cubicBezTo>
                    <a:pt x="28212" y="-16659"/>
                    <a:pt x="-17597" y="46824"/>
                    <a:pt x="7165" y="67243"/>
                  </a:cubicBezTo>
                  <a:cubicBezTo>
                    <a:pt x="25726" y="82549"/>
                    <a:pt x="64645" y="21912"/>
                    <a:pt x="47845" y="4125"/>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67" name="Google Shape;867;p54"/>
            <p:cNvSpPr/>
            <p:nvPr/>
          </p:nvSpPr>
          <p:spPr>
            <a:xfrm>
              <a:off x="1547281" y="1716823"/>
              <a:ext cx="36331" cy="52578"/>
            </a:xfrm>
            <a:custGeom>
              <a:avLst/>
              <a:gdLst/>
              <a:ahLst/>
              <a:cxnLst/>
              <a:rect l="l" t="t" r="r" b="b"/>
              <a:pathLst>
                <a:path w="36331" h="52578" extrusionOk="0">
                  <a:moveTo>
                    <a:pt x="32180" y="1412"/>
                  </a:moveTo>
                  <a:cubicBezTo>
                    <a:pt x="9672" y="-9466"/>
                    <a:pt x="-10532" y="45900"/>
                    <a:pt x="6126" y="51985"/>
                  </a:cubicBezTo>
                  <a:cubicBezTo>
                    <a:pt x="24237" y="58603"/>
                    <a:pt x="45449" y="7828"/>
                    <a:pt x="32180" y="1412"/>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68" name="Google Shape;868;p54"/>
            <p:cNvSpPr/>
            <p:nvPr/>
          </p:nvSpPr>
          <p:spPr>
            <a:xfrm>
              <a:off x="1626385" y="1686443"/>
              <a:ext cx="34901" cy="49142"/>
            </a:xfrm>
            <a:custGeom>
              <a:avLst/>
              <a:gdLst/>
              <a:ahLst/>
              <a:cxnLst/>
              <a:rect l="l" t="t" r="r" b="b"/>
              <a:pathLst>
                <a:path w="34901" h="49142" extrusionOk="0">
                  <a:moveTo>
                    <a:pt x="29245" y="1523"/>
                  </a:moveTo>
                  <a:cubicBezTo>
                    <a:pt x="10935" y="-8791"/>
                    <a:pt x="-10799" y="36248"/>
                    <a:pt x="6073" y="47441"/>
                  </a:cubicBezTo>
                  <a:cubicBezTo>
                    <a:pt x="23055" y="58703"/>
                    <a:pt x="45567" y="10721"/>
                    <a:pt x="29245" y="1523"/>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69" name="Google Shape;869;p54"/>
            <p:cNvSpPr/>
            <p:nvPr/>
          </p:nvSpPr>
          <p:spPr>
            <a:xfrm>
              <a:off x="1586642" y="1798499"/>
              <a:ext cx="33322" cy="43573"/>
            </a:xfrm>
            <a:custGeom>
              <a:avLst/>
              <a:gdLst/>
              <a:ahLst/>
              <a:cxnLst/>
              <a:rect l="l" t="t" r="r" b="b"/>
              <a:pathLst>
                <a:path w="33322" h="43573" extrusionOk="0">
                  <a:moveTo>
                    <a:pt x="29640" y="2180"/>
                  </a:moveTo>
                  <a:cubicBezTo>
                    <a:pt x="16634" y="-9540"/>
                    <a:pt x="-12472" y="29266"/>
                    <a:pt x="5935" y="40949"/>
                  </a:cubicBezTo>
                  <a:cubicBezTo>
                    <a:pt x="27313" y="54518"/>
                    <a:pt x="40016" y="11527"/>
                    <a:pt x="29640" y="2180"/>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70" name="Google Shape;870;p54"/>
            <p:cNvSpPr/>
            <p:nvPr/>
          </p:nvSpPr>
          <p:spPr>
            <a:xfrm>
              <a:off x="1485573" y="1811596"/>
              <a:ext cx="39566" cy="53020"/>
            </a:xfrm>
            <a:custGeom>
              <a:avLst/>
              <a:gdLst/>
              <a:ahLst/>
              <a:cxnLst/>
              <a:rect l="l" t="t" r="r" b="b"/>
              <a:pathLst>
                <a:path w="39566" h="53020" extrusionOk="0">
                  <a:moveTo>
                    <a:pt x="36497" y="992"/>
                  </a:moveTo>
                  <a:cubicBezTo>
                    <a:pt x="22106" y="-7161"/>
                    <a:pt x="-10813" y="37267"/>
                    <a:pt x="3550" y="49492"/>
                  </a:cubicBezTo>
                  <a:cubicBezTo>
                    <a:pt x="25389" y="68086"/>
                    <a:pt x="47909" y="7453"/>
                    <a:pt x="36497" y="992"/>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71" name="Google Shape;871;p54"/>
            <p:cNvSpPr/>
            <p:nvPr/>
          </p:nvSpPr>
          <p:spPr>
            <a:xfrm>
              <a:off x="1404918" y="1835721"/>
              <a:ext cx="33211" cy="47833"/>
            </a:xfrm>
            <a:custGeom>
              <a:avLst/>
              <a:gdLst/>
              <a:ahLst/>
              <a:cxnLst/>
              <a:rect l="l" t="t" r="r" b="b"/>
              <a:pathLst>
                <a:path w="33211" h="47833" extrusionOk="0">
                  <a:moveTo>
                    <a:pt x="30150" y="1087"/>
                  </a:moveTo>
                  <a:cubicBezTo>
                    <a:pt x="17257" y="-7009"/>
                    <a:pt x="-9558" y="32375"/>
                    <a:pt x="3489" y="44216"/>
                  </a:cubicBezTo>
                  <a:cubicBezTo>
                    <a:pt x="23325" y="62218"/>
                    <a:pt x="40376" y="7504"/>
                    <a:pt x="30150" y="1087"/>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72" name="Google Shape;872;p54"/>
            <p:cNvSpPr/>
            <p:nvPr/>
          </p:nvSpPr>
          <p:spPr>
            <a:xfrm>
              <a:off x="1382042" y="1654880"/>
              <a:ext cx="47889" cy="67622"/>
            </a:xfrm>
            <a:custGeom>
              <a:avLst/>
              <a:gdLst/>
              <a:ahLst/>
              <a:cxnLst/>
              <a:rect l="l" t="t" r="r" b="b"/>
              <a:pathLst>
                <a:path w="47889" h="67622" extrusionOk="0">
                  <a:moveTo>
                    <a:pt x="41901" y="1968"/>
                  </a:moveTo>
                  <a:cubicBezTo>
                    <a:pt x="27187" y="-11516"/>
                    <a:pt x="-15776" y="48182"/>
                    <a:pt x="6084" y="62460"/>
                  </a:cubicBezTo>
                  <a:cubicBezTo>
                    <a:pt x="44027" y="87246"/>
                    <a:pt x="56621" y="15453"/>
                    <a:pt x="41901" y="1968"/>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73" name="Google Shape;873;p54"/>
            <p:cNvSpPr/>
            <p:nvPr/>
          </p:nvSpPr>
          <p:spPr>
            <a:xfrm>
              <a:off x="1508756" y="1909620"/>
              <a:ext cx="43979" cy="50108"/>
            </a:xfrm>
            <a:custGeom>
              <a:avLst/>
              <a:gdLst/>
              <a:ahLst/>
              <a:cxnLst/>
              <a:rect l="l" t="t" r="r" b="b"/>
              <a:pathLst>
                <a:path w="43979" h="50108" extrusionOk="0">
                  <a:moveTo>
                    <a:pt x="39614" y="1576"/>
                  </a:moveTo>
                  <a:cubicBezTo>
                    <a:pt x="28292" y="-7885"/>
                    <a:pt x="-16893" y="27573"/>
                    <a:pt x="6748" y="46101"/>
                  </a:cubicBezTo>
                  <a:cubicBezTo>
                    <a:pt x="30393" y="64634"/>
                    <a:pt x="53941" y="13550"/>
                    <a:pt x="39614" y="1576"/>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74" name="Google Shape;874;p54"/>
            <p:cNvSpPr/>
            <p:nvPr/>
          </p:nvSpPr>
          <p:spPr>
            <a:xfrm>
              <a:off x="1419101" y="1924222"/>
              <a:ext cx="43978" cy="50108"/>
            </a:xfrm>
            <a:custGeom>
              <a:avLst/>
              <a:gdLst/>
              <a:ahLst/>
              <a:cxnLst/>
              <a:rect l="l" t="t" r="r" b="b"/>
              <a:pathLst>
                <a:path w="43978" h="50108" extrusionOk="0">
                  <a:moveTo>
                    <a:pt x="39612" y="1576"/>
                  </a:moveTo>
                  <a:cubicBezTo>
                    <a:pt x="28293" y="-7885"/>
                    <a:pt x="-16896" y="27573"/>
                    <a:pt x="6749" y="46101"/>
                  </a:cubicBezTo>
                  <a:cubicBezTo>
                    <a:pt x="30390" y="64633"/>
                    <a:pt x="53942" y="13550"/>
                    <a:pt x="39612" y="1576"/>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75" name="Google Shape;875;p54"/>
            <p:cNvSpPr/>
            <p:nvPr/>
          </p:nvSpPr>
          <p:spPr>
            <a:xfrm>
              <a:off x="1371976" y="1753532"/>
              <a:ext cx="43489" cy="60987"/>
            </a:xfrm>
            <a:custGeom>
              <a:avLst/>
              <a:gdLst/>
              <a:ahLst/>
              <a:cxnLst/>
              <a:rect l="l" t="t" r="r" b="b"/>
              <a:pathLst>
                <a:path w="43489" h="60987" extrusionOk="0">
                  <a:moveTo>
                    <a:pt x="38569" y="622"/>
                  </a:moveTo>
                  <a:cubicBezTo>
                    <a:pt x="30614" y="-2163"/>
                    <a:pt x="24052" y="4852"/>
                    <a:pt x="17231" y="12831"/>
                  </a:cubicBezTo>
                  <a:cubicBezTo>
                    <a:pt x="10422" y="20802"/>
                    <a:pt x="3346" y="29724"/>
                    <a:pt x="630" y="38593"/>
                  </a:cubicBezTo>
                  <a:cubicBezTo>
                    <a:pt x="-4127" y="54118"/>
                    <a:pt x="19182" y="70683"/>
                    <a:pt x="33087" y="54065"/>
                  </a:cubicBezTo>
                  <a:cubicBezTo>
                    <a:pt x="37152" y="49207"/>
                    <a:pt x="39933" y="36075"/>
                    <a:pt x="41921" y="23907"/>
                  </a:cubicBezTo>
                  <a:cubicBezTo>
                    <a:pt x="43690" y="13090"/>
                    <a:pt x="45369" y="3002"/>
                    <a:pt x="38569" y="622"/>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76" name="Google Shape;876;p54"/>
            <p:cNvSpPr/>
            <p:nvPr/>
          </p:nvSpPr>
          <p:spPr>
            <a:xfrm>
              <a:off x="1304998" y="1850437"/>
              <a:ext cx="40009" cy="56103"/>
            </a:xfrm>
            <a:custGeom>
              <a:avLst/>
              <a:gdLst/>
              <a:ahLst/>
              <a:cxnLst/>
              <a:rect l="l" t="t" r="r" b="b"/>
              <a:pathLst>
                <a:path w="40009" h="56103" extrusionOk="0">
                  <a:moveTo>
                    <a:pt x="35481" y="572"/>
                  </a:moveTo>
                  <a:cubicBezTo>
                    <a:pt x="28166" y="-1991"/>
                    <a:pt x="22131" y="4466"/>
                    <a:pt x="15856" y="11805"/>
                  </a:cubicBezTo>
                  <a:cubicBezTo>
                    <a:pt x="9589" y="19137"/>
                    <a:pt x="3080" y="27346"/>
                    <a:pt x="578" y="35503"/>
                  </a:cubicBezTo>
                  <a:cubicBezTo>
                    <a:pt x="-3794" y="49785"/>
                    <a:pt x="17649" y="65022"/>
                    <a:pt x="30441" y="49736"/>
                  </a:cubicBezTo>
                  <a:cubicBezTo>
                    <a:pt x="34178" y="45267"/>
                    <a:pt x="36740" y="33188"/>
                    <a:pt x="38566" y="21990"/>
                  </a:cubicBezTo>
                  <a:cubicBezTo>
                    <a:pt x="40193" y="12040"/>
                    <a:pt x="41740" y="2766"/>
                    <a:pt x="35481" y="572"/>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77" name="Google Shape;877;p54"/>
            <p:cNvSpPr/>
            <p:nvPr/>
          </p:nvSpPr>
          <p:spPr>
            <a:xfrm>
              <a:off x="1292710" y="1762858"/>
              <a:ext cx="41690" cy="47738"/>
            </a:xfrm>
            <a:custGeom>
              <a:avLst/>
              <a:gdLst/>
              <a:ahLst/>
              <a:cxnLst/>
              <a:rect l="l" t="t" r="r" b="b"/>
              <a:pathLst>
                <a:path w="41690" h="47738" extrusionOk="0">
                  <a:moveTo>
                    <a:pt x="39037" y="1448"/>
                  </a:moveTo>
                  <a:cubicBezTo>
                    <a:pt x="33107" y="-2406"/>
                    <a:pt x="26545" y="2083"/>
                    <a:pt x="19598" y="7313"/>
                  </a:cubicBezTo>
                  <a:cubicBezTo>
                    <a:pt x="12660" y="12540"/>
                    <a:pt x="5341" y="18498"/>
                    <a:pt x="1552" y="25267"/>
                  </a:cubicBezTo>
                  <a:cubicBezTo>
                    <a:pt x="-5075" y="37112"/>
                    <a:pt x="10802" y="55316"/>
                    <a:pt x="25019" y="44366"/>
                  </a:cubicBezTo>
                  <a:cubicBezTo>
                    <a:pt x="29176" y="41164"/>
                    <a:pt x="33783" y="30898"/>
                    <a:pt x="37572" y="21271"/>
                  </a:cubicBezTo>
                  <a:cubicBezTo>
                    <a:pt x="40940" y="12714"/>
                    <a:pt x="44110" y="4743"/>
                    <a:pt x="39037" y="1448"/>
                  </a:cubicBezTo>
                  <a:close/>
                </a:path>
              </a:pathLst>
            </a:custGeom>
            <a:solidFill>
              <a:srgbClr val="FF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878" name="Google Shape;878;p54"/>
          <p:cNvSpPr/>
          <p:nvPr/>
        </p:nvSpPr>
        <p:spPr>
          <a:xfrm>
            <a:off x="-61725" y="4174408"/>
            <a:ext cx="1302897" cy="1123531"/>
          </a:xfrm>
          <a:custGeom>
            <a:avLst/>
            <a:gdLst/>
            <a:ahLst/>
            <a:cxnLst/>
            <a:rect l="l" t="t" r="r" b="b"/>
            <a:pathLst>
              <a:path w="468668" h="404148" extrusionOk="0">
                <a:moveTo>
                  <a:pt x="343112" y="156"/>
                </a:moveTo>
                <a:cubicBezTo>
                  <a:pt x="319094" y="-1160"/>
                  <a:pt x="294652" y="6050"/>
                  <a:pt x="272395" y="14579"/>
                </a:cubicBezTo>
                <a:cubicBezTo>
                  <a:pt x="260213" y="19247"/>
                  <a:pt x="248251" y="24444"/>
                  <a:pt x="236342" y="29760"/>
                </a:cubicBezTo>
                <a:cubicBezTo>
                  <a:pt x="204331" y="44046"/>
                  <a:pt x="172068" y="59704"/>
                  <a:pt x="137542" y="66950"/>
                </a:cubicBezTo>
                <a:cubicBezTo>
                  <a:pt x="115187" y="71642"/>
                  <a:pt x="91755" y="72188"/>
                  <a:pt x="70242" y="63663"/>
                </a:cubicBezTo>
                <a:cubicBezTo>
                  <a:pt x="61866" y="60343"/>
                  <a:pt x="54263" y="55745"/>
                  <a:pt x="46965" y="50506"/>
                </a:cubicBezTo>
                <a:cubicBezTo>
                  <a:pt x="33656" y="40957"/>
                  <a:pt x="15146" y="43900"/>
                  <a:pt x="5598" y="57210"/>
                </a:cubicBezTo>
                <a:cubicBezTo>
                  <a:pt x="-3950" y="70520"/>
                  <a:pt x="-1006" y="89154"/>
                  <a:pt x="12303" y="98703"/>
                </a:cubicBezTo>
                <a:cubicBezTo>
                  <a:pt x="23539" y="106759"/>
                  <a:pt x="35487" y="113693"/>
                  <a:pt x="48357" y="118819"/>
                </a:cubicBezTo>
                <a:cubicBezTo>
                  <a:pt x="109757" y="143253"/>
                  <a:pt x="173562" y="122227"/>
                  <a:pt x="231281" y="97436"/>
                </a:cubicBezTo>
                <a:cubicBezTo>
                  <a:pt x="257586" y="86142"/>
                  <a:pt x="283653" y="73038"/>
                  <a:pt x="311233" y="65051"/>
                </a:cubicBezTo>
                <a:cubicBezTo>
                  <a:pt x="322442" y="61809"/>
                  <a:pt x="338242" y="57858"/>
                  <a:pt x="349690" y="63157"/>
                </a:cubicBezTo>
                <a:cubicBezTo>
                  <a:pt x="365708" y="70573"/>
                  <a:pt x="372234" y="92404"/>
                  <a:pt x="375877" y="108063"/>
                </a:cubicBezTo>
                <a:cubicBezTo>
                  <a:pt x="376820" y="112135"/>
                  <a:pt x="377699" y="116345"/>
                  <a:pt x="378407" y="120462"/>
                </a:cubicBezTo>
                <a:cubicBezTo>
                  <a:pt x="379201" y="125113"/>
                  <a:pt x="379719" y="129437"/>
                  <a:pt x="380302" y="134124"/>
                </a:cubicBezTo>
                <a:cubicBezTo>
                  <a:pt x="380877" y="138735"/>
                  <a:pt x="381537" y="144054"/>
                  <a:pt x="381949" y="148674"/>
                </a:cubicBezTo>
                <a:cubicBezTo>
                  <a:pt x="386038" y="194603"/>
                  <a:pt x="384775" y="240938"/>
                  <a:pt x="387767" y="286941"/>
                </a:cubicBezTo>
                <a:cubicBezTo>
                  <a:pt x="389969" y="320763"/>
                  <a:pt x="394778" y="354776"/>
                  <a:pt x="408894" y="385865"/>
                </a:cubicBezTo>
                <a:cubicBezTo>
                  <a:pt x="416083" y="401600"/>
                  <a:pt x="434652" y="408490"/>
                  <a:pt x="450387" y="401301"/>
                </a:cubicBezTo>
                <a:cubicBezTo>
                  <a:pt x="466122" y="394107"/>
                  <a:pt x="473012" y="375542"/>
                  <a:pt x="465819" y="359807"/>
                </a:cubicBezTo>
                <a:cubicBezTo>
                  <a:pt x="452091" y="330029"/>
                  <a:pt x="450513" y="295005"/>
                  <a:pt x="448994" y="262652"/>
                </a:cubicBezTo>
                <a:cubicBezTo>
                  <a:pt x="447460" y="229887"/>
                  <a:pt x="447266" y="197097"/>
                  <a:pt x="445201" y="164360"/>
                </a:cubicBezTo>
                <a:cubicBezTo>
                  <a:pt x="443878" y="143391"/>
                  <a:pt x="441991" y="122462"/>
                  <a:pt x="437737" y="101865"/>
                </a:cubicBezTo>
                <a:cubicBezTo>
                  <a:pt x="429248" y="60785"/>
                  <a:pt x="409671" y="18769"/>
                  <a:pt x="366894" y="4584"/>
                </a:cubicBezTo>
                <a:cubicBezTo>
                  <a:pt x="359073" y="1994"/>
                  <a:pt x="351115" y="597"/>
                  <a:pt x="343112" y="15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79" name="Google Shape;879;p54"/>
          <p:cNvSpPr/>
          <p:nvPr/>
        </p:nvSpPr>
        <p:spPr>
          <a:xfrm>
            <a:off x="8477668" y="1687545"/>
            <a:ext cx="718859" cy="1397647"/>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80" name="Google Shape;880;p54"/>
          <p:cNvSpPr/>
          <p:nvPr/>
        </p:nvSpPr>
        <p:spPr>
          <a:xfrm>
            <a:off x="4513147" y="4568928"/>
            <a:ext cx="2275189" cy="638156"/>
          </a:xfrm>
          <a:custGeom>
            <a:avLst/>
            <a:gdLst/>
            <a:ahLst/>
            <a:cxnLst/>
            <a:rect l="l" t="t" r="r" b="b"/>
            <a:pathLst>
              <a:path w="832640" h="233543" extrusionOk="0">
                <a:moveTo>
                  <a:pt x="384" y="220624"/>
                </a:moveTo>
                <a:cubicBezTo>
                  <a:pt x="-9373" y="202650"/>
                  <a:pt x="169595" y="17136"/>
                  <a:pt x="238495" y="9534"/>
                </a:cubicBezTo>
                <a:cubicBezTo>
                  <a:pt x="307434" y="1932"/>
                  <a:pt x="315206" y="51752"/>
                  <a:pt x="370544" y="59630"/>
                </a:cubicBezTo>
                <a:cubicBezTo>
                  <a:pt x="425922" y="67503"/>
                  <a:pt x="531903" y="-18600"/>
                  <a:pt x="596308" y="3701"/>
                </a:cubicBezTo>
                <a:cubicBezTo>
                  <a:pt x="660714" y="26002"/>
                  <a:pt x="865104" y="209350"/>
                  <a:pt x="828225" y="231533"/>
                </a:cubicBezTo>
                <a:cubicBezTo>
                  <a:pt x="791347" y="253717"/>
                  <a:pt x="662616" y="85040"/>
                  <a:pt x="585419" y="80724"/>
                </a:cubicBezTo>
                <a:cubicBezTo>
                  <a:pt x="500772" y="75992"/>
                  <a:pt x="417786" y="147952"/>
                  <a:pt x="332087" y="128152"/>
                </a:cubicBezTo>
                <a:cubicBezTo>
                  <a:pt x="289217" y="118251"/>
                  <a:pt x="273106" y="41134"/>
                  <a:pt x="212020" y="82619"/>
                </a:cubicBezTo>
                <a:cubicBezTo>
                  <a:pt x="159920" y="117995"/>
                  <a:pt x="10059" y="238452"/>
                  <a:pt x="384" y="220624"/>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81" name="Google Shape;881;p5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82" name="Google Shape;882;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83" name="Google Shape;883;p54"/>
          <p:cNvSpPr txBox="1">
            <a:spLocks noGrp="1"/>
          </p:cNvSpPr>
          <p:nvPr>
            <p:ph type="body" idx="1"/>
          </p:nvPr>
        </p:nvSpPr>
        <p:spPr>
          <a:xfrm>
            <a:off x="311700" y="2992578"/>
            <a:ext cx="8520600" cy="15765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lgn="ctr">
              <a:spcBef>
                <a:spcPts val="0"/>
              </a:spcBef>
              <a:spcAft>
                <a:spcPts val="0"/>
              </a:spcAft>
              <a:buSzPts val="1700"/>
              <a:buChar char="○"/>
              <a:defRPr/>
            </a:lvl2pPr>
            <a:lvl3pPr marL="1371600" lvl="2" indent="-336550" algn="ctr">
              <a:spcBef>
                <a:spcPts val="0"/>
              </a:spcBef>
              <a:spcAft>
                <a:spcPts val="0"/>
              </a:spcAft>
              <a:buSzPts val="1700"/>
              <a:buChar char="■"/>
              <a:defRPr/>
            </a:lvl3pPr>
            <a:lvl4pPr marL="1828800" lvl="3" indent="-336550" algn="ctr">
              <a:spcBef>
                <a:spcPts val="0"/>
              </a:spcBef>
              <a:spcAft>
                <a:spcPts val="0"/>
              </a:spcAft>
              <a:buSzPts val="1700"/>
              <a:buChar char="●"/>
              <a:defRPr/>
            </a:lvl4pPr>
            <a:lvl5pPr marL="2286000" lvl="4" indent="-336550" algn="ctr">
              <a:spcBef>
                <a:spcPts val="0"/>
              </a:spcBef>
              <a:spcAft>
                <a:spcPts val="0"/>
              </a:spcAft>
              <a:buSzPts val="1700"/>
              <a:buChar char="○"/>
              <a:defRPr/>
            </a:lvl5pPr>
            <a:lvl6pPr marL="2743200" lvl="5" indent="-336550" algn="ctr">
              <a:spcBef>
                <a:spcPts val="0"/>
              </a:spcBef>
              <a:spcAft>
                <a:spcPts val="0"/>
              </a:spcAft>
              <a:buSzPts val="1700"/>
              <a:buChar char="■"/>
              <a:defRPr/>
            </a:lvl6pPr>
            <a:lvl7pPr marL="3200400" lvl="6" indent="-336550" algn="ctr">
              <a:spcBef>
                <a:spcPts val="0"/>
              </a:spcBef>
              <a:spcAft>
                <a:spcPts val="0"/>
              </a:spcAft>
              <a:buSzPts val="1700"/>
              <a:buChar char="●"/>
              <a:defRPr/>
            </a:lvl7pPr>
            <a:lvl8pPr marL="3657600" lvl="7" indent="-336550" algn="ctr">
              <a:spcBef>
                <a:spcPts val="0"/>
              </a:spcBef>
              <a:spcAft>
                <a:spcPts val="0"/>
              </a:spcAft>
              <a:buSzPts val="1700"/>
              <a:buChar char="○"/>
              <a:defRPr/>
            </a:lvl8pPr>
            <a:lvl9pPr marL="4114800" lvl="8" indent="-336550" algn="ctr">
              <a:spcBef>
                <a:spcPts val="0"/>
              </a:spcBef>
              <a:spcAft>
                <a:spcPts val="0"/>
              </a:spcAft>
              <a:buSzPts val="17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4"/>
        <p:cNvGrpSpPr/>
        <p:nvPr/>
      </p:nvGrpSpPr>
      <p:grpSpPr>
        <a:xfrm>
          <a:off x="0" y="0"/>
          <a:ext cx="0" cy="0"/>
          <a:chOff x="0" y="0"/>
          <a:chExt cx="0" cy="0"/>
        </a:xfrm>
      </p:grpSpPr>
      <p:sp>
        <p:nvSpPr>
          <p:cNvPr id="885" name="Google Shape;885;p55"/>
          <p:cNvSpPr/>
          <p:nvPr/>
        </p:nvSpPr>
        <p:spPr>
          <a:xfrm>
            <a:off x="1009380" y="268214"/>
            <a:ext cx="5126043" cy="4510104"/>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886" name="Google Shape;886;p55"/>
          <p:cNvGrpSpPr/>
          <p:nvPr/>
        </p:nvGrpSpPr>
        <p:grpSpPr>
          <a:xfrm>
            <a:off x="6951707" y="1345769"/>
            <a:ext cx="1933149" cy="3388195"/>
            <a:chOff x="3290668" y="1538616"/>
            <a:chExt cx="473092" cy="829180"/>
          </a:xfrm>
        </p:grpSpPr>
        <p:sp>
          <p:nvSpPr>
            <p:cNvPr id="887" name="Google Shape;887;p55"/>
            <p:cNvSpPr/>
            <p:nvPr/>
          </p:nvSpPr>
          <p:spPr>
            <a:xfrm>
              <a:off x="3394142" y="1788352"/>
              <a:ext cx="152683" cy="579444"/>
            </a:xfrm>
            <a:custGeom>
              <a:avLst/>
              <a:gdLst/>
              <a:ahLst/>
              <a:cxnLst/>
              <a:rect l="l" t="t" r="r" b="b"/>
              <a:pathLst>
                <a:path w="152683" h="579444" extrusionOk="0">
                  <a:moveTo>
                    <a:pt x="134333" y="0"/>
                  </a:moveTo>
                  <a:lnTo>
                    <a:pt x="152683" y="4287"/>
                  </a:lnTo>
                  <a:lnTo>
                    <a:pt x="18350" y="579445"/>
                  </a:lnTo>
                  <a:lnTo>
                    <a:pt x="0" y="575162"/>
                  </a:lnTo>
                  <a:lnTo>
                    <a:pt x="134333" y="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88" name="Google Shape;888;p55"/>
            <p:cNvSpPr/>
            <p:nvPr/>
          </p:nvSpPr>
          <p:spPr>
            <a:xfrm>
              <a:off x="3435661" y="1819166"/>
              <a:ext cx="136240" cy="199976"/>
            </a:xfrm>
            <a:custGeom>
              <a:avLst/>
              <a:gdLst/>
              <a:ahLst/>
              <a:cxnLst/>
              <a:rect l="l" t="t" r="r" b="b"/>
              <a:pathLst>
                <a:path w="136240" h="199976" extrusionOk="0">
                  <a:moveTo>
                    <a:pt x="127498" y="0"/>
                  </a:moveTo>
                  <a:cubicBezTo>
                    <a:pt x="127498" y="0"/>
                    <a:pt x="35804" y="27531"/>
                    <a:pt x="12831" y="68612"/>
                  </a:cubicBezTo>
                  <a:cubicBezTo>
                    <a:pt x="1140" y="89512"/>
                    <a:pt x="25339" y="113372"/>
                    <a:pt x="16235" y="131888"/>
                  </a:cubicBezTo>
                  <a:cubicBezTo>
                    <a:pt x="4734" y="155274"/>
                    <a:pt x="-28562" y="230565"/>
                    <a:pt x="55534" y="186291"/>
                  </a:cubicBezTo>
                  <a:cubicBezTo>
                    <a:pt x="173221" y="124330"/>
                    <a:pt x="127498" y="0"/>
                    <a:pt x="127498"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89" name="Google Shape;889;p55"/>
            <p:cNvSpPr/>
            <p:nvPr/>
          </p:nvSpPr>
          <p:spPr>
            <a:xfrm>
              <a:off x="3324799" y="1796001"/>
              <a:ext cx="215904" cy="128284"/>
            </a:xfrm>
            <a:custGeom>
              <a:avLst/>
              <a:gdLst/>
              <a:ahLst/>
              <a:cxnLst/>
              <a:rect l="l" t="t" r="r" b="b"/>
              <a:pathLst>
                <a:path w="215904" h="128284" extrusionOk="0">
                  <a:moveTo>
                    <a:pt x="215905" y="19339"/>
                  </a:moveTo>
                  <a:cubicBezTo>
                    <a:pt x="215905" y="19339"/>
                    <a:pt x="125858" y="-13183"/>
                    <a:pt x="82932" y="6122"/>
                  </a:cubicBezTo>
                  <a:cubicBezTo>
                    <a:pt x="61092" y="15943"/>
                    <a:pt x="66310" y="49522"/>
                    <a:pt x="47969" y="58966"/>
                  </a:cubicBezTo>
                  <a:cubicBezTo>
                    <a:pt x="24797" y="70896"/>
                    <a:pt x="-46806" y="111527"/>
                    <a:pt x="47110" y="126076"/>
                  </a:cubicBezTo>
                  <a:cubicBezTo>
                    <a:pt x="178545" y="146434"/>
                    <a:pt x="215905" y="19339"/>
                    <a:pt x="215905" y="1933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90" name="Google Shape;890;p55"/>
            <p:cNvSpPr/>
            <p:nvPr/>
          </p:nvSpPr>
          <p:spPr>
            <a:xfrm>
              <a:off x="3326308" y="1686045"/>
              <a:ext cx="205477" cy="129825"/>
            </a:xfrm>
            <a:custGeom>
              <a:avLst/>
              <a:gdLst/>
              <a:ahLst/>
              <a:cxnLst/>
              <a:rect l="l" t="t" r="r" b="b"/>
              <a:pathLst>
                <a:path w="205477" h="129825" extrusionOk="0">
                  <a:moveTo>
                    <a:pt x="205478" y="118018"/>
                  </a:moveTo>
                  <a:cubicBezTo>
                    <a:pt x="205478" y="118018"/>
                    <a:pt x="173287" y="27854"/>
                    <a:pt x="131085" y="7014"/>
                  </a:cubicBezTo>
                  <a:cubicBezTo>
                    <a:pt x="109614" y="-3592"/>
                    <a:pt x="87026" y="21798"/>
                    <a:pt x="68068" y="13653"/>
                  </a:cubicBezTo>
                  <a:cubicBezTo>
                    <a:pt x="44124" y="3367"/>
                    <a:pt x="-32775" y="-26031"/>
                    <a:pt x="15746" y="55685"/>
                  </a:cubicBezTo>
                  <a:cubicBezTo>
                    <a:pt x="83649" y="170044"/>
                    <a:pt x="205478" y="118018"/>
                    <a:pt x="205478" y="11801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91" name="Google Shape;891;p55"/>
            <p:cNvSpPr/>
            <p:nvPr/>
          </p:nvSpPr>
          <p:spPr>
            <a:xfrm>
              <a:off x="3421303" y="1574504"/>
              <a:ext cx="129777" cy="213151"/>
            </a:xfrm>
            <a:custGeom>
              <a:avLst/>
              <a:gdLst/>
              <a:ahLst/>
              <a:cxnLst/>
              <a:rect l="l" t="t" r="r" b="b"/>
              <a:pathLst>
                <a:path w="129777" h="213151" extrusionOk="0">
                  <a:moveTo>
                    <a:pt x="113507" y="213152"/>
                  </a:moveTo>
                  <a:cubicBezTo>
                    <a:pt x="113507" y="213152"/>
                    <a:pt x="143119" y="122105"/>
                    <a:pt x="122445" y="79823"/>
                  </a:cubicBezTo>
                  <a:cubicBezTo>
                    <a:pt x="111928" y="58307"/>
                    <a:pt x="78531" y="64606"/>
                    <a:pt x="68500" y="46575"/>
                  </a:cubicBezTo>
                  <a:cubicBezTo>
                    <a:pt x="55833" y="23801"/>
                    <a:pt x="12919" y="-46459"/>
                    <a:pt x="1402" y="47879"/>
                  </a:cubicBezTo>
                  <a:cubicBezTo>
                    <a:pt x="-14721" y="179896"/>
                    <a:pt x="113507" y="213152"/>
                    <a:pt x="113507" y="21315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92" name="Google Shape;892;p55"/>
            <p:cNvSpPr/>
            <p:nvPr/>
          </p:nvSpPr>
          <p:spPr>
            <a:xfrm>
              <a:off x="3517531" y="1577955"/>
              <a:ext cx="136714" cy="199559"/>
            </a:xfrm>
            <a:custGeom>
              <a:avLst/>
              <a:gdLst/>
              <a:ahLst/>
              <a:cxnLst/>
              <a:rect l="l" t="t" r="r" b="b"/>
              <a:pathLst>
                <a:path w="136714" h="199559" extrusionOk="0">
                  <a:moveTo>
                    <a:pt x="8535" y="199560"/>
                  </a:moveTo>
                  <a:cubicBezTo>
                    <a:pt x="8535" y="199560"/>
                    <a:pt x="100331" y="172373"/>
                    <a:pt x="123457" y="131377"/>
                  </a:cubicBezTo>
                  <a:cubicBezTo>
                    <a:pt x="135225" y="110521"/>
                    <a:pt x="111115" y="86569"/>
                    <a:pt x="120288" y="68089"/>
                  </a:cubicBezTo>
                  <a:cubicBezTo>
                    <a:pt x="131877" y="44743"/>
                    <a:pt x="165453" y="-30422"/>
                    <a:pt x="81195" y="13536"/>
                  </a:cubicBezTo>
                  <a:cubicBezTo>
                    <a:pt x="-36723" y="75060"/>
                    <a:pt x="8535" y="199560"/>
                    <a:pt x="8535" y="19956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93" name="Google Shape;893;p55"/>
            <p:cNvSpPr/>
            <p:nvPr/>
          </p:nvSpPr>
          <p:spPr>
            <a:xfrm>
              <a:off x="3543291" y="1677119"/>
              <a:ext cx="216901" cy="127765"/>
            </a:xfrm>
            <a:custGeom>
              <a:avLst/>
              <a:gdLst/>
              <a:ahLst/>
              <a:cxnLst/>
              <a:rect l="l" t="t" r="r" b="b"/>
              <a:pathLst>
                <a:path w="216901" h="127765" extrusionOk="0">
                  <a:moveTo>
                    <a:pt x="0" y="107214"/>
                  </a:moveTo>
                  <a:cubicBezTo>
                    <a:pt x="0" y="107214"/>
                    <a:pt x="89638" y="140841"/>
                    <a:pt x="132799" y="122066"/>
                  </a:cubicBezTo>
                  <a:cubicBezTo>
                    <a:pt x="154760" y="112512"/>
                    <a:pt x="149955" y="78873"/>
                    <a:pt x="168414" y="69655"/>
                  </a:cubicBezTo>
                  <a:cubicBezTo>
                    <a:pt x="191727" y="58009"/>
                    <a:pt x="263824" y="18260"/>
                    <a:pt x="170094" y="2561"/>
                  </a:cubicBezTo>
                  <a:cubicBezTo>
                    <a:pt x="38919" y="-19412"/>
                    <a:pt x="0" y="107214"/>
                    <a:pt x="0" y="10721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94" name="Google Shape;894;p55"/>
            <p:cNvSpPr/>
            <p:nvPr/>
          </p:nvSpPr>
          <p:spPr>
            <a:xfrm>
              <a:off x="3558075" y="1782931"/>
              <a:ext cx="205685" cy="129579"/>
            </a:xfrm>
            <a:custGeom>
              <a:avLst/>
              <a:gdLst/>
              <a:ahLst/>
              <a:cxnLst/>
              <a:rect l="l" t="t" r="r" b="b"/>
              <a:pathLst>
                <a:path w="205685" h="129579" extrusionOk="0">
                  <a:moveTo>
                    <a:pt x="0" y="11938"/>
                  </a:moveTo>
                  <a:cubicBezTo>
                    <a:pt x="0" y="11938"/>
                    <a:pt x="32373" y="102037"/>
                    <a:pt x="74615" y="122792"/>
                  </a:cubicBezTo>
                  <a:cubicBezTo>
                    <a:pt x="96111" y="133353"/>
                    <a:pt x="118647" y="107919"/>
                    <a:pt x="137620" y="116023"/>
                  </a:cubicBezTo>
                  <a:cubicBezTo>
                    <a:pt x="161585" y="126265"/>
                    <a:pt x="238544" y="155509"/>
                    <a:pt x="189857" y="73887"/>
                  </a:cubicBezTo>
                  <a:cubicBezTo>
                    <a:pt x="121723" y="-40335"/>
                    <a:pt x="0" y="11938"/>
                    <a:pt x="0" y="1193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95" name="Google Shape;895;p55"/>
            <p:cNvSpPr/>
            <p:nvPr/>
          </p:nvSpPr>
          <p:spPr>
            <a:xfrm>
              <a:off x="3531867" y="1803990"/>
              <a:ext cx="130969" cy="211078"/>
            </a:xfrm>
            <a:custGeom>
              <a:avLst/>
              <a:gdLst/>
              <a:ahLst/>
              <a:cxnLst/>
              <a:rect l="l" t="t" r="r" b="b"/>
              <a:pathLst>
                <a:path w="130969" h="211078" extrusionOk="0">
                  <a:moveTo>
                    <a:pt x="14189" y="0"/>
                  </a:moveTo>
                  <a:cubicBezTo>
                    <a:pt x="14189" y="0"/>
                    <a:pt x="-13339" y="91694"/>
                    <a:pt x="8291" y="133499"/>
                  </a:cubicBezTo>
                  <a:cubicBezTo>
                    <a:pt x="19297" y="154768"/>
                    <a:pt x="52541" y="147712"/>
                    <a:pt x="62977" y="165508"/>
                  </a:cubicBezTo>
                  <a:cubicBezTo>
                    <a:pt x="76161" y="187991"/>
                    <a:pt x="120662" y="257254"/>
                    <a:pt x="130034" y="162678"/>
                  </a:cubicBezTo>
                  <a:cubicBezTo>
                    <a:pt x="143142" y="30325"/>
                    <a:pt x="14189" y="0"/>
                    <a:pt x="14189" y="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96" name="Google Shape;896;p55"/>
            <p:cNvSpPr/>
            <p:nvPr/>
          </p:nvSpPr>
          <p:spPr>
            <a:xfrm>
              <a:off x="3555678" y="1682279"/>
              <a:ext cx="143534" cy="82408"/>
            </a:xfrm>
            <a:custGeom>
              <a:avLst/>
              <a:gdLst/>
              <a:ahLst/>
              <a:cxnLst/>
              <a:rect l="l" t="t" r="r" b="b"/>
              <a:pathLst>
                <a:path w="143534" h="82408" extrusionOk="0">
                  <a:moveTo>
                    <a:pt x="143534" y="3073"/>
                  </a:moveTo>
                  <a:cubicBezTo>
                    <a:pt x="143526" y="1384"/>
                    <a:pt x="142122" y="-8"/>
                    <a:pt x="140429" y="0"/>
                  </a:cubicBezTo>
                  <a:cubicBezTo>
                    <a:pt x="139976" y="4"/>
                    <a:pt x="139171" y="-8"/>
                    <a:pt x="137976" y="32"/>
                  </a:cubicBezTo>
                  <a:cubicBezTo>
                    <a:pt x="136001" y="105"/>
                    <a:pt x="133783" y="247"/>
                    <a:pt x="131281" y="433"/>
                  </a:cubicBezTo>
                  <a:cubicBezTo>
                    <a:pt x="124156" y="959"/>
                    <a:pt x="116408" y="1846"/>
                    <a:pt x="108478" y="3247"/>
                  </a:cubicBezTo>
                  <a:cubicBezTo>
                    <a:pt x="90079" y="6493"/>
                    <a:pt x="73121" y="11841"/>
                    <a:pt x="58920" y="19726"/>
                  </a:cubicBezTo>
                  <a:cubicBezTo>
                    <a:pt x="57589" y="20467"/>
                    <a:pt x="56305" y="21240"/>
                    <a:pt x="54986" y="22050"/>
                  </a:cubicBezTo>
                  <a:cubicBezTo>
                    <a:pt x="39684" y="31385"/>
                    <a:pt x="25714" y="44631"/>
                    <a:pt x="13395" y="59860"/>
                  </a:cubicBezTo>
                  <a:cubicBezTo>
                    <a:pt x="9796" y="64313"/>
                    <a:pt x="6598" y="68672"/>
                    <a:pt x="3858" y="72656"/>
                  </a:cubicBezTo>
                  <a:cubicBezTo>
                    <a:pt x="2894" y="74052"/>
                    <a:pt x="611" y="77445"/>
                    <a:pt x="453" y="77700"/>
                  </a:cubicBezTo>
                  <a:cubicBezTo>
                    <a:pt x="-425" y="79145"/>
                    <a:pt x="8" y="81076"/>
                    <a:pt x="1449" y="81954"/>
                  </a:cubicBezTo>
                  <a:cubicBezTo>
                    <a:pt x="2894" y="82833"/>
                    <a:pt x="4825" y="82404"/>
                    <a:pt x="5704" y="80958"/>
                  </a:cubicBezTo>
                  <a:cubicBezTo>
                    <a:pt x="5833" y="80744"/>
                    <a:pt x="7975" y="77404"/>
                    <a:pt x="8902" y="76060"/>
                  </a:cubicBezTo>
                  <a:cubicBezTo>
                    <a:pt x="11557" y="72202"/>
                    <a:pt x="14674" y="68085"/>
                    <a:pt x="18176" y="63762"/>
                  </a:cubicBezTo>
                  <a:cubicBezTo>
                    <a:pt x="30086" y="49035"/>
                    <a:pt x="43566" y="36146"/>
                    <a:pt x="58184" y="27224"/>
                  </a:cubicBezTo>
                  <a:cubicBezTo>
                    <a:pt x="59435" y="26459"/>
                    <a:pt x="60653" y="25750"/>
                    <a:pt x="61912" y="25050"/>
                  </a:cubicBezTo>
                  <a:cubicBezTo>
                    <a:pt x="75441" y="17537"/>
                    <a:pt x="91743" y="12460"/>
                    <a:pt x="109522" y="9327"/>
                  </a:cubicBezTo>
                  <a:cubicBezTo>
                    <a:pt x="117242" y="7963"/>
                    <a:pt x="124767" y="7003"/>
                    <a:pt x="131698" y="6493"/>
                  </a:cubicBezTo>
                  <a:cubicBezTo>
                    <a:pt x="134118" y="6315"/>
                    <a:pt x="136284" y="6311"/>
                    <a:pt x="138183" y="6242"/>
                  </a:cubicBezTo>
                  <a:cubicBezTo>
                    <a:pt x="139316" y="6198"/>
                    <a:pt x="140069" y="6177"/>
                    <a:pt x="140462" y="6177"/>
                  </a:cubicBezTo>
                  <a:cubicBezTo>
                    <a:pt x="142154" y="6165"/>
                    <a:pt x="143547" y="4761"/>
                    <a:pt x="143534" y="307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897" name="Google Shape;897;p55"/>
            <p:cNvGrpSpPr/>
            <p:nvPr/>
          </p:nvGrpSpPr>
          <p:grpSpPr>
            <a:xfrm>
              <a:off x="3290668" y="1538616"/>
              <a:ext cx="378700" cy="525092"/>
              <a:chOff x="3290668" y="1538616"/>
              <a:chExt cx="378700" cy="525092"/>
            </a:xfrm>
          </p:grpSpPr>
          <p:sp>
            <p:nvSpPr>
              <p:cNvPr id="898" name="Google Shape;898;p55"/>
              <p:cNvSpPr/>
              <p:nvPr/>
            </p:nvSpPr>
            <p:spPr>
              <a:xfrm>
                <a:off x="3290668" y="1912836"/>
                <a:ext cx="26427" cy="51222"/>
              </a:xfrm>
              <a:custGeom>
                <a:avLst/>
                <a:gdLst/>
                <a:ahLst/>
                <a:cxnLst/>
                <a:rect l="l" t="t" r="r" b="b"/>
                <a:pathLst>
                  <a:path w="26427" h="51222" extrusionOk="0">
                    <a:moveTo>
                      <a:pt x="2563" y="33"/>
                    </a:moveTo>
                    <a:cubicBezTo>
                      <a:pt x="891" y="275"/>
                      <a:pt x="-206" y="1777"/>
                      <a:pt x="33" y="3449"/>
                    </a:cubicBezTo>
                    <a:cubicBezTo>
                      <a:pt x="85" y="3809"/>
                      <a:pt x="126" y="4457"/>
                      <a:pt x="283" y="5348"/>
                    </a:cubicBezTo>
                    <a:cubicBezTo>
                      <a:pt x="551" y="6813"/>
                      <a:pt x="895" y="8526"/>
                      <a:pt x="1295" y="10278"/>
                    </a:cubicBezTo>
                    <a:cubicBezTo>
                      <a:pt x="2445" y="15298"/>
                      <a:pt x="3979" y="20245"/>
                      <a:pt x="5850" y="24953"/>
                    </a:cubicBezTo>
                    <a:cubicBezTo>
                      <a:pt x="6267" y="26001"/>
                      <a:pt x="6667" y="26997"/>
                      <a:pt x="7117" y="27989"/>
                    </a:cubicBezTo>
                    <a:cubicBezTo>
                      <a:pt x="8501" y="31070"/>
                      <a:pt x="10128" y="34312"/>
                      <a:pt x="12051" y="37478"/>
                    </a:cubicBezTo>
                    <a:cubicBezTo>
                      <a:pt x="13991" y="40676"/>
                      <a:pt x="16051" y="43651"/>
                      <a:pt x="18124" y="46461"/>
                    </a:cubicBezTo>
                    <a:cubicBezTo>
                      <a:pt x="18848" y="47444"/>
                      <a:pt x="20880" y="49946"/>
                      <a:pt x="21030" y="50128"/>
                    </a:cubicBezTo>
                    <a:cubicBezTo>
                      <a:pt x="22111" y="51432"/>
                      <a:pt x="24034" y="51585"/>
                      <a:pt x="25333" y="50509"/>
                    </a:cubicBezTo>
                    <a:cubicBezTo>
                      <a:pt x="26637" y="49432"/>
                      <a:pt x="26791" y="47509"/>
                      <a:pt x="25714" y="46205"/>
                    </a:cubicBezTo>
                    <a:cubicBezTo>
                      <a:pt x="25208" y="45598"/>
                      <a:pt x="24232" y="44513"/>
                      <a:pt x="23054" y="42918"/>
                    </a:cubicBezTo>
                    <a:cubicBezTo>
                      <a:pt x="21087" y="40251"/>
                      <a:pt x="19196" y="37344"/>
                      <a:pt x="17363" y="34316"/>
                    </a:cubicBezTo>
                    <a:cubicBezTo>
                      <a:pt x="15565" y="31349"/>
                      <a:pt x="13958" y="28422"/>
                      <a:pt x="12683" y="25588"/>
                    </a:cubicBezTo>
                    <a:cubicBezTo>
                      <a:pt x="12274" y="24678"/>
                      <a:pt x="11926" y="23641"/>
                      <a:pt x="11545" y="22678"/>
                    </a:cubicBezTo>
                    <a:cubicBezTo>
                      <a:pt x="9801" y="18290"/>
                      <a:pt x="8327" y="13622"/>
                      <a:pt x="7242" y="8890"/>
                    </a:cubicBezTo>
                    <a:cubicBezTo>
                      <a:pt x="6866" y="7230"/>
                      <a:pt x="6607" y="5712"/>
                      <a:pt x="6356" y="4336"/>
                    </a:cubicBezTo>
                    <a:cubicBezTo>
                      <a:pt x="6210" y="3518"/>
                      <a:pt x="6145" y="2854"/>
                      <a:pt x="6105" y="2563"/>
                    </a:cubicBezTo>
                    <a:cubicBezTo>
                      <a:pt x="5862" y="891"/>
                      <a:pt x="4234" y="-206"/>
                      <a:pt x="2563" y="3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899" name="Google Shape;899;p55"/>
              <p:cNvSpPr/>
              <p:nvPr/>
            </p:nvSpPr>
            <p:spPr>
              <a:xfrm>
                <a:off x="3297649" y="1853652"/>
                <a:ext cx="32480" cy="109832"/>
              </a:xfrm>
              <a:custGeom>
                <a:avLst/>
                <a:gdLst/>
                <a:ahLst/>
                <a:cxnLst/>
                <a:rect l="l" t="t" r="r" b="b"/>
                <a:pathLst>
                  <a:path w="32480" h="109832" extrusionOk="0">
                    <a:moveTo>
                      <a:pt x="4058" y="12"/>
                    </a:moveTo>
                    <a:cubicBezTo>
                      <a:pt x="2374" y="-138"/>
                      <a:pt x="791" y="1113"/>
                      <a:pt x="641" y="2797"/>
                    </a:cubicBezTo>
                    <a:cubicBezTo>
                      <a:pt x="617" y="3064"/>
                      <a:pt x="467" y="6841"/>
                      <a:pt x="386" y="8363"/>
                    </a:cubicBezTo>
                    <a:cubicBezTo>
                      <a:pt x="-290" y="21091"/>
                      <a:pt x="-152" y="34798"/>
                      <a:pt x="1398" y="47833"/>
                    </a:cubicBezTo>
                    <a:cubicBezTo>
                      <a:pt x="2070" y="53459"/>
                      <a:pt x="2993" y="58827"/>
                      <a:pt x="4183" y="63645"/>
                    </a:cubicBezTo>
                    <a:cubicBezTo>
                      <a:pt x="6422" y="72692"/>
                      <a:pt x="9919" y="81375"/>
                      <a:pt x="14304" y="89577"/>
                    </a:cubicBezTo>
                    <a:cubicBezTo>
                      <a:pt x="17101" y="94811"/>
                      <a:pt x="20032" y="99479"/>
                      <a:pt x="23031" y="103620"/>
                    </a:cubicBezTo>
                    <a:cubicBezTo>
                      <a:pt x="24088" y="105073"/>
                      <a:pt x="25059" y="106316"/>
                      <a:pt x="25942" y="107413"/>
                    </a:cubicBezTo>
                    <a:cubicBezTo>
                      <a:pt x="26480" y="108085"/>
                      <a:pt x="26857" y="108550"/>
                      <a:pt x="27079" y="108806"/>
                    </a:cubicBezTo>
                    <a:cubicBezTo>
                      <a:pt x="28197" y="110073"/>
                      <a:pt x="30116" y="110178"/>
                      <a:pt x="31383" y="109061"/>
                    </a:cubicBezTo>
                    <a:cubicBezTo>
                      <a:pt x="32650" y="107943"/>
                      <a:pt x="32880" y="106024"/>
                      <a:pt x="31759" y="104757"/>
                    </a:cubicBezTo>
                    <a:cubicBezTo>
                      <a:pt x="31593" y="104571"/>
                      <a:pt x="31233" y="104219"/>
                      <a:pt x="30747" y="103620"/>
                    </a:cubicBezTo>
                    <a:cubicBezTo>
                      <a:pt x="29929" y="102604"/>
                      <a:pt x="28958" y="101446"/>
                      <a:pt x="27966" y="100078"/>
                    </a:cubicBezTo>
                    <a:cubicBezTo>
                      <a:pt x="25120" y="96151"/>
                      <a:pt x="22274" y="91641"/>
                      <a:pt x="19615" y="86666"/>
                    </a:cubicBezTo>
                    <a:cubicBezTo>
                      <a:pt x="15457" y="78890"/>
                      <a:pt x="12235" y="70652"/>
                      <a:pt x="10130" y="62127"/>
                    </a:cubicBezTo>
                    <a:cubicBezTo>
                      <a:pt x="9001" y="57568"/>
                      <a:pt x="8114" y="52589"/>
                      <a:pt x="7470" y="47197"/>
                    </a:cubicBezTo>
                    <a:cubicBezTo>
                      <a:pt x="5968" y="34571"/>
                      <a:pt x="5802" y="21022"/>
                      <a:pt x="6458" y="8614"/>
                    </a:cubicBezTo>
                    <a:cubicBezTo>
                      <a:pt x="6539" y="7137"/>
                      <a:pt x="6819" y="3538"/>
                      <a:pt x="6839" y="3303"/>
                    </a:cubicBezTo>
                    <a:cubicBezTo>
                      <a:pt x="6993" y="1619"/>
                      <a:pt x="5738" y="166"/>
                      <a:pt x="4058" y="12"/>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00" name="Google Shape;900;p55"/>
              <p:cNvSpPr/>
              <p:nvPr/>
            </p:nvSpPr>
            <p:spPr>
              <a:xfrm>
                <a:off x="3594494" y="1538616"/>
                <a:ext cx="33348" cy="22774"/>
              </a:xfrm>
              <a:custGeom>
                <a:avLst/>
                <a:gdLst/>
                <a:ahLst/>
                <a:cxnLst/>
                <a:rect l="l" t="t" r="r" b="b"/>
                <a:pathLst>
                  <a:path w="33348" h="22774" extrusionOk="0">
                    <a:moveTo>
                      <a:pt x="4114" y="181"/>
                    </a:moveTo>
                    <a:cubicBezTo>
                      <a:pt x="2532" y="-406"/>
                      <a:pt x="783" y="492"/>
                      <a:pt x="196" y="2079"/>
                    </a:cubicBezTo>
                    <a:cubicBezTo>
                      <a:pt x="-391" y="3662"/>
                      <a:pt x="382" y="5411"/>
                      <a:pt x="1965" y="5998"/>
                    </a:cubicBezTo>
                    <a:cubicBezTo>
                      <a:pt x="2669" y="6261"/>
                      <a:pt x="3880" y="6698"/>
                      <a:pt x="5507" y="7390"/>
                    </a:cubicBezTo>
                    <a:cubicBezTo>
                      <a:pt x="8223" y="8548"/>
                      <a:pt x="10960" y="9835"/>
                      <a:pt x="13478" y="11187"/>
                    </a:cubicBezTo>
                    <a:cubicBezTo>
                      <a:pt x="14571" y="11770"/>
                      <a:pt x="15550" y="12370"/>
                      <a:pt x="16514" y="12957"/>
                    </a:cubicBezTo>
                    <a:cubicBezTo>
                      <a:pt x="17562" y="13596"/>
                      <a:pt x="18627" y="14244"/>
                      <a:pt x="19676" y="14981"/>
                    </a:cubicBezTo>
                    <a:cubicBezTo>
                      <a:pt x="21833" y="16495"/>
                      <a:pt x="23882" y="18166"/>
                      <a:pt x="25748" y="19790"/>
                    </a:cubicBezTo>
                    <a:cubicBezTo>
                      <a:pt x="26861" y="20757"/>
                      <a:pt x="27739" y="21530"/>
                      <a:pt x="28152" y="21939"/>
                    </a:cubicBezTo>
                    <a:cubicBezTo>
                      <a:pt x="29355" y="23125"/>
                      <a:pt x="31265" y="23016"/>
                      <a:pt x="32451" y="21814"/>
                    </a:cubicBezTo>
                    <a:cubicBezTo>
                      <a:pt x="33641" y="20612"/>
                      <a:pt x="33654" y="18701"/>
                      <a:pt x="32451" y="17511"/>
                    </a:cubicBezTo>
                    <a:cubicBezTo>
                      <a:pt x="31953" y="17017"/>
                      <a:pt x="31014" y="16167"/>
                      <a:pt x="29796" y="15106"/>
                    </a:cubicBezTo>
                    <a:cubicBezTo>
                      <a:pt x="27780" y="13353"/>
                      <a:pt x="25561" y="11689"/>
                      <a:pt x="23218" y="10046"/>
                    </a:cubicBezTo>
                    <a:cubicBezTo>
                      <a:pt x="22068" y="9240"/>
                      <a:pt x="20963" y="8479"/>
                      <a:pt x="19801" y="7771"/>
                    </a:cubicBezTo>
                    <a:cubicBezTo>
                      <a:pt x="18740" y="7119"/>
                      <a:pt x="17579" y="6386"/>
                      <a:pt x="16388" y="5747"/>
                    </a:cubicBezTo>
                    <a:cubicBezTo>
                      <a:pt x="13692" y="4302"/>
                      <a:pt x="10782" y="3047"/>
                      <a:pt x="7912" y="1824"/>
                    </a:cubicBezTo>
                    <a:cubicBezTo>
                      <a:pt x="6908" y="1395"/>
                      <a:pt x="4321" y="258"/>
                      <a:pt x="4114" y="181"/>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01" name="Google Shape;901;p55"/>
              <p:cNvSpPr/>
              <p:nvPr/>
            </p:nvSpPr>
            <p:spPr>
              <a:xfrm>
                <a:off x="3556954" y="1545650"/>
                <a:ext cx="63623" cy="23841"/>
              </a:xfrm>
              <a:custGeom>
                <a:avLst/>
                <a:gdLst/>
                <a:ahLst/>
                <a:cxnLst/>
                <a:rect l="l" t="t" r="r" b="b"/>
                <a:pathLst>
                  <a:path w="63623" h="23841" extrusionOk="0">
                    <a:moveTo>
                      <a:pt x="5983" y="357"/>
                    </a:moveTo>
                    <a:cubicBezTo>
                      <a:pt x="4424" y="499"/>
                      <a:pt x="3214" y="636"/>
                      <a:pt x="2566" y="738"/>
                    </a:cubicBezTo>
                    <a:cubicBezTo>
                      <a:pt x="898" y="993"/>
                      <a:pt x="-219" y="2608"/>
                      <a:pt x="36" y="4280"/>
                    </a:cubicBezTo>
                    <a:cubicBezTo>
                      <a:pt x="291" y="5951"/>
                      <a:pt x="1910" y="7065"/>
                      <a:pt x="3578" y="6810"/>
                    </a:cubicBezTo>
                    <a:cubicBezTo>
                      <a:pt x="4105" y="6729"/>
                      <a:pt x="5060" y="6684"/>
                      <a:pt x="6489" y="6555"/>
                    </a:cubicBezTo>
                    <a:cubicBezTo>
                      <a:pt x="13723" y="5907"/>
                      <a:pt x="21661" y="6028"/>
                      <a:pt x="29004" y="7567"/>
                    </a:cubicBezTo>
                    <a:cubicBezTo>
                      <a:pt x="29903" y="7757"/>
                      <a:pt x="30802" y="7971"/>
                      <a:pt x="31664" y="8202"/>
                    </a:cubicBezTo>
                    <a:cubicBezTo>
                      <a:pt x="36502" y="9481"/>
                      <a:pt x="41732" y="11846"/>
                      <a:pt x="47096" y="15031"/>
                    </a:cubicBezTo>
                    <a:cubicBezTo>
                      <a:pt x="50063" y="16796"/>
                      <a:pt x="52880" y="18707"/>
                      <a:pt x="55447" y="20598"/>
                    </a:cubicBezTo>
                    <a:cubicBezTo>
                      <a:pt x="56977" y="21727"/>
                      <a:pt x="58034" y="22646"/>
                      <a:pt x="58609" y="23128"/>
                    </a:cubicBezTo>
                    <a:cubicBezTo>
                      <a:pt x="59904" y="24213"/>
                      <a:pt x="61827" y="24043"/>
                      <a:pt x="62907" y="22747"/>
                    </a:cubicBezTo>
                    <a:cubicBezTo>
                      <a:pt x="63992" y="21452"/>
                      <a:pt x="63827" y="19407"/>
                      <a:pt x="62531" y="18323"/>
                    </a:cubicBezTo>
                    <a:cubicBezTo>
                      <a:pt x="62353" y="18173"/>
                      <a:pt x="60070" y="16367"/>
                      <a:pt x="59115" y="15663"/>
                    </a:cubicBezTo>
                    <a:cubicBezTo>
                      <a:pt x="56394" y="13659"/>
                      <a:pt x="53411" y="11591"/>
                      <a:pt x="50257" y="9720"/>
                    </a:cubicBezTo>
                    <a:cubicBezTo>
                      <a:pt x="44444" y="6263"/>
                      <a:pt x="38643" y="3697"/>
                      <a:pt x="33182" y="2256"/>
                    </a:cubicBezTo>
                    <a:cubicBezTo>
                      <a:pt x="32215" y="2000"/>
                      <a:pt x="31272" y="1830"/>
                      <a:pt x="30272" y="1624"/>
                    </a:cubicBezTo>
                    <a:cubicBezTo>
                      <a:pt x="22240" y="-60"/>
                      <a:pt x="13767" y="-343"/>
                      <a:pt x="5983" y="35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02" name="Google Shape;902;p55"/>
              <p:cNvSpPr/>
              <p:nvPr/>
            </p:nvSpPr>
            <p:spPr>
              <a:xfrm>
                <a:off x="3592788" y="2021746"/>
                <a:ext cx="76580" cy="29267"/>
              </a:xfrm>
              <a:custGeom>
                <a:avLst/>
                <a:gdLst/>
                <a:ahLst/>
                <a:cxnLst/>
                <a:rect l="l" t="t" r="r" b="b"/>
                <a:pathLst>
                  <a:path w="76580" h="29267" extrusionOk="0">
                    <a:moveTo>
                      <a:pt x="71732" y="547"/>
                    </a:moveTo>
                    <a:cubicBezTo>
                      <a:pt x="71521" y="692"/>
                      <a:pt x="68259" y="2773"/>
                      <a:pt x="66923" y="3583"/>
                    </a:cubicBezTo>
                    <a:cubicBezTo>
                      <a:pt x="63101" y="5906"/>
                      <a:pt x="58936" y="8250"/>
                      <a:pt x="54527" y="10416"/>
                    </a:cubicBezTo>
                    <a:cubicBezTo>
                      <a:pt x="49374" y="12942"/>
                      <a:pt x="44310" y="15104"/>
                      <a:pt x="39347" y="16739"/>
                    </a:cubicBezTo>
                    <a:cubicBezTo>
                      <a:pt x="37817" y="17245"/>
                      <a:pt x="36161" y="17682"/>
                      <a:pt x="34538" y="18132"/>
                    </a:cubicBezTo>
                    <a:cubicBezTo>
                      <a:pt x="27636" y="20051"/>
                      <a:pt x="20212" y="21403"/>
                      <a:pt x="12779" y="22305"/>
                    </a:cubicBezTo>
                    <a:cubicBezTo>
                      <a:pt x="10176" y="22625"/>
                      <a:pt x="7861" y="22896"/>
                      <a:pt x="5695" y="23066"/>
                    </a:cubicBezTo>
                    <a:cubicBezTo>
                      <a:pt x="4407" y="23168"/>
                      <a:pt x="3383" y="23172"/>
                      <a:pt x="2914" y="23192"/>
                    </a:cubicBezTo>
                    <a:cubicBezTo>
                      <a:pt x="1226" y="23269"/>
                      <a:pt x="-74" y="24665"/>
                      <a:pt x="3" y="26353"/>
                    </a:cubicBezTo>
                    <a:cubicBezTo>
                      <a:pt x="76" y="28042"/>
                      <a:pt x="1606" y="29341"/>
                      <a:pt x="3290" y="29264"/>
                    </a:cubicBezTo>
                    <a:cubicBezTo>
                      <a:pt x="3829" y="29240"/>
                      <a:pt x="4715" y="29244"/>
                      <a:pt x="6075" y="29139"/>
                    </a:cubicBezTo>
                    <a:cubicBezTo>
                      <a:pt x="8326" y="28964"/>
                      <a:pt x="10844" y="28709"/>
                      <a:pt x="13540" y="28377"/>
                    </a:cubicBezTo>
                    <a:cubicBezTo>
                      <a:pt x="21252" y="27438"/>
                      <a:pt x="28951" y="25957"/>
                      <a:pt x="36181" y="23953"/>
                    </a:cubicBezTo>
                    <a:cubicBezTo>
                      <a:pt x="37898" y="23475"/>
                      <a:pt x="39622" y="22969"/>
                      <a:pt x="41241" y="22435"/>
                    </a:cubicBezTo>
                    <a:cubicBezTo>
                      <a:pt x="46496" y="20702"/>
                      <a:pt x="51920" y="18500"/>
                      <a:pt x="57309" y="15857"/>
                    </a:cubicBezTo>
                    <a:cubicBezTo>
                      <a:pt x="61895" y="13606"/>
                      <a:pt x="66243" y="11181"/>
                      <a:pt x="70214" y="8772"/>
                    </a:cubicBezTo>
                    <a:cubicBezTo>
                      <a:pt x="71606" y="7926"/>
                      <a:pt x="75023" y="5781"/>
                      <a:pt x="75274" y="5607"/>
                    </a:cubicBezTo>
                    <a:cubicBezTo>
                      <a:pt x="76667" y="4651"/>
                      <a:pt x="76991" y="2700"/>
                      <a:pt x="76031" y="1308"/>
                    </a:cubicBezTo>
                    <a:cubicBezTo>
                      <a:pt x="75076" y="-85"/>
                      <a:pt x="73124" y="-409"/>
                      <a:pt x="71732" y="54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03" name="Google Shape;903;p55"/>
              <p:cNvSpPr/>
              <p:nvPr/>
            </p:nvSpPr>
            <p:spPr>
              <a:xfrm>
                <a:off x="3608569" y="2047779"/>
                <a:ext cx="46279" cy="15929"/>
              </a:xfrm>
              <a:custGeom>
                <a:avLst/>
                <a:gdLst/>
                <a:ahLst/>
                <a:cxnLst/>
                <a:rect l="l" t="t" r="r" b="b"/>
                <a:pathLst>
                  <a:path w="46279" h="15929" extrusionOk="0">
                    <a:moveTo>
                      <a:pt x="41653" y="450"/>
                    </a:moveTo>
                    <a:cubicBezTo>
                      <a:pt x="41216" y="717"/>
                      <a:pt x="40297" y="1207"/>
                      <a:pt x="39123" y="1838"/>
                    </a:cubicBezTo>
                    <a:cubicBezTo>
                      <a:pt x="37159" y="2903"/>
                      <a:pt x="35038" y="4012"/>
                      <a:pt x="32800" y="5004"/>
                    </a:cubicBezTo>
                    <a:cubicBezTo>
                      <a:pt x="29286" y="6554"/>
                      <a:pt x="25845" y="7777"/>
                      <a:pt x="22679" y="8546"/>
                    </a:cubicBezTo>
                    <a:cubicBezTo>
                      <a:pt x="22477" y="8595"/>
                      <a:pt x="22501" y="8623"/>
                      <a:pt x="22299" y="8672"/>
                    </a:cubicBezTo>
                    <a:cubicBezTo>
                      <a:pt x="16781" y="9947"/>
                      <a:pt x="10932" y="10044"/>
                      <a:pt x="5600" y="9558"/>
                    </a:cubicBezTo>
                    <a:cubicBezTo>
                      <a:pt x="4629" y="9469"/>
                      <a:pt x="3916" y="9356"/>
                      <a:pt x="3576" y="9303"/>
                    </a:cubicBezTo>
                    <a:cubicBezTo>
                      <a:pt x="1908" y="9044"/>
                      <a:pt x="297" y="10291"/>
                      <a:pt x="34" y="11959"/>
                    </a:cubicBezTo>
                    <a:cubicBezTo>
                      <a:pt x="-225" y="13631"/>
                      <a:pt x="1022" y="15116"/>
                      <a:pt x="2690" y="15375"/>
                    </a:cubicBezTo>
                    <a:cubicBezTo>
                      <a:pt x="3159" y="15448"/>
                      <a:pt x="3989" y="15529"/>
                      <a:pt x="5094" y="15630"/>
                    </a:cubicBezTo>
                    <a:cubicBezTo>
                      <a:pt x="11021" y="16169"/>
                      <a:pt x="17445" y="16063"/>
                      <a:pt x="23691" y="14618"/>
                    </a:cubicBezTo>
                    <a:cubicBezTo>
                      <a:pt x="23926" y="14562"/>
                      <a:pt x="23962" y="14545"/>
                      <a:pt x="24197" y="14489"/>
                    </a:cubicBezTo>
                    <a:cubicBezTo>
                      <a:pt x="27756" y="13627"/>
                      <a:pt x="31508" y="12258"/>
                      <a:pt x="35330" y="10570"/>
                    </a:cubicBezTo>
                    <a:cubicBezTo>
                      <a:pt x="37726" y="9510"/>
                      <a:pt x="39932" y="8416"/>
                      <a:pt x="42033" y="7279"/>
                    </a:cubicBezTo>
                    <a:cubicBezTo>
                      <a:pt x="43300" y="6595"/>
                      <a:pt x="44292" y="6081"/>
                      <a:pt x="44819" y="5761"/>
                    </a:cubicBezTo>
                    <a:cubicBezTo>
                      <a:pt x="46260" y="4883"/>
                      <a:pt x="46709" y="2903"/>
                      <a:pt x="45831" y="1462"/>
                    </a:cubicBezTo>
                    <a:cubicBezTo>
                      <a:pt x="44952" y="17"/>
                      <a:pt x="43098" y="-429"/>
                      <a:pt x="41653" y="450"/>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904" name="Google Shape;904;p55"/>
            <p:cNvSpPr/>
            <p:nvPr/>
          </p:nvSpPr>
          <p:spPr>
            <a:xfrm>
              <a:off x="3522528" y="1615666"/>
              <a:ext cx="47989" cy="141941"/>
            </a:xfrm>
            <a:custGeom>
              <a:avLst/>
              <a:gdLst/>
              <a:ahLst/>
              <a:cxnLst/>
              <a:rect l="l" t="t" r="r" b="b"/>
              <a:pathLst>
                <a:path w="47989" h="141941" extrusionOk="0">
                  <a:moveTo>
                    <a:pt x="46808" y="644"/>
                  </a:moveTo>
                  <a:cubicBezTo>
                    <a:pt x="45485" y="-408"/>
                    <a:pt x="43598" y="-133"/>
                    <a:pt x="42546" y="1191"/>
                  </a:cubicBezTo>
                  <a:cubicBezTo>
                    <a:pt x="42254" y="1563"/>
                    <a:pt x="41671" y="2300"/>
                    <a:pt x="40914" y="3304"/>
                  </a:cubicBezTo>
                  <a:cubicBezTo>
                    <a:pt x="39663" y="4968"/>
                    <a:pt x="38247" y="6810"/>
                    <a:pt x="36729" y="8951"/>
                  </a:cubicBezTo>
                  <a:cubicBezTo>
                    <a:pt x="32401" y="15060"/>
                    <a:pt x="28037" y="21816"/>
                    <a:pt x="23843" y="28912"/>
                  </a:cubicBezTo>
                  <a:cubicBezTo>
                    <a:pt x="16759" y="40895"/>
                    <a:pt x="10930" y="52752"/>
                    <a:pt x="6987" y="64095"/>
                  </a:cubicBezTo>
                  <a:cubicBezTo>
                    <a:pt x="6197" y="66374"/>
                    <a:pt x="5477" y="68641"/>
                    <a:pt x="4845" y="70859"/>
                  </a:cubicBezTo>
                  <a:cubicBezTo>
                    <a:pt x="-219" y="88630"/>
                    <a:pt x="-964" y="107361"/>
                    <a:pt x="1004" y="125416"/>
                  </a:cubicBezTo>
                  <a:cubicBezTo>
                    <a:pt x="1417" y="129225"/>
                    <a:pt x="1850" y="132690"/>
                    <a:pt x="2409" y="135750"/>
                  </a:cubicBezTo>
                  <a:cubicBezTo>
                    <a:pt x="2607" y="136827"/>
                    <a:pt x="3206" y="139471"/>
                    <a:pt x="3255" y="139661"/>
                  </a:cubicBezTo>
                  <a:cubicBezTo>
                    <a:pt x="3651" y="141304"/>
                    <a:pt x="5315" y="142248"/>
                    <a:pt x="6959" y="141851"/>
                  </a:cubicBezTo>
                  <a:cubicBezTo>
                    <a:pt x="8598" y="141454"/>
                    <a:pt x="9545" y="139791"/>
                    <a:pt x="9145" y="138147"/>
                  </a:cubicBezTo>
                  <a:cubicBezTo>
                    <a:pt x="8999" y="137540"/>
                    <a:pt x="8833" y="136378"/>
                    <a:pt x="8513" y="134641"/>
                  </a:cubicBezTo>
                  <a:cubicBezTo>
                    <a:pt x="7979" y="131719"/>
                    <a:pt x="7448" y="128464"/>
                    <a:pt x="7052" y="124808"/>
                  </a:cubicBezTo>
                  <a:cubicBezTo>
                    <a:pt x="5165" y="107474"/>
                    <a:pt x="5951" y="89444"/>
                    <a:pt x="10768" y="72527"/>
                  </a:cubicBezTo>
                  <a:cubicBezTo>
                    <a:pt x="11367" y="70426"/>
                    <a:pt x="11990" y="68301"/>
                    <a:pt x="12748" y="66127"/>
                  </a:cubicBezTo>
                  <a:cubicBezTo>
                    <a:pt x="16536" y="55217"/>
                    <a:pt x="22208" y="43696"/>
                    <a:pt x="29098" y="32037"/>
                  </a:cubicBezTo>
                  <a:cubicBezTo>
                    <a:pt x="33203" y="25095"/>
                    <a:pt x="37441" y="18529"/>
                    <a:pt x="41679" y="12550"/>
                  </a:cubicBezTo>
                  <a:cubicBezTo>
                    <a:pt x="43161" y="10461"/>
                    <a:pt x="44521" y="8506"/>
                    <a:pt x="45740" y="6887"/>
                  </a:cubicBezTo>
                  <a:cubicBezTo>
                    <a:pt x="46464" y="5923"/>
                    <a:pt x="47080" y="5364"/>
                    <a:pt x="47343" y="5028"/>
                  </a:cubicBezTo>
                  <a:cubicBezTo>
                    <a:pt x="48391" y="3705"/>
                    <a:pt x="48132" y="1693"/>
                    <a:pt x="46808" y="644"/>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05" name="Google Shape;905;p55"/>
            <p:cNvSpPr/>
            <p:nvPr/>
          </p:nvSpPr>
          <p:spPr>
            <a:xfrm>
              <a:off x="3423803" y="1644465"/>
              <a:ext cx="103345" cy="133544"/>
            </a:xfrm>
            <a:custGeom>
              <a:avLst/>
              <a:gdLst/>
              <a:ahLst/>
              <a:cxnLst/>
              <a:rect l="l" t="t" r="r" b="b"/>
              <a:pathLst>
                <a:path w="103345" h="133544" extrusionOk="0">
                  <a:moveTo>
                    <a:pt x="2323" y="97"/>
                  </a:moveTo>
                  <a:cubicBezTo>
                    <a:pt x="688" y="518"/>
                    <a:pt x="-328" y="2202"/>
                    <a:pt x="97" y="3838"/>
                  </a:cubicBezTo>
                  <a:cubicBezTo>
                    <a:pt x="158" y="4068"/>
                    <a:pt x="1121" y="7315"/>
                    <a:pt x="1518" y="8667"/>
                  </a:cubicBezTo>
                  <a:cubicBezTo>
                    <a:pt x="2639" y="12529"/>
                    <a:pt x="3959" y="16800"/>
                    <a:pt x="5501" y="21411"/>
                  </a:cubicBezTo>
                  <a:cubicBezTo>
                    <a:pt x="9910" y="34587"/>
                    <a:pt x="15103" y="47796"/>
                    <a:pt x="21046" y="59969"/>
                  </a:cubicBezTo>
                  <a:cubicBezTo>
                    <a:pt x="26483" y="71109"/>
                    <a:pt x="32255" y="80849"/>
                    <a:pt x="38453" y="88978"/>
                  </a:cubicBezTo>
                  <a:cubicBezTo>
                    <a:pt x="44679" y="97139"/>
                    <a:pt x="51962" y="104466"/>
                    <a:pt x="59969" y="110919"/>
                  </a:cubicBezTo>
                  <a:cubicBezTo>
                    <a:pt x="68733" y="117978"/>
                    <a:pt x="77930" y="123719"/>
                    <a:pt x="87059" y="128200"/>
                  </a:cubicBezTo>
                  <a:cubicBezTo>
                    <a:pt x="90257" y="129771"/>
                    <a:pt x="93236" y="131099"/>
                    <a:pt x="95896" y="132155"/>
                  </a:cubicBezTo>
                  <a:cubicBezTo>
                    <a:pt x="97507" y="132795"/>
                    <a:pt x="98653" y="133183"/>
                    <a:pt x="99300" y="133394"/>
                  </a:cubicBezTo>
                  <a:cubicBezTo>
                    <a:pt x="100903" y="133920"/>
                    <a:pt x="102672" y="133025"/>
                    <a:pt x="103195" y="131418"/>
                  </a:cubicBezTo>
                  <a:cubicBezTo>
                    <a:pt x="103721" y="129811"/>
                    <a:pt x="102826" y="128046"/>
                    <a:pt x="101219" y="127520"/>
                  </a:cubicBezTo>
                  <a:cubicBezTo>
                    <a:pt x="100693" y="127350"/>
                    <a:pt x="99567" y="126981"/>
                    <a:pt x="98078" y="126387"/>
                  </a:cubicBezTo>
                  <a:cubicBezTo>
                    <a:pt x="95564" y="125387"/>
                    <a:pt x="92819" y="124140"/>
                    <a:pt x="89767" y="122642"/>
                  </a:cubicBezTo>
                  <a:cubicBezTo>
                    <a:pt x="81023" y="118347"/>
                    <a:pt x="72145" y="112914"/>
                    <a:pt x="63758" y="106158"/>
                  </a:cubicBezTo>
                  <a:cubicBezTo>
                    <a:pt x="56123" y="100005"/>
                    <a:pt x="49261" y="93022"/>
                    <a:pt x="43347" y="85270"/>
                  </a:cubicBezTo>
                  <a:cubicBezTo>
                    <a:pt x="37417" y="77493"/>
                    <a:pt x="31802" y="68029"/>
                    <a:pt x="26527" y="57224"/>
                  </a:cubicBezTo>
                  <a:cubicBezTo>
                    <a:pt x="20718" y="45319"/>
                    <a:pt x="15642" y="32470"/>
                    <a:pt x="11310" y="19528"/>
                  </a:cubicBezTo>
                  <a:cubicBezTo>
                    <a:pt x="9796" y="14994"/>
                    <a:pt x="8448" y="10825"/>
                    <a:pt x="7347" y="7036"/>
                  </a:cubicBezTo>
                  <a:cubicBezTo>
                    <a:pt x="6962" y="5716"/>
                    <a:pt x="6116" y="2526"/>
                    <a:pt x="6064" y="2320"/>
                  </a:cubicBezTo>
                  <a:cubicBezTo>
                    <a:pt x="5639" y="684"/>
                    <a:pt x="3959" y="-328"/>
                    <a:pt x="2323" y="9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06" name="Google Shape;906;p55"/>
            <p:cNvSpPr/>
            <p:nvPr/>
          </p:nvSpPr>
          <p:spPr>
            <a:xfrm>
              <a:off x="3343727" y="1734361"/>
              <a:ext cx="171636" cy="78054"/>
            </a:xfrm>
            <a:custGeom>
              <a:avLst/>
              <a:gdLst/>
              <a:ahLst/>
              <a:cxnLst/>
              <a:rect l="l" t="t" r="r" b="b"/>
              <a:pathLst>
                <a:path w="171636" h="78054" extrusionOk="0">
                  <a:moveTo>
                    <a:pt x="1024" y="770"/>
                  </a:moveTo>
                  <a:cubicBezTo>
                    <a:pt x="-251" y="1879"/>
                    <a:pt x="-336" y="3798"/>
                    <a:pt x="773" y="5073"/>
                  </a:cubicBezTo>
                  <a:cubicBezTo>
                    <a:pt x="1263" y="5636"/>
                    <a:pt x="2097" y="6656"/>
                    <a:pt x="3429" y="8109"/>
                  </a:cubicBezTo>
                  <a:cubicBezTo>
                    <a:pt x="5639" y="10518"/>
                    <a:pt x="8185" y="13189"/>
                    <a:pt x="11019" y="16076"/>
                  </a:cubicBezTo>
                  <a:cubicBezTo>
                    <a:pt x="19111" y="24330"/>
                    <a:pt x="28033" y="32657"/>
                    <a:pt x="37332" y="40364"/>
                  </a:cubicBezTo>
                  <a:cubicBezTo>
                    <a:pt x="53144" y="53472"/>
                    <a:pt x="68615" y="63625"/>
                    <a:pt x="83254" y="69713"/>
                  </a:cubicBezTo>
                  <a:cubicBezTo>
                    <a:pt x="83978" y="70017"/>
                    <a:pt x="84683" y="70321"/>
                    <a:pt x="85403" y="70600"/>
                  </a:cubicBezTo>
                  <a:cubicBezTo>
                    <a:pt x="109044" y="79830"/>
                    <a:pt x="133916" y="79801"/>
                    <a:pt x="157132" y="74267"/>
                  </a:cubicBezTo>
                  <a:cubicBezTo>
                    <a:pt x="160524" y="73462"/>
                    <a:pt x="163564" y="72608"/>
                    <a:pt x="166240" y="71737"/>
                  </a:cubicBezTo>
                  <a:cubicBezTo>
                    <a:pt x="167860" y="71211"/>
                    <a:pt x="169029" y="70725"/>
                    <a:pt x="169653" y="70474"/>
                  </a:cubicBezTo>
                  <a:cubicBezTo>
                    <a:pt x="171223" y="69851"/>
                    <a:pt x="172053" y="68122"/>
                    <a:pt x="171426" y="66552"/>
                  </a:cubicBezTo>
                  <a:cubicBezTo>
                    <a:pt x="170798" y="64981"/>
                    <a:pt x="168948" y="64281"/>
                    <a:pt x="167378" y="64908"/>
                  </a:cubicBezTo>
                  <a:cubicBezTo>
                    <a:pt x="166872" y="65111"/>
                    <a:pt x="165835" y="65434"/>
                    <a:pt x="164342" y="65920"/>
                  </a:cubicBezTo>
                  <a:cubicBezTo>
                    <a:pt x="161820" y="66742"/>
                    <a:pt x="158966" y="67556"/>
                    <a:pt x="155739" y="68325"/>
                  </a:cubicBezTo>
                  <a:cubicBezTo>
                    <a:pt x="133633" y="73591"/>
                    <a:pt x="109870" y="73620"/>
                    <a:pt x="87553" y="64908"/>
                  </a:cubicBezTo>
                  <a:cubicBezTo>
                    <a:pt x="86877" y="64645"/>
                    <a:pt x="86213" y="64309"/>
                    <a:pt x="85529" y="64022"/>
                  </a:cubicBezTo>
                  <a:cubicBezTo>
                    <a:pt x="71542" y="58200"/>
                    <a:pt x="56508" y="48436"/>
                    <a:pt x="41125" y="35685"/>
                  </a:cubicBezTo>
                  <a:cubicBezTo>
                    <a:pt x="32000" y="28123"/>
                    <a:pt x="23402" y="20014"/>
                    <a:pt x="15447" y="11902"/>
                  </a:cubicBezTo>
                  <a:cubicBezTo>
                    <a:pt x="12662" y="9064"/>
                    <a:pt x="10148" y="6421"/>
                    <a:pt x="7983" y="4061"/>
                  </a:cubicBezTo>
                  <a:cubicBezTo>
                    <a:pt x="6691" y="2648"/>
                    <a:pt x="5781" y="1551"/>
                    <a:pt x="5327" y="1025"/>
                  </a:cubicBezTo>
                  <a:cubicBezTo>
                    <a:pt x="4218" y="-250"/>
                    <a:pt x="2299" y="-335"/>
                    <a:pt x="1024" y="770"/>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07" name="Google Shape;907;p55"/>
            <p:cNvSpPr/>
            <p:nvPr/>
          </p:nvSpPr>
          <p:spPr>
            <a:xfrm>
              <a:off x="3360270" y="1822803"/>
              <a:ext cx="173436" cy="95983"/>
            </a:xfrm>
            <a:custGeom>
              <a:avLst/>
              <a:gdLst/>
              <a:ahLst/>
              <a:cxnLst/>
              <a:rect l="l" t="t" r="r" b="b"/>
              <a:pathLst>
                <a:path w="173436" h="95983" extrusionOk="0">
                  <a:moveTo>
                    <a:pt x="171707" y="339"/>
                  </a:moveTo>
                  <a:cubicBezTo>
                    <a:pt x="170193" y="-414"/>
                    <a:pt x="168379" y="120"/>
                    <a:pt x="167626" y="1630"/>
                  </a:cubicBezTo>
                  <a:cubicBezTo>
                    <a:pt x="167323" y="2233"/>
                    <a:pt x="166691" y="3480"/>
                    <a:pt x="165768" y="5127"/>
                  </a:cubicBezTo>
                  <a:cubicBezTo>
                    <a:pt x="164214" y="7900"/>
                    <a:pt x="162372" y="11030"/>
                    <a:pt x="160226" y="14357"/>
                  </a:cubicBezTo>
                  <a:cubicBezTo>
                    <a:pt x="154097" y="23878"/>
                    <a:pt x="146928" y="33359"/>
                    <a:pt x="138666" y="42176"/>
                  </a:cubicBezTo>
                  <a:cubicBezTo>
                    <a:pt x="127959" y="53600"/>
                    <a:pt x="116244" y="62931"/>
                    <a:pt x="103702" y="69667"/>
                  </a:cubicBezTo>
                  <a:cubicBezTo>
                    <a:pt x="94493" y="74609"/>
                    <a:pt x="83883" y="78686"/>
                    <a:pt x="72147" y="81799"/>
                  </a:cubicBezTo>
                  <a:cubicBezTo>
                    <a:pt x="57359" y="85730"/>
                    <a:pt x="41515" y="88017"/>
                    <a:pt x="25655" y="89142"/>
                  </a:cubicBezTo>
                  <a:cubicBezTo>
                    <a:pt x="19999" y="89543"/>
                    <a:pt x="14745" y="89826"/>
                    <a:pt x="9944" y="89895"/>
                  </a:cubicBezTo>
                  <a:cubicBezTo>
                    <a:pt x="6924" y="89940"/>
                    <a:pt x="4657" y="89899"/>
                    <a:pt x="3240" y="89859"/>
                  </a:cubicBezTo>
                  <a:cubicBezTo>
                    <a:pt x="3183" y="89855"/>
                    <a:pt x="3119" y="89855"/>
                    <a:pt x="3114" y="89855"/>
                  </a:cubicBezTo>
                  <a:cubicBezTo>
                    <a:pt x="1422" y="89798"/>
                    <a:pt x="58" y="91126"/>
                    <a:pt x="2" y="92814"/>
                  </a:cubicBezTo>
                  <a:cubicBezTo>
                    <a:pt x="-51" y="94506"/>
                    <a:pt x="1277" y="95870"/>
                    <a:pt x="2965" y="95927"/>
                  </a:cubicBezTo>
                  <a:cubicBezTo>
                    <a:pt x="2981" y="95927"/>
                    <a:pt x="6936" y="96016"/>
                    <a:pt x="10049" y="95971"/>
                  </a:cubicBezTo>
                  <a:cubicBezTo>
                    <a:pt x="14959" y="95903"/>
                    <a:pt x="20364" y="95635"/>
                    <a:pt x="26140" y="95227"/>
                  </a:cubicBezTo>
                  <a:cubicBezTo>
                    <a:pt x="42357" y="94077"/>
                    <a:pt x="58578" y="91697"/>
                    <a:pt x="73779" y="87661"/>
                  </a:cubicBezTo>
                  <a:cubicBezTo>
                    <a:pt x="85943" y="84430"/>
                    <a:pt x="96942" y="80240"/>
                    <a:pt x="106605" y="75051"/>
                  </a:cubicBezTo>
                  <a:cubicBezTo>
                    <a:pt x="119786" y="67975"/>
                    <a:pt x="131987" y="58215"/>
                    <a:pt x="143119" y="46333"/>
                  </a:cubicBezTo>
                  <a:cubicBezTo>
                    <a:pt x="151653" y="37229"/>
                    <a:pt x="159016" y="27461"/>
                    <a:pt x="165335" y="17644"/>
                  </a:cubicBezTo>
                  <a:cubicBezTo>
                    <a:pt x="167545" y="14207"/>
                    <a:pt x="169525" y="10924"/>
                    <a:pt x="171136" y="8046"/>
                  </a:cubicBezTo>
                  <a:cubicBezTo>
                    <a:pt x="171703" y="7034"/>
                    <a:pt x="173035" y="4605"/>
                    <a:pt x="173124" y="4423"/>
                  </a:cubicBezTo>
                  <a:cubicBezTo>
                    <a:pt x="173877" y="2909"/>
                    <a:pt x="173217" y="1092"/>
                    <a:pt x="171707" y="33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08" name="Google Shape;908;p55"/>
            <p:cNvSpPr/>
            <p:nvPr/>
          </p:nvSpPr>
          <p:spPr>
            <a:xfrm>
              <a:off x="3451000" y="1944643"/>
              <a:ext cx="96172" cy="64291"/>
            </a:xfrm>
            <a:custGeom>
              <a:avLst/>
              <a:gdLst/>
              <a:ahLst/>
              <a:cxnLst/>
              <a:rect l="l" t="t" r="r" b="b"/>
              <a:pathLst>
                <a:path w="96172" h="64291" extrusionOk="0">
                  <a:moveTo>
                    <a:pt x="95007" y="659"/>
                  </a:moveTo>
                  <a:cubicBezTo>
                    <a:pt x="93683" y="-389"/>
                    <a:pt x="91752" y="-163"/>
                    <a:pt x="90708" y="1165"/>
                  </a:cubicBezTo>
                  <a:cubicBezTo>
                    <a:pt x="90388" y="1570"/>
                    <a:pt x="89829" y="2351"/>
                    <a:pt x="88935" y="3440"/>
                  </a:cubicBezTo>
                  <a:cubicBezTo>
                    <a:pt x="87437" y="5262"/>
                    <a:pt x="85648" y="7197"/>
                    <a:pt x="83749" y="9387"/>
                  </a:cubicBezTo>
                  <a:cubicBezTo>
                    <a:pt x="78325" y="15641"/>
                    <a:pt x="72629" y="21900"/>
                    <a:pt x="66670" y="27729"/>
                  </a:cubicBezTo>
                  <a:cubicBezTo>
                    <a:pt x="60416" y="33850"/>
                    <a:pt x="54287" y="39209"/>
                    <a:pt x="48579" y="43415"/>
                  </a:cubicBezTo>
                  <a:cubicBezTo>
                    <a:pt x="48291" y="43630"/>
                    <a:pt x="48364" y="43586"/>
                    <a:pt x="48073" y="43796"/>
                  </a:cubicBezTo>
                  <a:cubicBezTo>
                    <a:pt x="45551" y="45634"/>
                    <a:pt x="42867" y="47249"/>
                    <a:pt x="40106" y="48731"/>
                  </a:cubicBezTo>
                  <a:cubicBezTo>
                    <a:pt x="32378" y="52872"/>
                    <a:pt x="24047" y="55519"/>
                    <a:pt x="15688" y="56952"/>
                  </a:cubicBezTo>
                  <a:cubicBezTo>
                    <a:pt x="10413" y="57855"/>
                    <a:pt x="6142" y="58139"/>
                    <a:pt x="3293" y="58090"/>
                  </a:cubicBezTo>
                  <a:cubicBezTo>
                    <a:pt x="3187" y="58090"/>
                    <a:pt x="3167" y="58090"/>
                    <a:pt x="3167" y="58090"/>
                  </a:cubicBezTo>
                  <a:cubicBezTo>
                    <a:pt x="1475" y="58037"/>
                    <a:pt x="54" y="59438"/>
                    <a:pt x="2" y="61126"/>
                  </a:cubicBezTo>
                  <a:cubicBezTo>
                    <a:pt x="-51" y="62814"/>
                    <a:pt x="1224" y="64235"/>
                    <a:pt x="2912" y="64292"/>
                  </a:cubicBezTo>
                  <a:cubicBezTo>
                    <a:pt x="2961" y="64292"/>
                    <a:pt x="5717" y="64283"/>
                    <a:pt x="7592" y="64162"/>
                  </a:cubicBezTo>
                  <a:cubicBezTo>
                    <a:pt x="10413" y="63980"/>
                    <a:pt x="13453" y="63579"/>
                    <a:pt x="16700" y="63025"/>
                  </a:cubicBezTo>
                  <a:cubicBezTo>
                    <a:pt x="25671" y="61490"/>
                    <a:pt x="34662" y="58645"/>
                    <a:pt x="43013" y="54171"/>
                  </a:cubicBezTo>
                  <a:cubicBezTo>
                    <a:pt x="46021" y="52556"/>
                    <a:pt x="48862" y="50734"/>
                    <a:pt x="51615" y="48731"/>
                  </a:cubicBezTo>
                  <a:cubicBezTo>
                    <a:pt x="51923" y="48508"/>
                    <a:pt x="51943" y="48577"/>
                    <a:pt x="52251" y="48350"/>
                  </a:cubicBezTo>
                  <a:cubicBezTo>
                    <a:pt x="58205" y="43954"/>
                    <a:pt x="64403" y="38461"/>
                    <a:pt x="70844" y="32158"/>
                  </a:cubicBezTo>
                  <a:cubicBezTo>
                    <a:pt x="76932" y="26203"/>
                    <a:pt x="82903" y="19807"/>
                    <a:pt x="88429" y="13435"/>
                  </a:cubicBezTo>
                  <a:cubicBezTo>
                    <a:pt x="90364" y="11204"/>
                    <a:pt x="92084" y="9100"/>
                    <a:pt x="93614" y="7237"/>
                  </a:cubicBezTo>
                  <a:cubicBezTo>
                    <a:pt x="94537" y="6116"/>
                    <a:pt x="95169" y="5395"/>
                    <a:pt x="95513" y="4958"/>
                  </a:cubicBezTo>
                  <a:cubicBezTo>
                    <a:pt x="96561" y="3635"/>
                    <a:pt x="96335" y="1704"/>
                    <a:pt x="95007" y="65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09" name="Google Shape;909;p55"/>
            <p:cNvSpPr/>
            <p:nvPr/>
          </p:nvSpPr>
          <p:spPr>
            <a:xfrm>
              <a:off x="3570094" y="1786058"/>
              <a:ext cx="176908" cy="83216"/>
            </a:xfrm>
            <a:custGeom>
              <a:avLst/>
              <a:gdLst/>
              <a:ahLst/>
              <a:cxnLst/>
              <a:rect l="l" t="t" r="r" b="b"/>
              <a:pathLst>
                <a:path w="176908" h="83216" extrusionOk="0">
                  <a:moveTo>
                    <a:pt x="44776" y="448"/>
                  </a:moveTo>
                  <a:cubicBezTo>
                    <a:pt x="34801" y="1201"/>
                    <a:pt x="24843" y="2792"/>
                    <a:pt x="15152" y="5091"/>
                  </a:cubicBezTo>
                  <a:cubicBezTo>
                    <a:pt x="11626" y="5929"/>
                    <a:pt x="8363" y="6885"/>
                    <a:pt x="5558" y="7723"/>
                  </a:cubicBezTo>
                  <a:cubicBezTo>
                    <a:pt x="3861" y="8229"/>
                    <a:pt x="2724" y="8601"/>
                    <a:pt x="2076" y="8828"/>
                  </a:cubicBezTo>
                  <a:cubicBezTo>
                    <a:pt x="481" y="9382"/>
                    <a:pt x="-389" y="11156"/>
                    <a:pt x="169" y="12750"/>
                  </a:cubicBezTo>
                  <a:cubicBezTo>
                    <a:pt x="724" y="14345"/>
                    <a:pt x="2489" y="15090"/>
                    <a:pt x="4084" y="14532"/>
                  </a:cubicBezTo>
                  <a:cubicBezTo>
                    <a:pt x="4643" y="14337"/>
                    <a:pt x="5711" y="14050"/>
                    <a:pt x="7318" y="13568"/>
                  </a:cubicBezTo>
                  <a:cubicBezTo>
                    <a:pt x="10015" y="12763"/>
                    <a:pt x="13131" y="11900"/>
                    <a:pt x="16544" y="11091"/>
                  </a:cubicBezTo>
                  <a:cubicBezTo>
                    <a:pt x="35263" y="6642"/>
                    <a:pt x="55054" y="4719"/>
                    <a:pt x="73712" y="7128"/>
                  </a:cubicBezTo>
                  <a:cubicBezTo>
                    <a:pt x="82201" y="8225"/>
                    <a:pt x="90196" y="10176"/>
                    <a:pt x="97535" y="13115"/>
                  </a:cubicBezTo>
                  <a:cubicBezTo>
                    <a:pt x="112116" y="18960"/>
                    <a:pt x="126467" y="29579"/>
                    <a:pt x="140380" y="43516"/>
                  </a:cubicBezTo>
                  <a:cubicBezTo>
                    <a:pt x="148647" y="51795"/>
                    <a:pt x="156241" y="60717"/>
                    <a:pt x="162937" y="69736"/>
                  </a:cubicBezTo>
                  <a:cubicBezTo>
                    <a:pt x="165280" y="72889"/>
                    <a:pt x="167422" y="75832"/>
                    <a:pt x="169187" y="78468"/>
                  </a:cubicBezTo>
                  <a:cubicBezTo>
                    <a:pt x="170243" y="80043"/>
                    <a:pt x="170935" y="81176"/>
                    <a:pt x="171296" y="81759"/>
                  </a:cubicBezTo>
                  <a:cubicBezTo>
                    <a:pt x="172182" y="83196"/>
                    <a:pt x="174105" y="83649"/>
                    <a:pt x="175542" y="82763"/>
                  </a:cubicBezTo>
                  <a:cubicBezTo>
                    <a:pt x="176979" y="81872"/>
                    <a:pt x="177303" y="79962"/>
                    <a:pt x="176417" y="78524"/>
                  </a:cubicBezTo>
                  <a:cubicBezTo>
                    <a:pt x="176311" y="78354"/>
                    <a:pt x="174814" y="76067"/>
                    <a:pt x="174174" y="75116"/>
                  </a:cubicBezTo>
                  <a:cubicBezTo>
                    <a:pt x="172352" y="72400"/>
                    <a:pt x="170312" y="69364"/>
                    <a:pt x="167908" y="66129"/>
                  </a:cubicBezTo>
                  <a:cubicBezTo>
                    <a:pt x="161042" y="56883"/>
                    <a:pt x="153294" y="47690"/>
                    <a:pt x="144801" y="39181"/>
                  </a:cubicBezTo>
                  <a:cubicBezTo>
                    <a:pt x="130349" y="24709"/>
                    <a:pt x="115177" y="13722"/>
                    <a:pt x="99721" y="7528"/>
                  </a:cubicBezTo>
                  <a:cubicBezTo>
                    <a:pt x="91880" y="4387"/>
                    <a:pt x="83456" y="2286"/>
                    <a:pt x="74477" y="1124"/>
                  </a:cubicBezTo>
                  <a:cubicBezTo>
                    <a:pt x="64729" y="-135"/>
                    <a:pt x="54750" y="-301"/>
                    <a:pt x="44776" y="448"/>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10" name="Google Shape;910;p55"/>
            <p:cNvSpPr/>
            <p:nvPr/>
          </p:nvSpPr>
          <p:spPr>
            <a:xfrm>
              <a:off x="3557232" y="1813822"/>
              <a:ext cx="98936" cy="192151"/>
            </a:xfrm>
            <a:custGeom>
              <a:avLst/>
              <a:gdLst/>
              <a:ahLst/>
              <a:cxnLst/>
              <a:rect l="l" t="t" r="r" b="b"/>
              <a:pathLst>
                <a:path w="98936" h="192151" extrusionOk="0">
                  <a:moveTo>
                    <a:pt x="4134" y="199"/>
                  </a:moveTo>
                  <a:cubicBezTo>
                    <a:pt x="2555" y="-404"/>
                    <a:pt x="802" y="413"/>
                    <a:pt x="199" y="1992"/>
                  </a:cubicBezTo>
                  <a:cubicBezTo>
                    <a:pt x="-404" y="3571"/>
                    <a:pt x="414" y="5324"/>
                    <a:pt x="1992" y="5923"/>
                  </a:cubicBezTo>
                  <a:cubicBezTo>
                    <a:pt x="2612" y="6162"/>
                    <a:pt x="3822" y="6716"/>
                    <a:pt x="5522" y="7457"/>
                  </a:cubicBezTo>
                  <a:cubicBezTo>
                    <a:pt x="8380" y="8700"/>
                    <a:pt x="11627" y="10121"/>
                    <a:pt x="15084" y="11866"/>
                  </a:cubicBezTo>
                  <a:cubicBezTo>
                    <a:pt x="24965" y="16857"/>
                    <a:pt x="34855" y="22897"/>
                    <a:pt x="44226" y="29888"/>
                  </a:cubicBezTo>
                  <a:cubicBezTo>
                    <a:pt x="61451" y="42737"/>
                    <a:pt x="74749" y="57399"/>
                    <a:pt x="82396" y="73915"/>
                  </a:cubicBezTo>
                  <a:cubicBezTo>
                    <a:pt x="86946" y="83748"/>
                    <a:pt x="89897" y="95293"/>
                    <a:pt x="91472" y="108033"/>
                  </a:cubicBezTo>
                  <a:cubicBezTo>
                    <a:pt x="93751" y="126464"/>
                    <a:pt x="92986" y="146478"/>
                    <a:pt x="90185" y="166451"/>
                  </a:cubicBezTo>
                  <a:cubicBezTo>
                    <a:pt x="89371" y="172260"/>
                    <a:pt x="88452" y="177576"/>
                    <a:pt x="87481" y="182365"/>
                  </a:cubicBezTo>
                  <a:cubicBezTo>
                    <a:pt x="87141" y="184036"/>
                    <a:pt x="86303" y="188028"/>
                    <a:pt x="86242" y="188283"/>
                  </a:cubicBezTo>
                  <a:cubicBezTo>
                    <a:pt x="85829" y="189922"/>
                    <a:pt x="86764" y="191655"/>
                    <a:pt x="88403" y="192064"/>
                  </a:cubicBezTo>
                  <a:cubicBezTo>
                    <a:pt x="90043" y="192473"/>
                    <a:pt x="91768" y="191412"/>
                    <a:pt x="92176" y="189773"/>
                  </a:cubicBezTo>
                  <a:cubicBezTo>
                    <a:pt x="92249" y="189477"/>
                    <a:pt x="93176" y="185316"/>
                    <a:pt x="93524" y="183595"/>
                  </a:cubicBezTo>
                  <a:cubicBezTo>
                    <a:pt x="94520" y="178693"/>
                    <a:pt x="95496" y="173232"/>
                    <a:pt x="96330" y="167297"/>
                  </a:cubicBezTo>
                  <a:cubicBezTo>
                    <a:pt x="99200" y="146834"/>
                    <a:pt x="99860" y="126270"/>
                    <a:pt x="97504" y="107235"/>
                  </a:cubicBezTo>
                  <a:cubicBezTo>
                    <a:pt x="95856" y="93905"/>
                    <a:pt x="92767" y="81833"/>
                    <a:pt x="87926" y="71377"/>
                  </a:cubicBezTo>
                  <a:cubicBezTo>
                    <a:pt x="79801" y="53824"/>
                    <a:pt x="65916" y="38348"/>
                    <a:pt x="47942" y="24941"/>
                  </a:cubicBezTo>
                  <a:cubicBezTo>
                    <a:pt x="38263" y="17719"/>
                    <a:pt x="27937" y="11623"/>
                    <a:pt x="17756" y="6486"/>
                  </a:cubicBezTo>
                  <a:cubicBezTo>
                    <a:pt x="14189" y="4684"/>
                    <a:pt x="10886" y="3126"/>
                    <a:pt x="7923" y="1838"/>
                  </a:cubicBezTo>
                  <a:cubicBezTo>
                    <a:pt x="6882" y="1385"/>
                    <a:pt x="4320" y="268"/>
                    <a:pt x="4134" y="19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11" name="Google Shape;911;p55"/>
            <p:cNvSpPr/>
            <p:nvPr/>
          </p:nvSpPr>
          <p:spPr>
            <a:xfrm>
              <a:off x="3505372" y="1762739"/>
              <a:ext cx="64693" cy="64693"/>
            </a:xfrm>
            <a:custGeom>
              <a:avLst/>
              <a:gdLst/>
              <a:ahLst/>
              <a:cxnLst/>
              <a:rect l="l" t="t" r="r" b="b"/>
              <a:pathLst>
                <a:path w="64693" h="64693" extrusionOk="0">
                  <a:moveTo>
                    <a:pt x="0" y="32349"/>
                  </a:moveTo>
                  <a:cubicBezTo>
                    <a:pt x="0" y="14484"/>
                    <a:pt x="14484" y="0"/>
                    <a:pt x="32344" y="0"/>
                  </a:cubicBezTo>
                  <a:cubicBezTo>
                    <a:pt x="50209" y="0"/>
                    <a:pt x="64693" y="14484"/>
                    <a:pt x="64693" y="32349"/>
                  </a:cubicBezTo>
                  <a:cubicBezTo>
                    <a:pt x="64693" y="50209"/>
                    <a:pt x="50209" y="64693"/>
                    <a:pt x="32344" y="64693"/>
                  </a:cubicBezTo>
                  <a:cubicBezTo>
                    <a:pt x="14484" y="64693"/>
                    <a:pt x="0" y="50209"/>
                    <a:pt x="0" y="32349"/>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912" name="Google Shape;912;p55"/>
          <p:cNvGrpSpPr/>
          <p:nvPr/>
        </p:nvGrpSpPr>
        <p:grpSpPr>
          <a:xfrm>
            <a:off x="73977" y="3810508"/>
            <a:ext cx="1019765" cy="1274607"/>
            <a:chOff x="294081" y="806179"/>
            <a:chExt cx="326283" cy="407835"/>
          </a:xfrm>
        </p:grpSpPr>
        <p:sp>
          <p:nvSpPr>
            <p:cNvPr id="913" name="Google Shape;913;p55"/>
            <p:cNvSpPr/>
            <p:nvPr/>
          </p:nvSpPr>
          <p:spPr>
            <a:xfrm>
              <a:off x="294081" y="910488"/>
              <a:ext cx="40284" cy="49764"/>
            </a:xfrm>
            <a:custGeom>
              <a:avLst/>
              <a:gdLst/>
              <a:ahLst/>
              <a:cxnLst/>
              <a:rect l="l" t="t" r="r" b="b"/>
              <a:pathLst>
                <a:path w="40284" h="49764" extrusionOk="0">
                  <a:moveTo>
                    <a:pt x="3451" y="1335"/>
                  </a:moveTo>
                  <a:cubicBezTo>
                    <a:pt x="-8037" y="10727"/>
                    <a:pt x="11056" y="60147"/>
                    <a:pt x="32723" y="47796"/>
                  </a:cubicBezTo>
                  <a:cubicBezTo>
                    <a:pt x="57381" y="33741"/>
                    <a:pt x="14814" y="-7951"/>
                    <a:pt x="3451" y="133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14" name="Google Shape;914;p55"/>
            <p:cNvSpPr/>
            <p:nvPr/>
          </p:nvSpPr>
          <p:spPr>
            <a:xfrm>
              <a:off x="350234" y="858974"/>
              <a:ext cx="39117" cy="43972"/>
            </a:xfrm>
            <a:custGeom>
              <a:avLst/>
              <a:gdLst/>
              <a:ahLst/>
              <a:cxnLst/>
              <a:rect l="l" t="t" r="r" b="b"/>
              <a:pathLst>
                <a:path w="39117" h="43972" extrusionOk="0">
                  <a:moveTo>
                    <a:pt x="4702" y="1713"/>
                  </a:moveTo>
                  <a:cubicBezTo>
                    <a:pt x="-10298" y="10332"/>
                    <a:pt x="13819" y="53752"/>
                    <a:pt x="31813" y="41956"/>
                  </a:cubicBezTo>
                  <a:cubicBezTo>
                    <a:pt x="53368" y="27824"/>
                    <a:pt x="22033" y="-8241"/>
                    <a:pt x="4702" y="171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15" name="Google Shape;915;p55"/>
            <p:cNvSpPr/>
            <p:nvPr/>
          </p:nvSpPr>
          <p:spPr>
            <a:xfrm>
              <a:off x="362269" y="943534"/>
              <a:ext cx="52002" cy="68663"/>
            </a:xfrm>
            <a:custGeom>
              <a:avLst/>
              <a:gdLst/>
              <a:ahLst/>
              <a:cxnLst/>
              <a:rect l="l" t="t" r="r" b="b"/>
              <a:pathLst>
                <a:path w="52002" h="68663" extrusionOk="0">
                  <a:moveTo>
                    <a:pt x="10877" y="314"/>
                  </a:moveTo>
                  <a:cubicBezTo>
                    <a:pt x="-17027" y="6548"/>
                    <a:pt x="14090" y="78386"/>
                    <a:pt x="44299" y="67553"/>
                  </a:cubicBezTo>
                  <a:cubicBezTo>
                    <a:pt x="66949" y="59433"/>
                    <a:pt x="34752" y="-5026"/>
                    <a:pt x="10877" y="31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16" name="Google Shape;916;p55"/>
            <p:cNvSpPr/>
            <p:nvPr/>
          </p:nvSpPr>
          <p:spPr>
            <a:xfrm>
              <a:off x="431719" y="887416"/>
              <a:ext cx="40174" cy="50997"/>
            </a:xfrm>
            <a:custGeom>
              <a:avLst/>
              <a:gdLst/>
              <a:ahLst/>
              <a:cxnLst/>
              <a:rect l="l" t="t" r="r" b="b"/>
              <a:pathLst>
                <a:path w="40174" h="50997" extrusionOk="0">
                  <a:moveTo>
                    <a:pt x="6211" y="989"/>
                  </a:moveTo>
                  <a:cubicBezTo>
                    <a:pt x="-14649" y="14761"/>
                    <a:pt x="22590" y="60448"/>
                    <a:pt x="36341" y="49247"/>
                  </a:cubicBezTo>
                  <a:cubicBezTo>
                    <a:pt x="51295" y="37066"/>
                    <a:pt x="18513" y="-7132"/>
                    <a:pt x="6211" y="989"/>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17" name="Google Shape;917;p55"/>
            <p:cNvSpPr/>
            <p:nvPr/>
          </p:nvSpPr>
          <p:spPr>
            <a:xfrm>
              <a:off x="444907" y="806179"/>
              <a:ext cx="39374" cy="45892"/>
            </a:xfrm>
            <a:custGeom>
              <a:avLst/>
              <a:gdLst/>
              <a:ahLst/>
              <a:cxnLst/>
              <a:rect l="l" t="t" r="r" b="b"/>
              <a:pathLst>
                <a:path w="39374" h="45892" extrusionOk="0">
                  <a:moveTo>
                    <a:pt x="5976" y="1292"/>
                  </a:moveTo>
                  <a:cubicBezTo>
                    <a:pt x="-12248" y="11748"/>
                    <a:pt x="15336" y="53464"/>
                    <a:pt x="33580" y="44688"/>
                  </a:cubicBezTo>
                  <a:cubicBezTo>
                    <a:pt x="51943" y="35859"/>
                    <a:pt x="22230" y="-8031"/>
                    <a:pt x="5976" y="12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18" name="Google Shape;918;p55"/>
            <p:cNvSpPr/>
            <p:nvPr/>
          </p:nvSpPr>
          <p:spPr>
            <a:xfrm>
              <a:off x="521082" y="898577"/>
              <a:ext cx="35816" cy="41964"/>
            </a:xfrm>
            <a:custGeom>
              <a:avLst/>
              <a:gdLst/>
              <a:ahLst/>
              <a:cxnLst/>
              <a:rect l="l" t="t" r="r" b="b"/>
              <a:pathLst>
                <a:path w="35816" h="41964" extrusionOk="0">
                  <a:moveTo>
                    <a:pt x="6526" y="357"/>
                  </a:moveTo>
                  <a:cubicBezTo>
                    <a:pt x="-10197" y="5538"/>
                    <a:pt x="8259" y="50400"/>
                    <a:pt x="27714" y="40559"/>
                  </a:cubicBezTo>
                  <a:cubicBezTo>
                    <a:pt x="50311" y="29135"/>
                    <a:pt x="19865" y="-3776"/>
                    <a:pt x="6526" y="35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19" name="Google Shape;919;p55"/>
            <p:cNvSpPr/>
            <p:nvPr/>
          </p:nvSpPr>
          <p:spPr>
            <a:xfrm>
              <a:off x="484925" y="985404"/>
              <a:ext cx="38729" cy="54203"/>
            </a:xfrm>
            <a:custGeom>
              <a:avLst/>
              <a:gdLst/>
              <a:ahLst/>
              <a:cxnLst/>
              <a:rect l="l" t="t" r="r" b="b"/>
              <a:pathLst>
                <a:path w="38729" h="54203" extrusionOk="0">
                  <a:moveTo>
                    <a:pt x="4724" y="577"/>
                  </a:moveTo>
                  <a:cubicBezTo>
                    <a:pt x="-9643" y="8775"/>
                    <a:pt x="11694" y="59785"/>
                    <a:pt x="29547" y="53701"/>
                  </a:cubicBezTo>
                  <a:cubicBezTo>
                    <a:pt x="56693" y="44443"/>
                    <a:pt x="16111" y="-5924"/>
                    <a:pt x="4724" y="57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20" name="Google Shape;920;p55"/>
            <p:cNvSpPr/>
            <p:nvPr/>
          </p:nvSpPr>
          <p:spPr>
            <a:xfrm>
              <a:off x="461499" y="1072637"/>
              <a:ext cx="36541" cy="45888"/>
            </a:xfrm>
            <a:custGeom>
              <a:avLst/>
              <a:gdLst/>
              <a:ahLst/>
              <a:cxnLst/>
              <a:rect l="l" t="t" r="r" b="b"/>
              <a:pathLst>
                <a:path w="36541" h="45888" extrusionOk="0">
                  <a:moveTo>
                    <a:pt x="4456" y="488"/>
                  </a:moveTo>
                  <a:cubicBezTo>
                    <a:pt x="-9097" y="7431"/>
                    <a:pt x="11034" y="50616"/>
                    <a:pt x="27878" y="45463"/>
                  </a:cubicBezTo>
                  <a:cubicBezTo>
                    <a:pt x="53491" y="37626"/>
                    <a:pt x="15200" y="-5013"/>
                    <a:pt x="4456" y="48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21" name="Google Shape;921;p55"/>
            <p:cNvSpPr/>
            <p:nvPr/>
          </p:nvSpPr>
          <p:spPr>
            <a:xfrm>
              <a:off x="299468" y="990154"/>
              <a:ext cx="54435" cy="63512"/>
            </a:xfrm>
            <a:custGeom>
              <a:avLst/>
              <a:gdLst/>
              <a:ahLst/>
              <a:cxnLst/>
              <a:rect l="l" t="t" r="r" b="b"/>
              <a:pathLst>
                <a:path w="54435" h="63512" extrusionOk="0">
                  <a:moveTo>
                    <a:pt x="6165" y="479"/>
                  </a:moveTo>
                  <a:cubicBezTo>
                    <a:pt x="-12950" y="6227"/>
                    <a:pt x="16370" y="73681"/>
                    <a:pt x="39822" y="62200"/>
                  </a:cubicBezTo>
                  <a:cubicBezTo>
                    <a:pt x="80529" y="42275"/>
                    <a:pt x="25281" y="-5270"/>
                    <a:pt x="6165" y="479"/>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22" name="Google Shape;922;p55"/>
            <p:cNvSpPr/>
            <p:nvPr/>
          </p:nvSpPr>
          <p:spPr>
            <a:xfrm>
              <a:off x="580978" y="1013259"/>
              <a:ext cx="39386" cy="52947"/>
            </a:xfrm>
            <a:custGeom>
              <a:avLst/>
              <a:gdLst/>
              <a:ahLst/>
              <a:cxnLst/>
              <a:rect l="l" t="t" r="r" b="b"/>
              <a:pathLst>
                <a:path w="39386" h="52947" extrusionOk="0">
                  <a:moveTo>
                    <a:pt x="6853" y="565"/>
                  </a:moveTo>
                  <a:cubicBezTo>
                    <a:pt x="-7068" y="5452"/>
                    <a:pt x="287" y="62417"/>
                    <a:pt x="28304" y="51580"/>
                  </a:cubicBezTo>
                  <a:cubicBezTo>
                    <a:pt x="56321" y="40747"/>
                    <a:pt x="24471" y="-5620"/>
                    <a:pt x="6853" y="56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23" name="Google Shape;923;p55"/>
            <p:cNvSpPr/>
            <p:nvPr/>
          </p:nvSpPr>
          <p:spPr>
            <a:xfrm>
              <a:off x="547665" y="1097763"/>
              <a:ext cx="39383" cy="52951"/>
            </a:xfrm>
            <a:custGeom>
              <a:avLst/>
              <a:gdLst/>
              <a:ahLst/>
              <a:cxnLst/>
              <a:rect l="l" t="t" r="r" b="b"/>
              <a:pathLst>
                <a:path w="39383" h="52951" extrusionOk="0">
                  <a:moveTo>
                    <a:pt x="6854" y="565"/>
                  </a:moveTo>
                  <a:cubicBezTo>
                    <a:pt x="-7067" y="5456"/>
                    <a:pt x="284" y="62421"/>
                    <a:pt x="28301" y="51584"/>
                  </a:cubicBezTo>
                  <a:cubicBezTo>
                    <a:pt x="56318" y="40747"/>
                    <a:pt x="24472" y="-5620"/>
                    <a:pt x="6854" y="56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24" name="Google Shape;924;p55"/>
            <p:cNvSpPr/>
            <p:nvPr/>
          </p:nvSpPr>
          <p:spPr>
            <a:xfrm>
              <a:off x="378446" y="1050379"/>
              <a:ext cx="48288" cy="58445"/>
            </a:xfrm>
            <a:custGeom>
              <a:avLst/>
              <a:gdLst/>
              <a:ahLst/>
              <a:cxnLst/>
              <a:rect l="l" t="t" r="r" b="b"/>
              <a:pathLst>
                <a:path w="48288" h="58445" extrusionOk="0">
                  <a:moveTo>
                    <a:pt x="3945" y="1542"/>
                  </a:moveTo>
                  <a:cubicBezTo>
                    <a:pt x="-2518" y="6950"/>
                    <a:pt x="154" y="16180"/>
                    <a:pt x="3522" y="26122"/>
                  </a:cubicBezTo>
                  <a:cubicBezTo>
                    <a:pt x="6884" y="36052"/>
                    <a:pt x="10933" y="46695"/>
                    <a:pt x="17164" y="53568"/>
                  </a:cubicBezTo>
                  <a:cubicBezTo>
                    <a:pt x="28070" y="65595"/>
                    <a:pt x="54229" y="54034"/>
                    <a:pt x="47064" y="33591"/>
                  </a:cubicBezTo>
                  <a:cubicBezTo>
                    <a:pt x="44967" y="27612"/>
                    <a:pt x="35106" y="18503"/>
                    <a:pt x="25666" y="10569"/>
                  </a:cubicBezTo>
                  <a:cubicBezTo>
                    <a:pt x="17276" y="3517"/>
                    <a:pt x="9470" y="-3085"/>
                    <a:pt x="3945" y="154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25" name="Google Shape;925;p55"/>
            <p:cNvSpPr/>
            <p:nvPr/>
          </p:nvSpPr>
          <p:spPr>
            <a:xfrm>
              <a:off x="426148" y="1160252"/>
              <a:ext cx="44418" cy="53762"/>
            </a:xfrm>
            <a:custGeom>
              <a:avLst/>
              <a:gdLst/>
              <a:ahLst/>
              <a:cxnLst/>
              <a:rect l="l" t="t" r="r" b="b"/>
              <a:pathLst>
                <a:path w="44418" h="53762" extrusionOk="0">
                  <a:moveTo>
                    <a:pt x="3629" y="1417"/>
                  </a:moveTo>
                  <a:cubicBezTo>
                    <a:pt x="-2318" y="6393"/>
                    <a:pt x="143" y="14881"/>
                    <a:pt x="3240" y="24030"/>
                  </a:cubicBezTo>
                  <a:cubicBezTo>
                    <a:pt x="6333" y="33163"/>
                    <a:pt x="10057" y="42955"/>
                    <a:pt x="15789" y="49274"/>
                  </a:cubicBezTo>
                  <a:cubicBezTo>
                    <a:pt x="25821" y="60338"/>
                    <a:pt x="49883" y="49708"/>
                    <a:pt x="43292" y="30900"/>
                  </a:cubicBezTo>
                  <a:cubicBezTo>
                    <a:pt x="41365" y="25399"/>
                    <a:pt x="32294" y="17019"/>
                    <a:pt x="23610" y="9724"/>
                  </a:cubicBezTo>
                  <a:cubicBezTo>
                    <a:pt x="15895" y="3235"/>
                    <a:pt x="8709" y="-2837"/>
                    <a:pt x="3629" y="141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26" name="Google Shape;926;p55"/>
            <p:cNvSpPr/>
            <p:nvPr/>
          </p:nvSpPr>
          <p:spPr>
            <a:xfrm>
              <a:off x="345346" y="1124226"/>
              <a:ext cx="35305" cy="51564"/>
            </a:xfrm>
            <a:custGeom>
              <a:avLst/>
              <a:gdLst/>
              <a:ahLst/>
              <a:cxnLst/>
              <a:rect l="l" t="t" r="r" b="b"/>
              <a:pathLst>
                <a:path w="35305" h="51564" extrusionOk="0">
                  <a:moveTo>
                    <a:pt x="5461" y="593"/>
                  </a:moveTo>
                  <a:cubicBezTo>
                    <a:pt x="-884" y="3723"/>
                    <a:pt x="-383" y="11657"/>
                    <a:pt x="559" y="20300"/>
                  </a:cubicBezTo>
                  <a:cubicBezTo>
                    <a:pt x="1500" y="28934"/>
                    <a:pt x="2875" y="38269"/>
                    <a:pt x="6754" y="44989"/>
                  </a:cubicBezTo>
                  <a:cubicBezTo>
                    <a:pt x="13541" y="56745"/>
                    <a:pt x="37306" y="52413"/>
                    <a:pt x="35170" y="34594"/>
                  </a:cubicBezTo>
                  <a:cubicBezTo>
                    <a:pt x="34546" y="29384"/>
                    <a:pt x="28080" y="20178"/>
                    <a:pt x="21745" y="11993"/>
                  </a:cubicBezTo>
                  <a:cubicBezTo>
                    <a:pt x="16116" y="4722"/>
                    <a:pt x="10885" y="-2078"/>
                    <a:pt x="5461" y="59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927" name="Google Shape;927;p55"/>
          <p:cNvSpPr/>
          <p:nvPr/>
        </p:nvSpPr>
        <p:spPr>
          <a:xfrm rot="10800000" flipH="1">
            <a:off x="0" y="185"/>
            <a:ext cx="1708934" cy="1022909"/>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28" name="Google Shape;928;p55"/>
          <p:cNvSpPr/>
          <p:nvPr/>
        </p:nvSpPr>
        <p:spPr>
          <a:xfrm rot="-4479151">
            <a:off x="8015817" y="-167499"/>
            <a:ext cx="718951" cy="1397824"/>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29" name="Google Shape;929;p55"/>
          <p:cNvSpPr txBox="1">
            <a:spLocks noGrp="1"/>
          </p:cNvSpPr>
          <p:nvPr>
            <p:ph type="title"/>
          </p:nvPr>
        </p:nvSpPr>
        <p:spPr>
          <a:xfrm>
            <a:off x="754369" y="890197"/>
            <a:ext cx="5921400" cy="7422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930" name="Google Shape;930;p55"/>
          <p:cNvSpPr txBox="1">
            <a:spLocks noGrp="1"/>
          </p:cNvSpPr>
          <p:nvPr>
            <p:ph type="body" idx="1"/>
          </p:nvPr>
        </p:nvSpPr>
        <p:spPr>
          <a:xfrm>
            <a:off x="754369" y="1826232"/>
            <a:ext cx="5921400" cy="24270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931" name="Google Shape;931;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ix boxes">
  <p:cSld name="CUSTOM">
    <p:spTree>
      <p:nvGrpSpPr>
        <p:cNvPr id="1" name="Shape 932"/>
        <p:cNvGrpSpPr/>
        <p:nvPr/>
      </p:nvGrpSpPr>
      <p:grpSpPr>
        <a:xfrm>
          <a:off x="0" y="0"/>
          <a:ext cx="0" cy="0"/>
          <a:chOff x="0" y="0"/>
          <a:chExt cx="0" cy="0"/>
        </a:xfrm>
      </p:grpSpPr>
      <p:sp>
        <p:nvSpPr>
          <p:cNvPr id="933" name="Google Shape;933;p56"/>
          <p:cNvSpPr/>
          <p:nvPr/>
        </p:nvSpPr>
        <p:spPr>
          <a:xfrm>
            <a:off x="1473199" y="995572"/>
            <a:ext cx="6066702" cy="3712640"/>
          </a:xfrm>
          <a:custGeom>
            <a:avLst/>
            <a:gdLst/>
            <a:ahLst/>
            <a:cxnLst/>
            <a:rect l="l" t="t" r="r" b="b"/>
            <a:pathLst>
              <a:path w="527310" h="322698" extrusionOk="0">
                <a:moveTo>
                  <a:pt x="245841" y="1002"/>
                </a:moveTo>
                <a:cubicBezTo>
                  <a:pt x="122050" y="8211"/>
                  <a:pt x="-111770" y="187677"/>
                  <a:pt x="62016" y="303551"/>
                </a:cubicBezTo>
                <a:cubicBezTo>
                  <a:pt x="150468" y="362520"/>
                  <a:pt x="216776" y="265251"/>
                  <a:pt x="303284" y="265251"/>
                </a:cubicBezTo>
                <a:cubicBezTo>
                  <a:pt x="358582" y="265251"/>
                  <a:pt x="403638" y="322698"/>
                  <a:pt x="464116" y="322698"/>
                </a:cubicBezTo>
                <a:cubicBezTo>
                  <a:pt x="551394" y="322698"/>
                  <a:pt x="533299" y="173658"/>
                  <a:pt x="498607" y="127380"/>
                </a:cubicBezTo>
                <a:cubicBezTo>
                  <a:pt x="420842" y="23683"/>
                  <a:pt x="368338" y="-6131"/>
                  <a:pt x="245841" y="1002"/>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934" name="Google Shape;934;p56"/>
          <p:cNvGrpSpPr/>
          <p:nvPr/>
        </p:nvGrpSpPr>
        <p:grpSpPr>
          <a:xfrm>
            <a:off x="73977" y="3810508"/>
            <a:ext cx="1019765" cy="1274607"/>
            <a:chOff x="294081" y="806179"/>
            <a:chExt cx="326283" cy="407835"/>
          </a:xfrm>
        </p:grpSpPr>
        <p:sp>
          <p:nvSpPr>
            <p:cNvPr id="935" name="Google Shape;935;p56"/>
            <p:cNvSpPr/>
            <p:nvPr/>
          </p:nvSpPr>
          <p:spPr>
            <a:xfrm>
              <a:off x="294081" y="910488"/>
              <a:ext cx="40284" cy="49764"/>
            </a:xfrm>
            <a:custGeom>
              <a:avLst/>
              <a:gdLst/>
              <a:ahLst/>
              <a:cxnLst/>
              <a:rect l="l" t="t" r="r" b="b"/>
              <a:pathLst>
                <a:path w="40284" h="49764" extrusionOk="0">
                  <a:moveTo>
                    <a:pt x="3451" y="1335"/>
                  </a:moveTo>
                  <a:cubicBezTo>
                    <a:pt x="-8037" y="10727"/>
                    <a:pt x="11056" y="60147"/>
                    <a:pt x="32723" y="47796"/>
                  </a:cubicBezTo>
                  <a:cubicBezTo>
                    <a:pt x="57381" y="33741"/>
                    <a:pt x="14814" y="-7951"/>
                    <a:pt x="3451" y="133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36" name="Google Shape;936;p56"/>
            <p:cNvSpPr/>
            <p:nvPr/>
          </p:nvSpPr>
          <p:spPr>
            <a:xfrm>
              <a:off x="350234" y="858974"/>
              <a:ext cx="39117" cy="43972"/>
            </a:xfrm>
            <a:custGeom>
              <a:avLst/>
              <a:gdLst/>
              <a:ahLst/>
              <a:cxnLst/>
              <a:rect l="l" t="t" r="r" b="b"/>
              <a:pathLst>
                <a:path w="39117" h="43972" extrusionOk="0">
                  <a:moveTo>
                    <a:pt x="4702" y="1713"/>
                  </a:moveTo>
                  <a:cubicBezTo>
                    <a:pt x="-10298" y="10332"/>
                    <a:pt x="13819" y="53752"/>
                    <a:pt x="31813" y="41956"/>
                  </a:cubicBezTo>
                  <a:cubicBezTo>
                    <a:pt x="53368" y="27824"/>
                    <a:pt x="22033" y="-8241"/>
                    <a:pt x="4702" y="17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37" name="Google Shape;937;p56"/>
            <p:cNvSpPr/>
            <p:nvPr/>
          </p:nvSpPr>
          <p:spPr>
            <a:xfrm>
              <a:off x="362269" y="943534"/>
              <a:ext cx="52002" cy="68663"/>
            </a:xfrm>
            <a:custGeom>
              <a:avLst/>
              <a:gdLst/>
              <a:ahLst/>
              <a:cxnLst/>
              <a:rect l="l" t="t" r="r" b="b"/>
              <a:pathLst>
                <a:path w="52002" h="68663" extrusionOk="0">
                  <a:moveTo>
                    <a:pt x="10877" y="314"/>
                  </a:moveTo>
                  <a:cubicBezTo>
                    <a:pt x="-17027" y="6548"/>
                    <a:pt x="14090" y="78386"/>
                    <a:pt x="44299" y="67553"/>
                  </a:cubicBezTo>
                  <a:cubicBezTo>
                    <a:pt x="66949" y="59433"/>
                    <a:pt x="34752" y="-5026"/>
                    <a:pt x="10877" y="314"/>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38" name="Google Shape;938;p56"/>
            <p:cNvSpPr/>
            <p:nvPr/>
          </p:nvSpPr>
          <p:spPr>
            <a:xfrm>
              <a:off x="431719" y="887416"/>
              <a:ext cx="40174" cy="50997"/>
            </a:xfrm>
            <a:custGeom>
              <a:avLst/>
              <a:gdLst/>
              <a:ahLst/>
              <a:cxnLst/>
              <a:rect l="l" t="t" r="r" b="b"/>
              <a:pathLst>
                <a:path w="40174" h="50997" extrusionOk="0">
                  <a:moveTo>
                    <a:pt x="6211" y="989"/>
                  </a:moveTo>
                  <a:cubicBezTo>
                    <a:pt x="-14649" y="14761"/>
                    <a:pt x="22590" y="60448"/>
                    <a:pt x="36341" y="49247"/>
                  </a:cubicBezTo>
                  <a:cubicBezTo>
                    <a:pt x="51295" y="37066"/>
                    <a:pt x="18513" y="-7132"/>
                    <a:pt x="6211" y="98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39" name="Google Shape;939;p56"/>
            <p:cNvSpPr/>
            <p:nvPr/>
          </p:nvSpPr>
          <p:spPr>
            <a:xfrm>
              <a:off x="444907" y="806179"/>
              <a:ext cx="39374" cy="45892"/>
            </a:xfrm>
            <a:custGeom>
              <a:avLst/>
              <a:gdLst/>
              <a:ahLst/>
              <a:cxnLst/>
              <a:rect l="l" t="t" r="r" b="b"/>
              <a:pathLst>
                <a:path w="39374" h="45892" extrusionOk="0">
                  <a:moveTo>
                    <a:pt x="5976" y="1292"/>
                  </a:moveTo>
                  <a:cubicBezTo>
                    <a:pt x="-12248" y="11748"/>
                    <a:pt x="15336" y="53464"/>
                    <a:pt x="33580" y="44688"/>
                  </a:cubicBezTo>
                  <a:cubicBezTo>
                    <a:pt x="51943" y="35859"/>
                    <a:pt x="22230" y="-8031"/>
                    <a:pt x="5976" y="129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40" name="Google Shape;940;p56"/>
            <p:cNvSpPr/>
            <p:nvPr/>
          </p:nvSpPr>
          <p:spPr>
            <a:xfrm>
              <a:off x="521082" y="898577"/>
              <a:ext cx="35816" cy="41964"/>
            </a:xfrm>
            <a:custGeom>
              <a:avLst/>
              <a:gdLst/>
              <a:ahLst/>
              <a:cxnLst/>
              <a:rect l="l" t="t" r="r" b="b"/>
              <a:pathLst>
                <a:path w="35816" h="41964" extrusionOk="0">
                  <a:moveTo>
                    <a:pt x="6526" y="357"/>
                  </a:moveTo>
                  <a:cubicBezTo>
                    <a:pt x="-10197" y="5538"/>
                    <a:pt x="8259" y="50400"/>
                    <a:pt x="27714" y="40559"/>
                  </a:cubicBezTo>
                  <a:cubicBezTo>
                    <a:pt x="50311" y="29135"/>
                    <a:pt x="19865" y="-3776"/>
                    <a:pt x="6526" y="35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41" name="Google Shape;941;p56"/>
            <p:cNvSpPr/>
            <p:nvPr/>
          </p:nvSpPr>
          <p:spPr>
            <a:xfrm>
              <a:off x="484925" y="985404"/>
              <a:ext cx="38729" cy="54203"/>
            </a:xfrm>
            <a:custGeom>
              <a:avLst/>
              <a:gdLst/>
              <a:ahLst/>
              <a:cxnLst/>
              <a:rect l="l" t="t" r="r" b="b"/>
              <a:pathLst>
                <a:path w="38729" h="54203" extrusionOk="0">
                  <a:moveTo>
                    <a:pt x="4724" y="577"/>
                  </a:moveTo>
                  <a:cubicBezTo>
                    <a:pt x="-9643" y="8775"/>
                    <a:pt x="11694" y="59785"/>
                    <a:pt x="29547" y="53701"/>
                  </a:cubicBezTo>
                  <a:cubicBezTo>
                    <a:pt x="56693" y="44443"/>
                    <a:pt x="16111" y="-5924"/>
                    <a:pt x="4724" y="57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42" name="Google Shape;942;p56"/>
            <p:cNvSpPr/>
            <p:nvPr/>
          </p:nvSpPr>
          <p:spPr>
            <a:xfrm>
              <a:off x="461499" y="1072637"/>
              <a:ext cx="36541" cy="45888"/>
            </a:xfrm>
            <a:custGeom>
              <a:avLst/>
              <a:gdLst/>
              <a:ahLst/>
              <a:cxnLst/>
              <a:rect l="l" t="t" r="r" b="b"/>
              <a:pathLst>
                <a:path w="36541" h="45888" extrusionOk="0">
                  <a:moveTo>
                    <a:pt x="4456" y="488"/>
                  </a:moveTo>
                  <a:cubicBezTo>
                    <a:pt x="-9097" y="7431"/>
                    <a:pt x="11034" y="50616"/>
                    <a:pt x="27878" y="45463"/>
                  </a:cubicBezTo>
                  <a:cubicBezTo>
                    <a:pt x="53491" y="37626"/>
                    <a:pt x="15200" y="-5013"/>
                    <a:pt x="4456" y="48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43" name="Google Shape;943;p56"/>
            <p:cNvSpPr/>
            <p:nvPr/>
          </p:nvSpPr>
          <p:spPr>
            <a:xfrm>
              <a:off x="299468" y="990154"/>
              <a:ext cx="54435" cy="63512"/>
            </a:xfrm>
            <a:custGeom>
              <a:avLst/>
              <a:gdLst/>
              <a:ahLst/>
              <a:cxnLst/>
              <a:rect l="l" t="t" r="r" b="b"/>
              <a:pathLst>
                <a:path w="54435" h="63512" extrusionOk="0">
                  <a:moveTo>
                    <a:pt x="6165" y="479"/>
                  </a:moveTo>
                  <a:cubicBezTo>
                    <a:pt x="-12950" y="6227"/>
                    <a:pt x="16370" y="73681"/>
                    <a:pt x="39822" y="62200"/>
                  </a:cubicBezTo>
                  <a:cubicBezTo>
                    <a:pt x="80529" y="42275"/>
                    <a:pt x="25281" y="-5270"/>
                    <a:pt x="6165" y="47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44" name="Google Shape;944;p56"/>
            <p:cNvSpPr/>
            <p:nvPr/>
          </p:nvSpPr>
          <p:spPr>
            <a:xfrm>
              <a:off x="580978" y="1013259"/>
              <a:ext cx="39386" cy="52947"/>
            </a:xfrm>
            <a:custGeom>
              <a:avLst/>
              <a:gdLst/>
              <a:ahLst/>
              <a:cxnLst/>
              <a:rect l="l" t="t" r="r" b="b"/>
              <a:pathLst>
                <a:path w="39386" h="52947" extrusionOk="0">
                  <a:moveTo>
                    <a:pt x="6853" y="565"/>
                  </a:moveTo>
                  <a:cubicBezTo>
                    <a:pt x="-7068" y="5452"/>
                    <a:pt x="287" y="62417"/>
                    <a:pt x="28304" y="51580"/>
                  </a:cubicBezTo>
                  <a:cubicBezTo>
                    <a:pt x="56321" y="40747"/>
                    <a:pt x="24471" y="-5620"/>
                    <a:pt x="6853" y="56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45" name="Google Shape;945;p56"/>
            <p:cNvSpPr/>
            <p:nvPr/>
          </p:nvSpPr>
          <p:spPr>
            <a:xfrm>
              <a:off x="547665" y="1097763"/>
              <a:ext cx="39383" cy="52951"/>
            </a:xfrm>
            <a:custGeom>
              <a:avLst/>
              <a:gdLst/>
              <a:ahLst/>
              <a:cxnLst/>
              <a:rect l="l" t="t" r="r" b="b"/>
              <a:pathLst>
                <a:path w="39383" h="52951" extrusionOk="0">
                  <a:moveTo>
                    <a:pt x="6854" y="565"/>
                  </a:moveTo>
                  <a:cubicBezTo>
                    <a:pt x="-7067" y="5456"/>
                    <a:pt x="284" y="62421"/>
                    <a:pt x="28301" y="51584"/>
                  </a:cubicBezTo>
                  <a:cubicBezTo>
                    <a:pt x="56318" y="40747"/>
                    <a:pt x="24472" y="-5620"/>
                    <a:pt x="6854" y="56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46" name="Google Shape;946;p56"/>
            <p:cNvSpPr/>
            <p:nvPr/>
          </p:nvSpPr>
          <p:spPr>
            <a:xfrm>
              <a:off x="378446" y="1050379"/>
              <a:ext cx="48288" cy="58445"/>
            </a:xfrm>
            <a:custGeom>
              <a:avLst/>
              <a:gdLst/>
              <a:ahLst/>
              <a:cxnLst/>
              <a:rect l="l" t="t" r="r" b="b"/>
              <a:pathLst>
                <a:path w="48288" h="58445" extrusionOk="0">
                  <a:moveTo>
                    <a:pt x="3945" y="1542"/>
                  </a:moveTo>
                  <a:cubicBezTo>
                    <a:pt x="-2518" y="6950"/>
                    <a:pt x="154" y="16180"/>
                    <a:pt x="3522" y="26122"/>
                  </a:cubicBezTo>
                  <a:cubicBezTo>
                    <a:pt x="6884" y="36052"/>
                    <a:pt x="10933" y="46695"/>
                    <a:pt x="17164" y="53568"/>
                  </a:cubicBezTo>
                  <a:cubicBezTo>
                    <a:pt x="28070" y="65595"/>
                    <a:pt x="54229" y="54034"/>
                    <a:pt x="47064" y="33591"/>
                  </a:cubicBezTo>
                  <a:cubicBezTo>
                    <a:pt x="44967" y="27612"/>
                    <a:pt x="35106" y="18503"/>
                    <a:pt x="25666" y="10569"/>
                  </a:cubicBezTo>
                  <a:cubicBezTo>
                    <a:pt x="17276" y="3517"/>
                    <a:pt x="9470" y="-3085"/>
                    <a:pt x="3945" y="154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47" name="Google Shape;947;p56"/>
            <p:cNvSpPr/>
            <p:nvPr/>
          </p:nvSpPr>
          <p:spPr>
            <a:xfrm>
              <a:off x="426148" y="1160252"/>
              <a:ext cx="44418" cy="53762"/>
            </a:xfrm>
            <a:custGeom>
              <a:avLst/>
              <a:gdLst/>
              <a:ahLst/>
              <a:cxnLst/>
              <a:rect l="l" t="t" r="r" b="b"/>
              <a:pathLst>
                <a:path w="44418" h="53762" extrusionOk="0">
                  <a:moveTo>
                    <a:pt x="3629" y="1417"/>
                  </a:moveTo>
                  <a:cubicBezTo>
                    <a:pt x="-2318" y="6393"/>
                    <a:pt x="143" y="14881"/>
                    <a:pt x="3240" y="24030"/>
                  </a:cubicBezTo>
                  <a:cubicBezTo>
                    <a:pt x="6333" y="33163"/>
                    <a:pt x="10057" y="42955"/>
                    <a:pt x="15789" y="49274"/>
                  </a:cubicBezTo>
                  <a:cubicBezTo>
                    <a:pt x="25821" y="60338"/>
                    <a:pt x="49883" y="49708"/>
                    <a:pt x="43292" y="30900"/>
                  </a:cubicBezTo>
                  <a:cubicBezTo>
                    <a:pt x="41365" y="25399"/>
                    <a:pt x="32294" y="17019"/>
                    <a:pt x="23610" y="9724"/>
                  </a:cubicBezTo>
                  <a:cubicBezTo>
                    <a:pt x="15895" y="3235"/>
                    <a:pt x="8709" y="-2837"/>
                    <a:pt x="3629" y="141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48" name="Google Shape;948;p56"/>
            <p:cNvSpPr/>
            <p:nvPr/>
          </p:nvSpPr>
          <p:spPr>
            <a:xfrm>
              <a:off x="345346" y="1124226"/>
              <a:ext cx="35305" cy="51564"/>
            </a:xfrm>
            <a:custGeom>
              <a:avLst/>
              <a:gdLst/>
              <a:ahLst/>
              <a:cxnLst/>
              <a:rect l="l" t="t" r="r" b="b"/>
              <a:pathLst>
                <a:path w="35305" h="51564" extrusionOk="0">
                  <a:moveTo>
                    <a:pt x="5461" y="593"/>
                  </a:moveTo>
                  <a:cubicBezTo>
                    <a:pt x="-884" y="3723"/>
                    <a:pt x="-383" y="11657"/>
                    <a:pt x="559" y="20300"/>
                  </a:cubicBezTo>
                  <a:cubicBezTo>
                    <a:pt x="1500" y="28934"/>
                    <a:pt x="2875" y="38269"/>
                    <a:pt x="6754" y="44989"/>
                  </a:cubicBezTo>
                  <a:cubicBezTo>
                    <a:pt x="13541" y="56745"/>
                    <a:pt x="37306" y="52413"/>
                    <a:pt x="35170" y="34594"/>
                  </a:cubicBezTo>
                  <a:cubicBezTo>
                    <a:pt x="34546" y="29384"/>
                    <a:pt x="28080" y="20178"/>
                    <a:pt x="21745" y="11993"/>
                  </a:cubicBezTo>
                  <a:cubicBezTo>
                    <a:pt x="16116" y="4722"/>
                    <a:pt x="10885" y="-2078"/>
                    <a:pt x="5461" y="59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949" name="Google Shape;949;p56"/>
          <p:cNvSpPr/>
          <p:nvPr/>
        </p:nvSpPr>
        <p:spPr>
          <a:xfrm rot="-4479151">
            <a:off x="8015817" y="-167499"/>
            <a:ext cx="718951" cy="1397824"/>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50" name="Google Shape;950;p56"/>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951" name="Google Shape;951;p56"/>
          <p:cNvSpPr txBox="1">
            <a:spLocks noGrp="1"/>
          </p:cNvSpPr>
          <p:nvPr>
            <p:ph type="subTitle" idx="1"/>
          </p:nvPr>
        </p:nvSpPr>
        <p:spPr>
          <a:xfrm>
            <a:off x="1230432" y="1546744"/>
            <a:ext cx="2135100" cy="3981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2100"/>
              <a:buNone/>
              <a:defRPr sz="2300">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52" name="Google Shape;952;p56"/>
          <p:cNvSpPr txBox="1">
            <a:spLocks noGrp="1"/>
          </p:cNvSpPr>
          <p:nvPr>
            <p:ph type="body" idx="2"/>
          </p:nvPr>
        </p:nvSpPr>
        <p:spPr>
          <a:xfrm>
            <a:off x="1230452" y="2084385"/>
            <a:ext cx="2135100" cy="9735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953" name="Google Shape;953;p56"/>
          <p:cNvSpPr txBox="1">
            <a:spLocks noGrp="1"/>
          </p:cNvSpPr>
          <p:nvPr>
            <p:ph type="subTitle" idx="3"/>
          </p:nvPr>
        </p:nvSpPr>
        <p:spPr>
          <a:xfrm>
            <a:off x="3523789" y="1546744"/>
            <a:ext cx="2135100" cy="3981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2100"/>
              <a:buNone/>
              <a:defRPr sz="2300">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54" name="Google Shape;954;p56"/>
          <p:cNvSpPr txBox="1">
            <a:spLocks noGrp="1"/>
          </p:cNvSpPr>
          <p:nvPr>
            <p:ph type="body" idx="4"/>
          </p:nvPr>
        </p:nvSpPr>
        <p:spPr>
          <a:xfrm>
            <a:off x="3523827" y="2084385"/>
            <a:ext cx="2135100" cy="9735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955" name="Google Shape;955;p56"/>
          <p:cNvSpPr txBox="1">
            <a:spLocks noGrp="1"/>
          </p:cNvSpPr>
          <p:nvPr>
            <p:ph type="subTitle" idx="5"/>
          </p:nvPr>
        </p:nvSpPr>
        <p:spPr>
          <a:xfrm>
            <a:off x="5817161" y="1546744"/>
            <a:ext cx="2135100" cy="3981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2100"/>
              <a:buNone/>
              <a:defRPr sz="2300">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56" name="Google Shape;956;p56"/>
          <p:cNvSpPr txBox="1">
            <a:spLocks noGrp="1"/>
          </p:cNvSpPr>
          <p:nvPr>
            <p:ph type="body" idx="6"/>
          </p:nvPr>
        </p:nvSpPr>
        <p:spPr>
          <a:xfrm>
            <a:off x="5817181" y="2084385"/>
            <a:ext cx="2135100" cy="9735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957" name="Google Shape;957;p56"/>
          <p:cNvSpPr txBox="1">
            <a:spLocks noGrp="1"/>
          </p:cNvSpPr>
          <p:nvPr>
            <p:ph type="subTitle" idx="7"/>
          </p:nvPr>
        </p:nvSpPr>
        <p:spPr>
          <a:xfrm>
            <a:off x="1230395" y="3395604"/>
            <a:ext cx="2135100" cy="3981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2100"/>
              <a:buNone/>
              <a:defRPr sz="2300">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58" name="Google Shape;958;p56"/>
          <p:cNvSpPr txBox="1">
            <a:spLocks noGrp="1"/>
          </p:cNvSpPr>
          <p:nvPr>
            <p:ph type="body" idx="8"/>
          </p:nvPr>
        </p:nvSpPr>
        <p:spPr>
          <a:xfrm>
            <a:off x="1230415" y="3933245"/>
            <a:ext cx="2135100" cy="9735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959" name="Google Shape;959;p56"/>
          <p:cNvSpPr txBox="1">
            <a:spLocks noGrp="1"/>
          </p:cNvSpPr>
          <p:nvPr>
            <p:ph type="subTitle" idx="9"/>
          </p:nvPr>
        </p:nvSpPr>
        <p:spPr>
          <a:xfrm>
            <a:off x="3523752" y="3395604"/>
            <a:ext cx="2135100" cy="3981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2100"/>
              <a:buNone/>
              <a:defRPr sz="2300">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60" name="Google Shape;960;p56"/>
          <p:cNvSpPr txBox="1">
            <a:spLocks noGrp="1"/>
          </p:cNvSpPr>
          <p:nvPr>
            <p:ph type="body" idx="13"/>
          </p:nvPr>
        </p:nvSpPr>
        <p:spPr>
          <a:xfrm>
            <a:off x="3523772" y="3933245"/>
            <a:ext cx="2135100" cy="9735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961" name="Google Shape;961;p56"/>
          <p:cNvSpPr txBox="1">
            <a:spLocks noGrp="1"/>
          </p:cNvSpPr>
          <p:nvPr>
            <p:ph type="subTitle" idx="14"/>
          </p:nvPr>
        </p:nvSpPr>
        <p:spPr>
          <a:xfrm>
            <a:off x="5817124" y="3395604"/>
            <a:ext cx="2135100" cy="3981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2100"/>
              <a:buNone/>
              <a:defRPr sz="2300">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62" name="Google Shape;962;p56"/>
          <p:cNvSpPr txBox="1">
            <a:spLocks noGrp="1"/>
          </p:cNvSpPr>
          <p:nvPr>
            <p:ph type="body" idx="15"/>
          </p:nvPr>
        </p:nvSpPr>
        <p:spPr>
          <a:xfrm>
            <a:off x="5817144" y="3933245"/>
            <a:ext cx="2135100" cy="9735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ubtitle and text">
  <p:cSld name="CUSTOM_2">
    <p:spTree>
      <p:nvGrpSpPr>
        <p:cNvPr id="1" name="Shape 963"/>
        <p:cNvGrpSpPr/>
        <p:nvPr/>
      </p:nvGrpSpPr>
      <p:grpSpPr>
        <a:xfrm>
          <a:off x="0" y="0"/>
          <a:ext cx="0" cy="0"/>
          <a:chOff x="0" y="0"/>
          <a:chExt cx="0" cy="0"/>
        </a:xfrm>
      </p:grpSpPr>
      <p:sp>
        <p:nvSpPr>
          <p:cNvPr id="964" name="Google Shape;964;p57"/>
          <p:cNvSpPr/>
          <p:nvPr/>
        </p:nvSpPr>
        <p:spPr>
          <a:xfrm rot="-492542">
            <a:off x="3772907" y="369967"/>
            <a:ext cx="4953207" cy="3953172"/>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965" name="Google Shape;965;p57"/>
          <p:cNvGrpSpPr/>
          <p:nvPr/>
        </p:nvGrpSpPr>
        <p:grpSpPr>
          <a:xfrm flipH="1">
            <a:off x="2019281" y="2333997"/>
            <a:ext cx="2587606" cy="2801915"/>
            <a:chOff x="4039955" y="3994227"/>
            <a:chExt cx="2640414" cy="2859096"/>
          </a:xfrm>
        </p:grpSpPr>
        <p:grpSp>
          <p:nvGrpSpPr>
            <p:cNvPr id="966" name="Google Shape;966;p57"/>
            <p:cNvGrpSpPr/>
            <p:nvPr/>
          </p:nvGrpSpPr>
          <p:grpSpPr>
            <a:xfrm>
              <a:off x="4039955" y="3994227"/>
              <a:ext cx="2640414" cy="2859096"/>
              <a:chOff x="6113777" y="1739514"/>
              <a:chExt cx="471983" cy="511064"/>
            </a:xfrm>
          </p:grpSpPr>
          <p:sp>
            <p:nvSpPr>
              <p:cNvPr id="967" name="Google Shape;967;p57"/>
              <p:cNvSpPr/>
              <p:nvPr/>
            </p:nvSpPr>
            <p:spPr>
              <a:xfrm>
                <a:off x="6113777" y="1739514"/>
                <a:ext cx="471983" cy="511064"/>
              </a:xfrm>
              <a:custGeom>
                <a:avLst/>
                <a:gdLst/>
                <a:ahLst/>
                <a:cxnLst/>
                <a:rect l="l" t="t" r="r" b="b"/>
                <a:pathLst>
                  <a:path w="471983" h="511064" extrusionOk="0">
                    <a:moveTo>
                      <a:pt x="93414" y="511065"/>
                    </a:moveTo>
                    <a:lnTo>
                      <a:pt x="127419" y="408837"/>
                    </a:lnTo>
                    <a:cubicBezTo>
                      <a:pt x="127419" y="408837"/>
                      <a:pt x="93212" y="370457"/>
                      <a:pt x="81877" y="341201"/>
                    </a:cubicBezTo>
                    <a:cubicBezTo>
                      <a:pt x="71514" y="314508"/>
                      <a:pt x="61029" y="291697"/>
                      <a:pt x="39048" y="267489"/>
                    </a:cubicBezTo>
                    <a:cubicBezTo>
                      <a:pt x="21520" y="248183"/>
                      <a:pt x="-12242" y="224903"/>
                      <a:pt x="4558" y="203407"/>
                    </a:cubicBezTo>
                    <a:cubicBezTo>
                      <a:pt x="34717" y="164816"/>
                      <a:pt x="107381" y="275707"/>
                      <a:pt x="130091" y="277148"/>
                    </a:cubicBezTo>
                    <a:cubicBezTo>
                      <a:pt x="162273" y="279196"/>
                      <a:pt x="173486" y="187255"/>
                      <a:pt x="173486" y="126056"/>
                    </a:cubicBezTo>
                    <a:cubicBezTo>
                      <a:pt x="173486" y="72661"/>
                      <a:pt x="160694" y="2600"/>
                      <a:pt x="198139" y="1130"/>
                    </a:cubicBezTo>
                    <a:cubicBezTo>
                      <a:pt x="229715" y="-112"/>
                      <a:pt x="230079" y="176689"/>
                      <a:pt x="244288" y="179584"/>
                    </a:cubicBezTo>
                    <a:cubicBezTo>
                      <a:pt x="267241" y="184264"/>
                      <a:pt x="267322" y="-3901"/>
                      <a:pt x="311285" y="62"/>
                    </a:cubicBezTo>
                    <a:cubicBezTo>
                      <a:pt x="346625" y="3252"/>
                      <a:pt x="291854" y="197987"/>
                      <a:pt x="312904" y="205719"/>
                    </a:cubicBezTo>
                    <a:cubicBezTo>
                      <a:pt x="324036" y="209803"/>
                      <a:pt x="333590" y="177916"/>
                      <a:pt x="350025" y="141236"/>
                    </a:cubicBezTo>
                    <a:cubicBezTo>
                      <a:pt x="368606" y="99889"/>
                      <a:pt x="379658" y="53918"/>
                      <a:pt x="411314" y="73304"/>
                    </a:cubicBezTo>
                    <a:cubicBezTo>
                      <a:pt x="426171" y="82409"/>
                      <a:pt x="408156" y="127926"/>
                      <a:pt x="390183" y="172613"/>
                    </a:cubicBezTo>
                    <a:cubicBezTo>
                      <a:pt x="377755" y="203557"/>
                      <a:pt x="350349" y="247823"/>
                      <a:pt x="359174" y="256515"/>
                    </a:cubicBezTo>
                    <a:cubicBezTo>
                      <a:pt x="366663" y="263882"/>
                      <a:pt x="444225" y="161776"/>
                      <a:pt x="462765" y="171391"/>
                    </a:cubicBezTo>
                    <a:cubicBezTo>
                      <a:pt x="488350" y="184648"/>
                      <a:pt x="456046" y="230606"/>
                      <a:pt x="422365" y="265384"/>
                    </a:cubicBezTo>
                    <a:cubicBezTo>
                      <a:pt x="403582" y="284730"/>
                      <a:pt x="385730" y="299291"/>
                      <a:pt x="385730" y="299291"/>
                    </a:cubicBezTo>
                    <a:cubicBezTo>
                      <a:pt x="385730" y="299291"/>
                      <a:pt x="362696" y="349140"/>
                      <a:pt x="350147" y="375703"/>
                    </a:cubicBezTo>
                    <a:cubicBezTo>
                      <a:pt x="323308" y="432580"/>
                      <a:pt x="287603" y="444671"/>
                      <a:pt x="287603" y="444671"/>
                    </a:cubicBezTo>
                    <a:lnTo>
                      <a:pt x="271087" y="509263"/>
                    </a:lnTo>
                    <a:lnTo>
                      <a:pt x="93414" y="511065"/>
                    </a:lnTo>
                    <a:close/>
                  </a:path>
                </a:pathLst>
              </a:custGeom>
              <a:solidFill>
                <a:srgbClr val="83442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68" name="Google Shape;968;p57"/>
              <p:cNvSpPr/>
              <p:nvPr/>
            </p:nvSpPr>
            <p:spPr>
              <a:xfrm>
                <a:off x="6319319" y="1930959"/>
                <a:ext cx="73474" cy="10292"/>
              </a:xfrm>
              <a:custGeom>
                <a:avLst/>
                <a:gdLst/>
                <a:ahLst/>
                <a:cxnLst/>
                <a:rect l="l" t="t" r="r" b="b"/>
                <a:pathLst>
                  <a:path w="73474" h="10292" extrusionOk="0">
                    <a:moveTo>
                      <a:pt x="36277" y="98"/>
                    </a:moveTo>
                    <a:cubicBezTo>
                      <a:pt x="29355" y="405"/>
                      <a:pt x="21987" y="1280"/>
                      <a:pt x="14620" y="2502"/>
                    </a:cubicBezTo>
                    <a:cubicBezTo>
                      <a:pt x="11341" y="3049"/>
                      <a:pt x="8305" y="3559"/>
                      <a:pt x="5512" y="4146"/>
                    </a:cubicBezTo>
                    <a:cubicBezTo>
                      <a:pt x="3852" y="4498"/>
                      <a:pt x="2637" y="4870"/>
                      <a:pt x="1990" y="5032"/>
                    </a:cubicBezTo>
                    <a:cubicBezTo>
                      <a:pt x="533" y="5384"/>
                      <a:pt x="-277" y="6749"/>
                      <a:pt x="87" y="8194"/>
                    </a:cubicBezTo>
                    <a:cubicBezTo>
                      <a:pt x="451" y="9643"/>
                      <a:pt x="1787" y="10570"/>
                      <a:pt x="3244" y="10218"/>
                    </a:cubicBezTo>
                    <a:cubicBezTo>
                      <a:pt x="3852" y="10072"/>
                      <a:pt x="5066" y="9801"/>
                      <a:pt x="6645" y="9461"/>
                    </a:cubicBezTo>
                    <a:cubicBezTo>
                      <a:pt x="9357" y="8890"/>
                      <a:pt x="12312" y="8348"/>
                      <a:pt x="15510" y="7813"/>
                    </a:cubicBezTo>
                    <a:cubicBezTo>
                      <a:pt x="22676" y="6623"/>
                      <a:pt x="29841" y="5834"/>
                      <a:pt x="36520" y="5538"/>
                    </a:cubicBezTo>
                    <a:cubicBezTo>
                      <a:pt x="36885" y="5522"/>
                      <a:pt x="37168" y="5425"/>
                      <a:pt x="37532" y="5413"/>
                    </a:cubicBezTo>
                    <a:cubicBezTo>
                      <a:pt x="45386" y="5129"/>
                      <a:pt x="53765" y="5518"/>
                      <a:pt x="62064" y="6295"/>
                    </a:cubicBezTo>
                    <a:cubicBezTo>
                      <a:pt x="64291" y="6506"/>
                      <a:pt x="66355" y="6708"/>
                      <a:pt x="68136" y="6931"/>
                    </a:cubicBezTo>
                    <a:cubicBezTo>
                      <a:pt x="69229" y="7060"/>
                      <a:pt x="70039" y="7251"/>
                      <a:pt x="70403" y="7307"/>
                    </a:cubicBezTo>
                    <a:cubicBezTo>
                      <a:pt x="71901" y="7522"/>
                      <a:pt x="73237" y="6506"/>
                      <a:pt x="73439" y="5032"/>
                    </a:cubicBezTo>
                    <a:cubicBezTo>
                      <a:pt x="73682" y="3559"/>
                      <a:pt x="72670" y="2085"/>
                      <a:pt x="71172" y="1871"/>
                    </a:cubicBezTo>
                    <a:cubicBezTo>
                      <a:pt x="70767" y="1806"/>
                      <a:pt x="70039" y="1753"/>
                      <a:pt x="68905" y="1616"/>
                    </a:cubicBezTo>
                    <a:cubicBezTo>
                      <a:pt x="67043" y="1389"/>
                      <a:pt x="64857" y="1195"/>
                      <a:pt x="62590" y="984"/>
                    </a:cubicBezTo>
                    <a:cubicBezTo>
                      <a:pt x="54089" y="187"/>
                      <a:pt x="45507" y="-194"/>
                      <a:pt x="37411" y="98"/>
                    </a:cubicBezTo>
                    <a:cubicBezTo>
                      <a:pt x="37006" y="110"/>
                      <a:pt x="36641" y="81"/>
                      <a:pt x="36277" y="98"/>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69" name="Google Shape;969;p57"/>
              <p:cNvSpPr/>
              <p:nvPr/>
            </p:nvSpPr>
            <p:spPr>
              <a:xfrm>
                <a:off x="6269970" y="2156009"/>
                <a:ext cx="94366" cy="23675"/>
              </a:xfrm>
              <a:custGeom>
                <a:avLst/>
                <a:gdLst/>
                <a:ahLst/>
                <a:cxnLst/>
                <a:rect l="l" t="t" r="r" b="b"/>
                <a:pathLst>
                  <a:path w="94366" h="23675" extrusionOk="0">
                    <a:moveTo>
                      <a:pt x="3774" y="224"/>
                    </a:moveTo>
                    <a:cubicBezTo>
                      <a:pt x="2397" y="-367"/>
                      <a:pt x="819" y="249"/>
                      <a:pt x="211" y="1617"/>
                    </a:cubicBezTo>
                    <a:cubicBezTo>
                      <a:pt x="-355" y="2985"/>
                      <a:pt x="252" y="4568"/>
                      <a:pt x="1628" y="5159"/>
                    </a:cubicBezTo>
                    <a:cubicBezTo>
                      <a:pt x="1952" y="5301"/>
                      <a:pt x="6486" y="7224"/>
                      <a:pt x="8308" y="7940"/>
                    </a:cubicBezTo>
                    <a:cubicBezTo>
                      <a:pt x="13529" y="9988"/>
                      <a:pt x="19075" y="12101"/>
                      <a:pt x="24783" y="14012"/>
                    </a:cubicBezTo>
                    <a:cubicBezTo>
                      <a:pt x="30613" y="15971"/>
                      <a:pt x="36199" y="17567"/>
                      <a:pt x="41583" y="18947"/>
                    </a:cubicBezTo>
                    <a:cubicBezTo>
                      <a:pt x="44700" y="19748"/>
                      <a:pt x="47736" y="20542"/>
                      <a:pt x="50570" y="21097"/>
                    </a:cubicBezTo>
                    <a:cubicBezTo>
                      <a:pt x="64090" y="23736"/>
                      <a:pt x="77085" y="24137"/>
                      <a:pt x="88136" y="23250"/>
                    </a:cubicBezTo>
                    <a:cubicBezTo>
                      <a:pt x="89230" y="23161"/>
                      <a:pt x="91861" y="22768"/>
                      <a:pt x="92063" y="22744"/>
                    </a:cubicBezTo>
                    <a:cubicBezTo>
                      <a:pt x="93561" y="22529"/>
                      <a:pt x="94573" y="21182"/>
                      <a:pt x="94330" y="19708"/>
                    </a:cubicBezTo>
                    <a:cubicBezTo>
                      <a:pt x="94128" y="18230"/>
                      <a:pt x="92792" y="17218"/>
                      <a:pt x="91294" y="17429"/>
                    </a:cubicBezTo>
                    <a:cubicBezTo>
                      <a:pt x="90687" y="17518"/>
                      <a:pt x="89432" y="17664"/>
                      <a:pt x="87651" y="17809"/>
                    </a:cubicBezTo>
                    <a:cubicBezTo>
                      <a:pt x="77045" y="18659"/>
                      <a:pt x="64577" y="18315"/>
                      <a:pt x="51582" y="15785"/>
                    </a:cubicBezTo>
                    <a:cubicBezTo>
                      <a:pt x="48829" y="15247"/>
                      <a:pt x="45995" y="14538"/>
                      <a:pt x="43000" y="13761"/>
                    </a:cubicBezTo>
                    <a:cubicBezTo>
                      <a:pt x="37738" y="12413"/>
                      <a:pt x="32111" y="10745"/>
                      <a:pt x="26403" y="8827"/>
                    </a:cubicBezTo>
                    <a:cubicBezTo>
                      <a:pt x="20816" y="6944"/>
                      <a:pt x="15311" y="4896"/>
                      <a:pt x="10210" y="2880"/>
                    </a:cubicBezTo>
                    <a:cubicBezTo>
                      <a:pt x="8429" y="2176"/>
                      <a:pt x="4057" y="354"/>
                      <a:pt x="3774" y="224"/>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70" name="Google Shape;970;p57"/>
              <p:cNvSpPr/>
              <p:nvPr/>
            </p:nvSpPr>
            <p:spPr>
              <a:xfrm>
                <a:off x="6487563" y="1923194"/>
                <a:ext cx="90796" cy="95941"/>
              </a:xfrm>
              <a:custGeom>
                <a:avLst/>
                <a:gdLst/>
                <a:ahLst/>
                <a:cxnLst/>
                <a:rect l="l" t="t" r="r" b="b"/>
                <a:pathLst>
                  <a:path w="90796" h="95941" extrusionOk="0">
                    <a:moveTo>
                      <a:pt x="88292" y="681"/>
                    </a:moveTo>
                    <a:cubicBezTo>
                      <a:pt x="106064" y="13513"/>
                      <a:pt x="24170" y="111608"/>
                      <a:pt x="3079" y="93784"/>
                    </a:cubicBezTo>
                    <a:cubicBezTo>
                      <a:pt x="-18012" y="75960"/>
                      <a:pt x="75703" y="-8395"/>
                      <a:pt x="88292" y="68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71" name="Google Shape;971;p57"/>
              <p:cNvSpPr/>
              <p:nvPr/>
            </p:nvSpPr>
            <p:spPr>
              <a:xfrm>
                <a:off x="6295786" y="1753852"/>
                <a:ext cx="35864" cy="172434"/>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72" name="Google Shape;972;p57"/>
              <p:cNvSpPr/>
              <p:nvPr/>
            </p:nvSpPr>
            <p:spPr>
              <a:xfrm>
                <a:off x="6384066" y="1747575"/>
                <a:ext cx="44912" cy="178777"/>
              </a:xfrm>
              <a:custGeom>
                <a:avLst/>
                <a:gdLst/>
                <a:ahLst/>
                <a:cxnLst/>
                <a:rect l="l" t="t" r="r" b="b"/>
                <a:pathLst>
                  <a:path w="44912" h="178777" extrusionOk="0">
                    <a:moveTo>
                      <a:pt x="37636" y="0"/>
                    </a:moveTo>
                    <a:cubicBezTo>
                      <a:pt x="56460" y="203"/>
                      <a:pt x="35652" y="183174"/>
                      <a:pt x="10595" y="178697"/>
                    </a:cubicBezTo>
                    <a:cubicBezTo>
                      <a:pt x="-17459" y="173689"/>
                      <a:pt x="16748" y="-223"/>
                      <a:pt x="37636"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73" name="Google Shape;973;p57"/>
              <p:cNvSpPr/>
              <p:nvPr/>
            </p:nvSpPr>
            <p:spPr>
              <a:xfrm>
                <a:off x="6124636" y="1946983"/>
                <a:ext cx="94783" cy="91404"/>
              </a:xfrm>
              <a:custGeom>
                <a:avLst/>
                <a:gdLst/>
                <a:ahLst/>
                <a:cxnLst/>
                <a:rect l="l" t="t" r="r" b="b"/>
                <a:pathLst>
                  <a:path w="94783" h="91404" extrusionOk="0">
                    <a:moveTo>
                      <a:pt x="1675" y="4148"/>
                    </a:moveTo>
                    <a:cubicBezTo>
                      <a:pt x="12119" y="-8681"/>
                      <a:pt x="41589" y="11078"/>
                      <a:pt x="55960" y="25020"/>
                    </a:cubicBezTo>
                    <a:cubicBezTo>
                      <a:pt x="70331" y="38966"/>
                      <a:pt x="106400" y="78824"/>
                      <a:pt x="91057" y="89656"/>
                    </a:cubicBezTo>
                    <a:cubicBezTo>
                      <a:pt x="78427" y="98562"/>
                      <a:pt x="56688" y="71318"/>
                      <a:pt x="45030" y="55620"/>
                    </a:cubicBezTo>
                    <a:cubicBezTo>
                      <a:pt x="32885" y="39265"/>
                      <a:pt x="-8810" y="16980"/>
                      <a:pt x="1675" y="414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74" name="Google Shape;974;p57"/>
              <p:cNvSpPr/>
              <p:nvPr/>
            </p:nvSpPr>
            <p:spPr>
              <a:xfrm>
                <a:off x="6243069" y="1953813"/>
                <a:ext cx="186818" cy="188203"/>
              </a:xfrm>
              <a:custGeom>
                <a:avLst/>
                <a:gdLst/>
                <a:ahLst/>
                <a:cxnLst/>
                <a:rect l="l" t="t" r="r" b="b"/>
                <a:pathLst>
                  <a:path w="186818" h="188203" extrusionOk="0">
                    <a:moveTo>
                      <a:pt x="135035" y="109354"/>
                    </a:moveTo>
                    <a:cubicBezTo>
                      <a:pt x="228385" y="49773"/>
                      <a:pt x="173613" y="6369"/>
                      <a:pt x="139893" y="973"/>
                    </a:cubicBezTo>
                    <a:cubicBezTo>
                      <a:pt x="53263" y="-12880"/>
                      <a:pt x="-31181" y="125060"/>
                      <a:pt x="11365" y="167298"/>
                    </a:cubicBezTo>
                    <a:cubicBezTo>
                      <a:pt x="69738" y="225227"/>
                      <a:pt x="73746" y="148499"/>
                      <a:pt x="135035" y="10935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75" name="Google Shape;975;p57"/>
              <p:cNvSpPr/>
              <p:nvPr/>
            </p:nvSpPr>
            <p:spPr>
              <a:xfrm>
                <a:off x="6288502" y="1981043"/>
                <a:ext cx="163597" cy="173381"/>
              </a:xfrm>
              <a:custGeom>
                <a:avLst/>
                <a:gdLst/>
                <a:ahLst/>
                <a:cxnLst/>
                <a:rect l="l" t="t" r="r" b="b"/>
                <a:pathLst>
                  <a:path w="163597" h="173381" extrusionOk="0">
                    <a:moveTo>
                      <a:pt x="5482" y="116743"/>
                    </a:moveTo>
                    <a:cubicBezTo>
                      <a:pt x="18112" y="143672"/>
                      <a:pt x="38353" y="123063"/>
                      <a:pt x="54383" y="131349"/>
                    </a:cubicBezTo>
                    <a:cubicBezTo>
                      <a:pt x="64948" y="136802"/>
                      <a:pt x="69807" y="167232"/>
                      <a:pt x="100613" y="172539"/>
                    </a:cubicBezTo>
                    <a:cubicBezTo>
                      <a:pt x="169390" y="184379"/>
                      <a:pt x="189186" y="68494"/>
                      <a:pt x="122796" y="14909"/>
                    </a:cubicBezTo>
                    <a:cubicBezTo>
                      <a:pt x="58593" y="-36936"/>
                      <a:pt x="-21843" y="58507"/>
                      <a:pt x="5482" y="11674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976" name="Google Shape;976;p57"/>
            <p:cNvSpPr/>
            <p:nvPr/>
          </p:nvSpPr>
          <p:spPr>
            <a:xfrm rot="-9362095">
              <a:off x="5995679" y="4414603"/>
              <a:ext cx="200652" cy="964736"/>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977" name="Google Shape;977;p57"/>
          <p:cNvGrpSpPr/>
          <p:nvPr/>
        </p:nvGrpSpPr>
        <p:grpSpPr>
          <a:xfrm>
            <a:off x="42473" y="540955"/>
            <a:ext cx="2953753" cy="4646898"/>
            <a:chOff x="5790625" y="1413435"/>
            <a:chExt cx="538770" cy="847572"/>
          </a:xfrm>
        </p:grpSpPr>
        <p:sp>
          <p:nvSpPr>
            <p:cNvPr id="978" name="Google Shape;978;p57"/>
            <p:cNvSpPr/>
            <p:nvPr/>
          </p:nvSpPr>
          <p:spPr>
            <a:xfrm>
              <a:off x="5790625" y="1413435"/>
              <a:ext cx="538770" cy="847572"/>
            </a:xfrm>
            <a:custGeom>
              <a:avLst/>
              <a:gdLst/>
              <a:ahLst/>
              <a:cxnLst/>
              <a:rect l="l" t="t" r="r" b="b"/>
              <a:pathLst>
                <a:path w="538770" h="847572" extrusionOk="0">
                  <a:moveTo>
                    <a:pt x="108464" y="840512"/>
                  </a:moveTo>
                  <a:lnTo>
                    <a:pt x="144978" y="474283"/>
                  </a:lnTo>
                  <a:cubicBezTo>
                    <a:pt x="144978" y="474283"/>
                    <a:pt x="115589" y="435340"/>
                    <a:pt x="104416" y="405108"/>
                  </a:cubicBezTo>
                  <a:cubicBezTo>
                    <a:pt x="93284" y="374873"/>
                    <a:pt x="85795" y="345079"/>
                    <a:pt x="70533" y="322956"/>
                  </a:cubicBezTo>
                  <a:cubicBezTo>
                    <a:pt x="55231" y="300832"/>
                    <a:pt x="-17190" y="242791"/>
                    <a:pt x="3780" y="221384"/>
                  </a:cubicBezTo>
                  <a:cubicBezTo>
                    <a:pt x="24749" y="199978"/>
                    <a:pt x="56810" y="208418"/>
                    <a:pt x="84621" y="243657"/>
                  </a:cubicBezTo>
                  <a:cubicBezTo>
                    <a:pt x="97291" y="259712"/>
                    <a:pt x="108748" y="300723"/>
                    <a:pt x="139473" y="288279"/>
                  </a:cubicBezTo>
                  <a:cubicBezTo>
                    <a:pt x="165826" y="277604"/>
                    <a:pt x="168012" y="196597"/>
                    <a:pt x="171939" y="164459"/>
                  </a:cubicBezTo>
                  <a:cubicBezTo>
                    <a:pt x="175906" y="132317"/>
                    <a:pt x="179873" y="8991"/>
                    <a:pt x="208493" y="761"/>
                  </a:cubicBezTo>
                  <a:cubicBezTo>
                    <a:pt x="261200" y="-14415"/>
                    <a:pt x="228410" y="202354"/>
                    <a:pt x="251161" y="203540"/>
                  </a:cubicBezTo>
                  <a:cubicBezTo>
                    <a:pt x="263710" y="204192"/>
                    <a:pt x="324270" y="-8473"/>
                    <a:pt x="370297" y="5789"/>
                  </a:cubicBezTo>
                  <a:cubicBezTo>
                    <a:pt x="396448" y="13889"/>
                    <a:pt x="370864" y="80258"/>
                    <a:pt x="350380" y="138972"/>
                  </a:cubicBezTo>
                  <a:cubicBezTo>
                    <a:pt x="333783" y="186635"/>
                    <a:pt x="317307" y="226707"/>
                    <a:pt x="327954" y="234399"/>
                  </a:cubicBezTo>
                  <a:cubicBezTo>
                    <a:pt x="343822" y="245839"/>
                    <a:pt x="441908" y="64576"/>
                    <a:pt x="473079" y="83351"/>
                  </a:cubicBezTo>
                  <a:cubicBezTo>
                    <a:pt x="495749" y="97005"/>
                    <a:pt x="465104" y="159727"/>
                    <a:pt x="431464" y="213008"/>
                  </a:cubicBezTo>
                  <a:cubicBezTo>
                    <a:pt x="405516" y="254121"/>
                    <a:pt x="375641" y="287522"/>
                    <a:pt x="382806" y="300039"/>
                  </a:cubicBezTo>
                  <a:cubicBezTo>
                    <a:pt x="402561" y="334497"/>
                    <a:pt x="526433" y="266116"/>
                    <a:pt x="537647" y="294837"/>
                  </a:cubicBezTo>
                  <a:cubicBezTo>
                    <a:pt x="547241" y="319511"/>
                    <a:pt x="492996" y="339865"/>
                    <a:pt x="466764" y="349438"/>
                  </a:cubicBezTo>
                  <a:cubicBezTo>
                    <a:pt x="440492" y="359016"/>
                    <a:pt x="394505" y="365238"/>
                    <a:pt x="382158" y="396190"/>
                  </a:cubicBezTo>
                  <a:cubicBezTo>
                    <a:pt x="359448" y="453192"/>
                    <a:pt x="320505" y="480039"/>
                    <a:pt x="320505" y="480039"/>
                  </a:cubicBezTo>
                  <a:cubicBezTo>
                    <a:pt x="320505" y="480039"/>
                    <a:pt x="327792" y="611316"/>
                    <a:pt x="332245" y="663812"/>
                  </a:cubicBezTo>
                  <a:cubicBezTo>
                    <a:pt x="336698" y="716308"/>
                    <a:pt x="349611" y="847572"/>
                    <a:pt x="349611" y="847572"/>
                  </a:cubicBezTo>
                  <a:lnTo>
                    <a:pt x="108464" y="840512"/>
                  </a:lnTo>
                  <a:close/>
                </a:path>
              </a:pathLst>
            </a:custGeom>
            <a:solidFill>
              <a:srgbClr val="CA845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79" name="Google Shape;979;p57"/>
            <p:cNvSpPr/>
            <p:nvPr/>
          </p:nvSpPr>
          <p:spPr>
            <a:xfrm>
              <a:off x="5961062" y="1895693"/>
              <a:ext cx="116508" cy="8485"/>
            </a:xfrm>
            <a:custGeom>
              <a:avLst/>
              <a:gdLst/>
              <a:ahLst/>
              <a:cxnLst/>
              <a:rect l="l" t="t" r="r" b="b"/>
              <a:pathLst>
                <a:path w="116508" h="8485" extrusionOk="0">
                  <a:moveTo>
                    <a:pt x="113878" y="3"/>
                  </a:moveTo>
                  <a:cubicBezTo>
                    <a:pt x="113473" y="-1"/>
                    <a:pt x="78376" y="-45"/>
                    <a:pt x="60969" y="384"/>
                  </a:cubicBezTo>
                  <a:cubicBezTo>
                    <a:pt x="59511" y="420"/>
                    <a:pt x="38137" y="1189"/>
                    <a:pt x="28584" y="1647"/>
                  </a:cubicBezTo>
                  <a:cubicBezTo>
                    <a:pt x="21985" y="1966"/>
                    <a:pt x="2878" y="3015"/>
                    <a:pt x="2554" y="3039"/>
                  </a:cubicBezTo>
                  <a:cubicBezTo>
                    <a:pt x="1057" y="3140"/>
                    <a:pt x="-77" y="4464"/>
                    <a:pt x="4" y="5950"/>
                  </a:cubicBezTo>
                  <a:cubicBezTo>
                    <a:pt x="125" y="7436"/>
                    <a:pt x="1421" y="8577"/>
                    <a:pt x="2919" y="8480"/>
                  </a:cubicBezTo>
                  <a:cubicBezTo>
                    <a:pt x="3242" y="8456"/>
                    <a:pt x="22228" y="7278"/>
                    <a:pt x="28867" y="6962"/>
                  </a:cubicBezTo>
                  <a:cubicBezTo>
                    <a:pt x="38380" y="6504"/>
                    <a:pt x="47812" y="6205"/>
                    <a:pt x="56799" y="5950"/>
                  </a:cubicBezTo>
                  <a:cubicBezTo>
                    <a:pt x="58256" y="5909"/>
                    <a:pt x="59633" y="5861"/>
                    <a:pt x="61131" y="5824"/>
                  </a:cubicBezTo>
                  <a:cubicBezTo>
                    <a:pt x="78416" y="5395"/>
                    <a:pt x="96592" y="5266"/>
                    <a:pt x="111732" y="5318"/>
                  </a:cubicBezTo>
                  <a:cubicBezTo>
                    <a:pt x="112785" y="5318"/>
                    <a:pt x="113473" y="5314"/>
                    <a:pt x="113878" y="5318"/>
                  </a:cubicBezTo>
                  <a:cubicBezTo>
                    <a:pt x="115335" y="5326"/>
                    <a:pt x="116509" y="4148"/>
                    <a:pt x="116509" y="2659"/>
                  </a:cubicBezTo>
                  <a:cubicBezTo>
                    <a:pt x="116509" y="1169"/>
                    <a:pt x="115335" y="11"/>
                    <a:pt x="113878" y="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80" name="Google Shape;980;p57"/>
            <p:cNvSpPr/>
            <p:nvPr/>
          </p:nvSpPr>
          <p:spPr>
            <a:xfrm>
              <a:off x="5932615" y="1640465"/>
              <a:ext cx="223813" cy="235323"/>
            </a:xfrm>
            <a:custGeom>
              <a:avLst/>
              <a:gdLst/>
              <a:ahLst/>
              <a:cxnLst/>
              <a:rect l="l" t="t" r="r" b="b"/>
              <a:pathLst>
                <a:path w="223813" h="235323" extrusionOk="0">
                  <a:moveTo>
                    <a:pt x="101438" y="37"/>
                  </a:moveTo>
                  <a:cubicBezTo>
                    <a:pt x="186004" y="5481"/>
                    <a:pt x="29908" y="151821"/>
                    <a:pt x="119979" y="170167"/>
                  </a:cubicBezTo>
                  <a:cubicBezTo>
                    <a:pt x="196205" y="185704"/>
                    <a:pt x="129573" y="63236"/>
                    <a:pt x="179041" y="59403"/>
                  </a:cubicBezTo>
                  <a:cubicBezTo>
                    <a:pt x="228469" y="55565"/>
                    <a:pt x="269476" y="261116"/>
                    <a:pt x="115769" y="232610"/>
                  </a:cubicBezTo>
                  <a:cubicBezTo>
                    <a:pt x="-108254" y="191060"/>
                    <a:pt x="53306" y="-3064"/>
                    <a:pt x="101438" y="3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81" name="Google Shape;981;p57"/>
            <p:cNvSpPr/>
            <p:nvPr/>
          </p:nvSpPr>
          <p:spPr>
            <a:xfrm>
              <a:off x="5977567" y="1429008"/>
              <a:ext cx="44207" cy="198783"/>
            </a:xfrm>
            <a:custGeom>
              <a:avLst/>
              <a:gdLst/>
              <a:ahLst/>
              <a:cxnLst/>
              <a:rect l="l" t="t" r="r" b="b"/>
              <a:pathLst>
                <a:path w="44207" h="198783" extrusionOk="0">
                  <a:moveTo>
                    <a:pt x="23252" y="28"/>
                  </a:moveTo>
                  <a:cubicBezTo>
                    <a:pt x="42804" y="-2765"/>
                    <a:pt x="59321" y="203811"/>
                    <a:pt x="21349" y="198690"/>
                  </a:cubicBezTo>
                  <a:cubicBezTo>
                    <a:pt x="-16582" y="193569"/>
                    <a:pt x="3740" y="2817"/>
                    <a:pt x="23252" y="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82" name="Google Shape;982;p57"/>
            <p:cNvSpPr/>
            <p:nvPr/>
          </p:nvSpPr>
          <p:spPr>
            <a:xfrm>
              <a:off x="6076318" y="1433397"/>
              <a:ext cx="85209" cy="185555"/>
            </a:xfrm>
            <a:custGeom>
              <a:avLst/>
              <a:gdLst/>
              <a:ahLst/>
              <a:cxnLst/>
              <a:rect l="l" t="t" r="r" b="b"/>
              <a:pathLst>
                <a:path w="85209" h="185555" extrusionOk="0">
                  <a:moveTo>
                    <a:pt x="77763" y="436"/>
                  </a:moveTo>
                  <a:cubicBezTo>
                    <a:pt x="109621" y="11714"/>
                    <a:pt x="30359" y="190078"/>
                    <a:pt x="7406" y="185468"/>
                  </a:cubicBezTo>
                  <a:cubicBezTo>
                    <a:pt x="-22874" y="179399"/>
                    <a:pt x="47523" y="-10259"/>
                    <a:pt x="77763" y="4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83" name="Google Shape;983;p57"/>
            <p:cNvSpPr/>
            <p:nvPr/>
          </p:nvSpPr>
          <p:spPr>
            <a:xfrm>
              <a:off x="6149557" y="1515829"/>
              <a:ext cx="110462" cy="153659"/>
            </a:xfrm>
            <a:custGeom>
              <a:avLst/>
              <a:gdLst/>
              <a:ahLst/>
              <a:cxnLst/>
              <a:rect l="l" t="t" r="r" b="b"/>
              <a:pathLst>
                <a:path w="110462" h="153659" extrusionOk="0">
                  <a:moveTo>
                    <a:pt x="105930" y="590"/>
                  </a:moveTo>
                  <a:cubicBezTo>
                    <a:pt x="132647" y="14904"/>
                    <a:pt x="33751" y="177303"/>
                    <a:pt x="4807" y="150727"/>
                  </a:cubicBezTo>
                  <a:cubicBezTo>
                    <a:pt x="-24137" y="124151"/>
                    <a:pt x="86256" y="-9960"/>
                    <a:pt x="105930" y="59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84" name="Google Shape;984;p57"/>
            <p:cNvSpPr/>
            <p:nvPr/>
          </p:nvSpPr>
          <p:spPr>
            <a:xfrm>
              <a:off x="6204789" y="1712329"/>
              <a:ext cx="107214" cy="50413"/>
            </a:xfrm>
            <a:custGeom>
              <a:avLst/>
              <a:gdLst/>
              <a:ahLst/>
              <a:cxnLst/>
              <a:rect l="l" t="t" r="r" b="b"/>
              <a:pathLst>
                <a:path w="107214" h="50413" extrusionOk="0">
                  <a:moveTo>
                    <a:pt x="106845" y="4269"/>
                  </a:moveTo>
                  <a:cubicBezTo>
                    <a:pt x="114293" y="20644"/>
                    <a:pt x="6896" y="67485"/>
                    <a:pt x="379" y="43905"/>
                  </a:cubicBezTo>
                  <a:cubicBezTo>
                    <a:pt x="-7151" y="16762"/>
                    <a:pt x="99963" y="-10794"/>
                    <a:pt x="106845" y="426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85" name="Google Shape;985;p57"/>
            <p:cNvSpPr/>
            <p:nvPr/>
          </p:nvSpPr>
          <p:spPr>
            <a:xfrm>
              <a:off x="5812105" y="1633672"/>
              <a:ext cx="79400" cy="101227"/>
            </a:xfrm>
            <a:custGeom>
              <a:avLst/>
              <a:gdLst/>
              <a:ahLst/>
              <a:cxnLst/>
              <a:rect l="l" t="t" r="r" b="b"/>
              <a:pathLst>
                <a:path w="79400" h="101227" extrusionOk="0">
                  <a:moveTo>
                    <a:pt x="4038" y="4770"/>
                  </a:moveTo>
                  <a:cubicBezTo>
                    <a:pt x="-12154" y="20128"/>
                    <a:pt x="24886" y="45417"/>
                    <a:pt x="35290" y="61144"/>
                  </a:cubicBezTo>
                  <a:cubicBezTo>
                    <a:pt x="45734" y="76871"/>
                    <a:pt x="61036" y="109224"/>
                    <a:pt x="74031" y="99407"/>
                  </a:cubicBezTo>
                  <a:cubicBezTo>
                    <a:pt x="87065" y="89590"/>
                    <a:pt x="73950" y="53137"/>
                    <a:pt x="60388" y="33763"/>
                  </a:cubicBezTo>
                  <a:cubicBezTo>
                    <a:pt x="46787" y="14388"/>
                    <a:pt x="20190" y="-10589"/>
                    <a:pt x="4038" y="477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986" name="Google Shape;986;p57"/>
          <p:cNvGrpSpPr/>
          <p:nvPr/>
        </p:nvGrpSpPr>
        <p:grpSpPr>
          <a:xfrm flipH="1">
            <a:off x="8050253" y="3810508"/>
            <a:ext cx="1019765" cy="1274607"/>
            <a:chOff x="294081" y="806179"/>
            <a:chExt cx="326283" cy="407835"/>
          </a:xfrm>
        </p:grpSpPr>
        <p:sp>
          <p:nvSpPr>
            <p:cNvPr id="987" name="Google Shape;987;p57"/>
            <p:cNvSpPr/>
            <p:nvPr/>
          </p:nvSpPr>
          <p:spPr>
            <a:xfrm>
              <a:off x="294081" y="910488"/>
              <a:ext cx="40284" cy="49764"/>
            </a:xfrm>
            <a:custGeom>
              <a:avLst/>
              <a:gdLst/>
              <a:ahLst/>
              <a:cxnLst/>
              <a:rect l="l" t="t" r="r" b="b"/>
              <a:pathLst>
                <a:path w="40284" h="49764" extrusionOk="0">
                  <a:moveTo>
                    <a:pt x="3451" y="1335"/>
                  </a:moveTo>
                  <a:cubicBezTo>
                    <a:pt x="-8037" y="10727"/>
                    <a:pt x="11056" y="60147"/>
                    <a:pt x="32723" y="47796"/>
                  </a:cubicBezTo>
                  <a:cubicBezTo>
                    <a:pt x="57381" y="33741"/>
                    <a:pt x="14814" y="-7951"/>
                    <a:pt x="3451" y="133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88" name="Google Shape;988;p57"/>
            <p:cNvSpPr/>
            <p:nvPr/>
          </p:nvSpPr>
          <p:spPr>
            <a:xfrm>
              <a:off x="350234" y="858974"/>
              <a:ext cx="39117" cy="43972"/>
            </a:xfrm>
            <a:custGeom>
              <a:avLst/>
              <a:gdLst/>
              <a:ahLst/>
              <a:cxnLst/>
              <a:rect l="l" t="t" r="r" b="b"/>
              <a:pathLst>
                <a:path w="39117" h="43972" extrusionOk="0">
                  <a:moveTo>
                    <a:pt x="4702" y="1713"/>
                  </a:moveTo>
                  <a:cubicBezTo>
                    <a:pt x="-10298" y="10332"/>
                    <a:pt x="13819" y="53752"/>
                    <a:pt x="31813" y="41956"/>
                  </a:cubicBezTo>
                  <a:cubicBezTo>
                    <a:pt x="53368" y="27824"/>
                    <a:pt x="22033" y="-8241"/>
                    <a:pt x="4702" y="171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89" name="Google Shape;989;p57"/>
            <p:cNvSpPr/>
            <p:nvPr/>
          </p:nvSpPr>
          <p:spPr>
            <a:xfrm>
              <a:off x="362269" y="943534"/>
              <a:ext cx="52002" cy="68663"/>
            </a:xfrm>
            <a:custGeom>
              <a:avLst/>
              <a:gdLst/>
              <a:ahLst/>
              <a:cxnLst/>
              <a:rect l="l" t="t" r="r" b="b"/>
              <a:pathLst>
                <a:path w="52002" h="68663" extrusionOk="0">
                  <a:moveTo>
                    <a:pt x="10877" y="314"/>
                  </a:moveTo>
                  <a:cubicBezTo>
                    <a:pt x="-17027" y="6548"/>
                    <a:pt x="14090" y="78386"/>
                    <a:pt x="44299" y="67553"/>
                  </a:cubicBezTo>
                  <a:cubicBezTo>
                    <a:pt x="66949" y="59433"/>
                    <a:pt x="34752" y="-5026"/>
                    <a:pt x="10877" y="314"/>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90" name="Google Shape;990;p57"/>
            <p:cNvSpPr/>
            <p:nvPr/>
          </p:nvSpPr>
          <p:spPr>
            <a:xfrm>
              <a:off x="431719" y="887416"/>
              <a:ext cx="40174" cy="50997"/>
            </a:xfrm>
            <a:custGeom>
              <a:avLst/>
              <a:gdLst/>
              <a:ahLst/>
              <a:cxnLst/>
              <a:rect l="l" t="t" r="r" b="b"/>
              <a:pathLst>
                <a:path w="40174" h="50997" extrusionOk="0">
                  <a:moveTo>
                    <a:pt x="6211" y="989"/>
                  </a:moveTo>
                  <a:cubicBezTo>
                    <a:pt x="-14649" y="14761"/>
                    <a:pt x="22590" y="60448"/>
                    <a:pt x="36341" y="49247"/>
                  </a:cubicBezTo>
                  <a:cubicBezTo>
                    <a:pt x="51295" y="37066"/>
                    <a:pt x="18513" y="-7132"/>
                    <a:pt x="6211" y="98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91" name="Google Shape;991;p57"/>
            <p:cNvSpPr/>
            <p:nvPr/>
          </p:nvSpPr>
          <p:spPr>
            <a:xfrm>
              <a:off x="444907" y="806179"/>
              <a:ext cx="39374" cy="45892"/>
            </a:xfrm>
            <a:custGeom>
              <a:avLst/>
              <a:gdLst/>
              <a:ahLst/>
              <a:cxnLst/>
              <a:rect l="l" t="t" r="r" b="b"/>
              <a:pathLst>
                <a:path w="39374" h="45892" extrusionOk="0">
                  <a:moveTo>
                    <a:pt x="5976" y="1292"/>
                  </a:moveTo>
                  <a:cubicBezTo>
                    <a:pt x="-12248" y="11748"/>
                    <a:pt x="15336" y="53464"/>
                    <a:pt x="33580" y="44688"/>
                  </a:cubicBezTo>
                  <a:cubicBezTo>
                    <a:pt x="51943" y="35859"/>
                    <a:pt x="22230" y="-8031"/>
                    <a:pt x="5976" y="129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92" name="Google Shape;992;p57"/>
            <p:cNvSpPr/>
            <p:nvPr/>
          </p:nvSpPr>
          <p:spPr>
            <a:xfrm>
              <a:off x="521082" y="898577"/>
              <a:ext cx="35816" cy="41964"/>
            </a:xfrm>
            <a:custGeom>
              <a:avLst/>
              <a:gdLst/>
              <a:ahLst/>
              <a:cxnLst/>
              <a:rect l="l" t="t" r="r" b="b"/>
              <a:pathLst>
                <a:path w="35816" h="41964" extrusionOk="0">
                  <a:moveTo>
                    <a:pt x="6526" y="357"/>
                  </a:moveTo>
                  <a:cubicBezTo>
                    <a:pt x="-10197" y="5538"/>
                    <a:pt x="8259" y="50400"/>
                    <a:pt x="27714" y="40559"/>
                  </a:cubicBezTo>
                  <a:cubicBezTo>
                    <a:pt x="50311" y="29135"/>
                    <a:pt x="19865" y="-3776"/>
                    <a:pt x="6526" y="35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93" name="Google Shape;993;p57"/>
            <p:cNvSpPr/>
            <p:nvPr/>
          </p:nvSpPr>
          <p:spPr>
            <a:xfrm>
              <a:off x="484925" y="985404"/>
              <a:ext cx="38729" cy="54203"/>
            </a:xfrm>
            <a:custGeom>
              <a:avLst/>
              <a:gdLst/>
              <a:ahLst/>
              <a:cxnLst/>
              <a:rect l="l" t="t" r="r" b="b"/>
              <a:pathLst>
                <a:path w="38729" h="54203" extrusionOk="0">
                  <a:moveTo>
                    <a:pt x="4724" y="577"/>
                  </a:moveTo>
                  <a:cubicBezTo>
                    <a:pt x="-9643" y="8775"/>
                    <a:pt x="11694" y="59785"/>
                    <a:pt x="29547" y="53701"/>
                  </a:cubicBezTo>
                  <a:cubicBezTo>
                    <a:pt x="56693" y="44443"/>
                    <a:pt x="16111" y="-5924"/>
                    <a:pt x="4724" y="57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94" name="Google Shape;994;p57"/>
            <p:cNvSpPr/>
            <p:nvPr/>
          </p:nvSpPr>
          <p:spPr>
            <a:xfrm>
              <a:off x="461499" y="1072637"/>
              <a:ext cx="36541" cy="45888"/>
            </a:xfrm>
            <a:custGeom>
              <a:avLst/>
              <a:gdLst/>
              <a:ahLst/>
              <a:cxnLst/>
              <a:rect l="l" t="t" r="r" b="b"/>
              <a:pathLst>
                <a:path w="36541" h="45888" extrusionOk="0">
                  <a:moveTo>
                    <a:pt x="4456" y="488"/>
                  </a:moveTo>
                  <a:cubicBezTo>
                    <a:pt x="-9097" y="7431"/>
                    <a:pt x="11034" y="50616"/>
                    <a:pt x="27878" y="45463"/>
                  </a:cubicBezTo>
                  <a:cubicBezTo>
                    <a:pt x="53491" y="37626"/>
                    <a:pt x="15200" y="-5013"/>
                    <a:pt x="4456" y="48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95" name="Google Shape;995;p57"/>
            <p:cNvSpPr/>
            <p:nvPr/>
          </p:nvSpPr>
          <p:spPr>
            <a:xfrm>
              <a:off x="299468" y="990154"/>
              <a:ext cx="54435" cy="63512"/>
            </a:xfrm>
            <a:custGeom>
              <a:avLst/>
              <a:gdLst/>
              <a:ahLst/>
              <a:cxnLst/>
              <a:rect l="l" t="t" r="r" b="b"/>
              <a:pathLst>
                <a:path w="54435" h="63512" extrusionOk="0">
                  <a:moveTo>
                    <a:pt x="6165" y="479"/>
                  </a:moveTo>
                  <a:cubicBezTo>
                    <a:pt x="-12950" y="6227"/>
                    <a:pt x="16370" y="73681"/>
                    <a:pt x="39822" y="62200"/>
                  </a:cubicBezTo>
                  <a:cubicBezTo>
                    <a:pt x="80529" y="42275"/>
                    <a:pt x="25281" y="-5270"/>
                    <a:pt x="6165" y="47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96" name="Google Shape;996;p57"/>
            <p:cNvSpPr/>
            <p:nvPr/>
          </p:nvSpPr>
          <p:spPr>
            <a:xfrm>
              <a:off x="580978" y="1013259"/>
              <a:ext cx="39386" cy="52947"/>
            </a:xfrm>
            <a:custGeom>
              <a:avLst/>
              <a:gdLst/>
              <a:ahLst/>
              <a:cxnLst/>
              <a:rect l="l" t="t" r="r" b="b"/>
              <a:pathLst>
                <a:path w="39386" h="52947" extrusionOk="0">
                  <a:moveTo>
                    <a:pt x="6853" y="565"/>
                  </a:moveTo>
                  <a:cubicBezTo>
                    <a:pt x="-7068" y="5452"/>
                    <a:pt x="287" y="62417"/>
                    <a:pt x="28304" y="51580"/>
                  </a:cubicBezTo>
                  <a:cubicBezTo>
                    <a:pt x="56321" y="40747"/>
                    <a:pt x="24471" y="-5620"/>
                    <a:pt x="6853" y="56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97" name="Google Shape;997;p57"/>
            <p:cNvSpPr/>
            <p:nvPr/>
          </p:nvSpPr>
          <p:spPr>
            <a:xfrm>
              <a:off x="547665" y="1097763"/>
              <a:ext cx="39383" cy="52951"/>
            </a:xfrm>
            <a:custGeom>
              <a:avLst/>
              <a:gdLst/>
              <a:ahLst/>
              <a:cxnLst/>
              <a:rect l="l" t="t" r="r" b="b"/>
              <a:pathLst>
                <a:path w="39383" h="52951" extrusionOk="0">
                  <a:moveTo>
                    <a:pt x="6854" y="565"/>
                  </a:moveTo>
                  <a:cubicBezTo>
                    <a:pt x="-7067" y="5456"/>
                    <a:pt x="284" y="62421"/>
                    <a:pt x="28301" y="51584"/>
                  </a:cubicBezTo>
                  <a:cubicBezTo>
                    <a:pt x="56318" y="40747"/>
                    <a:pt x="24472" y="-5620"/>
                    <a:pt x="6854" y="56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98" name="Google Shape;998;p57"/>
            <p:cNvSpPr/>
            <p:nvPr/>
          </p:nvSpPr>
          <p:spPr>
            <a:xfrm>
              <a:off x="378446" y="1050379"/>
              <a:ext cx="48288" cy="58445"/>
            </a:xfrm>
            <a:custGeom>
              <a:avLst/>
              <a:gdLst/>
              <a:ahLst/>
              <a:cxnLst/>
              <a:rect l="l" t="t" r="r" b="b"/>
              <a:pathLst>
                <a:path w="48288" h="58445" extrusionOk="0">
                  <a:moveTo>
                    <a:pt x="3945" y="1542"/>
                  </a:moveTo>
                  <a:cubicBezTo>
                    <a:pt x="-2518" y="6950"/>
                    <a:pt x="154" y="16180"/>
                    <a:pt x="3522" y="26122"/>
                  </a:cubicBezTo>
                  <a:cubicBezTo>
                    <a:pt x="6884" y="36052"/>
                    <a:pt x="10933" y="46695"/>
                    <a:pt x="17164" y="53568"/>
                  </a:cubicBezTo>
                  <a:cubicBezTo>
                    <a:pt x="28070" y="65595"/>
                    <a:pt x="54229" y="54034"/>
                    <a:pt x="47064" y="33591"/>
                  </a:cubicBezTo>
                  <a:cubicBezTo>
                    <a:pt x="44967" y="27612"/>
                    <a:pt x="35106" y="18503"/>
                    <a:pt x="25666" y="10569"/>
                  </a:cubicBezTo>
                  <a:cubicBezTo>
                    <a:pt x="17276" y="3517"/>
                    <a:pt x="9470" y="-3085"/>
                    <a:pt x="3945" y="154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999" name="Google Shape;999;p57"/>
            <p:cNvSpPr/>
            <p:nvPr/>
          </p:nvSpPr>
          <p:spPr>
            <a:xfrm>
              <a:off x="426148" y="1160252"/>
              <a:ext cx="44418" cy="53762"/>
            </a:xfrm>
            <a:custGeom>
              <a:avLst/>
              <a:gdLst/>
              <a:ahLst/>
              <a:cxnLst/>
              <a:rect l="l" t="t" r="r" b="b"/>
              <a:pathLst>
                <a:path w="44418" h="53762" extrusionOk="0">
                  <a:moveTo>
                    <a:pt x="3629" y="1417"/>
                  </a:moveTo>
                  <a:cubicBezTo>
                    <a:pt x="-2318" y="6393"/>
                    <a:pt x="143" y="14881"/>
                    <a:pt x="3240" y="24030"/>
                  </a:cubicBezTo>
                  <a:cubicBezTo>
                    <a:pt x="6333" y="33163"/>
                    <a:pt x="10057" y="42955"/>
                    <a:pt x="15789" y="49274"/>
                  </a:cubicBezTo>
                  <a:cubicBezTo>
                    <a:pt x="25821" y="60338"/>
                    <a:pt x="49883" y="49708"/>
                    <a:pt x="43292" y="30900"/>
                  </a:cubicBezTo>
                  <a:cubicBezTo>
                    <a:pt x="41365" y="25399"/>
                    <a:pt x="32294" y="17019"/>
                    <a:pt x="23610" y="9724"/>
                  </a:cubicBezTo>
                  <a:cubicBezTo>
                    <a:pt x="15895" y="3235"/>
                    <a:pt x="8709" y="-2837"/>
                    <a:pt x="3629" y="141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00" name="Google Shape;1000;p57"/>
            <p:cNvSpPr/>
            <p:nvPr/>
          </p:nvSpPr>
          <p:spPr>
            <a:xfrm>
              <a:off x="345346" y="1124226"/>
              <a:ext cx="35305" cy="51564"/>
            </a:xfrm>
            <a:custGeom>
              <a:avLst/>
              <a:gdLst/>
              <a:ahLst/>
              <a:cxnLst/>
              <a:rect l="l" t="t" r="r" b="b"/>
              <a:pathLst>
                <a:path w="35305" h="51564" extrusionOk="0">
                  <a:moveTo>
                    <a:pt x="5461" y="593"/>
                  </a:moveTo>
                  <a:cubicBezTo>
                    <a:pt x="-884" y="3723"/>
                    <a:pt x="-383" y="11657"/>
                    <a:pt x="559" y="20300"/>
                  </a:cubicBezTo>
                  <a:cubicBezTo>
                    <a:pt x="1500" y="28934"/>
                    <a:pt x="2875" y="38269"/>
                    <a:pt x="6754" y="44989"/>
                  </a:cubicBezTo>
                  <a:cubicBezTo>
                    <a:pt x="13541" y="56745"/>
                    <a:pt x="37306" y="52413"/>
                    <a:pt x="35170" y="34594"/>
                  </a:cubicBezTo>
                  <a:cubicBezTo>
                    <a:pt x="34546" y="29384"/>
                    <a:pt x="28080" y="20178"/>
                    <a:pt x="21745" y="11993"/>
                  </a:cubicBezTo>
                  <a:cubicBezTo>
                    <a:pt x="16116" y="4722"/>
                    <a:pt x="10885" y="-2078"/>
                    <a:pt x="5461" y="59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001" name="Google Shape;1001;p57"/>
          <p:cNvSpPr/>
          <p:nvPr/>
        </p:nvSpPr>
        <p:spPr>
          <a:xfrm rot="10800000">
            <a:off x="7435061" y="185"/>
            <a:ext cx="1708934" cy="1022909"/>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02" name="Google Shape;1002;p57"/>
          <p:cNvSpPr/>
          <p:nvPr/>
        </p:nvSpPr>
        <p:spPr>
          <a:xfrm rot="4477425" flipH="1">
            <a:off x="312870" y="-79327"/>
            <a:ext cx="548195" cy="1065833"/>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03" name="Google Shape;1003;p57"/>
          <p:cNvSpPr txBox="1">
            <a:spLocks noGrp="1"/>
          </p:cNvSpPr>
          <p:nvPr>
            <p:ph type="title"/>
          </p:nvPr>
        </p:nvSpPr>
        <p:spPr>
          <a:xfrm>
            <a:off x="4052547" y="888806"/>
            <a:ext cx="4737300" cy="10086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sz="5400"/>
            </a:lvl1pPr>
            <a:lvl2pPr lvl="1" algn="ctr">
              <a:spcBef>
                <a:spcPts val="0"/>
              </a:spcBef>
              <a:spcAft>
                <a:spcPts val="0"/>
              </a:spcAft>
              <a:buSzPts val="3800"/>
              <a:buNone/>
              <a:defRPr/>
            </a:lvl2pPr>
            <a:lvl3pPr lvl="2" algn="ctr">
              <a:spcBef>
                <a:spcPts val="0"/>
              </a:spcBef>
              <a:spcAft>
                <a:spcPts val="0"/>
              </a:spcAft>
              <a:buSzPts val="3800"/>
              <a:buNone/>
              <a:defRPr/>
            </a:lvl3pPr>
            <a:lvl4pPr lvl="3" algn="ctr">
              <a:spcBef>
                <a:spcPts val="0"/>
              </a:spcBef>
              <a:spcAft>
                <a:spcPts val="0"/>
              </a:spcAft>
              <a:buSzPts val="3800"/>
              <a:buNone/>
              <a:defRPr/>
            </a:lvl4pPr>
            <a:lvl5pPr lvl="4" algn="ctr">
              <a:spcBef>
                <a:spcPts val="0"/>
              </a:spcBef>
              <a:spcAft>
                <a:spcPts val="0"/>
              </a:spcAft>
              <a:buSzPts val="3800"/>
              <a:buNone/>
              <a:defRPr/>
            </a:lvl5pPr>
            <a:lvl6pPr lvl="5" algn="ctr">
              <a:spcBef>
                <a:spcPts val="0"/>
              </a:spcBef>
              <a:spcAft>
                <a:spcPts val="0"/>
              </a:spcAft>
              <a:buSzPts val="3800"/>
              <a:buNone/>
              <a:defRPr/>
            </a:lvl6pPr>
            <a:lvl7pPr lvl="6" algn="ctr">
              <a:spcBef>
                <a:spcPts val="0"/>
              </a:spcBef>
              <a:spcAft>
                <a:spcPts val="0"/>
              </a:spcAft>
              <a:buSzPts val="3800"/>
              <a:buNone/>
              <a:defRPr/>
            </a:lvl7pPr>
            <a:lvl8pPr lvl="7" algn="ctr">
              <a:spcBef>
                <a:spcPts val="0"/>
              </a:spcBef>
              <a:spcAft>
                <a:spcPts val="0"/>
              </a:spcAft>
              <a:buSzPts val="3800"/>
              <a:buNone/>
              <a:defRPr/>
            </a:lvl8pPr>
            <a:lvl9pPr lvl="8" algn="ctr">
              <a:spcBef>
                <a:spcPts val="0"/>
              </a:spcBef>
              <a:spcAft>
                <a:spcPts val="0"/>
              </a:spcAft>
              <a:buSzPts val="3800"/>
              <a:buNone/>
              <a:defRPr/>
            </a:lvl9pPr>
          </a:lstStyle>
          <a:p>
            <a:endParaRPr/>
          </a:p>
        </p:txBody>
      </p:sp>
      <p:sp>
        <p:nvSpPr>
          <p:cNvPr id="1004" name="Google Shape;1004;p57"/>
          <p:cNvSpPr txBox="1">
            <a:spLocks noGrp="1"/>
          </p:cNvSpPr>
          <p:nvPr>
            <p:ph type="subTitle" idx="1"/>
          </p:nvPr>
        </p:nvSpPr>
        <p:spPr>
          <a:xfrm>
            <a:off x="4052531" y="1897254"/>
            <a:ext cx="4737300" cy="3981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2100"/>
              <a:buNone/>
              <a:defRPr sz="2300" b="1"/>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5" name="Google Shape;1005;p57"/>
          <p:cNvSpPr txBox="1">
            <a:spLocks noGrp="1"/>
          </p:cNvSpPr>
          <p:nvPr>
            <p:ph type="body" idx="2"/>
          </p:nvPr>
        </p:nvSpPr>
        <p:spPr>
          <a:xfrm>
            <a:off x="4052557" y="2295281"/>
            <a:ext cx="4737300" cy="973500"/>
          </a:xfrm>
          <a:prstGeom prst="rect">
            <a:avLst/>
          </a:prstGeom>
        </p:spPr>
        <p:txBody>
          <a:bodyPr spcFirstLastPara="1" wrap="square" lIns="91425" tIns="91425" rIns="91425" bIns="91425" anchor="t" anchorCtr="0">
            <a:normAutofit/>
          </a:bodyPr>
          <a:lstStyle>
            <a:lvl1pPr marL="457200" lvl="0" indent="-336550" algn="ctr">
              <a:lnSpc>
                <a:spcPct val="100000"/>
              </a:lnSpc>
              <a:spcBef>
                <a:spcPts val="0"/>
              </a:spcBef>
              <a:spcAft>
                <a:spcPts val="0"/>
              </a:spcAft>
              <a:buSzPts val="1700"/>
              <a:buChar char="●"/>
              <a:defRPr/>
            </a:lvl1pPr>
            <a:lvl2pPr marL="914400" lvl="1" indent="-336550" algn="ctr">
              <a:spcBef>
                <a:spcPts val="0"/>
              </a:spcBef>
              <a:spcAft>
                <a:spcPts val="0"/>
              </a:spcAft>
              <a:buSzPts val="1700"/>
              <a:buChar char="○"/>
              <a:defRPr/>
            </a:lvl2pPr>
            <a:lvl3pPr marL="1371600" lvl="2" indent="-336550" algn="ctr">
              <a:spcBef>
                <a:spcPts val="0"/>
              </a:spcBef>
              <a:spcAft>
                <a:spcPts val="0"/>
              </a:spcAft>
              <a:buSzPts val="1700"/>
              <a:buChar char="■"/>
              <a:defRPr/>
            </a:lvl3pPr>
            <a:lvl4pPr marL="1828800" lvl="3" indent="-336550" algn="ctr">
              <a:spcBef>
                <a:spcPts val="0"/>
              </a:spcBef>
              <a:spcAft>
                <a:spcPts val="0"/>
              </a:spcAft>
              <a:buSzPts val="1700"/>
              <a:buChar char="●"/>
              <a:defRPr/>
            </a:lvl4pPr>
            <a:lvl5pPr marL="2286000" lvl="4" indent="-336550" algn="ctr">
              <a:spcBef>
                <a:spcPts val="0"/>
              </a:spcBef>
              <a:spcAft>
                <a:spcPts val="0"/>
              </a:spcAft>
              <a:buSzPts val="1700"/>
              <a:buChar char="○"/>
              <a:defRPr/>
            </a:lvl5pPr>
            <a:lvl6pPr marL="2743200" lvl="5" indent="-336550" algn="ctr">
              <a:spcBef>
                <a:spcPts val="0"/>
              </a:spcBef>
              <a:spcAft>
                <a:spcPts val="0"/>
              </a:spcAft>
              <a:buSzPts val="1700"/>
              <a:buChar char="■"/>
              <a:defRPr/>
            </a:lvl6pPr>
            <a:lvl7pPr marL="3200400" lvl="6" indent="-336550" algn="ctr">
              <a:spcBef>
                <a:spcPts val="0"/>
              </a:spcBef>
              <a:spcAft>
                <a:spcPts val="0"/>
              </a:spcAft>
              <a:buSzPts val="1700"/>
              <a:buChar char="●"/>
              <a:defRPr/>
            </a:lvl7pPr>
            <a:lvl8pPr marL="3657600" lvl="7" indent="-336550" algn="ctr">
              <a:spcBef>
                <a:spcPts val="0"/>
              </a:spcBef>
              <a:spcAft>
                <a:spcPts val="0"/>
              </a:spcAft>
              <a:buSzPts val="1700"/>
              <a:buChar char="○"/>
              <a:defRPr/>
            </a:lvl8pPr>
            <a:lvl9pPr marL="4114800" lvl="8" indent="-336550" algn="ctr">
              <a:spcBef>
                <a:spcPts val="0"/>
              </a:spcBef>
              <a:spcAft>
                <a:spcPts val="0"/>
              </a:spcAft>
              <a:buSzPts val="17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our boxes">
  <p:cSld name="CUSTOM_1">
    <p:spTree>
      <p:nvGrpSpPr>
        <p:cNvPr id="1" name="Shape 1006"/>
        <p:cNvGrpSpPr/>
        <p:nvPr/>
      </p:nvGrpSpPr>
      <p:grpSpPr>
        <a:xfrm>
          <a:off x="0" y="0"/>
          <a:ext cx="0" cy="0"/>
          <a:chOff x="0" y="0"/>
          <a:chExt cx="0" cy="0"/>
        </a:xfrm>
      </p:grpSpPr>
      <p:sp>
        <p:nvSpPr>
          <p:cNvPr id="1007" name="Google Shape;1007;p58"/>
          <p:cNvSpPr/>
          <p:nvPr/>
        </p:nvSpPr>
        <p:spPr>
          <a:xfrm rot="-10021192" flipH="1">
            <a:off x="1934826" y="-259073"/>
            <a:ext cx="6627501" cy="5221098"/>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1008" name="Google Shape;1008;p58"/>
          <p:cNvGrpSpPr/>
          <p:nvPr/>
        </p:nvGrpSpPr>
        <p:grpSpPr>
          <a:xfrm>
            <a:off x="102382" y="91364"/>
            <a:ext cx="771444" cy="1012261"/>
            <a:chOff x="2671700" y="160784"/>
            <a:chExt cx="209018" cy="274266"/>
          </a:xfrm>
        </p:grpSpPr>
        <p:sp>
          <p:nvSpPr>
            <p:cNvPr id="1009" name="Google Shape;1009;p58"/>
            <p:cNvSpPr/>
            <p:nvPr/>
          </p:nvSpPr>
          <p:spPr>
            <a:xfrm>
              <a:off x="2725059" y="160784"/>
              <a:ext cx="31597" cy="54961"/>
            </a:xfrm>
            <a:custGeom>
              <a:avLst/>
              <a:gdLst/>
              <a:ahLst/>
              <a:cxnLst/>
              <a:rect l="l" t="t" r="r" b="b"/>
              <a:pathLst>
                <a:path w="31597" h="54961" extrusionOk="0">
                  <a:moveTo>
                    <a:pt x="16217" y="22"/>
                  </a:moveTo>
                  <a:cubicBezTo>
                    <a:pt x="1437" y="1347"/>
                    <a:pt x="-10492" y="52964"/>
                    <a:pt x="14375" y="54901"/>
                  </a:cubicBezTo>
                  <a:cubicBezTo>
                    <a:pt x="42668" y="57106"/>
                    <a:pt x="30831" y="-1289"/>
                    <a:pt x="16217" y="2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10" name="Google Shape;1010;p58"/>
            <p:cNvSpPr/>
            <p:nvPr/>
          </p:nvSpPr>
          <p:spPr>
            <a:xfrm>
              <a:off x="2810228" y="256504"/>
              <a:ext cx="70490" cy="49129"/>
            </a:xfrm>
            <a:custGeom>
              <a:avLst/>
              <a:gdLst/>
              <a:ahLst/>
              <a:cxnLst/>
              <a:rect l="l" t="t" r="r" b="b"/>
              <a:pathLst>
                <a:path w="70490" h="49129" extrusionOk="0">
                  <a:moveTo>
                    <a:pt x="70364" y="12312"/>
                  </a:moveTo>
                  <a:cubicBezTo>
                    <a:pt x="66377" y="-16001"/>
                    <a:pt x="-7716" y="9265"/>
                    <a:pt x="659" y="40246"/>
                  </a:cubicBezTo>
                  <a:cubicBezTo>
                    <a:pt x="6942" y="63471"/>
                    <a:pt x="73773" y="36539"/>
                    <a:pt x="70364" y="1231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11" name="Google Shape;1011;p58"/>
            <p:cNvSpPr/>
            <p:nvPr/>
          </p:nvSpPr>
          <p:spPr>
            <a:xfrm>
              <a:off x="2680518" y="295461"/>
              <a:ext cx="46131" cy="61760"/>
            </a:xfrm>
            <a:custGeom>
              <a:avLst/>
              <a:gdLst/>
              <a:ahLst/>
              <a:cxnLst/>
              <a:rect l="l" t="t" r="r" b="b"/>
              <a:pathLst>
                <a:path w="46131" h="61760" extrusionOk="0">
                  <a:moveTo>
                    <a:pt x="42563" y="1151"/>
                  </a:moveTo>
                  <a:cubicBezTo>
                    <a:pt x="25795" y="-8329"/>
                    <a:pt x="-12597" y="43430"/>
                    <a:pt x="4130" y="57658"/>
                  </a:cubicBezTo>
                  <a:cubicBezTo>
                    <a:pt x="29568" y="79294"/>
                    <a:pt x="55853" y="8667"/>
                    <a:pt x="42563" y="115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12" name="Google Shape;1012;p58"/>
            <p:cNvSpPr/>
            <p:nvPr/>
          </p:nvSpPr>
          <p:spPr>
            <a:xfrm>
              <a:off x="2675003" y="203344"/>
              <a:ext cx="33361" cy="48990"/>
            </a:xfrm>
            <a:custGeom>
              <a:avLst/>
              <a:gdLst/>
              <a:ahLst/>
              <a:cxnLst/>
              <a:rect l="l" t="t" r="r" b="b"/>
              <a:pathLst>
                <a:path w="33361" h="48990" extrusionOk="0">
                  <a:moveTo>
                    <a:pt x="7402" y="306"/>
                  </a:moveTo>
                  <a:cubicBezTo>
                    <a:pt x="-5119" y="3785"/>
                    <a:pt x="-2804" y="56086"/>
                    <a:pt x="22464" y="48178"/>
                  </a:cubicBezTo>
                  <a:cubicBezTo>
                    <a:pt x="47737" y="40269"/>
                    <a:pt x="23246" y="-4096"/>
                    <a:pt x="7402" y="30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13" name="Google Shape;1013;p58"/>
            <p:cNvSpPr/>
            <p:nvPr/>
          </p:nvSpPr>
          <p:spPr>
            <a:xfrm>
              <a:off x="2734610" y="231957"/>
              <a:ext cx="47255" cy="59139"/>
            </a:xfrm>
            <a:custGeom>
              <a:avLst/>
              <a:gdLst/>
              <a:ahLst/>
              <a:cxnLst/>
              <a:rect l="l" t="t" r="r" b="b"/>
              <a:pathLst>
                <a:path w="47255" h="59139" extrusionOk="0">
                  <a:moveTo>
                    <a:pt x="4274" y="1399"/>
                  </a:moveTo>
                  <a:cubicBezTo>
                    <a:pt x="-2373" y="6582"/>
                    <a:pt x="-21" y="15896"/>
                    <a:pt x="2998" y="25950"/>
                  </a:cubicBezTo>
                  <a:cubicBezTo>
                    <a:pt x="6019" y="35989"/>
                    <a:pt x="9694" y="46767"/>
                    <a:pt x="15685" y="53850"/>
                  </a:cubicBezTo>
                  <a:cubicBezTo>
                    <a:pt x="26170" y="66247"/>
                    <a:pt x="52710" y="55600"/>
                    <a:pt x="46257" y="34918"/>
                  </a:cubicBezTo>
                  <a:cubicBezTo>
                    <a:pt x="44370" y="28873"/>
                    <a:pt x="34829" y="19429"/>
                    <a:pt x="25668" y="11173"/>
                  </a:cubicBezTo>
                  <a:cubicBezTo>
                    <a:pt x="17527" y="3837"/>
                    <a:pt x="9953" y="-3032"/>
                    <a:pt x="4274" y="139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14" name="Google Shape;1014;p58"/>
            <p:cNvSpPr/>
            <p:nvPr/>
          </p:nvSpPr>
          <p:spPr>
            <a:xfrm>
              <a:off x="2737281" y="326646"/>
              <a:ext cx="42894" cy="61613"/>
            </a:xfrm>
            <a:custGeom>
              <a:avLst/>
              <a:gdLst/>
              <a:ahLst/>
              <a:cxnLst/>
              <a:rect l="l" t="t" r="r" b="b"/>
              <a:pathLst>
                <a:path w="42894" h="61613" extrusionOk="0">
                  <a:moveTo>
                    <a:pt x="5885" y="880"/>
                  </a:moveTo>
                  <a:cubicBezTo>
                    <a:pt x="-1438" y="5052"/>
                    <a:pt x="-450" y="14607"/>
                    <a:pt x="1092" y="24991"/>
                  </a:cubicBezTo>
                  <a:cubicBezTo>
                    <a:pt x="2631" y="35360"/>
                    <a:pt x="4720" y="46555"/>
                    <a:pt x="9626" y="54427"/>
                  </a:cubicBezTo>
                  <a:cubicBezTo>
                    <a:pt x="18216" y="68205"/>
                    <a:pt x="46014" y="61491"/>
                    <a:pt x="42606" y="40096"/>
                  </a:cubicBezTo>
                  <a:cubicBezTo>
                    <a:pt x="41610" y="33841"/>
                    <a:pt x="33530" y="23122"/>
                    <a:pt x="25652" y="13633"/>
                  </a:cubicBezTo>
                  <a:cubicBezTo>
                    <a:pt x="18653" y="5201"/>
                    <a:pt x="12148" y="-2687"/>
                    <a:pt x="5885" y="88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15" name="Google Shape;1015;p58"/>
            <p:cNvSpPr/>
            <p:nvPr/>
          </p:nvSpPr>
          <p:spPr>
            <a:xfrm>
              <a:off x="2671700" y="394353"/>
              <a:ext cx="48456" cy="40697"/>
            </a:xfrm>
            <a:custGeom>
              <a:avLst/>
              <a:gdLst/>
              <a:ahLst/>
              <a:cxnLst/>
              <a:rect l="l" t="t" r="r" b="b"/>
              <a:pathLst>
                <a:path w="48456" h="40697" extrusionOk="0">
                  <a:moveTo>
                    <a:pt x="1261" y="2881"/>
                  </a:moveTo>
                  <a:cubicBezTo>
                    <a:pt x="-2350" y="8962"/>
                    <a:pt x="2398" y="15341"/>
                    <a:pt x="7904" y="22069"/>
                  </a:cubicBezTo>
                  <a:cubicBezTo>
                    <a:pt x="13401" y="28793"/>
                    <a:pt x="19647" y="35865"/>
                    <a:pt x="26561" y="39379"/>
                  </a:cubicBezTo>
                  <a:cubicBezTo>
                    <a:pt x="38665" y="45528"/>
                    <a:pt x="56218" y="28934"/>
                    <a:pt x="44705" y="15167"/>
                  </a:cubicBezTo>
                  <a:cubicBezTo>
                    <a:pt x="41341" y="11139"/>
                    <a:pt x="30901" y="6951"/>
                    <a:pt x="21125" y="3550"/>
                  </a:cubicBezTo>
                  <a:cubicBezTo>
                    <a:pt x="12441" y="527"/>
                    <a:pt x="4349" y="-2317"/>
                    <a:pt x="1261" y="288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016" name="Google Shape;1016;p58"/>
          <p:cNvSpPr/>
          <p:nvPr/>
        </p:nvSpPr>
        <p:spPr>
          <a:xfrm>
            <a:off x="-118725" y="4200769"/>
            <a:ext cx="1626223" cy="973401"/>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17" name="Google Shape;1017;p58"/>
          <p:cNvSpPr/>
          <p:nvPr/>
        </p:nvSpPr>
        <p:spPr>
          <a:xfrm rot="10800000">
            <a:off x="7927566" y="4349299"/>
            <a:ext cx="1418762" cy="904008"/>
          </a:xfrm>
          <a:custGeom>
            <a:avLst/>
            <a:gdLst/>
            <a:ahLst/>
            <a:cxnLst/>
            <a:rect l="l" t="t" r="r" b="b"/>
            <a:pathLst>
              <a:path w="494773" h="315260" extrusionOk="0">
                <a:moveTo>
                  <a:pt x="317" y="173323"/>
                </a:moveTo>
                <a:cubicBezTo>
                  <a:pt x="3353" y="161281"/>
                  <a:pt x="35171" y="149144"/>
                  <a:pt x="73143" y="164721"/>
                </a:cubicBezTo>
                <a:cubicBezTo>
                  <a:pt x="117834" y="183047"/>
                  <a:pt x="140625" y="277680"/>
                  <a:pt x="184790" y="270798"/>
                </a:cubicBezTo>
                <a:cubicBezTo>
                  <a:pt x="228914" y="263916"/>
                  <a:pt x="271015" y="199729"/>
                  <a:pt x="306031" y="149650"/>
                </a:cubicBezTo>
                <a:cubicBezTo>
                  <a:pt x="353475" y="81874"/>
                  <a:pt x="436867" y="-9163"/>
                  <a:pt x="469333" y="745"/>
                </a:cubicBezTo>
                <a:cubicBezTo>
                  <a:pt x="545357" y="23944"/>
                  <a:pt x="432818" y="79660"/>
                  <a:pt x="369223" y="159930"/>
                </a:cubicBezTo>
                <a:cubicBezTo>
                  <a:pt x="315990" y="227171"/>
                  <a:pt x="234946" y="315769"/>
                  <a:pt x="183292" y="315259"/>
                </a:cubicBezTo>
                <a:cubicBezTo>
                  <a:pt x="106783" y="314506"/>
                  <a:pt x="109657" y="243631"/>
                  <a:pt x="62496" y="207510"/>
                </a:cubicBezTo>
                <a:cubicBezTo>
                  <a:pt x="15376" y="171390"/>
                  <a:pt x="-2679" y="185362"/>
                  <a:pt x="317" y="17332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18" name="Google Shape;1018;p58"/>
          <p:cNvSpPr/>
          <p:nvPr/>
        </p:nvSpPr>
        <p:spPr>
          <a:xfrm flipH="1">
            <a:off x="8500606" y="572346"/>
            <a:ext cx="657529" cy="542723"/>
          </a:xfrm>
          <a:custGeom>
            <a:avLst/>
            <a:gdLst/>
            <a:ahLst/>
            <a:cxnLst/>
            <a:rect l="l" t="t" r="r" b="b"/>
            <a:pathLst>
              <a:path w="84083" h="105077" extrusionOk="0">
                <a:moveTo>
                  <a:pt x="84083" y="864"/>
                </a:moveTo>
                <a:cubicBezTo>
                  <a:pt x="76244" y="-1747"/>
                  <a:pt x="65212" y="2713"/>
                  <a:pt x="60960" y="9798"/>
                </a:cubicBezTo>
                <a:cubicBezTo>
                  <a:pt x="55165" y="19454"/>
                  <a:pt x="54669" y="31433"/>
                  <a:pt x="52027" y="42380"/>
                </a:cubicBezTo>
                <a:cubicBezTo>
                  <a:pt x="46522" y="65191"/>
                  <a:pt x="38385" y="94095"/>
                  <a:pt x="16817" y="103340"/>
                </a:cubicBezTo>
                <a:cubicBezTo>
                  <a:pt x="11642" y="105558"/>
                  <a:pt x="5630" y="104917"/>
                  <a:pt x="0" y="104917"/>
                </a:cubicBezTo>
              </a:path>
            </a:pathLst>
          </a:custGeom>
          <a:noFill/>
          <a:ln w="14300" cap="flat" cmpd="sng">
            <a:solidFill>
              <a:schemeClr val="dk2"/>
            </a:solidFill>
            <a:prstDash val="dash"/>
            <a:round/>
            <a:headEnd type="none" w="med" len="med"/>
            <a:tailEnd type="none" w="med" len="med"/>
          </a:ln>
        </p:spPr>
      </p:sp>
      <p:grpSp>
        <p:nvGrpSpPr>
          <p:cNvPr id="1019" name="Google Shape;1019;p58"/>
          <p:cNvGrpSpPr/>
          <p:nvPr/>
        </p:nvGrpSpPr>
        <p:grpSpPr>
          <a:xfrm rot="339513" flipH="1">
            <a:off x="7547211" y="151115"/>
            <a:ext cx="1014383" cy="687498"/>
            <a:chOff x="2619888" y="547914"/>
            <a:chExt cx="571532" cy="387356"/>
          </a:xfrm>
        </p:grpSpPr>
        <p:sp>
          <p:nvSpPr>
            <p:cNvPr id="1020" name="Google Shape;1020;p58"/>
            <p:cNvSpPr/>
            <p:nvPr/>
          </p:nvSpPr>
          <p:spPr>
            <a:xfrm>
              <a:off x="2622913" y="552115"/>
              <a:ext cx="568372" cy="358918"/>
            </a:xfrm>
            <a:custGeom>
              <a:avLst/>
              <a:gdLst/>
              <a:ahLst/>
              <a:cxnLst/>
              <a:rect l="l" t="t" r="r" b="b"/>
              <a:pathLst>
                <a:path w="568372" h="358918" extrusionOk="0">
                  <a:moveTo>
                    <a:pt x="0" y="70057"/>
                  </a:moveTo>
                  <a:lnTo>
                    <a:pt x="6696" y="157152"/>
                  </a:lnTo>
                  <a:lnTo>
                    <a:pt x="48938" y="176191"/>
                  </a:lnTo>
                  <a:lnTo>
                    <a:pt x="11489" y="189545"/>
                  </a:lnTo>
                  <a:lnTo>
                    <a:pt x="30474" y="358919"/>
                  </a:lnTo>
                  <a:lnTo>
                    <a:pt x="568373" y="0"/>
                  </a:lnTo>
                  <a:lnTo>
                    <a:pt x="0" y="70057"/>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21" name="Google Shape;1021;p58"/>
            <p:cNvSpPr/>
            <p:nvPr/>
          </p:nvSpPr>
          <p:spPr>
            <a:xfrm>
              <a:off x="2734978" y="551055"/>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22" name="Google Shape;1022;p58"/>
            <p:cNvSpPr/>
            <p:nvPr/>
          </p:nvSpPr>
          <p:spPr>
            <a:xfrm>
              <a:off x="2734978" y="552682"/>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rgbClr val="000002">
                <a:alpha val="1862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23" name="Google Shape;1023;p58"/>
            <p:cNvSpPr/>
            <p:nvPr/>
          </p:nvSpPr>
          <p:spPr>
            <a:xfrm>
              <a:off x="2629609" y="551055"/>
              <a:ext cx="561811" cy="177251"/>
            </a:xfrm>
            <a:custGeom>
              <a:avLst/>
              <a:gdLst/>
              <a:ahLst/>
              <a:cxnLst/>
              <a:rect l="l" t="t" r="r" b="b"/>
              <a:pathLst>
                <a:path w="561811" h="177251" extrusionOk="0">
                  <a:moveTo>
                    <a:pt x="0" y="158213"/>
                  </a:moveTo>
                  <a:lnTo>
                    <a:pt x="561811" y="0"/>
                  </a:lnTo>
                  <a:lnTo>
                    <a:pt x="42242" y="177251"/>
                  </a:lnTo>
                  <a:lnTo>
                    <a:pt x="0" y="158213"/>
                  </a:lnTo>
                  <a:close/>
                </a:path>
              </a:pathLst>
            </a:custGeom>
            <a:solidFill>
              <a:srgbClr val="000002">
                <a:alpha val="1862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24" name="Google Shape;1024;p58"/>
            <p:cNvSpPr/>
            <p:nvPr/>
          </p:nvSpPr>
          <p:spPr>
            <a:xfrm>
              <a:off x="2842515" y="547914"/>
              <a:ext cx="348025" cy="185299"/>
            </a:xfrm>
            <a:custGeom>
              <a:avLst/>
              <a:gdLst/>
              <a:ahLst/>
              <a:cxnLst/>
              <a:rect l="l" t="t" r="r" b="b"/>
              <a:pathLst>
                <a:path w="348025" h="185299" extrusionOk="0">
                  <a:moveTo>
                    <a:pt x="343882" y="189"/>
                  </a:moveTo>
                  <a:lnTo>
                    <a:pt x="2066" y="118848"/>
                  </a:lnTo>
                  <a:cubicBezTo>
                    <a:pt x="471" y="119403"/>
                    <a:pt x="-383" y="121176"/>
                    <a:pt x="167" y="122771"/>
                  </a:cubicBezTo>
                  <a:cubicBezTo>
                    <a:pt x="722" y="124366"/>
                    <a:pt x="2365" y="125224"/>
                    <a:pt x="3964" y="124669"/>
                  </a:cubicBezTo>
                  <a:lnTo>
                    <a:pt x="323386" y="13852"/>
                  </a:lnTo>
                  <a:lnTo>
                    <a:pt x="74551" y="179695"/>
                  </a:lnTo>
                  <a:cubicBezTo>
                    <a:pt x="73147" y="180635"/>
                    <a:pt x="72730" y="182594"/>
                    <a:pt x="73669" y="183999"/>
                  </a:cubicBezTo>
                  <a:cubicBezTo>
                    <a:pt x="74604" y="185403"/>
                    <a:pt x="76563" y="185695"/>
                    <a:pt x="77968" y="184756"/>
                  </a:cubicBezTo>
                  <a:lnTo>
                    <a:pt x="346662" y="5626"/>
                  </a:lnTo>
                  <a:cubicBezTo>
                    <a:pt x="349650" y="3634"/>
                    <a:pt x="347274" y="-989"/>
                    <a:pt x="343882" y="18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25" name="Google Shape;1025;p58"/>
            <p:cNvSpPr/>
            <p:nvPr/>
          </p:nvSpPr>
          <p:spPr>
            <a:xfrm>
              <a:off x="2619888" y="594381"/>
              <a:ext cx="217249" cy="30907"/>
            </a:xfrm>
            <a:custGeom>
              <a:avLst/>
              <a:gdLst/>
              <a:ahLst/>
              <a:cxnLst/>
              <a:rect l="l" t="t" r="r" b="b"/>
              <a:pathLst>
                <a:path w="217249" h="30907" extrusionOk="0">
                  <a:moveTo>
                    <a:pt x="213941" y="21"/>
                  </a:moveTo>
                  <a:lnTo>
                    <a:pt x="2677" y="24816"/>
                  </a:lnTo>
                  <a:cubicBezTo>
                    <a:pt x="1001" y="25014"/>
                    <a:pt x="-176" y="26427"/>
                    <a:pt x="22" y="28107"/>
                  </a:cubicBezTo>
                  <a:cubicBezTo>
                    <a:pt x="220" y="29783"/>
                    <a:pt x="1758" y="31086"/>
                    <a:pt x="3438" y="30888"/>
                  </a:cubicBezTo>
                  <a:lnTo>
                    <a:pt x="214572" y="6093"/>
                  </a:lnTo>
                  <a:cubicBezTo>
                    <a:pt x="216253" y="5899"/>
                    <a:pt x="217426" y="4357"/>
                    <a:pt x="217228" y="2677"/>
                  </a:cubicBezTo>
                  <a:cubicBezTo>
                    <a:pt x="217034" y="1001"/>
                    <a:pt x="215617" y="-173"/>
                    <a:pt x="213941" y="21"/>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26" name="Google Shape;1026;p58"/>
            <p:cNvSpPr/>
            <p:nvPr/>
          </p:nvSpPr>
          <p:spPr>
            <a:xfrm>
              <a:off x="2786452" y="811546"/>
              <a:ext cx="48702" cy="92600"/>
            </a:xfrm>
            <a:custGeom>
              <a:avLst/>
              <a:gdLst/>
              <a:ahLst/>
              <a:cxnLst/>
              <a:rect l="l" t="t" r="r" b="b"/>
              <a:pathLst>
                <a:path w="48702" h="92600" extrusionOk="0">
                  <a:moveTo>
                    <a:pt x="46996" y="317"/>
                  </a:moveTo>
                  <a:cubicBezTo>
                    <a:pt x="45482" y="-432"/>
                    <a:pt x="43697" y="192"/>
                    <a:pt x="42948" y="1710"/>
                  </a:cubicBezTo>
                  <a:lnTo>
                    <a:pt x="317" y="88238"/>
                  </a:lnTo>
                  <a:cubicBezTo>
                    <a:pt x="-432" y="89752"/>
                    <a:pt x="192" y="91537"/>
                    <a:pt x="1710" y="92286"/>
                  </a:cubicBezTo>
                  <a:cubicBezTo>
                    <a:pt x="3224" y="93031"/>
                    <a:pt x="5009" y="92408"/>
                    <a:pt x="5758" y="90894"/>
                  </a:cubicBezTo>
                  <a:lnTo>
                    <a:pt x="48388" y="4491"/>
                  </a:lnTo>
                  <a:cubicBezTo>
                    <a:pt x="49133" y="2977"/>
                    <a:pt x="48510" y="1066"/>
                    <a:pt x="46996" y="31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27" name="Google Shape;1027;p58"/>
            <p:cNvSpPr/>
            <p:nvPr/>
          </p:nvSpPr>
          <p:spPr>
            <a:xfrm>
              <a:off x="2807985" y="805919"/>
              <a:ext cx="63411" cy="91751"/>
            </a:xfrm>
            <a:custGeom>
              <a:avLst/>
              <a:gdLst/>
              <a:ahLst/>
              <a:cxnLst/>
              <a:rect l="l" t="t" r="r" b="b"/>
              <a:pathLst>
                <a:path w="63411" h="91751" extrusionOk="0">
                  <a:moveTo>
                    <a:pt x="62022" y="503"/>
                  </a:moveTo>
                  <a:cubicBezTo>
                    <a:pt x="60617" y="-436"/>
                    <a:pt x="58788" y="-15"/>
                    <a:pt x="57848" y="1390"/>
                  </a:cubicBezTo>
                  <a:lnTo>
                    <a:pt x="543" y="87032"/>
                  </a:lnTo>
                  <a:cubicBezTo>
                    <a:pt x="-396" y="88436"/>
                    <a:pt x="-101" y="90266"/>
                    <a:pt x="1300" y="91205"/>
                  </a:cubicBezTo>
                  <a:cubicBezTo>
                    <a:pt x="2705" y="92149"/>
                    <a:pt x="4660" y="91853"/>
                    <a:pt x="5603" y="90448"/>
                  </a:cubicBezTo>
                  <a:lnTo>
                    <a:pt x="62909" y="4806"/>
                  </a:lnTo>
                  <a:cubicBezTo>
                    <a:pt x="63848" y="3402"/>
                    <a:pt x="63427" y="1442"/>
                    <a:pt x="62022" y="50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028" name="Google Shape;1028;p58"/>
          <p:cNvSpPr txBox="1">
            <a:spLocks noGrp="1"/>
          </p:cNvSpPr>
          <p:nvPr>
            <p:ph type="title"/>
          </p:nvPr>
        </p:nvSpPr>
        <p:spPr>
          <a:xfrm>
            <a:off x="517442" y="374625"/>
            <a:ext cx="2109300" cy="4394400"/>
          </a:xfrm>
          <a:prstGeom prst="rect">
            <a:avLst/>
          </a:prstGeom>
        </p:spPr>
        <p:txBody>
          <a:bodyPr spcFirstLastPara="1" wrap="square" lIns="91425" tIns="91425" rIns="91425" bIns="91425" anchor="ctr" anchorCtr="0">
            <a:norm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1029" name="Google Shape;1029;p58"/>
          <p:cNvSpPr txBox="1">
            <a:spLocks noGrp="1"/>
          </p:cNvSpPr>
          <p:nvPr>
            <p:ph type="subTitle" idx="1"/>
          </p:nvPr>
        </p:nvSpPr>
        <p:spPr>
          <a:xfrm>
            <a:off x="2841638" y="891825"/>
            <a:ext cx="2706300" cy="5379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SzPts val="2100"/>
              <a:buNone/>
              <a:defRPr sz="2100">
                <a:solidFill>
                  <a:schemeClr val="accent1"/>
                </a:solidFill>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30" name="Google Shape;1030;p58"/>
          <p:cNvSpPr txBox="1">
            <a:spLocks noGrp="1"/>
          </p:cNvSpPr>
          <p:nvPr>
            <p:ph type="body" idx="2"/>
          </p:nvPr>
        </p:nvSpPr>
        <p:spPr>
          <a:xfrm>
            <a:off x="2841662" y="1429467"/>
            <a:ext cx="2706300" cy="9735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1031" name="Google Shape;1031;p58"/>
          <p:cNvSpPr txBox="1">
            <a:spLocks noGrp="1"/>
          </p:cNvSpPr>
          <p:nvPr>
            <p:ph type="subTitle" idx="3"/>
          </p:nvPr>
        </p:nvSpPr>
        <p:spPr>
          <a:xfrm>
            <a:off x="5748792" y="891825"/>
            <a:ext cx="2706300" cy="5379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SzPts val="2100"/>
              <a:buNone/>
              <a:defRPr sz="2100">
                <a:solidFill>
                  <a:schemeClr val="accent2"/>
                </a:solidFill>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32" name="Google Shape;1032;p58"/>
          <p:cNvSpPr txBox="1">
            <a:spLocks noGrp="1"/>
          </p:cNvSpPr>
          <p:nvPr>
            <p:ph type="body" idx="4"/>
          </p:nvPr>
        </p:nvSpPr>
        <p:spPr>
          <a:xfrm>
            <a:off x="5748821" y="1429467"/>
            <a:ext cx="2706300" cy="9735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1033" name="Google Shape;1033;p58"/>
          <p:cNvSpPr txBox="1">
            <a:spLocks noGrp="1"/>
          </p:cNvSpPr>
          <p:nvPr>
            <p:ph type="subTitle" idx="5"/>
          </p:nvPr>
        </p:nvSpPr>
        <p:spPr>
          <a:xfrm>
            <a:off x="2841581" y="2740688"/>
            <a:ext cx="2706300" cy="5379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SzPts val="2100"/>
              <a:buNone/>
              <a:defRPr sz="2100">
                <a:solidFill>
                  <a:schemeClr val="accent3"/>
                </a:solidFill>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34" name="Google Shape;1034;p58"/>
          <p:cNvSpPr txBox="1">
            <a:spLocks noGrp="1"/>
          </p:cNvSpPr>
          <p:nvPr>
            <p:ph type="body" idx="6"/>
          </p:nvPr>
        </p:nvSpPr>
        <p:spPr>
          <a:xfrm>
            <a:off x="2841615" y="3278330"/>
            <a:ext cx="2706300" cy="9735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1035" name="Google Shape;1035;p58"/>
          <p:cNvSpPr txBox="1">
            <a:spLocks noGrp="1"/>
          </p:cNvSpPr>
          <p:nvPr>
            <p:ph type="body" idx="7"/>
          </p:nvPr>
        </p:nvSpPr>
        <p:spPr>
          <a:xfrm>
            <a:off x="5748774" y="3278330"/>
            <a:ext cx="2706300" cy="9735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1036" name="Google Shape;1036;p58"/>
          <p:cNvSpPr txBox="1">
            <a:spLocks noGrp="1"/>
          </p:cNvSpPr>
          <p:nvPr>
            <p:ph type="subTitle" idx="8"/>
          </p:nvPr>
        </p:nvSpPr>
        <p:spPr>
          <a:xfrm>
            <a:off x="5748745" y="2740688"/>
            <a:ext cx="2706300" cy="5379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SzPts val="2100"/>
              <a:buNone/>
              <a:defRPr sz="2100">
                <a:solidFill>
                  <a:schemeClr val="accent1"/>
                </a:solidFill>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37"/>
        <p:cNvGrpSpPr/>
        <p:nvPr/>
      </p:nvGrpSpPr>
      <p:grpSpPr>
        <a:xfrm>
          <a:off x="0" y="0"/>
          <a:ext cx="0" cy="0"/>
          <a:chOff x="0" y="0"/>
          <a:chExt cx="0" cy="0"/>
        </a:xfrm>
      </p:grpSpPr>
      <p:sp>
        <p:nvSpPr>
          <p:cNvPr id="1038" name="Google Shape;1038;p59"/>
          <p:cNvSpPr/>
          <p:nvPr/>
        </p:nvSpPr>
        <p:spPr>
          <a:xfrm rot="-1027524">
            <a:off x="1307011" y="80535"/>
            <a:ext cx="7652986" cy="5498403"/>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1039" name="Google Shape;1039;p59"/>
          <p:cNvGrpSpPr/>
          <p:nvPr/>
        </p:nvGrpSpPr>
        <p:grpSpPr>
          <a:xfrm>
            <a:off x="209476" y="3625433"/>
            <a:ext cx="964991" cy="1518171"/>
            <a:chOff x="5790625" y="1413435"/>
            <a:chExt cx="538770" cy="847572"/>
          </a:xfrm>
        </p:grpSpPr>
        <p:sp>
          <p:nvSpPr>
            <p:cNvPr id="1040" name="Google Shape;1040;p59"/>
            <p:cNvSpPr/>
            <p:nvPr/>
          </p:nvSpPr>
          <p:spPr>
            <a:xfrm>
              <a:off x="5790625" y="1413435"/>
              <a:ext cx="538770" cy="847572"/>
            </a:xfrm>
            <a:custGeom>
              <a:avLst/>
              <a:gdLst/>
              <a:ahLst/>
              <a:cxnLst/>
              <a:rect l="l" t="t" r="r" b="b"/>
              <a:pathLst>
                <a:path w="538770" h="847572" extrusionOk="0">
                  <a:moveTo>
                    <a:pt x="108464" y="840512"/>
                  </a:moveTo>
                  <a:lnTo>
                    <a:pt x="144978" y="474283"/>
                  </a:lnTo>
                  <a:cubicBezTo>
                    <a:pt x="144978" y="474283"/>
                    <a:pt x="115589" y="435340"/>
                    <a:pt x="104416" y="405108"/>
                  </a:cubicBezTo>
                  <a:cubicBezTo>
                    <a:pt x="93284" y="374873"/>
                    <a:pt x="85795" y="345079"/>
                    <a:pt x="70533" y="322956"/>
                  </a:cubicBezTo>
                  <a:cubicBezTo>
                    <a:pt x="55231" y="300832"/>
                    <a:pt x="-17190" y="242791"/>
                    <a:pt x="3780" y="221384"/>
                  </a:cubicBezTo>
                  <a:cubicBezTo>
                    <a:pt x="24749" y="199978"/>
                    <a:pt x="56810" y="208418"/>
                    <a:pt x="84621" y="243657"/>
                  </a:cubicBezTo>
                  <a:cubicBezTo>
                    <a:pt x="97291" y="259712"/>
                    <a:pt x="108748" y="300723"/>
                    <a:pt x="139473" y="288279"/>
                  </a:cubicBezTo>
                  <a:cubicBezTo>
                    <a:pt x="165826" y="277604"/>
                    <a:pt x="168012" y="196597"/>
                    <a:pt x="171939" y="164459"/>
                  </a:cubicBezTo>
                  <a:cubicBezTo>
                    <a:pt x="175906" y="132317"/>
                    <a:pt x="179873" y="8991"/>
                    <a:pt x="208493" y="761"/>
                  </a:cubicBezTo>
                  <a:cubicBezTo>
                    <a:pt x="261200" y="-14415"/>
                    <a:pt x="228410" y="202354"/>
                    <a:pt x="251161" y="203540"/>
                  </a:cubicBezTo>
                  <a:cubicBezTo>
                    <a:pt x="263710" y="204192"/>
                    <a:pt x="324270" y="-8473"/>
                    <a:pt x="370297" y="5789"/>
                  </a:cubicBezTo>
                  <a:cubicBezTo>
                    <a:pt x="396448" y="13889"/>
                    <a:pt x="370864" y="80258"/>
                    <a:pt x="350380" y="138972"/>
                  </a:cubicBezTo>
                  <a:cubicBezTo>
                    <a:pt x="333783" y="186635"/>
                    <a:pt x="317307" y="226707"/>
                    <a:pt x="327954" y="234399"/>
                  </a:cubicBezTo>
                  <a:cubicBezTo>
                    <a:pt x="343822" y="245839"/>
                    <a:pt x="441908" y="64576"/>
                    <a:pt x="473079" y="83351"/>
                  </a:cubicBezTo>
                  <a:cubicBezTo>
                    <a:pt x="495749" y="97005"/>
                    <a:pt x="465104" y="159727"/>
                    <a:pt x="431464" y="213008"/>
                  </a:cubicBezTo>
                  <a:cubicBezTo>
                    <a:pt x="405516" y="254121"/>
                    <a:pt x="375641" y="287522"/>
                    <a:pt x="382806" y="300039"/>
                  </a:cubicBezTo>
                  <a:cubicBezTo>
                    <a:pt x="402561" y="334497"/>
                    <a:pt x="526433" y="266116"/>
                    <a:pt x="537647" y="294837"/>
                  </a:cubicBezTo>
                  <a:cubicBezTo>
                    <a:pt x="547241" y="319511"/>
                    <a:pt x="492996" y="339865"/>
                    <a:pt x="466764" y="349438"/>
                  </a:cubicBezTo>
                  <a:cubicBezTo>
                    <a:pt x="440492" y="359016"/>
                    <a:pt x="394505" y="365238"/>
                    <a:pt x="382158" y="396190"/>
                  </a:cubicBezTo>
                  <a:cubicBezTo>
                    <a:pt x="359448" y="453192"/>
                    <a:pt x="320505" y="480039"/>
                    <a:pt x="320505" y="480039"/>
                  </a:cubicBezTo>
                  <a:cubicBezTo>
                    <a:pt x="320505" y="480039"/>
                    <a:pt x="327792" y="611316"/>
                    <a:pt x="332245" y="663812"/>
                  </a:cubicBezTo>
                  <a:cubicBezTo>
                    <a:pt x="336698" y="716308"/>
                    <a:pt x="349611" y="847572"/>
                    <a:pt x="349611" y="847572"/>
                  </a:cubicBezTo>
                  <a:lnTo>
                    <a:pt x="108464" y="840512"/>
                  </a:lnTo>
                  <a:close/>
                </a:path>
              </a:pathLst>
            </a:custGeom>
            <a:solidFill>
              <a:srgbClr val="CA845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41" name="Google Shape;1041;p59"/>
            <p:cNvSpPr/>
            <p:nvPr/>
          </p:nvSpPr>
          <p:spPr>
            <a:xfrm>
              <a:off x="5961062" y="1895693"/>
              <a:ext cx="116508" cy="8485"/>
            </a:xfrm>
            <a:custGeom>
              <a:avLst/>
              <a:gdLst/>
              <a:ahLst/>
              <a:cxnLst/>
              <a:rect l="l" t="t" r="r" b="b"/>
              <a:pathLst>
                <a:path w="116508" h="8485" extrusionOk="0">
                  <a:moveTo>
                    <a:pt x="113878" y="3"/>
                  </a:moveTo>
                  <a:cubicBezTo>
                    <a:pt x="113473" y="-1"/>
                    <a:pt x="78376" y="-45"/>
                    <a:pt x="60969" y="384"/>
                  </a:cubicBezTo>
                  <a:cubicBezTo>
                    <a:pt x="59511" y="420"/>
                    <a:pt x="38137" y="1189"/>
                    <a:pt x="28584" y="1647"/>
                  </a:cubicBezTo>
                  <a:cubicBezTo>
                    <a:pt x="21985" y="1966"/>
                    <a:pt x="2878" y="3015"/>
                    <a:pt x="2554" y="3039"/>
                  </a:cubicBezTo>
                  <a:cubicBezTo>
                    <a:pt x="1057" y="3140"/>
                    <a:pt x="-77" y="4464"/>
                    <a:pt x="4" y="5950"/>
                  </a:cubicBezTo>
                  <a:cubicBezTo>
                    <a:pt x="125" y="7436"/>
                    <a:pt x="1421" y="8577"/>
                    <a:pt x="2919" y="8480"/>
                  </a:cubicBezTo>
                  <a:cubicBezTo>
                    <a:pt x="3242" y="8456"/>
                    <a:pt x="22228" y="7278"/>
                    <a:pt x="28867" y="6962"/>
                  </a:cubicBezTo>
                  <a:cubicBezTo>
                    <a:pt x="38380" y="6504"/>
                    <a:pt x="47812" y="6205"/>
                    <a:pt x="56799" y="5950"/>
                  </a:cubicBezTo>
                  <a:cubicBezTo>
                    <a:pt x="58256" y="5909"/>
                    <a:pt x="59633" y="5861"/>
                    <a:pt x="61131" y="5824"/>
                  </a:cubicBezTo>
                  <a:cubicBezTo>
                    <a:pt x="78416" y="5395"/>
                    <a:pt x="96592" y="5266"/>
                    <a:pt x="111732" y="5318"/>
                  </a:cubicBezTo>
                  <a:cubicBezTo>
                    <a:pt x="112785" y="5318"/>
                    <a:pt x="113473" y="5314"/>
                    <a:pt x="113878" y="5318"/>
                  </a:cubicBezTo>
                  <a:cubicBezTo>
                    <a:pt x="115335" y="5326"/>
                    <a:pt x="116509" y="4148"/>
                    <a:pt x="116509" y="2659"/>
                  </a:cubicBezTo>
                  <a:cubicBezTo>
                    <a:pt x="116509" y="1169"/>
                    <a:pt x="115335" y="11"/>
                    <a:pt x="113878" y="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42" name="Google Shape;1042;p59"/>
            <p:cNvSpPr/>
            <p:nvPr/>
          </p:nvSpPr>
          <p:spPr>
            <a:xfrm>
              <a:off x="5932615" y="1640465"/>
              <a:ext cx="223813" cy="235323"/>
            </a:xfrm>
            <a:custGeom>
              <a:avLst/>
              <a:gdLst/>
              <a:ahLst/>
              <a:cxnLst/>
              <a:rect l="l" t="t" r="r" b="b"/>
              <a:pathLst>
                <a:path w="223813" h="235323" extrusionOk="0">
                  <a:moveTo>
                    <a:pt x="101438" y="37"/>
                  </a:moveTo>
                  <a:cubicBezTo>
                    <a:pt x="186004" y="5481"/>
                    <a:pt x="29908" y="151821"/>
                    <a:pt x="119979" y="170167"/>
                  </a:cubicBezTo>
                  <a:cubicBezTo>
                    <a:pt x="196205" y="185704"/>
                    <a:pt x="129573" y="63236"/>
                    <a:pt x="179041" y="59403"/>
                  </a:cubicBezTo>
                  <a:cubicBezTo>
                    <a:pt x="228469" y="55565"/>
                    <a:pt x="269476" y="261116"/>
                    <a:pt x="115769" y="232610"/>
                  </a:cubicBezTo>
                  <a:cubicBezTo>
                    <a:pt x="-108254" y="191060"/>
                    <a:pt x="53306" y="-3064"/>
                    <a:pt x="101438" y="3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43" name="Google Shape;1043;p59"/>
            <p:cNvSpPr/>
            <p:nvPr/>
          </p:nvSpPr>
          <p:spPr>
            <a:xfrm>
              <a:off x="5977567" y="1429008"/>
              <a:ext cx="44207" cy="198783"/>
            </a:xfrm>
            <a:custGeom>
              <a:avLst/>
              <a:gdLst/>
              <a:ahLst/>
              <a:cxnLst/>
              <a:rect l="l" t="t" r="r" b="b"/>
              <a:pathLst>
                <a:path w="44207" h="198783" extrusionOk="0">
                  <a:moveTo>
                    <a:pt x="23252" y="28"/>
                  </a:moveTo>
                  <a:cubicBezTo>
                    <a:pt x="42804" y="-2765"/>
                    <a:pt x="59321" y="203811"/>
                    <a:pt x="21349" y="198690"/>
                  </a:cubicBezTo>
                  <a:cubicBezTo>
                    <a:pt x="-16582" y="193569"/>
                    <a:pt x="3740" y="2817"/>
                    <a:pt x="23252" y="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44" name="Google Shape;1044;p59"/>
            <p:cNvSpPr/>
            <p:nvPr/>
          </p:nvSpPr>
          <p:spPr>
            <a:xfrm>
              <a:off x="6076318" y="1433397"/>
              <a:ext cx="85209" cy="185555"/>
            </a:xfrm>
            <a:custGeom>
              <a:avLst/>
              <a:gdLst/>
              <a:ahLst/>
              <a:cxnLst/>
              <a:rect l="l" t="t" r="r" b="b"/>
              <a:pathLst>
                <a:path w="85209" h="185555" extrusionOk="0">
                  <a:moveTo>
                    <a:pt x="77763" y="436"/>
                  </a:moveTo>
                  <a:cubicBezTo>
                    <a:pt x="109621" y="11714"/>
                    <a:pt x="30359" y="190078"/>
                    <a:pt x="7406" y="185468"/>
                  </a:cubicBezTo>
                  <a:cubicBezTo>
                    <a:pt x="-22874" y="179399"/>
                    <a:pt x="47523" y="-10259"/>
                    <a:pt x="77763" y="4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45" name="Google Shape;1045;p59"/>
            <p:cNvSpPr/>
            <p:nvPr/>
          </p:nvSpPr>
          <p:spPr>
            <a:xfrm>
              <a:off x="6149557" y="1515829"/>
              <a:ext cx="110462" cy="153659"/>
            </a:xfrm>
            <a:custGeom>
              <a:avLst/>
              <a:gdLst/>
              <a:ahLst/>
              <a:cxnLst/>
              <a:rect l="l" t="t" r="r" b="b"/>
              <a:pathLst>
                <a:path w="110462" h="153659" extrusionOk="0">
                  <a:moveTo>
                    <a:pt x="105930" y="590"/>
                  </a:moveTo>
                  <a:cubicBezTo>
                    <a:pt x="132647" y="14904"/>
                    <a:pt x="33751" y="177303"/>
                    <a:pt x="4807" y="150727"/>
                  </a:cubicBezTo>
                  <a:cubicBezTo>
                    <a:pt x="-24137" y="124151"/>
                    <a:pt x="86256" y="-9960"/>
                    <a:pt x="105930" y="59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46" name="Google Shape;1046;p59"/>
            <p:cNvSpPr/>
            <p:nvPr/>
          </p:nvSpPr>
          <p:spPr>
            <a:xfrm>
              <a:off x="6204789" y="1712329"/>
              <a:ext cx="107214" cy="50413"/>
            </a:xfrm>
            <a:custGeom>
              <a:avLst/>
              <a:gdLst/>
              <a:ahLst/>
              <a:cxnLst/>
              <a:rect l="l" t="t" r="r" b="b"/>
              <a:pathLst>
                <a:path w="107214" h="50413" extrusionOk="0">
                  <a:moveTo>
                    <a:pt x="106845" y="4269"/>
                  </a:moveTo>
                  <a:cubicBezTo>
                    <a:pt x="114293" y="20644"/>
                    <a:pt x="6896" y="67485"/>
                    <a:pt x="379" y="43905"/>
                  </a:cubicBezTo>
                  <a:cubicBezTo>
                    <a:pt x="-7151" y="16762"/>
                    <a:pt x="99963" y="-10794"/>
                    <a:pt x="106845" y="426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47" name="Google Shape;1047;p59"/>
            <p:cNvSpPr/>
            <p:nvPr/>
          </p:nvSpPr>
          <p:spPr>
            <a:xfrm>
              <a:off x="5812105" y="1633672"/>
              <a:ext cx="79400" cy="101227"/>
            </a:xfrm>
            <a:custGeom>
              <a:avLst/>
              <a:gdLst/>
              <a:ahLst/>
              <a:cxnLst/>
              <a:rect l="l" t="t" r="r" b="b"/>
              <a:pathLst>
                <a:path w="79400" h="101227" extrusionOk="0">
                  <a:moveTo>
                    <a:pt x="4038" y="4770"/>
                  </a:moveTo>
                  <a:cubicBezTo>
                    <a:pt x="-12154" y="20128"/>
                    <a:pt x="24886" y="45417"/>
                    <a:pt x="35290" y="61144"/>
                  </a:cubicBezTo>
                  <a:cubicBezTo>
                    <a:pt x="45734" y="76871"/>
                    <a:pt x="61036" y="109224"/>
                    <a:pt x="74031" y="99407"/>
                  </a:cubicBezTo>
                  <a:cubicBezTo>
                    <a:pt x="87065" y="89590"/>
                    <a:pt x="73950" y="53137"/>
                    <a:pt x="60388" y="33763"/>
                  </a:cubicBezTo>
                  <a:cubicBezTo>
                    <a:pt x="46787" y="14388"/>
                    <a:pt x="20190" y="-10589"/>
                    <a:pt x="4038" y="477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048" name="Google Shape;1048;p59"/>
          <p:cNvGrpSpPr/>
          <p:nvPr/>
        </p:nvGrpSpPr>
        <p:grpSpPr>
          <a:xfrm flipH="1">
            <a:off x="905712" y="4228180"/>
            <a:ext cx="845461" cy="915483"/>
            <a:chOff x="4039955" y="3994227"/>
            <a:chExt cx="2640414" cy="2859096"/>
          </a:xfrm>
        </p:grpSpPr>
        <p:grpSp>
          <p:nvGrpSpPr>
            <p:cNvPr id="1049" name="Google Shape;1049;p59"/>
            <p:cNvGrpSpPr/>
            <p:nvPr/>
          </p:nvGrpSpPr>
          <p:grpSpPr>
            <a:xfrm>
              <a:off x="4039955" y="3994227"/>
              <a:ext cx="2640414" cy="2859096"/>
              <a:chOff x="6113777" y="1739514"/>
              <a:chExt cx="471983" cy="511064"/>
            </a:xfrm>
          </p:grpSpPr>
          <p:sp>
            <p:nvSpPr>
              <p:cNvPr id="1050" name="Google Shape;1050;p59"/>
              <p:cNvSpPr/>
              <p:nvPr/>
            </p:nvSpPr>
            <p:spPr>
              <a:xfrm>
                <a:off x="6113777" y="1739514"/>
                <a:ext cx="471983" cy="511064"/>
              </a:xfrm>
              <a:custGeom>
                <a:avLst/>
                <a:gdLst/>
                <a:ahLst/>
                <a:cxnLst/>
                <a:rect l="l" t="t" r="r" b="b"/>
                <a:pathLst>
                  <a:path w="471983" h="511064" extrusionOk="0">
                    <a:moveTo>
                      <a:pt x="93414" y="511065"/>
                    </a:moveTo>
                    <a:lnTo>
                      <a:pt x="127419" y="408837"/>
                    </a:lnTo>
                    <a:cubicBezTo>
                      <a:pt x="127419" y="408837"/>
                      <a:pt x="93212" y="370457"/>
                      <a:pt x="81877" y="341201"/>
                    </a:cubicBezTo>
                    <a:cubicBezTo>
                      <a:pt x="71514" y="314508"/>
                      <a:pt x="61029" y="291697"/>
                      <a:pt x="39048" y="267489"/>
                    </a:cubicBezTo>
                    <a:cubicBezTo>
                      <a:pt x="21520" y="248183"/>
                      <a:pt x="-12242" y="224903"/>
                      <a:pt x="4558" y="203407"/>
                    </a:cubicBezTo>
                    <a:cubicBezTo>
                      <a:pt x="34717" y="164816"/>
                      <a:pt x="107381" y="275707"/>
                      <a:pt x="130091" y="277148"/>
                    </a:cubicBezTo>
                    <a:cubicBezTo>
                      <a:pt x="162273" y="279196"/>
                      <a:pt x="173486" y="187255"/>
                      <a:pt x="173486" y="126056"/>
                    </a:cubicBezTo>
                    <a:cubicBezTo>
                      <a:pt x="173486" y="72661"/>
                      <a:pt x="160694" y="2600"/>
                      <a:pt x="198139" y="1130"/>
                    </a:cubicBezTo>
                    <a:cubicBezTo>
                      <a:pt x="229715" y="-112"/>
                      <a:pt x="230079" y="176689"/>
                      <a:pt x="244288" y="179584"/>
                    </a:cubicBezTo>
                    <a:cubicBezTo>
                      <a:pt x="267241" y="184264"/>
                      <a:pt x="267322" y="-3901"/>
                      <a:pt x="311285" y="62"/>
                    </a:cubicBezTo>
                    <a:cubicBezTo>
                      <a:pt x="346625" y="3252"/>
                      <a:pt x="291854" y="197987"/>
                      <a:pt x="312904" y="205719"/>
                    </a:cubicBezTo>
                    <a:cubicBezTo>
                      <a:pt x="324036" y="209803"/>
                      <a:pt x="333590" y="177916"/>
                      <a:pt x="350025" y="141236"/>
                    </a:cubicBezTo>
                    <a:cubicBezTo>
                      <a:pt x="368606" y="99889"/>
                      <a:pt x="379658" y="53918"/>
                      <a:pt x="411314" y="73304"/>
                    </a:cubicBezTo>
                    <a:cubicBezTo>
                      <a:pt x="426171" y="82409"/>
                      <a:pt x="408156" y="127926"/>
                      <a:pt x="390183" y="172613"/>
                    </a:cubicBezTo>
                    <a:cubicBezTo>
                      <a:pt x="377755" y="203557"/>
                      <a:pt x="350349" y="247823"/>
                      <a:pt x="359174" y="256515"/>
                    </a:cubicBezTo>
                    <a:cubicBezTo>
                      <a:pt x="366663" y="263882"/>
                      <a:pt x="444225" y="161776"/>
                      <a:pt x="462765" y="171391"/>
                    </a:cubicBezTo>
                    <a:cubicBezTo>
                      <a:pt x="488350" y="184648"/>
                      <a:pt x="456046" y="230606"/>
                      <a:pt x="422365" y="265384"/>
                    </a:cubicBezTo>
                    <a:cubicBezTo>
                      <a:pt x="403582" y="284730"/>
                      <a:pt x="385730" y="299291"/>
                      <a:pt x="385730" y="299291"/>
                    </a:cubicBezTo>
                    <a:cubicBezTo>
                      <a:pt x="385730" y="299291"/>
                      <a:pt x="362696" y="349140"/>
                      <a:pt x="350147" y="375703"/>
                    </a:cubicBezTo>
                    <a:cubicBezTo>
                      <a:pt x="323308" y="432580"/>
                      <a:pt x="287603" y="444671"/>
                      <a:pt x="287603" y="444671"/>
                    </a:cubicBezTo>
                    <a:lnTo>
                      <a:pt x="271087" y="509263"/>
                    </a:lnTo>
                    <a:lnTo>
                      <a:pt x="93414" y="511065"/>
                    </a:lnTo>
                    <a:close/>
                  </a:path>
                </a:pathLst>
              </a:custGeom>
              <a:solidFill>
                <a:srgbClr val="FDBB8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51" name="Google Shape;1051;p59"/>
              <p:cNvSpPr/>
              <p:nvPr/>
            </p:nvSpPr>
            <p:spPr>
              <a:xfrm>
                <a:off x="6319319" y="1930959"/>
                <a:ext cx="73474" cy="10292"/>
              </a:xfrm>
              <a:custGeom>
                <a:avLst/>
                <a:gdLst/>
                <a:ahLst/>
                <a:cxnLst/>
                <a:rect l="l" t="t" r="r" b="b"/>
                <a:pathLst>
                  <a:path w="73474" h="10292" extrusionOk="0">
                    <a:moveTo>
                      <a:pt x="36277" y="98"/>
                    </a:moveTo>
                    <a:cubicBezTo>
                      <a:pt x="29355" y="405"/>
                      <a:pt x="21987" y="1280"/>
                      <a:pt x="14620" y="2502"/>
                    </a:cubicBezTo>
                    <a:cubicBezTo>
                      <a:pt x="11341" y="3049"/>
                      <a:pt x="8305" y="3559"/>
                      <a:pt x="5512" y="4146"/>
                    </a:cubicBezTo>
                    <a:cubicBezTo>
                      <a:pt x="3852" y="4498"/>
                      <a:pt x="2637" y="4870"/>
                      <a:pt x="1990" y="5032"/>
                    </a:cubicBezTo>
                    <a:cubicBezTo>
                      <a:pt x="533" y="5384"/>
                      <a:pt x="-277" y="6749"/>
                      <a:pt x="87" y="8194"/>
                    </a:cubicBezTo>
                    <a:cubicBezTo>
                      <a:pt x="451" y="9643"/>
                      <a:pt x="1787" y="10570"/>
                      <a:pt x="3244" y="10218"/>
                    </a:cubicBezTo>
                    <a:cubicBezTo>
                      <a:pt x="3852" y="10072"/>
                      <a:pt x="5066" y="9801"/>
                      <a:pt x="6645" y="9461"/>
                    </a:cubicBezTo>
                    <a:cubicBezTo>
                      <a:pt x="9357" y="8890"/>
                      <a:pt x="12312" y="8348"/>
                      <a:pt x="15510" y="7813"/>
                    </a:cubicBezTo>
                    <a:cubicBezTo>
                      <a:pt x="22676" y="6623"/>
                      <a:pt x="29841" y="5834"/>
                      <a:pt x="36520" y="5538"/>
                    </a:cubicBezTo>
                    <a:cubicBezTo>
                      <a:pt x="36885" y="5522"/>
                      <a:pt x="37168" y="5425"/>
                      <a:pt x="37532" y="5413"/>
                    </a:cubicBezTo>
                    <a:cubicBezTo>
                      <a:pt x="45386" y="5129"/>
                      <a:pt x="53765" y="5518"/>
                      <a:pt x="62064" y="6295"/>
                    </a:cubicBezTo>
                    <a:cubicBezTo>
                      <a:pt x="64291" y="6506"/>
                      <a:pt x="66355" y="6708"/>
                      <a:pt x="68136" y="6931"/>
                    </a:cubicBezTo>
                    <a:cubicBezTo>
                      <a:pt x="69229" y="7060"/>
                      <a:pt x="70039" y="7251"/>
                      <a:pt x="70403" y="7307"/>
                    </a:cubicBezTo>
                    <a:cubicBezTo>
                      <a:pt x="71901" y="7522"/>
                      <a:pt x="73237" y="6506"/>
                      <a:pt x="73439" y="5032"/>
                    </a:cubicBezTo>
                    <a:cubicBezTo>
                      <a:pt x="73682" y="3559"/>
                      <a:pt x="72670" y="2085"/>
                      <a:pt x="71172" y="1871"/>
                    </a:cubicBezTo>
                    <a:cubicBezTo>
                      <a:pt x="70767" y="1806"/>
                      <a:pt x="70039" y="1753"/>
                      <a:pt x="68905" y="1616"/>
                    </a:cubicBezTo>
                    <a:cubicBezTo>
                      <a:pt x="67043" y="1389"/>
                      <a:pt x="64857" y="1195"/>
                      <a:pt x="62590" y="984"/>
                    </a:cubicBezTo>
                    <a:cubicBezTo>
                      <a:pt x="54089" y="187"/>
                      <a:pt x="45507" y="-194"/>
                      <a:pt x="37411" y="98"/>
                    </a:cubicBezTo>
                    <a:cubicBezTo>
                      <a:pt x="37006" y="110"/>
                      <a:pt x="36641" y="81"/>
                      <a:pt x="36277" y="98"/>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52" name="Google Shape;1052;p59"/>
              <p:cNvSpPr/>
              <p:nvPr/>
            </p:nvSpPr>
            <p:spPr>
              <a:xfrm>
                <a:off x="6269970" y="2156009"/>
                <a:ext cx="94366" cy="23675"/>
              </a:xfrm>
              <a:custGeom>
                <a:avLst/>
                <a:gdLst/>
                <a:ahLst/>
                <a:cxnLst/>
                <a:rect l="l" t="t" r="r" b="b"/>
                <a:pathLst>
                  <a:path w="94366" h="23675" extrusionOk="0">
                    <a:moveTo>
                      <a:pt x="3774" y="224"/>
                    </a:moveTo>
                    <a:cubicBezTo>
                      <a:pt x="2397" y="-367"/>
                      <a:pt x="819" y="249"/>
                      <a:pt x="211" y="1617"/>
                    </a:cubicBezTo>
                    <a:cubicBezTo>
                      <a:pt x="-355" y="2985"/>
                      <a:pt x="252" y="4568"/>
                      <a:pt x="1628" y="5159"/>
                    </a:cubicBezTo>
                    <a:cubicBezTo>
                      <a:pt x="1952" y="5301"/>
                      <a:pt x="6486" y="7224"/>
                      <a:pt x="8308" y="7940"/>
                    </a:cubicBezTo>
                    <a:cubicBezTo>
                      <a:pt x="13529" y="9988"/>
                      <a:pt x="19075" y="12101"/>
                      <a:pt x="24783" y="14012"/>
                    </a:cubicBezTo>
                    <a:cubicBezTo>
                      <a:pt x="30613" y="15971"/>
                      <a:pt x="36199" y="17567"/>
                      <a:pt x="41583" y="18947"/>
                    </a:cubicBezTo>
                    <a:cubicBezTo>
                      <a:pt x="44700" y="19748"/>
                      <a:pt x="47736" y="20542"/>
                      <a:pt x="50570" y="21097"/>
                    </a:cubicBezTo>
                    <a:cubicBezTo>
                      <a:pt x="64090" y="23736"/>
                      <a:pt x="77085" y="24137"/>
                      <a:pt x="88136" y="23250"/>
                    </a:cubicBezTo>
                    <a:cubicBezTo>
                      <a:pt x="89230" y="23161"/>
                      <a:pt x="91861" y="22768"/>
                      <a:pt x="92063" y="22744"/>
                    </a:cubicBezTo>
                    <a:cubicBezTo>
                      <a:pt x="93561" y="22529"/>
                      <a:pt x="94573" y="21182"/>
                      <a:pt x="94330" y="19708"/>
                    </a:cubicBezTo>
                    <a:cubicBezTo>
                      <a:pt x="94128" y="18230"/>
                      <a:pt x="92792" y="17218"/>
                      <a:pt x="91294" y="17429"/>
                    </a:cubicBezTo>
                    <a:cubicBezTo>
                      <a:pt x="90687" y="17518"/>
                      <a:pt x="89432" y="17664"/>
                      <a:pt x="87651" y="17809"/>
                    </a:cubicBezTo>
                    <a:cubicBezTo>
                      <a:pt x="77045" y="18659"/>
                      <a:pt x="64577" y="18315"/>
                      <a:pt x="51582" y="15785"/>
                    </a:cubicBezTo>
                    <a:cubicBezTo>
                      <a:pt x="48829" y="15247"/>
                      <a:pt x="45995" y="14538"/>
                      <a:pt x="43000" y="13761"/>
                    </a:cubicBezTo>
                    <a:cubicBezTo>
                      <a:pt x="37738" y="12413"/>
                      <a:pt x="32111" y="10745"/>
                      <a:pt x="26403" y="8827"/>
                    </a:cubicBezTo>
                    <a:cubicBezTo>
                      <a:pt x="20816" y="6944"/>
                      <a:pt x="15311" y="4896"/>
                      <a:pt x="10210" y="2880"/>
                    </a:cubicBezTo>
                    <a:cubicBezTo>
                      <a:pt x="8429" y="2176"/>
                      <a:pt x="4057" y="354"/>
                      <a:pt x="3774" y="224"/>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53" name="Google Shape;1053;p59"/>
              <p:cNvSpPr/>
              <p:nvPr/>
            </p:nvSpPr>
            <p:spPr>
              <a:xfrm>
                <a:off x="6487563" y="1923194"/>
                <a:ext cx="90796" cy="95941"/>
              </a:xfrm>
              <a:custGeom>
                <a:avLst/>
                <a:gdLst/>
                <a:ahLst/>
                <a:cxnLst/>
                <a:rect l="l" t="t" r="r" b="b"/>
                <a:pathLst>
                  <a:path w="90796" h="95941" extrusionOk="0">
                    <a:moveTo>
                      <a:pt x="88292" y="681"/>
                    </a:moveTo>
                    <a:cubicBezTo>
                      <a:pt x="106064" y="13513"/>
                      <a:pt x="24170" y="111608"/>
                      <a:pt x="3079" y="93784"/>
                    </a:cubicBezTo>
                    <a:cubicBezTo>
                      <a:pt x="-18012" y="75960"/>
                      <a:pt x="75703" y="-8395"/>
                      <a:pt x="88292" y="68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54" name="Google Shape;1054;p59"/>
              <p:cNvSpPr/>
              <p:nvPr/>
            </p:nvSpPr>
            <p:spPr>
              <a:xfrm>
                <a:off x="6295786" y="1753852"/>
                <a:ext cx="35864" cy="172434"/>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55" name="Google Shape;1055;p59"/>
              <p:cNvSpPr/>
              <p:nvPr/>
            </p:nvSpPr>
            <p:spPr>
              <a:xfrm>
                <a:off x="6384066" y="1747575"/>
                <a:ext cx="44912" cy="178777"/>
              </a:xfrm>
              <a:custGeom>
                <a:avLst/>
                <a:gdLst/>
                <a:ahLst/>
                <a:cxnLst/>
                <a:rect l="l" t="t" r="r" b="b"/>
                <a:pathLst>
                  <a:path w="44912" h="178777" extrusionOk="0">
                    <a:moveTo>
                      <a:pt x="37636" y="0"/>
                    </a:moveTo>
                    <a:cubicBezTo>
                      <a:pt x="56460" y="203"/>
                      <a:pt x="35652" y="183174"/>
                      <a:pt x="10595" y="178697"/>
                    </a:cubicBezTo>
                    <a:cubicBezTo>
                      <a:pt x="-17459" y="173689"/>
                      <a:pt x="16748" y="-223"/>
                      <a:pt x="37636"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56" name="Google Shape;1056;p59"/>
              <p:cNvSpPr/>
              <p:nvPr/>
            </p:nvSpPr>
            <p:spPr>
              <a:xfrm>
                <a:off x="6124636" y="1946983"/>
                <a:ext cx="94783" cy="91404"/>
              </a:xfrm>
              <a:custGeom>
                <a:avLst/>
                <a:gdLst/>
                <a:ahLst/>
                <a:cxnLst/>
                <a:rect l="l" t="t" r="r" b="b"/>
                <a:pathLst>
                  <a:path w="94783" h="91404" extrusionOk="0">
                    <a:moveTo>
                      <a:pt x="1675" y="4148"/>
                    </a:moveTo>
                    <a:cubicBezTo>
                      <a:pt x="12119" y="-8681"/>
                      <a:pt x="41589" y="11078"/>
                      <a:pt x="55960" y="25020"/>
                    </a:cubicBezTo>
                    <a:cubicBezTo>
                      <a:pt x="70331" y="38966"/>
                      <a:pt x="106400" y="78824"/>
                      <a:pt x="91057" y="89656"/>
                    </a:cubicBezTo>
                    <a:cubicBezTo>
                      <a:pt x="78427" y="98562"/>
                      <a:pt x="56688" y="71318"/>
                      <a:pt x="45030" y="55620"/>
                    </a:cubicBezTo>
                    <a:cubicBezTo>
                      <a:pt x="32885" y="39265"/>
                      <a:pt x="-8810" y="16980"/>
                      <a:pt x="1675" y="414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57" name="Google Shape;1057;p59"/>
              <p:cNvSpPr/>
              <p:nvPr/>
            </p:nvSpPr>
            <p:spPr>
              <a:xfrm>
                <a:off x="6243069" y="1953813"/>
                <a:ext cx="186818" cy="188203"/>
              </a:xfrm>
              <a:custGeom>
                <a:avLst/>
                <a:gdLst/>
                <a:ahLst/>
                <a:cxnLst/>
                <a:rect l="l" t="t" r="r" b="b"/>
                <a:pathLst>
                  <a:path w="186818" h="188203" extrusionOk="0">
                    <a:moveTo>
                      <a:pt x="135035" y="109354"/>
                    </a:moveTo>
                    <a:cubicBezTo>
                      <a:pt x="228385" y="49773"/>
                      <a:pt x="173613" y="6369"/>
                      <a:pt x="139893" y="973"/>
                    </a:cubicBezTo>
                    <a:cubicBezTo>
                      <a:pt x="53263" y="-12880"/>
                      <a:pt x="-31181" y="125060"/>
                      <a:pt x="11365" y="167298"/>
                    </a:cubicBezTo>
                    <a:cubicBezTo>
                      <a:pt x="69738" y="225227"/>
                      <a:pt x="73746" y="148499"/>
                      <a:pt x="135035" y="10935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58" name="Google Shape;1058;p59"/>
              <p:cNvSpPr/>
              <p:nvPr/>
            </p:nvSpPr>
            <p:spPr>
              <a:xfrm>
                <a:off x="6288502" y="1981043"/>
                <a:ext cx="163597" cy="173381"/>
              </a:xfrm>
              <a:custGeom>
                <a:avLst/>
                <a:gdLst/>
                <a:ahLst/>
                <a:cxnLst/>
                <a:rect l="l" t="t" r="r" b="b"/>
                <a:pathLst>
                  <a:path w="163597" h="173381" extrusionOk="0">
                    <a:moveTo>
                      <a:pt x="5482" y="116743"/>
                    </a:moveTo>
                    <a:cubicBezTo>
                      <a:pt x="18112" y="143672"/>
                      <a:pt x="38353" y="123063"/>
                      <a:pt x="54383" y="131349"/>
                    </a:cubicBezTo>
                    <a:cubicBezTo>
                      <a:pt x="64948" y="136802"/>
                      <a:pt x="69807" y="167232"/>
                      <a:pt x="100613" y="172539"/>
                    </a:cubicBezTo>
                    <a:cubicBezTo>
                      <a:pt x="169390" y="184379"/>
                      <a:pt x="189186" y="68494"/>
                      <a:pt x="122796" y="14909"/>
                    </a:cubicBezTo>
                    <a:cubicBezTo>
                      <a:pt x="58593" y="-36936"/>
                      <a:pt x="-21843" y="58507"/>
                      <a:pt x="5482" y="11674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059" name="Google Shape;1059;p59"/>
            <p:cNvSpPr/>
            <p:nvPr/>
          </p:nvSpPr>
          <p:spPr>
            <a:xfrm rot="-9362095">
              <a:off x="5995679" y="4414603"/>
              <a:ext cx="200652" cy="964736"/>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060" name="Google Shape;1060;p59"/>
          <p:cNvGrpSpPr/>
          <p:nvPr/>
        </p:nvGrpSpPr>
        <p:grpSpPr>
          <a:xfrm>
            <a:off x="135482" y="114068"/>
            <a:ext cx="1266663" cy="1052648"/>
            <a:chOff x="10149393" y="292465"/>
            <a:chExt cx="1688884" cy="1403531"/>
          </a:xfrm>
        </p:grpSpPr>
        <p:sp>
          <p:nvSpPr>
            <p:cNvPr id="1061" name="Google Shape;1061;p59"/>
            <p:cNvSpPr/>
            <p:nvPr/>
          </p:nvSpPr>
          <p:spPr>
            <a:xfrm>
              <a:off x="10149393" y="292465"/>
              <a:ext cx="1688884" cy="1403531"/>
            </a:xfrm>
            <a:custGeom>
              <a:avLst/>
              <a:gdLst/>
              <a:ahLst/>
              <a:cxnLst/>
              <a:rect l="l" t="t" r="r" b="b"/>
              <a:pathLst>
                <a:path w="497096" h="413107" extrusionOk="0">
                  <a:moveTo>
                    <a:pt x="253390" y="143"/>
                  </a:moveTo>
                  <a:cubicBezTo>
                    <a:pt x="214038" y="1556"/>
                    <a:pt x="175617" y="13680"/>
                    <a:pt x="140674" y="32403"/>
                  </a:cubicBezTo>
                  <a:cubicBezTo>
                    <a:pt x="95999" y="56343"/>
                    <a:pt x="56720" y="90748"/>
                    <a:pt x="31755" y="135253"/>
                  </a:cubicBezTo>
                  <a:cubicBezTo>
                    <a:pt x="-2355" y="196056"/>
                    <a:pt x="-6500" y="268291"/>
                    <a:pt x="7592" y="335506"/>
                  </a:cubicBezTo>
                  <a:cubicBezTo>
                    <a:pt x="11826" y="355706"/>
                    <a:pt x="17441" y="376214"/>
                    <a:pt x="25683" y="395216"/>
                  </a:cubicBezTo>
                  <a:cubicBezTo>
                    <a:pt x="32212" y="410238"/>
                    <a:pt x="49623" y="417181"/>
                    <a:pt x="64646" y="410651"/>
                  </a:cubicBezTo>
                  <a:cubicBezTo>
                    <a:pt x="79669" y="404122"/>
                    <a:pt x="86607" y="386581"/>
                    <a:pt x="80077" y="371559"/>
                  </a:cubicBezTo>
                  <a:cubicBezTo>
                    <a:pt x="80166" y="371769"/>
                    <a:pt x="79911" y="371138"/>
                    <a:pt x="79826" y="370927"/>
                  </a:cubicBezTo>
                  <a:cubicBezTo>
                    <a:pt x="79669" y="370551"/>
                    <a:pt x="79474" y="370300"/>
                    <a:pt x="79320" y="369915"/>
                  </a:cubicBezTo>
                  <a:cubicBezTo>
                    <a:pt x="78980" y="369073"/>
                    <a:pt x="78758" y="368235"/>
                    <a:pt x="78434" y="367385"/>
                  </a:cubicBezTo>
                  <a:cubicBezTo>
                    <a:pt x="77398" y="364669"/>
                    <a:pt x="76329" y="361920"/>
                    <a:pt x="75398" y="359163"/>
                  </a:cubicBezTo>
                  <a:cubicBezTo>
                    <a:pt x="72681" y="351140"/>
                    <a:pt x="70350" y="342971"/>
                    <a:pt x="68314" y="334749"/>
                  </a:cubicBezTo>
                  <a:cubicBezTo>
                    <a:pt x="62055" y="309468"/>
                    <a:pt x="58865" y="283378"/>
                    <a:pt x="59586" y="257329"/>
                  </a:cubicBezTo>
                  <a:cubicBezTo>
                    <a:pt x="61027" y="205120"/>
                    <a:pt x="79871" y="157441"/>
                    <a:pt x="118535" y="121587"/>
                  </a:cubicBezTo>
                  <a:cubicBezTo>
                    <a:pt x="135237" y="106103"/>
                    <a:pt x="154599" y="93509"/>
                    <a:pt x="174957" y="83385"/>
                  </a:cubicBezTo>
                  <a:cubicBezTo>
                    <a:pt x="191348" y="75232"/>
                    <a:pt x="208609" y="68848"/>
                    <a:pt x="226571" y="65168"/>
                  </a:cubicBezTo>
                  <a:cubicBezTo>
                    <a:pt x="239784" y="62460"/>
                    <a:pt x="253317" y="61185"/>
                    <a:pt x="266797" y="61877"/>
                  </a:cubicBezTo>
                  <a:cubicBezTo>
                    <a:pt x="306189" y="63909"/>
                    <a:pt x="342096" y="82458"/>
                    <a:pt x="371417" y="108054"/>
                  </a:cubicBezTo>
                  <a:cubicBezTo>
                    <a:pt x="389775" y="124076"/>
                    <a:pt x="405790" y="142799"/>
                    <a:pt x="419614" y="162829"/>
                  </a:cubicBezTo>
                  <a:cubicBezTo>
                    <a:pt x="424213" y="169488"/>
                    <a:pt x="428593" y="176321"/>
                    <a:pt x="432645" y="183321"/>
                  </a:cubicBezTo>
                  <a:cubicBezTo>
                    <a:pt x="433924" y="185535"/>
                    <a:pt x="435114" y="187774"/>
                    <a:pt x="436312" y="190028"/>
                  </a:cubicBezTo>
                  <a:cubicBezTo>
                    <a:pt x="436632" y="190632"/>
                    <a:pt x="437013" y="191190"/>
                    <a:pt x="437324" y="191798"/>
                  </a:cubicBezTo>
                  <a:cubicBezTo>
                    <a:pt x="437438" y="192016"/>
                    <a:pt x="437814" y="192648"/>
                    <a:pt x="437705" y="192429"/>
                  </a:cubicBezTo>
                  <a:cubicBezTo>
                    <a:pt x="445348" y="207950"/>
                    <a:pt x="464058" y="214370"/>
                    <a:pt x="479579" y="206727"/>
                  </a:cubicBezTo>
                  <a:cubicBezTo>
                    <a:pt x="495099" y="199084"/>
                    <a:pt x="501516" y="180248"/>
                    <a:pt x="493873" y="164728"/>
                  </a:cubicBezTo>
                  <a:cubicBezTo>
                    <a:pt x="486432" y="149669"/>
                    <a:pt x="477077" y="135444"/>
                    <a:pt x="467309" y="121842"/>
                  </a:cubicBezTo>
                  <a:cubicBezTo>
                    <a:pt x="453157" y="102136"/>
                    <a:pt x="437187" y="83668"/>
                    <a:pt x="419363" y="67192"/>
                  </a:cubicBezTo>
                  <a:cubicBezTo>
                    <a:pt x="384063" y="34564"/>
                    <a:pt x="340870" y="9980"/>
                    <a:pt x="292985" y="2422"/>
                  </a:cubicBezTo>
                  <a:cubicBezTo>
                    <a:pt x="279788" y="341"/>
                    <a:pt x="266506" y="-327"/>
                    <a:pt x="253390" y="14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62" name="Google Shape;1062;p59"/>
            <p:cNvSpPr/>
            <p:nvPr/>
          </p:nvSpPr>
          <p:spPr>
            <a:xfrm>
              <a:off x="10400608" y="556687"/>
              <a:ext cx="1216706" cy="1047344"/>
            </a:xfrm>
            <a:custGeom>
              <a:avLst/>
              <a:gdLst/>
              <a:ahLst/>
              <a:cxnLst/>
              <a:rect l="l" t="t" r="r" b="b"/>
              <a:pathLst>
                <a:path w="358118" h="308269" extrusionOk="0">
                  <a:moveTo>
                    <a:pt x="183751" y="49"/>
                  </a:moveTo>
                  <a:cubicBezTo>
                    <a:pt x="152799" y="839"/>
                    <a:pt x="122567" y="10975"/>
                    <a:pt x="95578" y="26738"/>
                  </a:cubicBezTo>
                  <a:cubicBezTo>
                    <a:pt x="66586" y="43676"/>
                    <a:pt x="41410" y="67195"/>
                    <a:pt x="24607" y="96443"/>
                  </a:cubicBezTo>
                  <a:cubicBezTo>
                    <a:pt x="-1467" y="141831"/>
                    <a:pt x="-4900" y="196108"/>
                    <a:pt x="5378" y="246604"/>
                  </a:cubicBezTo>
                  <a:cubicBezTo>
                    <a:pt x="8382" y="261356"/>
                    <a:pt x="12304" y="276204"/>
                    <a:pt x="18158" y="290122"/>
                  </a:cubicBezTo>
                  <a:cubicBezTo>
                    <a:pt x="24518" y="305213"/>
                    <a:pt x="41900" y="312297"/>
                    <a:pt x="56992" y="305934"/>
                  </a:cubicBezTo>
                  <a:cubicBezTo>
                    <a:pt x="72087" y="299570"/>
                    <a:pt x="79167" y="282191"/>
                    <a:pt x="72808" y="267096"/>
                  </a:cubicBezTo>
                  <a:cubicBezTo>
                    <a:pt x="72941" y="267424"/>
                    <a:pt x="72553" y="266412"/>
                    <a:pt x="72427" y="266084"/>
                  </a:cubicBezTo>
                  <a:cubicBezTo>
                    <a:pt x="72120" y="265299"/>
                    <a:pt x="71828" y="264477"/>
                    <a:pt x="71541" y="263683"/>
                  </a:cubicBezTo>
                  <a:cubicBezTo>
                    <a:pt x="70832" y="261724"/>
                    <a:pt x="70152" y="259720"/>
                    <a:pt x="69517" y="257737"/>
                  </a:cubicBezTo>
                  <a:cubicBezTo>
                    <a:pt x="67897" y="252681"/>
                    <a:pt x="66452" y="247592"/>
                    <a:pt x="65217" y="242431"/>
                  </a:cubicBezTo>
                  <a:cubicBezTo>
                    <a:pt x="61323" y="226198"/>
                    <a:pt x="59157" y="209544"/>
                    <a:pt x="59396" y="192841"/>
                  </a:cubicBezTo>
                  <a:cubicBezTo>
                    <a:pt x="59595" y="178903"/>
                    <a:pt x="61457" y="164808"/>
                    <a:pt x="65594" y="151473"/>
                  </a:cubicBezTo>
                  <a:cubicBezTo>
                    <a:pt x="75937" y="118125"/>
                    <a:pt x="99537" y="93877"/>
                    <a:pt x="129732" y="77595"/>
                  </a:cubicBezTo>
                  <a:cubicBezTo>
                    <a:pt x="154357" y="64313"/>
                    <a:pt x="182686" y="57322"/>
                    <a:pt x="210189" y="65196"/>
                  </a:cubicBezTo>
                  <a:cubicBezTo>
                    <a:pt x="217897" y="67406"/>
                    <a:pt x="225232" y="70608"/>
                    <a:pt x="232203" y="74559"/>
                  </a:cubicBezTo>
                  <a:cubicBezTo>
                    <a:pt x="240659" y="79352"/>
                    <a:pt x="248517" y="85262"/>
                    <a:pt x="255730" y="91764"/>
                  </a:cubicBezTo>
                  <a:cubicBezTo>
                    <a:pt x="267701" y="102548"/>
                    <a:pt x="278031" y="115073"/>
                    <a:pt x="286978" y="128448"/>
                  </a:cubicBezTo>
                  <a:cubicBezTo>
                    <a:pt x="289771" y="132625"/>
                    <a:pt x="292333" y="136860"/>
                    <a:pt x="294819" y="141228"/>
                  </a:cubicBezTo>
                  <a:cubicBezTo>
                    <a:pt x="295734" y="142835"/>
                    <a:pt x="296620" y="144523"/>
                    <a:pt x="297479" y="146158"/>
                  </a:cubicBezTo>
                  <a:cubicBezTo>
                    <a:pt x="297722" y="146628"/>
                    <a:pt x="298001" y="147085"/>
                    <a:pt x="298236" y="147551"/>
                  </a:cubicBezTo>
                  <a:cubicBezTo>
                    <a:pt x="298276" y="147632"/>
                    <a:pt x="298515" y="148239"/>
                    <a:pt x="298491" y="148182"/>
                  </a:cubicBezTo>
                  <a:cubicBezTo>
                    <a:pt x="305943" y="163796"/>
                    <a:pt x="324751" y="170313"/>
                    <a:pt x="340360" y="162857"/>
                  </a:cubicBezTo>
                  <a:cubicBezTo>
                    <a:pt x="355974" y="155400"/>
                    <a:pt x="362492" y="136722"/>
                    <a:pt x="355035" y="121112"/>
                  </a:cubicBezTo>
                  <a:cubicBezTo>
                    <a:pt x="350436" y="111522"/>
                    <a:pt x="344898" y="102471"/>
                    <a:pt x="338972" y="93662"/>
                  </a:cubicBezTo>
                  <a:cubicBezTo>
                    <a:pt x="328342" y="77862"/>
                    <a:pt x="316084" y="63026"/>
                    <a:pt x="302284" y="49890"/>
                  </a:cubicBezTo>
                  <a:cubicBezTo>
                    <a:pt x="277950" y="26722"/>
                    <a:pt x="248132" y="8915"/>
                    <a:pt x="214869" y="2579"/>
                  </a:cubicBezTo>
                  <a:cubicBezTo>
                    <a:pt x="204489" y="600"/>
                    <a:pt x="194065" y="-218"/>
                    <a:pt x="183751" y="49"/>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63" name="Google Shape;1063;p59"/>
            <p:cNvSpPr/>
            <p:nvPr/>
          </p:nvSpPr>
          <p:spPr>
            <a:xfrm>
              <a:off x="10661248" y="869343"/>
              <a:ext cx="762046" cy="667249"/>
            </a:xfrm>
            <a:custGeom>
              <a:avLst/>
              <a:gdLst/>
              <a:ahLst/>
              <a:cxnLst/>
              <a:rect l="l" t="t" r="r" b="b"/>
              <a:pathLst>
                <a:path w="224296" h="196394" extrusionOk="0">
                  <a:moveTo>
                    <a:pt x="114424" y="34"/>
                  </a:moveTo>
                  <a:cubicBezTo>
                    <a:pt x="74610" y="965"/>
                    <a:pt x="34716" y="25970"/>
                    <a:pt x="15245" y="59994"/>
                  </a:cubicBezTo>
                  <a:cubicBezTo>
                    <a:pt x="-660" y="87797"/>
                    <a:pt x="-3093" y="120898"/>
                    <a:pt x="3230" y="151838"/>
                  </a:cubicBezTo>
                  <a:cubicBezTo>
                    <a:pt x="5056" y="160781"/>
                    <a:pt x="7428" y="169711"/>
                    <a:pt x="10946" y="178151"/>
                  </a:cubicBezTo>
                  <a:cubicBezTo>
                    <a:pt x="17277" y="193259"/>
                    <a:pt x="34676" y="200420"/>
                    <a:pt x="49783" y="194089"/>
                  </a:cubicBezTo>
                  <a:cubicBezTo>
                    <a:pt x="64887" y="187761"/>
                    <a:pt x="72052" y="170358"/>
                    <a:pt x="65721" y="155255"/>
                  </a:cubicBezTo>
                  <a:cubicBezTo>
                    <a:pt x="65757" y="155340"/>
                    <a:pt x="65280" y="154170"/>
                    <a:pt x="65215" y="153988"/>
                  </a:cubicBezTo>
                  <a:cubicBezTo>
                    <a:pt x="64883" y="153065"/>
                    <a:pt x="64502" y="152138"/>
                    <a:pt x="64203" y="151207"/>
                  </a:cubicBezTo>
                  <a:cubicBezTo>
                    <a:pt x="63417" y="148750"/>
                    <a:pt x="62778" y="146248"/>
                    <a:pt x="62179" y="143742"/>
                  </a:cubicBezTo>
                  <a:cubicBezTo>
                    <a:pt x="60495" y="136702"/>
                    <a:pt x="59471" y="129480"/>
                    <a:pt x="59398" y="122234"/>
                  </a:cubicBezTo>
                  <a:cubicBezTo>
                    <a:pt x="59143" y="98022"/>
                    <a:pt x="69567" y="80000"/>
                    <a:pt x="91147" y="68597"/>
                  </a:cubicBezTo>
                  <a:cubicBezTo>
                    <a:pt x="95908" y="66083"/>
                    <a:pt x="100940" y="63974"/>
                    <a:pt x="106202" y="62780"/>
                  </a:cubicBezTo>
                  <a:cubicBezTo>
                    <a:pt x="121459" y="59314"/>
                    <a:pt x="135146" y="65840"/>
                    <a:pt x="146052" y="76316"/>
                  </a:cubicBezTo>
                  <a:cubicBezTo>
                    <a:pt x="151059" y="81126"/>
                    <a:pt x="155480" y="86485"/>
                    <a:pt x="159334" y="92254"/>
                  </a:cubicBezTo>
                  <a:cubicBezTo>
                    <a:pt x="160678" y="94266"/>
                    <a:pt x="161937" y="96351"/>
                    <a:pt x="163131" y="98452"/>
                  </a:cubicBezTo>
                  <a:cubicBezTo>
                    <a:pt x="163548" y="99192"/>
                    <a:pt x="164001" y="99978"/>
                    <a:pt x="164394" y="100731"/>
                  </a:cubicBezTo>
                  <a:cubicBezTo>
                    <a:pt x="164515" y="100961"/>
                    <a:pt x="164888" y="101593"/>
                    <a:pt x="164774" y="101362"/>
                  </a:cubicBezTo>
                  <a:cubicBezTo>
                    <a:pt x="172288" y="116947"/>
                    <a:pt x="190937" y="123550"/>
                    <a:pt x="206519" y="116037"/>
                  </a:cubicBezTo>
                  <a:cubicBezTo>
                    <a:pt x="222104" y="108523"/>
                    <a:pt x="228706" y="89748"/>
                    <a:pt x="221193" y="74163"/>
                  </a:cubicBezTo>
                  <a:cubicBezTo>
                    <a:pt x="213405" y="58128"/>
                    <a:pt x="202082" y="43255"/>
                    <a:pt x="189189" y="31026"/>
                  </a:cubicBezTo>
                  <a:cubicBezTo>
                    <a:pt x="173186" y="15846"/>
                    <a:pt x="153468" y="4539"/>
                    <a:pt x="131503" y="1046"/>
                  </a:cubicBezTo>
                  <a:cubicBezTo>
                    <a:pt x="125880" y="151"/>
                    <a:pt x="120111" y="-100"/>
                    <a:pt x="114424" y="34"/>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064" name="Google Shape;1064;p59"/>
          <p:cNvGrpSpPr/>
          <p:nvPr/>
        </p:nvGrpSpPr>
        <p:grpSpPr>
          <a:xfrm>
            <a:off x="91197" y="2938678"/>
            <a:ext cx="576009" cy="755790"/>
            <a:chOff x="3830036" y="932238"/>
            <a:chExt cx="235394" cy="308864"/>
          </a:xfrm>
        </p:grpSpPr>
        <p:sp>
          <p:nvSpPr>
            <p:cNvPr id="1065" name="Google Shape;1065;p59"/>
            <p:cNvSpPr/>
            <p:nvPr/>
          </p:nvSpPr>
          <p:spPr>
            <a:xfrm>
              <a:off x="3890129" y="932238"/>
              <a:ext cx="35584" cy="61891"/>
            </a:xfrm>
            <a:custGeom>
              <a:avLst/>
              <a:gdLst/>
              <a:ahLst/>
              <a:cxnLst/>
              <a:rect l="l" t="t" r="r" b="b"/>
              <a:pathLst>
                <a:path w="35584" h="61891" extrusionOk="0">
                  <a:moveTo>
                    <a:pt x="18262" y="25"/>
                  </a:moveTo>
                  <a:cubicBezTo>
                    <a:pt x="1620" y="1514"/>
                    <a:pt x="-11815" y="59645"/>
                    <a:pt x="16185" y="61823"/>
                  </a:cubicBezTo>
                  <a:cubicBezTo>
                    <a:pt x="48052" y="64309"/>
                    <a:pt x="34722" y="-1453"/>
                    <a:pt x="18262" y="2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66" name="Google Shape;1066;p59"/>
            <p:cNvSpPr/>
            <p:nvPr/>
          </p:nvSpPr>
          <p:spPr>
            <a:xfrm>
              <a:off x="3986044" y="1040030"/>
              <a:ext cx="79386" cy="55328"/>
            </a:xfrm>
            <a:custGeom>
              <a:avLst/>
              <a:gdLst/>
              <a:ahLst/>
              <a:cxnLst/>
              <a:rect l="l" t="t" r="r" b="b"/>
              <a:pathLst>
                <a:path w="79386" h="55328" extrusionOk="0">
                  <a:moveTo>
                    <a:pt x="79244" y="13867"/>
                  </a:moveTo>
                  <a:cubicBezTo>
                    <a:pt x="74751" y="-18021"/>
                    <a:pt x="-8693" y="10434"/>
                    <a:pt x="743" y="45324"/>
                  </a:cubicBezTo>
                  <a:cubicBezTo>
                    <a:pt x="7815" y="71479"/>
                    <a:pt x="83090" y="41151"/>
                    <a:pt x="79244" y="1386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67" name="Google Shape;1067;p59"/>
            <p:cNvSpPr/>
            <p:nvPr/>
          </p:nvSpPr>
          <p:spPr>
            <a:xfrm>
              <a:off x="3839969" y="1083903"/>
              <a:ext cx="51948" cy="69549"/>
            </a:xfrm>
            <a:custGeom>
              <a:avLst/>
              <a:gdLst/>
              <a:ahLst/>
              <a:cxnLst/>
              <a:rect l="l" t="t" r="r" b="b"/>
              <a:pathLst>
                <a:path w="51948" h="69549" extrusionOk="0">
                  <a:moveTo>
                    <a:pt x="47930" y="1297"/>
                  </a:moveTo>
                  <a:cubicBezTo>
                    <a:pt x="29050" y="-9382"/>
                    <a:pt x="-14188" y="48907"/>
                    <a:pt x="4652" y="64930"/>
                  </a:cubicBezTo>
                  <a:cubicBezTo>
                    <a:pt x="33296" y="89295"/>
                    <a:pt x="62896" y="9758"/>
                    <a:pt x="47930" y="129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68" name="Google Shape;1068;p59"/>
            <p:cNvSpPr/>
            <p:nvPr/>
          </p:nvSpPr>
          <p:spPr>
            <a:xfrm>
              <a:off x="3833758" y="980167"/>
              <a:ext cx="37568" cy="55169"/>
            </a:xfrm>
            <a:custGeom>
              <a:avLst/>
              <a:gdLst/>
              <a:ahLst/>
              <a:cxnLst/>
              <a:rect l="l" t="t" r="r" b="b"/>
              <a:pathLst>
                <a:path w="37568" h="55169" extrusionOk="0">
                  <a:moveTo>
                    <a:pt x="8333" y="345"/>
                  </a:moveTo>
                  <a:cubicBezTo>
                    <a:pt x="-5763" y="4260"/>
                    <a:pt x="-3160" y="63160"/>
                    <a:pt x="25299" y="54254"/>
                  </a:cubicBezTo>
                  <a:cubicBezTo>
                    <a:pt x="53757" y="45348"/>
                    <a:pt x="26177" y="-4614"/>
                    <a:pt x="8333" y="34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69" name="Google Shape;1069;p59"/>
            <p:cNvSpPr/>
            <p:nvPr/>
          </p:nvSpPr>
          <p:spPr>
            <a:xfrm>
              <a:off x="3900886" y="1012387"/>
              <a:ext cx="53215" cy="66600"/>
            </a:xfrm>
            <a:custGeom>
              <a:avLst/>
              <a:gdLst/>
              <a:ahLst/>
              <a:cxnLst/>
              <a:rect l="l" t="t" r="r" b="b"/>
              <a:pathLst>
                <a:path w="53215" h="66600" extrusionOk="0">
                  <a:moveTo>
                    <a:pt x="4809" y="1575"/>
                  </a:moveTo>
                  <a:cubicBezTo>
                    <a:pt x="-2671" y="7412"/>
                    <a:pt x="-24" y="17901"/>
                    <a:pt x="3376" y="29223"/>
                  </a:cubicBezTo>
                  <a:cubicBezTo>
                    <a:pt x="6777" y="40530"/>
                    <a:pt x="10918" y="52666"/>
                    <a:pt x="17662" y="60645"/>
                  </a:cubicBezTo>
                  <a:cubicBezTo>
                    <a:pt x="29471" y="74603"/>
                    <a:pt x="59358" y="62616"/>
                    <a:pt x="52092" y="39323"/>
                  </a:cubicBezTo>
                  <a:cubicBezTo>
                    <a:pt x="49966" y="32514"/>
                    <a:pt x="39223" y="21880"/>
                    <a:pt x="28908" y="12581"/>
                  </a:cubicBezTo>
                  <a:cubicBezTo>
                    <a:pt x="19739" y="4319"/>
                    <a:pt x="11209" y="-3413"/>
                    <a:pt x="4809" y="157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70" name="Google Shape;1070;p59"/>
            <p:cNvSpPr/>
            <p:nvPr/>
          </p:nvSpPr>
          <p:spPr>
            <a:xfrm>
              <a:off x="3903892" y="1119020"/>
              <a:ext cx="48308" cy="69387"/>
            </a:xfrm>
            <a:custGeom>
              <a:avLst/>
              <a:gdLst/>
              <a:ahLst/>
              <a:cxnLst/>
              <a:rect l="l" t="t" r="r" b="b"/>
              <a:pathLst>
                <a:path w="48308" h="69387" extrusionOk="0">
                  <a:moveTo>
                    <a:pt x="6628" y="990"/>
                  </a:moveTo>
                  <a:cubicBezTo>
                    <a:pt x="-1618" y="5690"/>
                    <a:pt x="-509" y="16450"/>
                    <a:pt x="1232" y="28145"/>
                  </a:cubicBezTo>
                  <a:cubicBezTo>
                    <a:pt x="2965" y="39824"/>
                    <a:pt x="5317" y="52430"/>
                    <a:pt x="10842" y="61295"/>
                  </a:cubicBezTo>
                  <a:cubicBezTo>
                    <a:pt x="20513" y="76811"/>
                    <a:pt x="51822" y="69250"/>
                    <a:pt x="47984" y="45155"/>
                  </a:cubicBezTo>
                  <a:cubicBezTo>
                    <a:pt x="46859" y="38111"/>
                    <a:pt x="37758" y="26040"/>
                    <a:pt x="28889" y="15353"/>
                  </a:cubicBezTo>
                  <a:cubicBezTo>
                    <a:pt x="21007" y="5856"/>
                    <a:pt x="13680" y="-3026"/>
                    <a:pt x="6628" y="99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71" name="Google Shape;1071;p59"/>
            <p:cNvSpPr/>
            <p:nvPr/>
          </p:nvSpPr>
          <p:spPr>
            <a:xfrm>
              <a:off x="3830036" y="1195270"/>
              <a:ext cx="54573" cy="45832"/>
            </a:xfrm>
            <a:custGeom>
              <a:avLst/>
              <a:gdLst/>
              <a:ahLst/>
              <a:cxnLst/>
              <a:rect l="l" t="t" r="r" b="b"/>
              <a:pathLst>
                <a:path w="54573" h="45832" extrusionOk="0">
                  <a:moveTo>
                    <a:pt x="1421" y="3246"/>
                  </a:moveTo>
                  <a:cubicBezTo>
                    <a:pt x="-2648" y="10091"/>
                    <a:pt x="2700" y="17273"/>
                    <a:pt x="8902" y="24855"/>
                  </a:cubicBezTo>
                  <a:cubicBezTo>
                    <a:pt x="15095" y="32421"/>
                    <a:pt x="22127" y="40392"/>
                    <a:pt x="29915" y="44347"/>
                  </a:cubicBezTo>
                  <a:cubicBezTo>
                    <a:pt x="43545" y="51273"/>
                    <a:pt x="63312" y="32587"/>
                    <a:pt x="50351" y="17079"/>
                  </a:cubicBezTo>
                  <a:cubicBezTo>
                    <a:pt x="46557" y="12545"/>
                    <a:pt x="34797" y="7829"/>
                    <a:pt x="23795" y="3999"/>
                  </a:cubicBezTo>
                  <a:cubicBezTo>
                    <a:pt x="14014" y="594"/>
                    <a:pt x="4898" y="-2612"/>
                    <a:pt x="1421" y="324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072" name="Google Shape;1072;p59"/>
          <p:cNvSpPr/>
          <p:nvPr/>
        </p:nvSpPr>
        <p:spPr>
          <a:xfrm rot="986091">
            <a:off x="-46203" y="2065178"/>
            <a:ext cx="1266678" cy="880022"/>
          </a:xfrm>
          <a:custGeom>
            <a:avLst/>
            <a:gdLst/>
            <a:ahLst/>
            <a:cxnLst/>
            <a:rect l="l" t="t" r="r" b="b"/>
            <a:pathLst>
              <a:path w="443808" h="308411" extrusionOk="0">
                <a:moveTo>
                  <a:pt x="425783" y="179140"/>
                </a:moveTo>
                <a:cubicBezTo>
                  <a:pt x="451772" y="227689"/>
                  <a:pt x="444121" y="257261"/>
                  <a:pt x="436754" y="291913"/>
                </a:cubicBezTo>
                <a:cubicBezTo>
                  <a:pt x="431167" y="318262"/>
                  <a:pt x="419508" y="306292"/>
                  <a:pt x="419954" y="301592"/>
                </a:cubicBezTo>
                <a:cubicBezTo>
                  <a:pt x="422301" y="276133"/>
                  <a:pt x="432584" y="240036"/>
                  <a:pt x="419144" y="205109"/>
                </a:cubicBezTo>
                <a:cubicBezTo>
                  <a:pt x="398013" y="150086"/>
                  <a:pt x="330976" y="161021"/>
                  <a:pt x="330976" y="161021"/>
                </a:cubicBezTo>
                <a:cubicBezTo>
                  <a:pt x="330976" y="161021"/>
                  <a:pt x="333486" y="175772"/>
                  <a:pt x="333688" y="196089"/>
                </a:cubicBezTo>
                <a:cubicBezTo>
                  <a:pt x="334012" y="224349"/>
                  <a:pt x="314621" y="251658"/>
                  <a:pt x="289200" y="249108"/>
                </a:cubicBezTo>
                <a:cubicBezTo>
                  <a:pt x="262117" y="246383"/>
                  <a:pt x="240379" y="211679"/>
                  <a:pt x="268513" y="174784"/>
                </a:cubicBezTo>
                <a:cubicBezTo>
                  <a:pt x="291183" y="145083"/>
                  <a:pt x="308630" y="143630"/>
                  <a:pt x="308630" y="143630"/>
                </a:cubicBezTo>
                <a:cubicBezTo>
                  <a:pt x="308630" y="143630"/>
                  <a:pt x="299279" y="121742"/>
                  <a:pt x="270497" y="103067"/>
                </a:cubicBezTo>
                <a:cubicBezTo>
                  <a:pt x="242322" y="84802"/>
                  <a:pt x="215928" y="96356"/>
                  <a:pt x="215928" y="96356"/>
                </a:cubicBezTo>
                <a:cubicBezTo>
                  <a:pt x="215928" y="96356"/>
                  <a:pt x="232849" y="191762"/>
                  <a:pt x="184555" y="217864"/>
                </a:cubicBezTo>
                <a:cubicBezTo>
                  <a:pt x="154717" y="233992"/>
                  <a:pt x="117919" y="201243"/>
                  <a:pt x="113948" y="170060"/>
                </a:cubicBezTo>
                <a:cubicBezTo>
                  <a:pt x="105111" y="100691"/>
                  <a:pt x="172698" y="73881"/>
                  <a:pt x="172698" y="73876"/>
                </a:cubicBezTo>
                <a:cubicBezTo>
                  <a:pt x="172698" y="73876"/>
                  <a:pt x="145993" y="28412"/>
                  <a:pt x="92643" y="33804"/>
                </a:cubicBezTo>
                <a:cubicBezTo>
                  <a:pt x="33317" y="39803"/>
                  <a:pt x="6276" y="69735"/>
                  <a:pt x="252" y="43455"/>
                </a:cubicBezTo>
                <a:cubicBezTo>
                  <a:pt x="-5354" y="19016"/>
                  <a:pt x="83931" y="-8713"/>
                  <a:pt x="124356" y="2609"/>
                </a:cubicBezTo>
                <a:cubicBezTo>
                  <a:pt x="174006" y="16519"/>
                  <a:pt x="199776" y="63372"/>
                  <a:pt x="199776" y="63372"/>
                </a:cubicBezTo>
                <a:cubicBezTo>
                  <a:pt x="199776" y="63372"/>
                  <a:pt x="231271" y="46993"/>
                  <a:pt x="284423" y="82264"/>
                </a:cubicBezTo>
                <a:cubicBezTo>
                  <a:pt x="323244" y="108043"/>
                  <a:pt x="329761" y="137043"/>
                  <a:pt x="329761" y="137043"/>
                </a:cubicBezTo>
                <a:cubicBezTo>
                  <a:pt x="329761" y="137043"/>
                  <a:pt x="401454" y="133740"/>
                  <a:pt x="425783" y="179140"/>
                </a:cubicBezTo>
                <a:close/>
                <a:moveTo>
                  <a:pt x="310007" y="173881"/>
                </a:moveTo>
                <a:cubicBezTo>
                  <a:pt x="310007" y="173881"/>
                  <a:pt x="294381" y="179091"/>
                  <a:pt x="287216" y="194365"/>
                </a:cubicBezTo>
                <a:cubicBezTo>
                  <a:pt x="287216" y="194365"/>
                  <a:pt x="275557" y="218245"/>
                  <a:pt x="293612" y="220977"/>
                </a:cubicBezTo>
                <a:cubicBezTo>
                  <a:pt x="312233" y="223795"/>
                  <a:pt x="310007" y="173881"/>
                  <a:pt x="310007" y="173881"/>
                </a:cubicBezTo>
                <a:close/>
                <a:moveTo>
                  <a:pt x="186450" y="106363"/>
                </a:moveTo>
                <a:cubicBezTo>
                  <a:pt x="186450" y="106363"/>
                  <a:pt x="147296" y="123907"/>
                  <a:pt x="145459" y="162850"/>
                </a:cubicBezTo>
                <a:cubicBezTo>
                  <a:pt x="144119" y="191228"/>
                  <a:pt x="176908" y="198555"/>
                  <a:pt x="181705" y="156143"/>
                </a:cubicBezTo>
                <a:cubicBezTo>
                  <a:pt x="185774" y="120199"/>
                  <a:pt x="186450" y="106363"/>
                  <a:pt x="186450" y="10636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1073" name="Google Shape;1073;p59"/>
          <p:cNvGrpSpPr/>
          <p:nvPr/>
        </p:nvGrpSpPr>
        <p:grpSpPr>
          <a:xfrm rot="3130482">
            <a:off x="147530" y="955616"/>
            <a:ext cx="800632" cy="832833"/>
            <a:chOff x="9921300" y="3428996"/>
            <a:chExt cx="2139401" cy="2225445"/>
          </a:xfrm>
        </p:grpSpPr>
        <p:grpSp>
          <p:nvGrpSpPr>
            <p:cNvPr id="1074" name="Google Shape;1074;p59"/>
            <p:cNvGrpSpPr/>
            <p:nvPr/>
          </p:nvGrpSpPr>
          <p:grpSpPr>
            <a:xfrm rot="2273142">
              <a:off x="10336226" y="3641314"/>
              <a:ext cx="1309548" cy="1800811"/>
              <a:chOff x="9046433" y="607374"/>
              <a:chExt cx="3103737" cy="4268069"/>
            </a:xfrm>
          </p:grpSpPr>
          <p:sp>
            <p:nvSpPr>
              <p:cNvPr id="1075" name="Google Shape;1075;p59"/>
              <p:cNvSpPr/>
              <p:nvPr/>
            </p:nvSpPr>
            <p:spPr>
              <a:xfrm>
                <a:off x="9046433" y="3290863"/>
                <a:ext cx="2041185" cy="1577124"/>
              </a:xfrm>
              <a:custGeom>
                <a:avLst/>
                <a:gdLst/>
                <a:ahLst/>
                <a:cxnLst/>
                <a:rect l="l" t="t" r="r" b="b"/>
                <a:pathLst>
                  <a:path w="2041185" h="1577124" extrusionOk="0">
                    <a:moveTo>
                      <a:pt x="1959959" y="1252607"/>
                    </a:moveTo>
                    <a:cubicBezTo>
                      <a:pt x="1810131" y="1497019"/>
                      <a:pt x="1490948" y="1576553"/>
                      <a:pt x="1204341" y="1577124"/>
                    </a:cubicBezTo>
                    <a:cubicBezTo>
                      <a:pt x="1189291" y="1577124"/>
                      <a:pt x="1174147" y="1577029"/>
                      <a:pt x="1159097" y="1576648"/>
                    </a:cubicBezTo>
                    <a:cubicBezTo>
                      <a:pt x="1029462" y="1574171"/>
                      <a:pt x="900113" y="1559789"/>
                      <a:pt x="773049" y="1534166"/>
                    </a:cubicBezTo>
                    <a:cubicBezTo>
                      <a:pt x="498158" y="1478635"/>
                      <a:pt x="233839" y="1370431"/>
                      <a:pt x="0" y="1215555"/>
                    </a:cubicBezTo>
                    <a:cubicBezTo>
                      <a:pt x="168307" y="1221651"/>
                      <a:pt x="337852" y="1150309"/>
                      <a:pt x="451294" y="1025722"/>
                    </a:cubicBezTo>
                    <a:cubicBezTo>
                      <a:pt x="510159" y="961047"/>
                      <a:pt x="553212" y="882656"/>
                      <a:pt x="577977" y="798836"/>
                    </a:cubicBezTo>
                    <a:cubicBezTo>
                      <a:pt x="601027" y="721207"/>
                      <a:pt x="608267" y="638912"/>
                      <a:pt x="597694" y="558521"/>
                    </a:cubicBezTo>
                    <a:cubicBezTo>
                      <a:pt x="587883" y="484035"/>
                      <a:pt x="563689" y="411073"/>
                      <a:pt x="564261" y="335921"/>
                    </a:cubicBezTo>
                    <a:cubicBezTo>
                      <a:pt x="565404" y="187426"/>
                      <a:pt x="675704" y="46456"/>
                      <a:pt x="819626" y="9690"/>
                    </a:cubicBezTo>
                    <a:cubicBezTo>
                      <a:pt x="994886" y="-35078"/>
                      <a:pt x="1200436" y="79508"/>
                      <a:pt x="1233106" y="266008"/>
                    </a:cubicBezTo>
                    <a:cubicBezTo>
                      <a:pt x="1336072" y="362687"/>
                      <a:pt x="1468279" y="428409"/>
                      <a:pt x="1607915" y="449459"/>
                    </a:cubicBezTo>
                    <a:cubicBezTo>
                      <a:pt x="1709452" y="464699"/>
                      <a:pt x="1823180" y="461175"/>
                      <a:pt x="1899856" y="529279"/>
                    </a:cubicBezTo>
                    <a:cubicBezTo>
                      <a:pt x="1932813" y="558616"/>
                      <a:pt x="1954625" y="598240"/>
                      <a:pt x="1972818" y="638435"/>
                    </a:cubicBezTo>
                    <a:cubicBezTo>
                      <a:pt x="2060734" y="832555"/>
                      <a:pt x="2071497" y="1070965"/>
                      <a:pt x="1959959" y="125260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076" name="Google Shape;1076;p59"/>
              <p:cNvSpPr/>
              <p:nvPr/>
            </p:nvSpPr>
            <p:spPr>
              <a:xfrm>
                <a:off x="10127074" y="607374"/>
                <a:ext cx="2023096" cy="3297806"/>
              </a:xfrm>
              <a:custGeom>
                <a:avLst/>
                <a:gdLst/>
                <a:ahLst/>
                <a:cxnLst/>
                <a:rect l="l" t="t" r="r" b="b"/>
                <a:pathLst>
                  <a:path w="2023096" h="3297806" extrusionOk="0">
                    <a:moveTo>
                      <a:pt x="1994807" y="516065"/>
                    </a:moveTo>
                    <a:cubicBezTo>
                      <a:pt x="1987854" y="342519"/>
                      <a:pt x="1983949" y="168402"/>
                      <a:pt x="2023097" y="0"/>
                    </a:cubicBezTo>
                    <a:cubicBezTo>
                      <a:pt x="1512271" y="49149"/>
                      <a:pt x="1020971" y="281083"/>
                      <a:pt x="658450" y="644271"/>
                    </a:cubicBezTo>
                    <a:cubicBezTo>
                      <a:pt x="295928" y="1007459"/>
                      <a:pt x="64566" y="1498949"/>
                      <a:pt x="16084" y="2009870"/>
                    </a:cubicBezTo>
                    <a:cubicBezTo>
                      <a:pt x="-1347" y="2193512"/>
                      <a:pt x="4082" y="2378297"/>
                      <a:pt x="21227" y="2562225"/>
                    </a:cubicBezTo>
                    <a:cubicBezTo>
                      <a:pt x="-31541" y="2704624"/>
                      <a:pt x="19418" y="2866454"/>
                      <a:pt x="115144" y="2982277"/>
                    </a:cubicBezTo>
                    <a:cubicBezTo>
                      <a:pt x="205536" y="3091529"/>
                      <a:pt x="331171" y="3165634"/>
                      <a:pt x="458996" y="3226975"/>
                    </a:cubicBezTo>
                    <a:cubicBezTo>
                      <a:pt x="529481" y="3260693"/>
                      <a:pt x="603205" y="3291745"/>
                      <a:pt x="681119" y="3296984"/>
                    </a:cubicBezTo>
                    <a:cubicBezTo>
                      <a:pt x="822756" y="3306604"/>
                      <a:pt x="955820" y="3230404"/>
                      <a:pt x="1068692" y="3144202"/>
                    </a:cubicBezTo>
                    <a:cubicBezTo>
                      <a:pt x="1435690" y="2864168"/>
                      <a:pt x="1691341" y="2454688"/>
                      <a:pt x="1835073" y="2016062"/>
                    </a:cubicBezTo>
                    <a:cubicBezTo>
                      <a:pt x="1978805" y="1577435"/>
                      <a:pt x="2015953" y="1109663"/>
                      <a:pt x="2000046" y="648367"/>
                    </a:cubicBezTo>
                    <a:cubicBezTo>
                      <a:pt x="1998522" y="604361"/>
                      <a:pt x="1996522" y="560261"/>
                      <a:pt x="1994807" y="51606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nvGrpSpPr>
              <p:cNvPr id="1077" name="Google Shape;1077;p59"/>
              <p:cNvGrpSpPr/>
              <p:nvPr/>
            </p:nvGrpSpPr>
            <p:grpSpPr>
              <a:xfrm>
                <a:off x="9064692" y="4097256"/>
                <a:ext cx="1187658" cy="778187"/>
                <a:chOff x="5878910" y="4740292"/>
                <a:chExt cx="1187658" cy="806495"/>
              </a:xfrm>
            </p:grpSpPr>
            <p:sp>
              <p:nvSpPr>
                <p:cNvPr id="1078" name="Google Shape;1078;p59"/>
                <p:cNvSpPr/>
                <p:nvPr/>
              </p:nvSpPr>
              <p:spPr>
                <a:xfrm>
                  <a:off x="5892736" y="4754498"/>
                  <a:ext cx="1159097" cy="777811"/>
                </a:xfrm>
                <a:custGeom>
                  <a:avLst/>
                  <a:gdLst/>
                  <a:ahLst/>
                  <a:cxnLst/>
                  <a:rect l="l" t="t" r="r" b="b"/>
                  <a:pathLst>
                    <a:path w="1159097" h="777811" extrusionOk="0">
                      <a:moveTo>
                        <a:pt x="1159097" y="777812"/>
                      </a:moveTo>
                      <a:cubicBezTo>
                        <a:pt x="1029462" y="775335"/>
                        <a:pt x="900113" y="760952"/>
                        <a:pt x="773049" y="735330"/>
                      </a:cubicBezTo>
                      <a:cubicBezTo>
                        <a:pt x="498158" y="679799"/>
                        <a:pt x="233839" y="571595"/>
                        <a:pt x="0" y="416719"/>
                      </a:cubicBezTo>
                      <a:cubicBezTo>
                        <a:pt x="168307" y="422815"/>
                        <a:pt x="337852" y="351472"/>
                        <a:pt x="451294" y="226886"/>
                      </a:cubicBezTo>
                      <a:cubicBezTo>
                        <a:pt x="510159" y="162211"/>
                        <a:pt x="553212" y="83820"/>
                        <a:pt x="577977" y="0"/>
                      </a:cubicBezTo>
                      <a:cubicBezTo>
                        <a:pt x="635794" y="32575"/>
                        <a:pt x="618172" y="128206"/>
                        <a:pt x="579215" y="186214"/>
                      </a:cubicBezTo>
                      <a:cubicBezTo>
                        <a:pt x="538734" y="246697"/>
                        <a:pt x="483775" y="316802"/>
                        <a:pt x="512540" y="383762"/>
                      </a:cubicBezTo>
                      <a:cubicBezTo>
                        <a:pt x="589979" y="339090"/>
                        <a:pt x="667322" y="294513"/>
                        <a:pt x="744760" y="249936"/>
                      </a:cubicBezTo>
                      <a:cubicBezTo>
                        <a:pt x="777430" y="231077"/>
                        <a:pt x="823150" y="213836"/>
                        <a:pt x="848678" y="241554"/>
                      </a:cubicBezTo>
                      <a:cubicBezTo>
                        <a:pt x="881920" y="277654"/>
                        <a:pt x="834676" y="331946"/>
                        <a:pt x="790384" y="353187"/>
                      </a:cubicBezTo>
                      <a:cubicBezTo>
                        <a:pt x="751332" y="371856"/>
                        <a:pt x="708374" y="388239"/>
                        <a:pt x="682180" y="422815"/>
                      </a:cubicBezTo>
                      <a:cubicBezTo>
                        <a:pt x="656082" y="457486"/>
                        <a:pt x="658749" y="517779"/>
                        <a:pt x="698849" y="534162"/>
                      </a:cubicBezTo>
                      <a:cubicBezTo>
                        <a:pt x="724090" y="544544"/>
                        <a:pt x="752475" y="533781"/>
                        <a:pt x="778002" y="524161"/>
                      </a:cubicBezTo>
                      <a:cubicBezTo>
                        <a:pt x="875062" y="487299"/>
                        <a:pt x="977360" y="464630"/>
                        <a:pt x="1080897" y="456819"/>
                      </a:cubicBezTo>
                      <a:cubicBezTo>
                        <a:pt x="1089374" y="456247"/>
                        <a:pt x="1098709" y="455962"/>
                        <a:pt x="1105281" y="461296"/>
                      </a:cubicBezTo>
                      <a:cubicBezTo>
                        <a:pt x="1120712" y="473964"/>
                        <a:pt x="1104710" y="498253"/>
                        <a:pt x="1088898" y="510349"/>
                      </a:cubicBezTo>
                      <a:cubicBezTo>
                        <a:pt x="1036130" y="550736"/>
                        <a:pt x="978408" y="584740"/>
                        <a:pt x="917448" y="611124"/>
                      </a:cubicBezTo>
                      <a:cubicBezTo>
                        <a:pt x="882110" y="626459"/>
                        <a:pt x="839248" y="668369"/>
                        <a:pt x="868680" y="693230"/>
                      </a:cubicBezTo>
                      <a:cubicBezTo>
                        <a:pt x="875824" y="699325"/>
                        <a:pt x="885444" y="701326"/>
                        <a:pt x="894683" y="702469"/>
                      </a:cubicBezTo>
                      <a:cubicBezTo>
                        <a:pt x="948404" y="709422"/>
                        <a:pt x="1003363" y="696563"/>
                        <a:pt x="1056989" y="704374"/>
                      </a:cubicBezTo>
                      <a:cubicBezTo>
                        <a:pt x="1100423" y="710755"/>
                        <a:pt x="1145857" y="738759"/>
                        <a:pt x="1159097" y="777812"/>
                      </a:cubicBezTo>
                      <a:close/>
                    </a:path>
                  </a:pathLst>
                </a:custGeom>
                <a:solidFill>
                  <a:srgbClr val="F4705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079" name="Google Shape;1079;p59"/>
                <p:cNvSpPr/>
                <p:nvPr/>
              </p:nvSpPr>
              <p:spPr>
                <a:xfrm>
                  <a:off x="5878910" y="4740292"/>
                  <a:ext cx="1187658" cy="806495"/>
                </a:xfrm>
                <a:custGeom>
                  <a:avLst/>
                  <a:gdLst/>
                  <a:ahLst/>
                  <a:cxnLst/>
                  <a:rect l="l" t="t" r="r" b="b"/>
                  <a:pathLst>
                    <a:path w="1187658" h="806495" extrusionOk="0">
                      <a:moveTo>
                        <a:pt x="1172923" y="777730"/>
                      </a:moveTo>
                      <a:cubicBezTo>
                        <a:pt x="1007188" y="774396"/>
                        <a:pt x="842120" y="751822"/>
                        <a:pt x="681433" y="710769"/>
                      </a:cubicBezTo>
                      <a:cubicBezTo>
                        <a:pt x="531700" y="672478"/>
                        <a:pt x="386063" y="618567"/>
                        <a:pt x="247855" y="549510"/>
                      </a:cubicBezTo>
                      <a:cubicBezTo>
                        <a:pt x="169655" y="510458"/>
                        <a:pt x="93931" y="466738"/>
                        <a:pt x="21065" y="418542"/>
                      </a:cubicBezTo>
                      <a:cubicBezTo>
                        <a:pt x="18684" y="427400"/>
                        <a:pt x="16302" y="436258"/>
                        <a:pt x="13826" y="445212"/>
                      </a:cubicBezTo>
                      <a:cubicBezTo>
                        <a:pt x="216613" y="451879"/>
                        <a:pt x="416829" y="350724"/>
                        <a:pt x="529510" y="181560"/>
                      </a:cubicBezTo>
                      <a:cubicBezTo>
                        <a:pt x="562942" y="131268"/>
                        <a:pt x="588279" y="75737"/>
                        <a:pt x="605614" y="17920"/>
                      </a:cubicBezTo>
                      <a:cubicBezTo>
                        <a:pt x="598661" y="20778"/>
                        <a:pt x="591613" y="23635"/>
                        <a:pt x="584659" y="26493"/>
                      </a:cubicBezTo>
                      <a:cubicBezTo>
                        <a:pt x="639142" y="58592"/>
                        <a:pt x="610472" y="145365"/>
                        <a:pt x="584755" y="186894"/>
                      </a:cubicBezTo>
                      <a:cubicBezTo>
                        <a:pt x="545988" y="249568"/>
                        <a:pt x="480265" y="322339"/>
                        <a:pt x="512650" y="401683"/>
                      </a:cubicBezTo>
                      <a:cubicBezTo>
                        <a:pt x="516079" y="410065"/>
                        <a:pt x="524842" y="415303"/>
                        <a:pt x="533605" y="410255"/>
                      </a:cubicBezTo>
                      <a:cubicBezTo>
                        <a:pt x="600090" y="371869"/>
                        <a:pt x="666669" y="333484"/>
                        <a:pt x="733249" y="295193"/>
                      </a:cubicBezTo>
                      <a:cubicBezTo>
                        <a:pt x="759443" y="280143"/>
                        <a:pt x="786494" y="260808"/>
                        <a:pt x="817069" y="256236"/>
                      </a:cubicBezTo>
                      <a:cubicBezTo>
                        <a:pt x="839453" y="252902"/>
                        <a:pt x="864313" y="265284"/>
                        <a:pt x="858503" y="291288"/>
                      </a:cubicBezTo>
                      <a:cubicBezTo>
                        <a:pt x="852979" y="315958"/>
                        <a:pt x="829261" y="336341"/>
                        <a:pt x="808592" y="348819"/>
                      </a:cubicBezTo>
                      <a:cubicBezTo>
                        <a:pt x="783446" y="363964"/>
                        <a:pt x="755157" y="373108"/>
                        <a:pt x="730106" y="388633"/>
                      </a:cubicBezTo>
                      <a:cubicBezTo>
                        <a:pt x="707056" y="402921"/>
                        <a:pt x="684862" y="421780"/>
                        <a:pt x="673813" y="447117"/>
                      </a:cubicBezTo>
                      <a:cubicBezTo>
                        <a:pt x="664384" y="468643"/>
                        <a:pt x="661621" y="494170"/>
                        <a:pt x="668574" y="516840"/>
                      </a:cubicBezTo>
                      <a:cubicBezTo>
                        <a:pt x="675623" y="539985"/>
                        <a:pt x="692768" y="558655"/>
                        <a:pt x="716581" y="564560"/>
                      </a:cubicBezTo>
                      <a:cubicBezTo>
                        <a:pt x="749537" y="572751"/>
                        <a:pt x="782113" y="556750"/>
                        <a:pt x="812402" y="545891"/>
                      </a:cubicBezTo>
                      <a:cubicBezTo>
                        <a:pt x="879363" y="521698"/>
                        <a:pt x="948705" y="504267"/>
                        <a:pt x="1019095" y="493694"/>
                      </a:cubicBezTo>
                      <a:cubicBezTo>
                        <a:pt x="1036906" y="491027"/>
                        <a:pt x="1054813" y="488836"/>
                        <a:pt x="1072720" y="487122"/>
                      </a:cubicBezTo>
                      <a:cubicBezTo>
                        <a:pt x="1080055" y="486455"/>
                        <a:pt x="1110344" y="479597"/>
                        <a:pt x="1111201" y="490170"/>
                      </a:cubicBezTo>
                      <a:cubicBezTo>
                        <a:pt x="1112154" y="501600"/>
                        <a:pt x="1093008" y="514268"/>
                        <a:pt x="1085484" y="519792"/>
                      </a:cubicBezTo>
                      <a:cubicBezTo>
                        <a:pt x="1071291" y="530270"/>
                        <a:pt x="1056718" y="540367"/>
                        <a:pt x="1041859" y="549987"/>
                      </a:cubicBezTo>
                      <a:cubicBezTo>
                        <a:pt x="1012713" y="568751"/>
                        <a:pt x="982423" y="585706"/>
                        <a:pt x="951181" y="600660"/>
                      </a:cubicBezTo>
                      <a:cubicBezTo>
                        <a:pt x="924988" y="613138"/>
                        <a:pt x="898698" y="623425"/>
                        <a:pt x="878601" y="645427"/>
                      </a:cubicBezTo>
                      <a:cubicBezTo>
                        <a:pt x="860980" y="664668"/>
                        <a:pt x="848883" y="694005"/>
                        <a:pt x="870314" y="715531"/>
                      </a:cubicBezTo>
                      <a:cubicBezTo>
                        <a:pt x="881744" y="727057"/>
                        <a:pt x="897556" y="729819"/>
                        <a:pt x="913081" y="731533"/>
                      </a:cubicBezTo>
                      <a:cubicBezTo>
                        <a:pt x="934036" y="733819"/>
                        <a:pt x="955182" y="733248"/>
                        <a:pt x="976232" y="732295"/>
                      </a:cubicBezTo>
                      <a:cubicBezTo>
                        <a:pt x="1014237" y="730581"/>
                        <a:pt x="1054337" y="726104"/>
                        <a:pt x="1091104" y="738010"/>
                      </a:cubicBezTo>
                      <a:cubicBezTo>
                        <a:pt x="1119393" y="747250"/>
                        <a:pt x="1148730" y="766776"/>
                        <a:pt x="1159207" y="795827"/>
                      </a:cubicBezTo>
                      <a:cubicBezTo>
                        <a:pt x="1165399" y="812972"/>
                        <a:pt x="1193021" y="805543"/>
                        <a:pt x="1186734" y="788207"/>
                      </a:cubicBezTo>
                      <a:cubicBezTo>
                        <a:pt x="1164827" y="727818"/>
                        <a:pt x="1098914" y="703244"/>
                        <a:pt x="1039478" y="701815"/>
                      </a:cubicBezTo>
                      <a:cubicBezTo>
                        <a:pt x="1001759" y="700863"/>
                        <a:pt x="964231" y="706197"/>
                        <a:pt x="926512" y="704101"/>
                      </a:cubicBezTo>
                      <a:cubicBezTo>
                        <a:pt x="915748" y="703530"/>
                        <a:pt x="893269" y="704292"/>
                        <a:pt x="887935" y="691909"/>
                      </a:cubicBezTo>
                      <a:cubicBezTo>
                        <a:pt x="884030" y="682860"/>
                        <a:pt x="893174" y="671907"/>
                        <a:pt x="898794" y="665716"/>
                      </a:cubicBezTo>
                      <a:cubicBezTo>
                        <a:pt x="918987" y="643713"/>
                        <a:pt x="947086" y="634569"/>
                        <a:pt x="973279" y="621710"/>
                      </a:cubicBezTo>
                      <a:cubicBezTo>
                        <a:pt x="1004998" y="606184"/>
                        <a:pt x="1035763" y="588468"/>
                        <a:pt x="1065196" y="568942"/>
                      </a:cubicBezTo>
                      <a:cubicBezTo>
                        <a:pt x="1090056" y="552463"/>
                        <a:pt x="1123203" y="534556"/>
                        <a:pt x="1135681" y="506076"/>
                      </a:cubicBezTo>
                      <a:cubicBezTo>
                        <a:pt x="1140824" y="494361"/>
                        <a:pt x="1141491" y="481216"/>
                        <a:pt x="1133775" y="470453"/>
                      </a:cubicBezTo>
                      <a:cubicBezTo>
                        <a:pt x="1123489" y="456356"/>
                        <a:pt x="1106248" y="455975"/>
                        <a:pt x="1090437" y="457118"/>
                      </a:cubicBezTo>
                      <a:cubicBezTo>
                        <a:pt x="1018237" y="462547"/>
                        <a:pt x="946419" y="475597"/>
                        <a:pt x="876886" y="495313"/>
                      </a:cubicBezTo>
                      <a:cubicBezTo>
                        <a:pt x="841453" y="505315"/>
                        <a:pt x="807354" y="518364"/>
                        <a:pt x="772588" y="530365"/>
                      </a:cubicBezTo>
                      <a:cubicBezTo>
                        <a:pt x="746965" y="539224"/>
                        <a:pt x="712866" y="545701"/>
                        <a:pt x="698769" y="515983"/>
                      </a:cubicBezTo>
                      <a:cubicBezTo>
                        <a:pt x="689720" y="496837"/>
                        <a:pt x="692482" y="472072"/>
                        <a:pt x="702388" y="453880"/>
                      </a:cubicBezTo>
                      <a:cubicBezTo>
                        <a:pt x="716676" y="427686"/>
                        <a:pt x="745156" y="411779"/>
                        <a:pt x="770873" y="399016"/>
                      </a:cubicBezTo>
                      <a:cubicBezTo>
                        <a:pt x="797829" y="385585"/>
                        <a:pt x="825261" y="375108"/>
                        <a:pt x="848216" y="355105"/>
                      </a:cubicBezTo>
                      <a:cubicBezTo>
                        <a:pt x="867933" y="337960"/>
                        <a:pt x="886316" y="313957"/>
                        <a:pt x="887935" y="286906"/>
                      </a:cubicBezTo>
                      <a:cubicBezTo>
                        <a:pt x="889745" y="258046"/>
                        <a:pt x="867456" y="232900"/>
                        <a:pt x="839453" y="228137"/>
                      </a:cubicBezTo>
                      <a:cubicBezTo>
                        <a:pt x="806973" y="222708"/>
                        <a:pt x="774683" y="238519"/>
                        <a:pt x="747346" y="254235"/>
                      </a:cubicBezTo>
                      <a:cubicBezTo>
                        <a:pt x="671241" y="297955"/>
                        <a:pt x="595232" y="341866"/>
                        <a:pt x="519223" y="385681"/>
                      </a:cubicBezTo>
                      <a:cubicBezTo>
                        <a:pt x="526176" y="388538"/>
                        <a:pt x="533224" y="391396"/>
                        <a:pt x="540177" y="394253"/>
                      </a:cubicBezTo>
                      <a:cubicBezTo>
                        <a:pt x="514269" y="330626"/>
                        <a:pt x="565038" y="267190"/>
                        <a:pt x="598947" y="217374"/>
                      </a:cubicBezTo>
                      <a:cubicBezTo>
                        <a:pt x="628474" y="173845"/>
                        <a:pt x="649906" y="120219"/>
                        <a:pt x="641428" y="66688"/>
                      </a:cubicBezTo>
                      <a:cubicBezTo>
                        <a:pt x="637142" y="39733"/>
                        <a:pt x="622759" y="15920"/>
                        <a:pt x="599042" y="1918"/>
                      </a:cubicBezTo>
                      <a:cubicBezTo>
                        <a:pt x="590946" y="-2844"/>
                        <a:pt x="580659" y="1728"/>
                        <a:pt x="578087" y="10491"/>
                      </a:cubicBezTo>
                      <a:cubicBezTo>
                        <a:pt x="549322" y="106693"/>
                        <a:pt x="496648" y="194895"/>
                        <a:pt x="423020" y="263475"/>
                      </a:cubicBezTo>
                      <a:cubicBezTo>
                        <a:pt x="353011" y="328721"/>
                        <a:pt x="266239" y="375393"/>
                        <a:pt x="173560" y="399206"/>
                      </a:cubicBezTo>
                      <a:cubicBezTo>
                        <a:pt x="121363" y="412636"/>
                        <a:pt x="67738" y="418447"/>
                        <a:pt x="13826" y="416732"/>
                      </a:cubicBezTo>
                      <a:cubicBezTo>
                        <a:pt x="-1033" y="416256"/>
                        <a:pt x="-4653" y="435973"/>
                        <a:pt x="6587" y="443402"/>
                      </a:cubicBezTo>
                      <a:cubicBezTo>
                        <a:pt x="136984" y="529603"/>
                        <a:pt x="276621" y="601326"/>
                        <a:pt x="422353" y="657905"/>
                      </a:cubicBezTo>
                      <a:cubicBezTo>
                        <a:pt x="571610" y="715817"/>
                        <a:pt x="727248" y="757441"/>
                        <a:pt x="885649" y="781635"/>
                      </a:cubicBezTo>
                      <a:cubicBezTo>
                        <a:pt x="980804" y="796113"/>
                        <a:pt x="1076721" y="804495"/>
                        <a:pt x="1172923" y="806495"/>
                      </a:cubicBezTo>
                      <a:cubicBezTo>
                        <a:pt x="1191307" y="806685"/>
                        <a:pt x="1191307" y="778110"/>
                        <a:pt x="1172923" y="77773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grpSp>
            <p:nvGrpSpPr>
              <p:cNvPr id="1080" name="Google Shape;1080;p59"/>
              <p:cNvGrpSpPr/>
              <p:nvPr/>
            </p:nvGrpSpPr>
            <p:grpSpPr>
              <a:xfrm>
                <a:off x="9752237" y="3647003"/>
                <a:ext cx="1217427" cy="962691"/>
                <a:chOff x="6598538" y="4273962"/>
                <a:chExt cx="1217427" cy="962691"/>
              </a:xfrm>
            </p:grpSpPr>
            <p:sp>
              <p:nvSpPr>
                <p:cNvPr id="1081" name="Google Shape;1081;p59"/>
                <p:cNvSpPr/>
                <p:nvPr/>
              </p:nvSpPr>
              <p:spPr>
                <a:xfrm>
                  <a:off x="6598538" y="4273962"/>
                  <a:ext cx="314896" cy="466915"/>
                </a:xfrm>
                <a:custGeom>
                  <a:avLst/>
                  <a:gdLst/>
                  <a:ahLst/>
                  <a:cxnLst/>
                  <a:rect l="l" t="t" r="r" b="b"/>
                  <a:pathLst>
                    <a:path w="314896" h="466915" extrusionOk="0">
                      <a:moveTo>
                        <a:pt x="10097" y="466916"/>
                      </a:moveTo>
                      <a:cubicBezTo>
                        <a:pt x="1905" y="439388"/>
                        <a:pt x="0" y="413004"/>
                        <a:pt x="0" y="386810"/>
                      </a:cubicBezTo>
                      <a:cubicBezTo>
                        <a:pt x="476" y="373952"/>
                        <a:pt x="1238" y="360902"/>
                        <a:pt x="2667" y="348139"/>
                      </a:cubicBezTo>
                      <a:cubicBezTo>
                        <a:pt x="4382" y="335471"/>
                        <a:pt x="6668" y="322897"/>
                        <a:pt x="9335" y="310420"/>
                      </a:cubicBezTo>
                      <a:cubicBezTo>
                        <a:pt x="20669" y="260890"/>
                        <a:pt x="41339" y="214313"/>
                        <a:pt x="68675" y="172212"/>
                      </a:cubicBezTo>
                      <a:cubicBezTo>
                        <a:pt x="96107" y="130112"/>
                        <a:pt x="130302" y="92488"/>
                        <a:pt x="171164" y="62103"/>
                      </a:cubicBezTo>
                      <a:cubicBezTo>
                        <a:pt x="181451" y="54578"/>
                        <a:pt x="192119" y="47530"/>
                        <a:pt x="202978" y="40862"/>
                      </a:cubicBezTo>
                      <a:cubicBezTo>
                        <a:pt x="214122" y="34385"/>
                        <a:pt x="225742" y="28480"/>
                        <a:pt x="237363" y="22860"/>
                      </a:cubicBezTo>
                      <a:cubicBezTo>
                        <a:pt x="261366" y="12383"/>
                        <a:pt x="286417" y="3524"/>
                        <a:pt x="314897" y="0"/>
                      </a:cubicBezTo>
                      <a:cubicBezTo>
                        <a:pt x="312039" y="14383"/>
                        <a:pt x="308134" y="27146"/>
                        <a:pt x="303943" y="39338"/>
                      </a:cubicBezTo>
                      <a:cubicBezTo>
                        <a:pt x="300038" y="51911"/>
                        <a:pt x="295656" y="63627"/>
                        <a:pt x="291084" y="75057"/>
                      </a:cubicBezTo>
                      <a:cubicBezTo>
                        <a:pt x="286607" y="86487"/>
                        <a:pt x="282131" y="97822"/>
                        <a:pt x="277177" y="108395"/>
                      </a:cubicBezTo>
                      <a:cubicBezTo>
                        <a:pt x="272606" y="119348"/>
                        <a:pt x="267652" y="129826"/>
                        <a:pt x="262414" y="140018"/>
                      </a:cubicBezTo>
                      <a:cubicBezTo>
                        <a:pt x="242221" y="181166"/>
                        <a:pt x="220218" y="218980"/>
                        <a:pt x="196215" y="255556"/>
                      </a:cubicBezTo>
                      <a:cubicBezTo>
                        <a:pt x="172212" y="292132"/>
                        <a:pt x="146495" y="327565"/>
                        <a:pt x="116872" y="362617"/>
                      </a:cubicBezTo>
                      <a:cubicBezTo>
                        <a:pt x="109633" y="371475"/>
                        <a:pt x="102013" y="380238"/>
                        <a:pt x="93821" y="388811"/>
                      </a:cubicBezTo>
                      <a:cubicBezTo>
                        <a:pt x="86106" y="397669"/>
                        <a:pt x="77629" y="406241"/>
                        <a:pt x="68866" y="415004"/>
                      </a:cubicBezTo>
                      <a:cubicBezTo>
                        <a:pt x="60293" y="423767"/>
                        <a:pt x="51340" y="432530"/>
                        <a:pt x="41434" y="441103"/>
                      </a:cubicBezTo>
                      <a:cubicBezTo>
                        <a:pt x="32099" y="449771"/>
                        <a:pt x="22003" y="458534"/>
                        <a:pt x="10097" y="466916"/>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082" name="Google Shape;1082;p59"/>
                <p:cNvSpPr/>
                <p:nvPr/>
              </p:nvSpPr>
              <p:spPr>
                <a:xfrm>
                  <a:off x="6812840" y="4359401"/>
                  <a:ext cx="278152" cy="693420"/>
                </a:xfrm>
                <a:custGeom>
                  <a:avLst/>
                  <a:gdLst/>
                  <a:ahLst/>
                  <a:cxnLst/>
                  <a:rect l="l" t="t" r="r" b="b"/>
                  <a:pathLst>
                    <a:path w="278152" h="693420" extrusionOk="0">
                      <a:moveTo>
                        <a:pt x="275569" y="0"/>
                      </a:moveTo>
                      <a:cubicBezTo>
                        <a:pt x="277760" y="17526"/>
                        <a:pt x="278236" y="34385"/>
                        <a:pt x="278141" y="51054"/>
                      </a:cubicBezTo>
                      <a:cubicBezTo>
                        <a:pt x="278141" y="67723"/>
                        <a:pt x="277284" y="84106"/>
                        <a:pt x="276141" y="100298"/>
                      </a:cubicBezTo>
                      <a:cubicBezTo>
                        <a:pt x="273474" y="132588"/>
                        <a:pt x="269093" y="164306"/>
                        <a:pt x="262996" y="195263"/>
                      </a:cubicBezTo>
                      <a:cubicBezTo>
                        <a:pt x="250900" y="257270"/>
                        <a:pt x="232612" y="316802"/>
                        <a:pt x="210037" y="374618"/>
                      </a:cubicBezTo>
                      <a:cubicBezTo>
                        <a:pt x="187273" y="432435"/>
                        <a:pt x="160031" y="488442"/>
                        <a:pt x="126694" y="542068"/>
                      </a:cubicBezTo>
                      <a:cubicBezTo>
                        <a:pt x="110120" y="568928"/>
                        <a:pt x="91737" y="595027"/>
                        <a:pt x="71639" y="620459"/>
                      </a:cubicBezTo>
                      <a:cubicBezTo>
                        <a:pt x="61352" y="633127"/>
                        <a:pt x="50875" y="645700"/>
                        <a:pt x="39540" y="657892"/>
                      </a:cubicBezTo>
                      <a:cubicBezTo>
                        <a:pt x="28205" y="670084"/>
                        <a:pt x="16299" y="682085"/>
                        <a:pt x="2678" y="693420"/>
                      </a:cubicBezTo>
                      <a:cubicBezTo>
                        <a:pt x="392" y="675894"/>
                        <a:pt x="-84" y="658939"/>
                        <a:pt x="11" y="642271"/>
                      </a:cubicBezTo>
                      <a:cubicBezTo>
                        <a:pt x="-84" y="625602"/>
                        <a:pt x="869" y="609219"/>
                        <a:pt x="2011" y="593027"/>
                      </a:cubicBezTo>
                      <a:cubicBezTo>
                        <a:pt x="4678" y="560737"/>
                        <a:pt x="9060" y="529019"/>
                        <a:pt x="15156" y="498062"/>
                      </a:cubicBezTo>
                      <a:cubicBezTo>
                        <a:pt x="27348" y="436150"/>
                        <a:pt x="45541" y="376523"/>
                        <a:pt x="68305" y="318802"/>
                      </a:cubicBezTo>
                      <a:cubicBezTo>
                        <a:pt x="91165" y="261080"/>
                        <a:pt x="118502" y="205073"/>
                        <a:pt x="151840" y="151447"/>
                      </a:cubicBezTo>
                      <a:cubicBezTo>
                        <a:pt x="168509" y="124587"/>
                        <a:pt x="186796" y="98488"/>
                        <a:pt x="206894" y="73057"/>
                      </a:cubicBezTo>
                      <a:cubicBezTo>
                        <a:pt x="217086" y="60388"/>
                        <a:pt x="227563" y="47816"/>
                        <a:pt x="238994" y="35624"/>
                      </a:cubicBezTo>
                      <a:cubicBezTo>
                        <a:pt x="250138" y="23336"/>
                        <a:pt x="262044" y="11335"/>
                        <a:pt x="275569" y="0"/>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083" name="Google Shape;1083;p59"/>
                <p:cNvSpPr/>
                <p:nvPr/>
              </p:nvSpPr>
              <p:spPr>
                <a:xfrm>
                  <a:off x="7148798" y="4457985"/>
                  <a:ext cx="304561" cy="593216"/>
                </a:xfrm>
                <a:custGeom>
                  <a:avLst/>
                  <a:gdLst/>
                  <a:ahLst/>
                  <a:cxnLst/>
                  <a:rect l="l" t="t" r="r" b="b"/>
                  <a:pathLst>
                    <a:path w="304561" h="593216" extrusionOk="0">
                      <a:moveTo>
                        <a:pt x="270129" y="0"/>
                      </a:moveTo>
                      <a:cubicBezTo>
                        <a:pt x="277559" y="14288"/>
                        <a:pt x="283178" y="28861"/>
                        <a:pt x="288131" y="43624"/>
                      </a:cubicBezTo>
                      <a:cubicBezTo>
                        <a:pt x="292513" y="58388"/>
                        <a:pt x="295942" y="73247"/>
                        <a:pt x="298990" y="88392"/>
                      </a:cubicBezTo>
                      <a:cubicBezTo>
                        <a:pt x="301180" y="103346"/>
                        <a:pt x="302990" y="118491"/>
                        <a:pt x="304038" y="133731"/>
                      </a:cubicBezTo>
                      <a:cubicBezTo>
                        <a:pt x="304800" y="148876"/>
                        <a:pt x="304610" y="163925"/>
                        <a:pt x="304229" y="179165"/>
                      </a:cubicBezTo>
                      <a:cubicBezTo>
                        <a:pt x="301180" y="239554"/>
                        <a:pt x="285750" y="298990"/>
                        <a:pt x="260890" y="353949"/>
                      </a:cubicBezTo>
                      <a:cubicBezTo>
                        <a:pt x="235934" y="408813"/>
                        <a:pt x="201263" y="459486"/>
                        <a:pt x="157734" y="501491"/>
                      </a:cubicBezTo>
                      <a:cubicBezTo>
                        <a:pt x="146590" y="511778"/>
                        <a:pt x="135255" y="521780"/>
                        <a:pt x="123349" y="531209"/>
                      </a:cubicBezTo>
                      <a:cubicBezTo>
                        <a:pt x="111157" y="540353"/>
                        <a:pt x="98584" y="548926"/>
                        <a:pt x="85820" y="557117"/>
                      </a:cubicBezTo>
                      <a:cubicBezTo>
                        <a:pt x="72390" y="564737"/>
                        <a:pt x="58960" y="571976"/>
                        <a:pt x="44863" y="578263"/>
                      </a:cubicBezTo>
                      <a:cubicBezTo>
                        <a:pt x="30385" y="584168"/>
                        <a:pt x="15716" y="589502"/>
                        <a:pt x="0" y="593217"/>
                      </a:cubicBezTo>
                      <a:cubicBezTo>
                        <a:pt x="3905" y="577215"/>
                        <a:pt x="8858" y="562832"/>
                        <a:pt x="14002" y="549021"/>
                      </a:cubicBezTo>
                      <a:cubicBezTo>
                        <a:pt x="18574" y="534734"/>
                        <a:pt x="23717" y="521303"/>
                        <a:pt x="28956" y="508254"/>
                      </a:cubicBezTo>
                      <a:cubicBezTo>
                        <a:pt x="33814" y="494919"/>
                        <a:pt x="38862" y="481965"/>
                        <a:pt x="44291" y="469582"/>
                      </a:cubicBezTo>
                      <a:cubicBezTo>
                        <a:pt x="48959" y="456629"/>
                        <a:pt x="54197" y="444341"/>
                        <a:pt x="59627" y="432245"/>
                      </a:cubicBezTo>
                      <a:cubicBezTo>
                        <a:pt x="80201" y="383381"/>
                        <a:pt x="100965" y="336995"/>
                        <a:pt x="122111" y="290703"/>
                      </a:cubicBezTo>
                      <a:cubicBezTo>
                        <a:pt x="143351" y="244412"/>
                        <a:pt x="164592" y="198215"/>
                        <a:pt x="188023" y="150686"/>
                      </a:cubicBezTo>
                      <a:cubicBezTo>
                        <a:pt x="193548" y="138684"/>
                        <a:pt x="199454" y="126682"/>
                        <a:pt x="206121" y="114586"/>
                      </a:cubicBezTo>
                      <a:cubicBezTo>
                        <a:pt x="211931" y="102394"/>
                        <a:pt x="218408" y="90106"/>
                        <a:pt x="225171" y="77629"/>
                      </a:cubicBezTo>
                      <a:cubicBezTo>
                        <a:pt x="231553" y="65151"/>
                        <a:pt x="238315" y="52483"/>
                        <a:pt x="246031" y="39529"/>
                      </a:cubicBezTo>
                      <a:cubicBezTo>
                        <a:pt x="253174" y="26575"/>
                        <a:pt x="260699" y="13430"/>
                        <a:pt x="270129" y="0"/>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084" name="Google Shape;1084;p59"/>
                <p:cNvSpPr/>
                <p:nvPr/>
              </p:nvSpPr>
              <p:spPr>
                <a:xfrm>
                  <a:off x="7452836" y="4593526"/>
                  <a:ext cx="363129" cy="643127"/>
                </a:xfrm>
                <a:custGeom>
                  <a:avLst/>
                  <a:gdLst/>
                  <a:ahLst/>
                  <a:cxnLst/>
                  <a:rect l="l" t="t" r="r" b="b"/>
                  <a:pathLst>
                    <a:path w="363129" h="643127" extrusionOk="0">
                      <a:moveTo>
                        <a:pt x="339852" y="0"/>
                      </a:moveTo>
                      <a:cubicBezTo>
                        <a:pt x="346234" y="16288"/>
                        <a:pt x="350710" y="32766"/>
                        <a:pt x="354616" y="49435"/>
                      </a:cubicBezTo>
                      <a:cubicBezTo>
                        <a:pt x="357854" y="66008"/>
                        <a:pt x="360045" y="82677"/>
                        <a:pt x="361855" y="99536"/>
                      </a:cubicBezTo>
                      <a:cubicBezTo>
                        <a:pt x="362712" y="116205"/>
                        <a:pt x="363283" y="132969"/>
                        <a:pt x="363093" y="149733"/>
                      </a:cubicBezTo>
                      <a:cubicBezTo>
                        <a:pt x="362426" y="166402"/>
                        <a:pt x="360997" y="183071"/>
                        <a:pt x="359188" y="199739"/>
                      </a:cubicBezTo>
                      <a:cubicBezTo>
                        <a:pt x="350615" y="266033"/>
                        <a:pt x="329279" y="330327"/>
                        <a:pt x="298228" y="389382"/>
                      </a:cubicBezTo>
                      <a:cubicBezTo>
                        <a:pt x="267081" y="448437"/>
                        <a:pt x="226028" y="502348"/>
                        <a:pt x="176117" y="546735"/>
                      </a:cubicBezTo>
                      <a:cubicBezTo>
                        <a:pt x="163354" y="557593"/>
                        <a:pt x="150400" y="568166"/>
                        <a:pt x="136969" y="578072"/>
                      </a:cubicBezTo>
                      <a:cubicBezTo>
                        <a:pt x="123158" y="587692"/>
                        <a:pt x="109061" y="596741"/>
                        <a:pt x="94774" y="605314"/>
                      </a:cubicBezTo>
                      <a:cubicBezTo>
                        <a:pt x="79819" y="613220"/>
                        <a:pt x="64770" y="620839"/>
                        <a:pt x="49244" y="627507"/>
                      </a:cubicBezTo>
                      <a:cubicBezTo>
                        <a:pt x="33242" y="633698"/>
                        <a:pt x="17145" y="639223"/>
                        <a:pt x="0" y="643128"/>
                      </a:cubicBezTo>
                      <a:cubicBezTo>
                        <a:pt x="6001" y="626269"/>
                        <a:pt x="12954" y="611124"/>
                        <a:pt x="20098" y="596646"/>
                      </a:cubicBezTo>
                      <a:cubicBezTo>
                        <a:pt x="26670" y="581501"/>
                        <a:pt x="33718" y="567309"/>
                        <a:pt x="40767" y="553402"/>
                      </a:cubicBezTo>
                      <a:cubicBezTo>
                        <a:pt x="47530" y="539210"/>
                        <a:pt x="54292" y="525399"/>
                        <a:pt x="61531" y="512159"/>
                      </a:cubicBezTo>
                      <a:cubicBezTo>
                        <a:pt x="68008" y="498253"/>
                        <a:pt x="74962" y="485013"/>
                        <a:pt x="82105" y="472059"/>
                      </a:cubicBezTo>
                      <a:cubicBezTo>
                        <a:pt x="109538" y="419386"/>
                        <a:pt x="136493" y="368903"/>
                        <a:pt x="163354" y="318230"/>
                      </a:cubicBezTo>
                      <a:lnTo>
                        <a:pt x="244888" y="164497"/>
                      </a:lnTo>
                      <a:cubicBezTo>
                        <a:pt x="251555" y="151352"/>
                        <a:pt x="258604" y="138113"/>
                        <a:pt x="266414" y="124968"/>
                      </a:cubicBezTo>
                      <a:cubicBezTo>
                        <a:pt x="273272" y="111538"/>
                        <a:pt x="280797" y="98107"/>
                        <a:pt x="288798" y="84487"/>
                      </a:cubicBezTo>
                      <a:cubicBezTo>
                        <a:pt x="296227" y="70771"/>
                        <a:pt x="303943" y="56959"/>
                        <a:pt x="312801" y="42958"/>
                      </a:cubicBezTo>
                      <a:cubicBezTo>
                        <a:pt x="320897" y="28765"/>
                        <a:pt x="329470" y="14478"/>
                        <a:pt x="339852" y="0"/>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1085" name="Google Shape;1085;p59"/>
              <p:cNvSpPr/>
              <p:nvPr/>
            </p:nvSpPr>
            <p:spPr>
              <a:xfrm>
                <a:off x="10127087" y="2785030"/>
                <a:ext cx="1439839" cy="1097325"/>
              </a:xfrm>
              <a:custGeom>
                <a:avLst/>
                <a:gdLst/>
                <a:ahLst/>
                <a:cxnLst/>
                <a:rect l="l" t="t" r="r" b="b"/>
                <a:pathLst>
                  <a:path w="1439839" h="1097325" extrusionOk="0">
                    <a:moveTo>
                      <a:pt x="1439840" y="572357"/>
                    </a:moveTo>
                    <a:cubicBezTo>
                      <a:pt x="1332398" y="711232"/>
                      <a:pt x="1208573" y="836962"/>
                      <a:pt x="1068650" y="943737"/>
                    </a:cubicBezTo>
                    <a:cubicBezTo>
                      <a:pt x="955779" y="1029843"/>
                      <a:pt x="822715" y="1106043"/>
                      <a:pt x="681078" y="1096518"/>
                    </a:cubicBezTo>
                    <a:cubicBezTo>
                      <a:pt x="603164" y="1091184"/>
                      <a:pt x="529440" y="1060228"/>
                      <a:pt x="458955" y="1026414"/>
                    </a:cubicBezTo>
                    <a:cubicBezTo>
                      <a:pt x="331034" y="965168"/>
                      <a:pt x="205495" y="891064"/>
                      <a:pt x="115103" y="781812"/>
                    </a:cubicBezTo>
                    <a:cubicBezTo>
                      <a:pt x="19376" y="665988"/>
                      <a:pt x="-31487" y="504158"/>
                      <a:pt x="21186" y="361759"/>
                    </a:cubicBezTo>
                    <a:cubicBezTo>
                      <a:pt x="9947" y="241364"/>
                      <a:pt x="3755" y="120587"/>
                      <a:pt x="5851" y="0"/>
                    </a:cubicBezTo>
                    <a:cubicBezTo>
                      <a:pt x="383993" y="266129"/>
                      <a:pt x="878436" y="467011"/>
                      <a:pt x="1439840" y="572357"/>
                    </a:cubicBezTo>
                    <a:close/>
                  </a:path>
                </a:pathLst>
              </a:custGeom>
              <a:solidFill>
                <a:srgbClr val="000000">
                  <a:alpha val="149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1086" name="Google Shape;1086;p59"/>
            <p:cNvSpPr/>
            <p:nvPr/>
          </p:nvSpPr>
          <p:spPr>
            <a:xfrm rot="-2215349">
              <a:off x="11021697" y="4236896"/>
              <a:ext cx="346586" cy="129874"/>
            </a:xfrm>
            <a:custGeom>
              <a:avLst/>
              <a:gdLst/>
              <a:ahLst/>
              <a:cxnLst/>
              <a:rect l="l" t="t" r="r" b="b"/>
              <a:pathLst>
                <a:path w="63623" h="23841" extrusionOk="0">
                  <a:moveTo>
                    <a:pt x="5983" y="357"/>
                  </a:moveTo>
                  <a:cubicBezTo>
                    <a:pt x="4424" y="499"/>
                    <a:pt x="3214" y="636"/>
                    <a:pt x="2566" y="738"/>
                  </a:cubicBezTo>
                  <a:cubicBezTo>
                    <a:pt x="898" y="993"/>
                    <a:pt x="-219" y="2608"/>
                    <a:pt x="36" y="4280"/>
                  </a:cubicBezTo>
                  <a:cubicBezTo>
                    <a:pt x="291" y="5951"/>
                    <a:pt x="1910" y="7065"/>
                    <a:pt x="3578" y="6810"/>
                  </a:cubicBezTo>
                  <a:cubicBezTo>
                    <a:pt x="4105" y="6729"/>
                    <a:pt x="5060" y="6684"/>
                    <a:pt x="6489" y="6555"/>
                  </a:cubicBezTo>
                  <a:cubicBezTo>
                    <a:pt x="13723" y="5907"/>
                    <a:pt x="21661" y="6028"/>
                    <a:pt x="29004" y="7567"/>
                  </a:cubicBezTo>
                  <a:cubicBezTo>
                    <a:pt x="29903" y="7757"/>
                    <a:pt x="30802" y="7971"/>
                    <a:pt x="31664" y="8202"/>
                  </a:cubicBezTo>
                  <a:cubicBezTo>
                    <a:pt x="36502" y="9481"/>
                    <a:pt x="41732" y="11846"/>
                    <a:pt x="47096" y="15031"/>
                  </a:cubicBezTo>
                  <a:cubicBezTo>
                    <a:pt x="50063" y="16796"/>
                    <a:pt x="52880" y="18707"/>
                    <a:pt x="55447" y="20598"/>
                  </a:cubicBezTo>
                  <a:cubicBezTo>
                    <a:pt x="56977" y="21727"/>
                    <a:pt x="58034" y="22646"/>
                    <a:pt x="58609" y="23128"/>
                  </a:cubicBezTo>
                  <a:cubicBezTo>
                    <a:pt x="59904" y="24213"/>
                    <a:pt x="61827" y="24043"/>
                    <a:pt x="62907" y="22747"/>
                  </a:cubicBezTo>
                  <a:cubicBezTo>
                    <a:pt x="63992" y="21452"/>
                    <a:pt x="63827" y="19407"/>
                    <a:pt x="62531" y="18323"/>
                  </a:cubicBezTo>
                  <a:cubicBezTo>
                    <a:pt x="62353" y="18173"/>
                    <a:pt x="60070" y="16367"/>
                    <a:pt x="59115" y="15663"/>
                  </a:cubicBezTo>
                  <a:cubicBezTo>
                    <a:pt x="56394" y="13659"/>
                    <a:pt x="53411" y="11591"/>
                    <a:pt x="50257" y="9720"/>
                  </a:cubicBezTo>
                  <a:cubicBezTo>
                    <a:pt x="44444" y="6263"/>
                    <a:pt x="38643" y="3697"/>
                    <a:pt x="33182" y="2256"/>
                  </a:cubicBezTo>
                  <a:cubicBezTo>
                    <a:pt x="32215" y="2000"/>
                    <a:pt x="31272" y="1830"/>
                    <a:pt x="30272" y="1624"/>
                  </a:cubicBezTo>
                  <a:cubicBezTo>
                    <a:pt x="22240" y="-60"/>
                    <a:pt x="13767" y="-343"/>
                    <a:pt x="5983" y="35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87" name="Google Shape;1087;p59"/>
            <p:cNvSpPr/>
            <p:nvPr/>
          </p:nvSpPr>
          <p:spPr>
            <a:xfrm rot="-497178">
              <a:off x="10948556" y="4354249"/>
              <a:ext cx="944682" cy="522806"/>
            </a:xfrm>
            <a:custGeom>
              <a:avLst/>
              <a:gdLst/>
              <a:ahLst/>
              <a:cxnLst/>
              <a:rect l="l" t="t" r="r" b="b"/>
              <a:pathLst>
                <a:path w="173436" h="95983" extrusionOk="0">
                  <a:moveTo>
                    <a:pt x="171707" y="339"/>
                  </a:moveTo>
                  <a:cubicBezTo>
                    <a:pt x="170193" y="-414"/>
                    <a:pt x="168379" y="120"/>
                    <a:pt x="167626" y="1630"/>
                  </a:cubicBezTo>
                  <a:cubicBezTo>
                    <a:pt x="167323" y="2233"/>
                    <a:pt x="166691" y="3480"/>
                    <a:pt x="165768" y="5127"/>
                  </a:cubicBezTo>
                  <a:cubicBezTo>
                    <a:pt x="164214" y="7900"/>
                    <a:pt x="162372" y="11030"/>
                    <a:pt x="160226" y="14357"/>
                  </a:cubicBezTo>
                  <a:cubicBezTo>
                    <a:pt x="154097" y="23878"/>
                    <a:pt x="146928" y="33359"/>
                    <a:pt x="138666" y="42176"/>
                  </a:cubicBezTo>
                  <a:cubicBezTo>
                    <a:pt x="127959" y="53600"/>
                    <a:pt x="116244" y="62931"/>
                    <a:pt x="103702" y="69667"/>
                  </a:cubicBezTo>
                  <a:cubicBezTo>
                    <a:pt x="94493" y="74609"/>
                    <a:pt x="83883" y="78686"/>
                    <a:pt x="72147" y="81799"/>
                  </a:cubicBezTo>
                  <a:cubicBezTo>
                    <a:pt x="57359" y="85730"/>
                    <a:pt x="41515" y="88017"/>
                    <a:pt x="25655" y="89142"/>
                  </a:cubicBezTo>
                  <a:cubicBezTo>
                    <a:pt x="19999" y="89543"/>
                    <a:pt x="14745" y="89826"/>
                    <a:pt x="9944" y="89895"/>
                  </a:cubicBezTo>
                  <a:cubicBezTo>
                    <a:pt x="6924" y="89940"/>
                    <a:pt x="4657" y="89899"/>
                    <a:pt x="3240" y="89859"/>
                  </a:cubicBezTo>
                  <a:cubicBezTo>
                    <a:pt x="3183" y="89855"/>
                    <a:pt x="3119" y="89855"/>
                    <a:pt x="3114" y="89855"/>
                  </a:cubicBezTo>
                  <a:cubicBezTo>
                    <a:pt x="1422" y="89798"/>
                    <a:pt x="58" y="91126"/>
                    <a:pt x="2" y="92814"/>
                  </a:cubicBezTo>
                  <a:cubicBezTo>
                    <a:pt x="-51" y="94506"/>
                    <a:pt x="1277" y="95870"/>
                    <a:pt x="2965" y="95927"/>
                  </a:cubicBezTo>
                  <a:cubicBezTo>
                    <a:pt x="2981" y="95927"/>
                    <a:pt x="6936" y="96016"/>
                    <a:pt x="10049" y="95971"/>
                  </a:cubicBezTo>
                  <a:cubicBezTo>
                    <a:pt x="14959" y="95903"/>
                    <a:pt x="20364" y="95635"/>
                    <a:pt x="26140" y="95227"/>
                  </a:cubicBezTo>
                  <a:cubicBezTo>
                    <a:pt x="42357" y="94077"/>
                    <a:pt x="58578" y="91697"/>
                    <a:pt x="73779" y="87661"/>
                  </a:cubicBezTo>
                  <a:cubicBezTo>
                    <a:pt x="85943" y="84430"/>
                    <a:pt x="96942" y="80240"/>
                    <a:pt x="106605" y="75051"/>
                  </a:cubicBezTo>
                  <a:cubicBezTo>
                    <a:pt x="119786" y="67975"/>
                    <a:pt x="131987" y="58215"/>
                    <a:pt x="143119" y="46333"/>
                  </a:cubicBezTo>
                  <a:cubicBezTo>
                    <a:pt x="151653" y="37229"/>
                    <a:pt x="159016" y="27461"/>
                    <a:pt x="165335" y="17644"/>
                  </a:cubicBezTo>
                  <a:cubicBezTo>
                    <a:pt x="167545" y="14207"/>
                    <a:pt x="169525" y="10924"/>
                    <a:pt x="171136" y="8046"/>
                  </a:cubicBezTo>
                  <a:cubicBezTo>
                    <a:pt x="171703" y="7034"/>
                    <a:pt x="173035" y="4605"/>
                    <a:pt x="173124" y="4423"/>
                  </a:cubicBezTo>
                  <a:cubicBezTo>
                    <a:pt x="173877" y="2909"/>
                    <a:pt x="173217" y="1092"/>
                    <a:pt x="171707" y="33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088" name="Google Shape;1088;p59"/>
          <p:cNvSpPr/>
          <p:nvPr/>
        </p:nvSpPr>
        <p:spPr>
          <a:xfrm>
            <a:off x="8109599" y="-110438"/>
            <a:ext cx="1149107" cy="612514"/>
          </a:xfrm>
          <a:custGeom>
            <a:avLst/>
            <a:gdLst/>
            <a:ahLst/>
            <a:cxnLst/>
            <a:rect l="l" t="t" r="r" b="b"/>
            <a:pathLst>
              <a:path w="665185" h="354567" extrusionOk="0">
                <a:moveTo>
                  <a:pt x="23443" y="151"/>
                </a:moveTo>
                <a:cubicBezTo>
                  <a:pt x="-32988" y="4316"/>
                  <a:pt x="22269" y="174738"/>
                  <a:pt x="85662" y="212135"/>
                </a:cubicBezTo>
                <a:cubicBezTo>
                  <a:pt x="162253" y="257320"/>
                  <a:pt x="182979" y="251126"/>
                  <a:pt x="284951" y="224061"/>
                </a:cubicBezTo>
                <a:cubicBezTo>
                  <a:pt x="389920" y="196209"/>
                  <a:pt x="372108" y="297696"/>
                  <a:pt x="485536" y="336441"/>
                </a:cubicBezTo>
                <a:cubicBezTo>
                  <a:pt x="604551" y="377116"/>
                  <a:pt x="670981" y="339384"/>
                  <a:pt x="664787" y="319774"/>
                </a:cubicBezTo>
                <a:cubicBezTo>
                  <a:pt x="649647" y="271751"/>
                  <a:pt x="565527" y="287094"/>
                  <a:pt x="524358" y="261319"/>
                </a:cubicBezTo>
                <a:cubicBezTo>
                  <a:pt x="441857" y="209645"/>
                  <a:pt x="459790" y="155518"/>
                  <a:pt x="372472" y="123100"/>
                </a:cubicBezTo>
                <a:cubicBezTo>
                  <a:pt x="302763" y="97208"/>
                  <a:pt x="189578" y="165189"/>
                  <a:pt x="161929" y="147680"/>
                </a:cubicBezTo>
                <a:cubicBezTo>
                  <a:pt x="53237" y="78842"/>
                  <a:pt x="79874" y="-4011"/>
                  <a:pt x="23443" y="15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089" name="Google Shape;1089;p59"/>
          <p:cNvSpPr txBox="1">
            <a:spLocks noGrp="1"/>
          </p:cNvSpPr>
          <p:nvPr>
            <p:ph type="title"/>
          </p:nvPr>
        </p:nvSpPr>
        <p:spPr>
          <a:xfrm>
            <a:off x="2097419" y="517575"/>
            <a:ext cx="6553500" cy="5727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1090" name="Google Shape;1090;p59"/>
          <p:cNvSpPr txBox="1">
            <a:spLocks noGrp="1"/>
          </p:cNvSpPr>
          <p:nvPr>
            <p:ph type="body" idx="1"/>
          </p:nvPr>
        </p:nvSpPr>
        <p:spPr>
          <a:xfrm>
            <a:off x="2097411" y="1459357"/>
            <a:ext cx="3076500" cy="2885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91" name="Google Shape;1091;p59"/>
          <p:cNvSpPr txBox="1">
            <a:spLocks noGrp="1"/>
          </p:cNvSpPr>
          <p:nvPr>
            <p:ph type="body" idx="2"/>
          </p:nvPr>
        </p:nvSpPr>
        <p:spPr>
          <a:xfrm>
            <a:off x="5574447" y="1459357"/>
            <a:ext cx="3076500" cy="2885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92" name="Google Shape;1092;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1093"/>
        <p:cNvGrpSpPr/>
        <p:nvPr/>
      </p:nvGrpSpPr>
      <p:grpSpPr>
        <a:xfrm>
          <a:off x="0" y="0"/>
          <a:ext cx="0" cy="0"/>
          <a:chOff x="0" y="0"/>
          <a:chExt cx="0" cy="0"/>
        </a:xfrm>
      </p:grpSpPr>
      <p:sp>
        <p:nvSpPr>
          <p:cNvPr id="1094" name="Google Shape;1094;p60"/>
          <p:cNvSpPr txBox="1">
            <a:spLocks noGrp="1"/>
          </p:cNvSpPr>
          <p:nvPr>
            <p:ph type="title"/>
          </p:nvPr>
        </p:nvSpPr>
        <p:spPr>
          <a:xfrm>
            <a:off x="693675" y="475106"/>
            <a:ext cx="7756800" cy="5727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1095" name="Google Shape;1095;p60"/>
          <p:cNvSpPr txBox="1">
            <a:spLocks noGrp="1"/>
          </p:cNvSpPr>
          <p:nvPr>
            <p:ph type="body" idx="1"/>
          </p:nvPr>
        </p:nvSpPr>
        <p:spPr>
          <a:xfrm>
            <a:off x="700875" y="2588522"/>
            <a:ext cx="2360400" cy="18174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5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1096" name="Google Shape;1096;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97" name="Google Shape;1097;p60"/>
          <p:cNvSpPr txBox="1">
            <a:spLocks noGrp="1"/>
          </p:cNvSpPr>
          <p:nvPr>
            <p:ph type="subTitle" idx="2"/>
          </p:nvPr>
        </p:nvSpPr>
        <p:spPr>
          <a:xfrm>
            <a:off x="700875" y="1614656"/>
            <a:ext cx="2360400" cy="935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400">
                <a:solidFill>
                  <a:schemeClr val="accent1"/>
                </a:solidFill>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98" name="Google Shape;1098;p60"/>
          <p:cNvSpPr txBox="1">
            <a:spLocks noGrp="1"/>
          </p:cNvSpPr>
          <p:nvPr>
            <p:ph type="body" idx="3"/>
          </p:nvPr>
        </p:nvSpPr>
        <p:spPr>
          <a:xfrm>
            <a:off x="3391763" y="2588531"/>
            <a:ext cx="2360400" cy="18174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5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1099" name="Google Shape;1099;p60"/>
          <p:cNvSpPr txBox="1">
            <a:spLocks noGrp="1"/>
          </p:cNvSpPr>
          <p:nvPr>
            <p:ph type="subTitle" idx="4"/>
          </p:nvPr>
        </p:nvSpPr>
        <p:spPr>
          <a:xfrm>
            <a:off x="3391763" y="1614664"/>
            <a:ext cx="2360400" cy="935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400">
                <a:solidFill>
                  <a:schemeClr val="accent2"/>
                </a:solidFill>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00" name="Google Shape;1100;p60"/>
          <p:cNvSpPr txBox="1">
            <a:spLocks noGrp="1"/>
          </p:cNvSpPr>
          <p:nvPr>
            <p:ph type="body" idx="5"/>
          </p:nvPr>
        </p:nvSpPr>
        <p:spPr>
          <a:xfrm>
            <a:off x="6082650" y="2588522"/>
            <a:ext cx="2360400" cy="18174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5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1101" name="Google Shape;1101;p60"/>
          <p:cNvSpPr txBox="1">
            <a:spLocks noGrp="1"/>
          </p:cNvSpPr>
          <p:nvPr>
            <p:ph type="subTitle" idx="6"/>
          </p:nvPr>
        </p:nvSpPr>
        <p:spPr>
          <a:xfrm>
            <a:off x="6082650" y="1614656"/>
            <a:ext cx="2360400" cy="935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400">
                <a:solidFill>
                  <a:schemeClr val="accent3"/>
                </a:solidFill>
                <a:latin typeface="Shantell Sans ExtraBold"/>
                <a:ea typeface="Shantell Sans ExtraBold"/>
                <a:cs typeface="Shantell Sans ExtraBold"/>
                <a:sym typeface="Shantell Sans ExtraBol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ertificate">
  <p:cSld name="TITLE_AND_TWO_COLUMNS_1_2_1">
    <p:spTree>
      <p:nvGrpSpPr>
        <p:cNvPr id="1" name="Shape 1102"/>
        <p:cNvGrpSpPr/>
        <p:nvPr/>
      </p:nvGrpSpPr>
      <p:grpSpPr>
        <a:xfrm>
          <a:off x="0" y="0"/>
          <a:ext cx="0" cy="0"/>
          <a:chOff x="0" y="0"/>
          <a:chExt cx="0" cy="0"/>
        </a:xfrm>
      </p:grpSpPr>
      <p:grpSp>
        <p:nvGrpSpPr>
          <p:cNvPr id="1103" name="Google Shape;1103;p61"/>
          <p:cNvGrpSpPr/>
          <p:nvPr/>
        </p:nvGrpSpPr>
        <p:grpSpPr>
          <a:xfrm flipH="1">
            <a:off x="8050253" y="3810508"/>
            <a:ext cx="1019765" cy="1274607"/>
            <a:chOff x="294081" y="806179"/>
            <a:chExt cx="326283" cy="407835"/>
          </a:xfrm>
        </p:grpSpPr>
        <p:sp>
          <p:nvSpPr>
            <p:cNvPr id="1104" name="Google Shape;1104;p61"/>
            <p:cNvSpPr/>
            <p:nvPr/>
          </p:nvSpPr>
          <p:spPr>
            <a:xfrm>
              <a:off x="294081" y="910488"/>
              <a:ext cx="40284" cy="49764"/>
            </a:xfrm>
            <a:custGeom>
              <a:avLst/>
              <a:gdLst/>
              <a:ahLst/>
              <a:cxnLst/>
              <a:rect l="l" t="t" r="r" b="b"/>
              <a:pathLst>
                <a:path w="40284" h="49764" extrusionOk="0">
                  <a:moveTo>
                    <a:pt x="3451" y="1335"/>
                  </a:moveTo>
                  <a:cubicBezTo>
                    <a:pt x="-8037" y="10727"/>
                    <a:pt x="11056" y="60147"/>
                    <a:pt x="32723" y="47796"/>
                  </a:cubicBezTo>
                  <a:cubicBezTo>
                    <a:pt x="57381" y="33741"/>
                    <a:pt x="14814" y="-7951"/>
                    <a:pt x="3451" y="133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05" name="Google Shape;1105;p61"/>
            <p:cNvSpPr/>
            <p:nvPr/>
          </p:nvSpPr>
          <p:spPr>
            <a:xfrm>
              <a:off x="350234" y="858974"/>
              <a:ext cx="39117" cy="43972"/>
            </a:xfrm>
            <a:custGeom>
              <a:avLst/>
              <a:gdLst/>
              <a:ahLst/>
              <a:cxnLst/>
              <a:rect l="l" t="t" r="r" b="b"/>
              <a:pathLst>
                <a:path w="39117" h="43972" extrusionOk="0">
                  <a:moveTo>
                    <a:pt x="4702" y="1713"/>
                  </a:moveTo>
                  <a:cubicBezTo>
                    <a:pt x="-10298" y="10332"/>
                    <a:pt x="13819" y="53752"/>
                    <a:pt x="31813" y="41956"/>
                  </a:cubicBezTo>
                  <a:cubicBezTo>
                    <a:pt x="53368" y="27824"/>
                    <a:pt x="22033" y="-8241"/>
                    <a:pt x="4702" y="171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06" name="Google Shape;1106;p61"/>
            <p:cNvSpPr/>
            <p:nvPr/>
          </p:nvSpPr>
          <p:spPr>
            <a:xfrm>
              <a:off x="362269" y="943534"/>
              <a:ext cx="52002" cy="68663"/>
            </a:xfrm>
            <a:custGeom>
              <a:avLst/>
              <a:gdLst/>
              <a:ahLst/>
              <a:cxnLst/>
              <a:rect l="l" t="t" r="r" b="b"/>
              <a:pathLst>
                <a:path w="52002" h="68663" extrusionOk="0">
                  <a:moveTo>
                    <a:pt x="10877" y="314"/>
                  </a:moveTo>
                  <a:cubicBezTo>
                    <a:pt x="-17027" y="6548"/>
                    <a:pt x="14090" y="78386"/>
                    <a:pt x="44299" y="67553"/>
                  </a:cubicBezTo>
                  <a:cubicBezTo>
                    <a:pt x="66949" y="59433"/>
                    <a:pt x="34752" y="-5026"/>
                    <a:pt x="10877" y="314"/>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07" name="Google Shape;1107;p61"/>
            <p:cNvSpPr/>
            <p:nvPr/>
          </p:nvSpPr>
          <p:spPr>
            <a:xfrm>
              <a:off x="431719" y="887416"/>
              <a:ext cx="40174" cy="50997"/>
            </a:xfrm>
            <a:custGeom>
              <a:avLst/>
              <a:gdLst/>
              <a:ahLst/>
              <a:cxnLst/>
              <a:rect l="l" t="t" r="r" b="b"/>
              <a:pathLst>
                <a:path w="40174" h="50997" extrusionOk="0">
                  <a:moveTo>
                    <a:pt x="6211" y="989"/>
                  </a:moveTo>
                  <a:cubicBezTo>
                    <a:pt x="-14649" y="14761"/>
                    <a:pt x="22590" y="60448"/>
                    <a:pt x="36341" y="49247"/>
                  </a:cubicBezTo>
                  <a:cubicBezTo>
                    <a:pt x="51295" y="37066"/>
                    <a:pt x="18513" y="-7132"/>
                    <a:pt x="6211" y="98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08" name="Google Shape;1108;p61"/>
            <p:cNvSpPr/>
            <p:nvPr/>
          </p:nvSpPr>
          <p:spPr>
            <a:xfrm>
              <a:off x="444907" y="806179"/>
              <a:ext cx="39374" cy="45892"/>
            </a:xfrm>
            <a:custGeom>
              <a:avLst/>
              <a:gdLst/>
              <a:ahLst/>
              <a:cxnLst/>
              <a:rect l="l" t="t" r="r" b="b"/>
              <a:pathLst>
                <a:path w="39374" h="45892" extrusionOk="0">
                  <a:moveTo>
                    <a:pt x="5976" y="1292"/>
                  </a:moveTo>
                  <a:cubicBezTo>
                    <a:pt x="-12248" y="11748"/>
                    <a:pt x="15336" y="53464"/>
                    <a:pt x="33580" y="44688"/>
                  </a:cubicBezTo>
                  <a:cubicBezTo>
                    <a:pt x="51943" y="35859"/>
                    <a:pt x="22230" y="-8031"/>
                    <a:pt x="5976" y="129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09" name="Google Shape;1109;p61"/>
            <p:cNvSpPr/>
            <p:nvPr/>
          </p:nvSpPr>
          <p:spPr>
            <a:xfrm>
              <a:off x="521082" y="898577"/>
              <a:ext cx="35816" cy="41964"/>
            </a:xfrm>
            <a:custGeom>
              <a:avLst/>
              <a:gdLst/>
              <a:ahLst/>
              <a:cxnLst/>
              <a:rect l="l" t="t" r="r" b="b"/>
              <a:pathLst>
                <a:path w="35816" h="41964" extrusionOk="0">
                  <a:moveTo>
                    <a:pt x="6526" y="357"/>
                  </a:moveTo>
                  <a:cubicBezTo>
                    <a:pt x="-10197" y="5538"/>
                    <a:pt x="8259" y="50400"/>
                    <a:pt x="27714" y="40559"/>
                  </a:cubicBezTo>
                  <a:cubicBezTo>
                    <a:pt x="50311" y="29135"/>
                    <a:pt x="19865" y="-3776"/>
                    <a:pt x="6526" y="35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10" name="Google Shape;1110;p61"/>
            <p:cNvSpPr/>
            <p:nvPr/>
          </p:nvSpPr>
          <p:spPr>
            <a:xfrm>
              <a:off x="484925" y="985404"/>
              <a:ext cx="38729" cy="54203"/>
            </a:xfrm>
            <a:custGeom>
              <a:avLst/>
              <a:gdLst/>
              <a:ahLst/>
              <a:cxnLst/>
              <a:rect l="l" t="t" r="r" b="b"/>
              <a:pathLst>
                <a:path w="38729" h="54203" extrusionOk="0">
                  <a:moveTo>
                    <a:pt x="4724" y="577"/>
                  </a:moveTo>
                  <a:cubicBezTo>
                    <a:pt x="-9643" y="8775"/>
                    <a:pt x="11694" y="59785"/>
                    <a:pt x="29547" y="53701"/>
                  </a:cubicBezTo>
                  <a:cubicBezTo>
                    <a:pt x="56693" y="44443"/>
                    <a:pt x="16111" y="-5924"/>
                    <a:pt x="4724" y="57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11" name="Google Shape;1111;p61"/>
            <p:cNvSpPr/>
            <p:nvPr/>
          </p:nvSpPr>
          <p:spPr>
            <a:xfrm>
              <a:off x="461499" y="1072637"/>
              <a:ext cx="36541" cy="45888"/>
            </a:xfrm>
            <a:custGeom>
              <a:avLst/>
              <a:gdLst/>
              <a:ahLst/>
              <a:cxnLst/>
              <a:rect l="l" t="t" r="r" b="b"/>
              <a:pathLst>
                <a:path w="36541" h="45888" extrusionOk="0">
                  <a:moveTo>
                    <a:pt x="4456" y="488"/>
                  </a:moveTo>
                  <a:cubicBezTo>
                    <a:pt x="-9097" y="7431"/>
                    <a:pt x="11034" y="50616"/>
                    <a:pt x="27878" y="45463"/>
                  </a:cubicBezTo>
                  <a:cubicBezTo>
                    <a:pt x="53491" y="37626"/>
                    <a:pt x="15200" y="-5013"/>
                    <a:pt x="4456" y="48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12" name="Google Shape;1112;p61"/>
            <p:cNvSpPr/>
            <p:nvPr/>
          </p:nvSpPr>
          <p:spPr>
            <a:xfrm>
              <a:off x="299468" y="990154"/>
              <a:ext cx="54435" cy="63512"/>
            </a:xfrm>
            <a:custGeom>
              <a:avLst/>
              <a:gdLst/>
              <a:ahLst/>
              <a:cxnLst/>
              <a:rect l="l" t="t" r="r" b="b"/>
              <a:pathLst>
                <a:path w="54435" h="63512" extrusionOk="0">
                  <a:moveTo>
                    <a:pt x="6165" y="479"/>
                  </a:moveTo>
                  <a:cubicBezTo>
                    <a:pt x="-12950" y="6227"/>
                    <a:pt x="16370" y="73681"/>
                    <a:pt x="39822" y="62200"/>
                  </a:cubicBezTo>
                  <a:cubicBezTo>
                    <a:pt x="80529" y="42275"/>
                    <a:pt x="25281" y="-5270"/>
                    <a:pt x="6165" y="47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13" name="Google Shape;1113;p61"/>
            <p:cNvSpPr/>
            <p:nvPr/>
          </p:nvSpPr>
          <p:spPr>
            <a:xfrm>
              <a:off x="580978" y="1013259"/>
              <a:ext cx="39386" cy="52947"/>
            </a:xfrm>
            <a:custGeom>
              <a:avLst/>
              <a:gdLst/>
              <a:ahLst/>
              <a:cxnLst/>
              <a:rect l="l" t="t" r="r" b="b"/>
              <a:pathLst>
                <a:path w="39386" h="52947" extrusionOk="0">
                  <a:moveTo>
                    <a:pt x="6853" y="565"/>
                  </a:moveTo>
                  <a:cubicBezTo>
                    <a:pt x="-7068" y="5452"/>
                    <a:pt x="287" y="62417"/>
                    <a:pt x="28304" y="51580"/>
                  </a:cubicBezTo>
                  <a:cubicBezTo>
                    <a:pt x="56321" y="40747"/>
                    <a:pt x="24471" y="-5620"/>
                    <a:pt x="6853" y="56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14" name="Google Shape;1114;p61"/>
            <p:cNvSpPr/>
            <p:nvPr/>
          </p:nvSpPr>
          <p:spPr>
            <a:xfrm>
              <a:off x="547665" y="1097763"/>
              <a:ext cx="39383" cy="52951"/>
            </a:xfrm>
            <a:custGeom>
              <a:avLst/>
              <a:gdLst/>
              <a:ahLst/>
              <a:cxnLst/>
              <a:rect l="l" t="t" r="r" b="b"/>
              <a:pathLst>
                <a:path w="39383" h="52951" extrusionOk="0">
                  <a:moveTo>
                    <a:pt x="6854" y="565"/>
                  </a:moveTo>
                  <a:cubicBezTo>
                    <a:pt x="-7067" y="5456"/>
                    <a:pt x="284" y="62421"/>
                    <a:pt x="28301" y="51584"/>
                  </a:cubicBezTo>
                  <a:cubicBezTo>
                    <a:pt x="56318" y="40747"/>
                    <a:pt x="24472" y="-5620"/>
                    <a:pt x="6854" y="56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15" name="Google Shape;1115;p61"/>
            <p:cNvSpPr/>
            <p:nvPr/>
          </p:nvSpPr>
          <p:spPr>
            <a:xfrm>
              <a:off x="378446" y="1050379"/>
              <a:ext cx="48288" cy="58445"/>
            </a:xfrm>
            <a:custGeom>
              <a:avLst/>
              <a:gdLst/>
              <a:ahLst/>
              <a:cxnLst/>
              <a:rect l="l" t="t" r="r" b="b"/>
              <a:pathLst>
                <a:path w="48288" h="58445" extrusionOk="0">
                  <a:moveTo>
                    <a:pt x="3945" y="1542"/>
                  </a:moveTo>
                  <a:cubicBezTo>
                    <a:pt x="-2518" y="6950"/>
                    <a:pt x="154" y="16180"/>
                    <a:pt x="3522" y="26122"/>
                  </a:cubicBezTo>
                  <a:cubicBezTo>
                    <a:pt x="6884" y="36052"/>
                    <a:pt x="10933" y="46695"/>
                    <a:pt x="17164" y="53568"/>
                  </a:cubicBezTo>
                  <a:cubicBezTo>
                    <a:pt x="28070" y="65595"/>
                    <a:pt x="54229" y="54034"/>
                    <a:pt x="47064" y="33591"/>
                  </a:cubicBezTo>
                  <a:cubicBezTo>
                    <a:pt x="44967" y="27612"/>
                    <a:pt x="35106" y="18503"/>
                    <a:pt x="25666" y="10569"/>
                  </a:cubicBezTo>
                  <a:cubicBezTo>
                    <a:pt x="17276" y="3517"/>
                    <a:pt x="9470" y="-3085"/>
                    <a:pt x="3945" y="154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16" name="Google Shape;1116;p61"/>
            <p:cNvSpPr/>
            <p:nvPr/>
          </p:nvSpPr>
          <p:spPr>
            <a:xfrm>
              <a:off x="426148" y="1160252"/>
              <a:ext cx="44418" cy="53762"/>
            </a:xfrm>
            <a:custGeom>
              <a:avLst/>
              <a:gdLst/>
              <a:ahLst/>
              <a:cxnLst/>
              <a:rect l="l" t="t" r="r" b="b"/>
              <a:pathLst>
                <a:path w="44418" h="53762" extrusionOk="0">
                  <a:moveTo>
                    <a:pt x="3629" y="1417"/>
                  </a:moveTo>
                  <a:cubicBezTo>
                    <a:pt x="-2318" y="6393"/>
                    <a:pt x="143" y="14881"/>
                    <a:pt x="3240" y="24030"/>
                  </a:cubicBezTo>
                  <a:cubicBezTo>
                    <a:pt x="6333" y="33163"/>
                    <a:pt x="10057" y="42955"/>
                    <a:pt x="15789" y="49274"/>
                  </a:cubicBezTo>
                  <a:cubicBezTo>
                    <a:pt x="25821" y="60338"/>
                    <a:pt x="49883" y="49708"/>
                    <a:pt x="43292" y="30900"/>
                  </a:cubicBezTo>
                  <a:cubicBezTo>
                    <a:pt x="41365" y="25399"/>
                    <a:pt x="32294" y="17019"/>
                    <a:pt x="23610" y="9724"/>
                  </a:cubicBezTo>
                  <a:cubicBezTo>
                    <a:pt x="15895" y="3235"/>
                    <a:pt x="8709" y="-2837"/>
                    <a:pt x="3629" y="141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17" name="Google Shape;1117;p61"/>
            <p:cNvSpPr/>
            <p:nvPr/>
          </p:nvSpPr>
          <p:spPr>
            <a:xfrm>
              <a:off x="345346" y="1124226"/>
              <a:ext cx="35305" cy="51564"/>
            </a:xfrm>
            <a:custGeom>
              <a:avLst/>
              <a:gdLst/>
              <a:ahLst/>
              <a:cxnLst/>
              <a:rect l="l" t="t" r="r" b="b"/>
              <a:pathLst>
                <a:path w="35305" h="51564" extrusionOk="0">
                  <a:moveTo>
                    <a:pt x="5461" y="593"/>
                  </a:moveTo>
                  <a:cubicBezTo>
                    <a:pt x="-884" y="3723"/>
                    <a:pt x="-383" y="11657"/>
                    <a:pt x="559" y="20300"/>
                  </a:cubicBezTo>
                  <a:cubicBezTo>
                    <a:pt x="1500" y="28934"/>
                    <a:pt x="2875" y="38269"/>
                    <a:pt x="6754" y="44989"/>
                  </a:cubicBezTo>
                  <a:cubicBezTo>
                    <a:pt x="13541" y="56745"/>
                    <a:pt x="37306" y="52413"/>
                    <a:pt x="35170" y="34594"/>
                  </a:cubicBezTo>
                  <a:cubicBezTo>
                    <a:pt x="34546" y="29384"/>
                    <a:pt x="28080" y="20178"/>
                    <a:pt x="21745" y="11993"/>
                  </a:cubicBezTo>
                  <a:cubicBezTo>
                    <a:pt x="16116" y="4722"/>
                    <a:pt x="10885" y="-2078"/>
                    <a:pt x="5461" y="59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118" name="Google Shape;1118;p61"/>
          <p:cNvSpPr/>
          <p:nvPr/>
        </p:nvSpPr>
        <p:spPr>
          <a:xfrm rot="10800000">
            <a:off x="8203639" y="399"/>
            <a:ext cx="940359" cy="562867"/>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1119" name="Google Shape;1119;p61"/>
          <p:cNvGrpSpPr/>
          <p:nvPr/>
        </p:nvGrpSpPr>
        <p:grpSpPr>
          <a:xfrm flipH="1">
            <a:off x="40256" y="3396617"/>
            <a:ext cx="924848" cy="1620964"/>
            <a:chOff x="3290668" y="1538616"/>
            <a:chExt cx="473092" cy="829180"/>
          </a:xfrm>
        </p:grpSpPr>
        <p:sp>
          <p:nvSpPr>
            <p:cNvPr id="1120" name="Google Shape;1120;p61"/>
            <p:cNvSpPr/>
            <p:nvPr/>
          </p:nvSpPr>
          <p:spPr>
            <a:xfrm>
              <a:off x="3394142" y="1788352"/>
              <a:ext cx="152683" cy="579444"/>
            </a:xfrm>
            <a:custGeom>
              <a:avLst/>
              <a:gdLst/>
              <a:ahLst/>
              <a:cxnLst/>
              <a:rect l="l" t="t" r="r" b="b"/>
              <a:pathLst>
                <a:path w="152683" h="579444" extrusionOk="0">
                  <a:moveTo>
                    <a:pt x="134333" y="0"/>
                  </a:moveTo>
                  <a:lnTo>
                    <a:pt x="152683" y="4287"/>
                  </a:lnTo>
                  <a:lnTo>
                    <a:pt x="18350" y="579445"/>
                  </a:lnTo>
                  <a:lnTo>
                    <a:pt x="0" y="575162"/>
                  </a:lnTo>
                  <a:lnTo>
                    <a:pt x="134333" y="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21" name="Google Shape;1121;p61"/>
            <p:cNvSpPr/>
            <p:nvPr/>
          </p:nvSpPr>
          <p:spPr>
            <a:xfrm>
              <a:off x="3435661" y="1819166"/>
              <a:ext cx="136240" cy="199976"/>
            </a:xfrm>
            <a:custGeom>
              <a:avLst/>
              <a:gdLst/>
              <a:ahLst/>
              <a:cxnLst/>
              <a:rect l="l" t="t" r="r" b="b"/>
              <a:pathLst>
                <a:path w="136240" h="199976" extrusionOk="0">
                  <a:moveTo>
                    <a:pt x="127498" y="0"/>
                  </a:moveTo>
                  <a:cubicBezTo>
                    <a:pt x="127498" y="0"/>
                    <a:pt x="35804" y="27531"/>
                    <a:pt x="12831" y="68612"/>
                  </a:cubicBezTo>
                  <a:cubicBezTo>
                    <a:pt x="1140" y="89512"/>
                    <a:pt x="25339" y="113372"/>
                    <a:pt x="16235" y="131888"/>
                  </a:cubicBezTo>
                  <a:cubicBezTo>
                    <a:pt x="4734" y="155274"/>
                    <a:pt x="-28562" y="230565"/>
                    <a:pt x="55534" y="186291"/>
                  </a:cubicBezTo>
                  <a:cubicBezTo>
                    <a:pt x="173221" y="124330"/>
                    <a:pt x="127498" y="0"/>
                    <a:pt x="127498"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22" name="Google Shape;1122;p61"/>
            <p:cNvSpPr/>
            <p:nvPr/>
          </p:nvSpPr>
          <p:spPr>
            <a:xfrm>
              <a:off x="3324799" y="1796001"/>
              <a:ext cx="215904" cy="128284"/>
            </a:xfrm>
            <a:custGeom>
              <a:avLst/>
              <a:gdLst/>
              <a:ahLst/>
              <a:cxnLst/>
              <a:rect l="l" t="t" r="r" b="b"/>
              <a:pathLst>
                <a:path w="215904" h="128284" extrusionOk="0">
                  <a:moveTo>
                    <a:pt x="215905" y="19339"/>
                  </a:moveTo>
                  <a:cubicBezTo>
                    <a:pt x="215905" y="19339"/>
                    <a:pt x="125858" y="-13183"/>
                    <a:pt x="82932" y="6122"/>
                  </a:cubicBezTo>
                  <a:cubicBezTo>
                    <a:pt x="61092" y="15943"/>
                    <a:pt x="66310" y="49522"/>
                    <a:pt x="47969" y="58966"/>
                  </a:cubicBezTo>
                  <a:cubicBezTo>
                    <a:pt x="24797" y="70896"/>
                    <a:pt x="-46806" y="111527"/>
                    <a:pt x="47110" y="126076"/>
                  </a:cubicBezTo>
                  <a:cubicBezTo>
                    <a:pt x="178545" y="146434"/>
                    <a:pt x="215905" y="19339"/>
                    <a:pt x="215905" y="1933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23" name="Google Shape;1123;p61"/>
            <p:cNvSpPr/>
            <p:nvPr/>
          </p:nvSpPr>
          <p:spPr>
            <a:xfrm>
              <a:off x="3326308" y="1686045"/>
              <a:ext cx="205477" cy="129825"/>
            </a:xfrm>
            <a:custGeom>
              <a:avLst/>
              <a:gdLst/>
              <a:ahLst/>
              <a:cxnLst/>
              <a:rect l="l" t="t" r="r" b="b"/>
              <a:pathLst>
                <a:path w="205477" h="129825" extrusionOk="0">
                  <a:moveTo>
                    <a:pt x="205478" y="118018"/>
                  </a:moveTo>
                  <a:cubicBezTo>
                    <a:pt x="205478" y="118018"/>
                    <a:pt x="173287" y="27854"/>
                    <a:pt x="131085" y="7014"/>
                  </a:cubicBezTo>
                  <a:cubicBezTo>
                    <a:pt x="109614" y="-3592"/>
                    <a:pt x="87026" y="21798"/>
                    <a:pt x="68068" y="13653"/>
                  </a:cubicBezTo>
                  <a:cubicBezTo>
                    <a:pt x="44124" y="3367"/>
                    <a:pt x="-32775" y="-26031"/>
                    <a:pt x="15746" y="55685"/>
                  </a:cubicBezTo>
                  <a:cubicBezTo>
                    <a:pt x="83649" y="170044"/>
                    <a:pt x="205478" y="118018"/>
                    <a:pt x="205478" y="11801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24" name="Google Shape;1124;p61"/>
            <p:cNvSpPr/>
            <p:nvPr/>
          </p:nvSpPr>
          <p:spPr>
            <a:xfrm>
              <a:off x="3421303" y="1574504"/>
              <a:ext cx="129777" cy="213151"/>
            </a:xfrm>
            <a:custGeom>
              <a:avLst/>
              <a:gdLst/>
              <a:ahLst/>
              <a:cxnLst/>
              <a:rect l="l" t="t" r="r" b="b"/>
              <a:pathLst>
                <a:path w="129777" h="213151" extrusionOk="0">
                  <a:moveTo>
                    <a:pt x="113507" y="213152"/>
                  </a:moveTo>
                  <a:cubicBezTo>
                    <a:pt x="113507" y="213152"/>
                    <a:pt x="143119" y="122105"/>
                    <a:pt x="122445" y="79823"/>
                  </a:cubicBezTo>
                  <a:cubicBezTo>
                    <a:pt x="111928" y="58307"/>
                    <a:pt x="78531" y="64606"/>
                    <a:pt x="68500" y="46575"/>
                  </a:cubicBezTo>
                  <a:cubicBezTo>
                    <a:pt x="55833" y="23801"/>
                    <a:pt x="12919" y="-46459"/>
                    <a:pt x="1402" y="47879"/>
                  </a:cubicBezTo>
                  <a:cubicBezTo>
                    <a:pt x="-14721" y="179896"/>
                    <a:pt x="113507" y="213152"/>
                    <a:pt x="113507" y="21315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25" name="Google Shape;1125;p61"/>
            <p:cNvSpPr/>
            <p:nvPr/>
          </p:nvSpPr>
          <p:spPr>
            <a:xfrm>
              <a:off x="3517531" y="1577955"/>
              <a:ext cx="136714" cy="199559"/>
            </a:xfrm>
            <a:custGeom>
              <a:avLst/>
              <a:gdLst/>
              <a:ahLst/>
              <a:cxnLst/>
              <a:rect l="l" t="t" r="r" b="b"/>
              <a:pathLst>
                <a:path w="136714" h="199559" extrusionOk="0">
                  <a:moveTo>
                    <a:pt x="8535" y="199560"/>
                  </a:moveTo>
                  <a:cubicBezTo>
                    <a:pt x="8535" y="199560"/>
                    <a:pt x="100331" y="172373"/>
                    <a:pt x="123457" y="131377"/>
                  </a:cubicBezTo>
                  <a:cubicBezTo>
                    <a:pt x="135225" y="110521"/>
                    <a:pt x="111115" y="86569"/>
                    <a:pt x="120288" y="68089"/>
                  </a:cubicBezTo>
                  <a:cubicBezTo>
                    <a:pt x="131877" y="44743"/>
                    <a:pt x="165453" y="-30422"/>
                    <a:pt x="81195" y="13536"/>
                  </a:cubicBezTo>
                  <a:cubicBezTo>
                    <a:pt x="-36723" y="75060"/>
                    <a:pt x="8535" y="199560"/>
                    <a:pt x="8535" y="19956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26" name="Google Shape;1126;p61"/>
            <p:cNvSpPr/>
            <p:nvPr/>
          </p:nvSpPr>
          <p:spPr>
            <a:xfrm>
              <a:off x="3543291" y="1677119"/>
              <a:ext cx="216901" cy="127765"/>
            </a:xfrm>
            <a:custGeom>
              <a:avLst/>
              <a:gdLst/>
              <a:ahLst/>
              <a:cxnLst/>
              <a:rect l="l" t="t" r="r" b="b"/>
              <a:pathLst>
                <a:path w="216901" h="127765" extrusionOk="0">
                  <a:moveTo>
                    <a:pt x="0" y="107214"/>
                  </a:moveTo>
                  <a:cubicBezTo>
                    <a:pt x="0" y="107214"/>
                    <a:pt x="89638" y="140841"/>
                    <a:pt x="132799" y="122066"/>
                  </a:cubicBezTo>
                  <a:cubicBezTo>
                    <a:pt x="154760" y="112512"/>
                    <a:pt x="149955" y="78873"/>
                    <a:pt x="168414" y="69655"/>
                  </a:cubicBezTo>
                  <a:cubicBezTo>
                    <a:pt x="191727" y="58009"/>
                    <a:pt x="263824" y="18260"/>
                    <a:pt x="170094" y="2561"/>
                  </a:cubicBezTo>
                  <a:cubicBezTo>
                    <a:pt x="38919" y="-19412"/>
                    <a:pt x="0" y="107214"/>
                    <a:pt x="0" y="10721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27" name="Google Shape;1127;p61"/>
            <p:cNvSpPr/>
            <p:nvPr/>
          </p:nvSpPr>
          <p:spPr>
            <a:xfrm>
              <a:off x="3558075" y="1782931"/>
              <a:ext cx="205685" cy="129579"/>
            </a:xfrm>
            <a:custGeom>
              <a:avLst/>
              <a:gdLst/>
              <a:ahLst/>
              <a:cxnLst/>
              <a:rect l="l" t="t" r="r" b="b"/>
              <a:pathLst>
                <a:path w="205685" h="129579" extrusionOk="0">
                  <a:moveTo>
                    <a:pt x="0" y="11938"/>
                  </a:moveTo>
                  <a:cubicBezTo>
                    <a:pt x="0" y="11938"/>
                    <a:pt x="32373" y="102037"/>
                    <a:pt x="74615" y="122792"/>
                  </a:cubicBezTo>
                  <a:cubicBezTo>
                    <a:pt x="96111" y="133353"/>
                    <a:pt x="118647" y="107919"/>
                    <a:pt x="137620" y="116023"/>
                  </a:cubicBezTo>
                  <a:cubicBezTo>
                    <a:pt x="161585" y="126265"/>
                    <a:pt x="238544" y="155509"/>
                    <a:pt x="189857" y="73887"/>
                  </a:cubicBezTo>
                  <a:cubicBezTo>
                    <a:pt x="121723" y="-40335"/>
                    <a:pt x="0" y="11938"/>
                    <a:pt x="0" y="1193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28" name="Google Shape;1128;p61"/>
            <p:cNvSpPr/>
            <p:nvPr/>
          </p:nvSpPr>
          <p:spPr>
            <a:xfrm>
              <a:off x="3531867" y="1803990"/>
              <a:ext cx="130969" cy="211078"/>
            </a:xfrm>
            <a:custGeom>
              <a:avLst/>
              <a:gdLst/>
              <a:ahLst/>
              <a:cxnLst/>
              <a:rect l="l" t="t" r="r" b="b"/>
              <a:pathLst>
                <a:path w="130969" h="211078" extrusionOk="0">
                  <a:moveTo>
                    <a:pt x="14189" y="0"/>
                  </a:moveTo>
                  <a:cubicBezTo>
                    <a:pt x="14189" y="0"/>
                    <a:pt x="-13339" y="91694"/>
                    <a:pt x="8291" y="133499"/>
                  </a:cubicBezTo>
                  <a:cubicBezTo>
                    <a:pt x="19297" y="154768"/>
                    <a:pt x="52541" y="147712"/>
                    <a:pt x="62977" y="165508"/>
                  </a:cubicBezTo>
                  <a:cubicBezTo>
                    <a:pt x="76161" y="187991"/>
                    <a:pt x="120662" y="257254"/>
                    <a:pt x="130034" y="162678"/>
                  </a:cubicBezTo>
                  <a:cubicBezTo>
                    <a:pt x="143142" y="30325"/>
                    <a:pt x="14189" y="0"/>
                    <a:pt x="14189" y="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29" name="Google Shape;1129;p61"/>
            <p:cNvSpPr/>
            <p:nvPr/>
          </p:nvSpPr>
          <p:spPr>
            <a:xfrm>
              <a:off x="3555678" y="1682279"/>
              <a:ext cx="143534" cy="82408"/>
            </a:xfrm>
            <a:custGeom>
              <a:avLst/>
              <a:gdLst/>
              <a:ahLst/>
              <a:cxnLst/>
              <a:rect l="l" t="t" r="r" b="b"/>
              <a:pathLst>
                <a:path w="143534" h="82408" extrusionOk="0">
                  <a:moveTo>
                    <a:pt x="143534" y="3073"/>
                  </a:moveTo>
                  <a:cubicBezTo>
                    <a:pt x="143526" y="1384"/>
                    <a:pt x="142122" y="-8"/>
                    <a:pt x="140429" y="0"/>
                  </a:cubicBezTo>
                  <a:cubicBezTo>
                    <a:pt x="139976" y="4"/>
                    <a:pt x="139171" y="-8"/>
                    <a:pt x="137976" y="32"/>
                  </a:cubicBezTo>
                  <a:cubicBezTo>
                    <a:pt x="136001" y="105"/>
                    <a:pt x="133783" y="247"/>
                    <a:pt x="131281" y="433"/>
                  </a:cubicBezTo>
                  <a:cubicBezTo>
                    <a:pt x="124156" y="959"/>
                    <a:pt x="116408" y="1846"/>
                    <a:pt x="108478" y="3247"/>
                  </a:cubicBezTo>
                  <a:cubicBezTo>
                    <a:pt x="90079" y="6493"/>
                    <a:pt x="73121" y="11841"/>
                    <a:pt x="58920" y="19726"/>
                  </a:cubicBezTo>
                  <a:cubicBezTo>
                    <a:pt x="57589" y="20467"/>
                    <a:pt x="56305" y="21240"/>
                    <a:pt x="54986" y="22050"/>
                  </a:cubicBezTo>
                  <a:cubicBezTo>
                    <a:pt x="39684" y="31385"/>
                    <a:pt x="25714" y="44631"/>
                    <a:pt x="13395" y="59860"/>
                  </a:cubicBezTo>
                  <a:cubicBezTo>
                    <a:pt x="9796" y="64313"/>
                    <a:pt x="6598" y="68672"/>
                    <a:pt x="3858" y="72656"/>
                  </a:cubicBezTo>
                  <a:cubicBezTo>
                    <a:pt x="2894" y="74052"/>
                    <a:pt x="611" y="77445"/>
                    <a:pt x="453" y="77700"/>
                  </a:cubicBezTo>
                  <a:cubicBezTo>
                    <a:pt x="-425" y="79145"/>
                    <a:pt x="8" y="81076"/>
                    <a:pt x="1449" y="81954"/>
                  </a:cubicBezTo>
                  <a:cubicBezTo>
                    <a:pt x="2894" y="82833"/>
                    <a:pt x="4825" y="82404"/>
                    <a:pt x="5704" y="80958"/>
                  </a:cubicBezTo>
                  <a:cubicBezTo>
                    <a:pt x="5833" y="80744"/>
                    <a:pt x="7975" y="77404"/>
                    <a:pt x="8902" y="76060"/>
                  </a:cubicBezTo>
                  <a:cubicBezTo>
                    <a:pt x="11557" y="72202"/>
                    <a:pt x="14674" y="68085"/>
                    <a:pt x="18176" y="63762"/>
                  </a:cubicBezTo>
                  <a:cubicBezTo>
                    <a:pt x="30086" y="49035"/>
                    <a:pt x="43566" y="36146"/>
                    <a:pt x="58184" y="27224"/>
                  </a:cubicBezTo>
                  <a:cubicBezTo>
                    <a:pt x="59435" y="26459"/>
                    <a:pt x="60653" y="25750"/>
                    <a:pt x="61912" y="25050"/>
                  </a:cubicBezTo>
                  <a:cubicBezTo>
                    <a:pt x="75441" y="17537"/>
                    <a:pt x="91743" y="12460"/>
                    <a:pt x="109522" y="9327"/>
                  </a:cubicBezTo>
                  <a:cubicBezTo>
                    <a:pt x="117242" y="7963"/>
                    <a:pt x="124767" y="7003"/>
                    <a:pt x="131698" y="6493"/>
                  </a:cubicBezTo>
                  <a:cubicBezTo>
                    <a:pt x="134118" y="6315"/>
                    <a:pt x="136284" y="6311"/>
                    <a:pt x="138183" y="6242"/>
                  </a:cubicBezTo>
                  <a:cubicBezTo>
                    <a:pt x="139316" y="6198"/>
                    <a:pt x="140069" y="6177"/>
                    <a:pt x="140462" y="6177"/>
                  </a:cubicBezTo>
                  <a:cubicBezTo>
                    <a:pt x="142154" y="6165"/>
                    <a:pt x="143547" y="4761"/>
                    <a:pt x="143534" y="307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1130" name="Google Shape;1130;p61"/>
            <p:cNvGrpSpPr/>
            <p:nvPr/>
          </p:nvGrpSpPr>
          <p:grpSpPr>
            <a:xfrm>
              <a:off x="3290668" y="1538616"/>
              <a:ext cx="378700" cy="525092"/>
              <a:chOff x="3290668" y="1538616"/>
              <a:chExt cx="378700" cy="525092"/>
            </a:xfrm>
          </p:grpSpPr>
          <p:sp>
            <p:nvSpPr>
              <p:cNvPr id="1131" name="Google Shape;1131;p61"/>
              <p:cNvSpPr/>
              <p:nvPr/>
            </p:nvSpPr>
            <p:spPr>
              <a:xfrm>
                <a:off x="3290668" y="1912836"/>
                <a:ext cx="26427" cy="51222"/>
              </a:xfrm>
              <a:custGeom>
                <a:avLst/>
                <a:gdLst/>
                <a:ahLst/>
                <a:cxnLst/>
                <a:rect l="l" t="t" r="r" b="b"/>
                <a:pathLst>
                  <a:path w="26427" h="51222" extrusionOk="0">
                    <a:moveTo>
                      <a:pt x="2563" y="33"/>
                    </a:moveTo>
                    <a:cubicBezTo>
                      <a:pt x="891" y="275"/>
                      <a:pt x="-206" y="1777"/>
                      <a:pt x="33" y="3449"/>
                    </a:cubicBezTo>
                    <a:cubicBezTo>
                      <a:pt x="85" y="3809"/>
                      <a:pt x="126" y="4457"/>
                      <a:pt x="283" y="5348"/>
                    </a:cubicBezTo>
                    <a:cubicBezTo>
                      <a:pt x="551" y="6813"/>
                      <a:pt x="895" y="8526"/>
                      <a:pt x="1295" y="10278"/>
                    </a:cubicBezTo>
                    <a:cubicBezTo>
                      <a:pt x="2445" y="15298"/>
                      <a:pt x="3979" y="20245"/>
                      <a:pt x="5850" y="24953"/>
                    </a:cubicBezTo>
                    <a:cubicBezTo>
                      <a:pt x="6267" y="26001"/>
                      <a:pt x="6667" y="26997"/>
                      <a:pt x="7117" y="27989"/>
                    </a:cubicBezTo>
                    <a:cubicBezTo>
                      <a:pt x="8501" y="31070"/>
                      <a:pt x="10128" y="34312"/>
                      <a:pt x="12051" y="37478"/>
                    </a:cubicBezTo>
                    <a:cubicBezTo>
                      <a:pt x="13991" y="40676"/>
                      <a:pt x="16051" y="43651"/>
                      <a:pt x="18124" y="46461"/>
                    </a:cubicBezTo>
                    <a:cubicBezTo>
                      <a:pt x="18848" y="47444"/>
                      <a:pt x="20880" y="49946"/>
                      <a:pt x="21030" y="50128"/>
                    </a:cubicBezTo>
                    <a:cubicBezTo>
                      <a:pt x="22111" y="51432"/>
                      <a:pt x="24034" y="51585"/>
                      <a:pt x="25333" y="50509"/>
                    </a:cubicBezTo>
                    <a:cubicBezTo>
                      <a:pt x="26637" y="49432"/>
                      <a:pt x="26791" y="47509"/>
                      <a:pt x="25714" y="46205"/>
                    </a:cubicBezTo>
                    <a:cubicBezTo>
                      <a:pt x="25208" y="45598"/>
                      <a:pt x="24232" y="44513"/>
                      <a:pt x="23054" y="42918"/>
                    </a:cubicBezTo>
                    <a:cubicBezTo>
                      <a:pt x="21087" y="40251"/>
                      <a:pt x="19196" y="37344"/>
                      <a:pt x="17363" y="34316"/>
                    </a:cubicBezTo>
                    <a:cubicBezTo>
                      <a:pt x="15565" y="31349"/>
                      <a:pt x="13958" y="28422"/>
                      <a:pt x="12683" y="25588"/>
                    </a:cubicBezTo>
                    <a:cubicBezTo>
                      <a:pt x="12274" y="24678"/>
                      <a:pt x="11926" y="23641"/>
                      <a:pt x="11545" y="22678"/>
                    </a:cubicBezTo>
                    <a:cubicBezTo>
                      <a:pt x="9801" y="18290"/>
                      <a:pt x="8327" y="13622"/>
                      <a:pt x="7242" y="8890"/>
                    </a:cubicBezTo>
                    <a:cubicBezTo>
                      <a:pt x="6866" y="7230"/>
                      <a:pt x="6607" y="5712"/>
                      <a:pt x="6356" y="4336"/>
                    </a:cubicBezTo>
                    <a:cubicBezTo>
                      <a:pt x="6210" y="3518"/>
                      <a:pt x="6145" y="2854"/>
                      <a:pt x="6105" y="2563"/>
                    </a:cubicBezTo>
                    <a:cubicBezTo>
                      <a:pt x="5862" y="891"/>
                      <a:pt x="4234" y="-206"/>
                      <a:pt x="2563" y="3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32" name="Google Shape;1132;p61"/>
              <p:cNvSpPr/>
              <p:nvPr/>
            </p:nvSpPr>
            <p:spPr>
              <a:xfrm>
                <a:off x="3297649" y="1853652"/>
                <a:ext cx="32480" cy="109832"/>
              </a:xfrm>
              <a:custGeom>
                <a:avLst/>
                <a:gdLst/>
                <a:ahLst/>
                <a:cxnLst/>
                <a:rect l="l" t="t" r="r" b="b"/>
                <a:pathLst>
                  <a:path w="32480" h="109832" extrusionOk="0">
                    <a:moveTo>
                      <a:pt x="4058" y="12"/>
                    </a:moveTo>
                    <a:cubicBezTo>
                      <a:pt x="2374" y="-138"/>
                      <a:pt x="791" y="1113"/>
                      <a:pt x="641" y="2797"/>
                    </a:cubicBezTo>
                    <a:cubicBezTo>
                      <a:pt x="617" y="3064"/>
                      <a:pt x="467" y="6841"/>
                      <a:pt x="386" y="8363"/>
                    </a:cubicBezTo>
                    <a:cubicBezTo>
                      <a:pt x="-290" y="21091"/>
                      <a:pt x="-152" y="34798"/>
                      <a:pt x="1398" y="47833"/>
                    </a:cubicBezTo>
                    <a:cubicBezTo>
                      <a:pt x="2070" y="53459"/>
                      <a:pt x="2993" y="58827"/>
                      <a:pt x="4183" y="63645"/>
                    </a:cubicBezTo>
                    <a:cubicBezTo>
                      <a:pt x="6422" y="72692"/>
                      <a:pt x="9919" y="81375"/>
                      <a:pt x="14304" y="89577"/>
                    </a:cubicBezTo>
                    <a:cubicBezTo>
                      <a:pt x="17101" y="94811"/>
                      <a:pt x="20032" y="99479"/>
                      <a:pt x="23031" y="103620"/>
                    </a:cubicBezTo>
                    <a:cubicBezTo>
                      <a:pt x="24088" y="105073"/>
                      <a:pt x="25059" y="106316"/>
                      <a:pt x="25942" y="107413"/>
                    </a:cubicBezTo>
                    <a:cubicBezTo>
                      <a:pt x="26480" y="108085"/>
                      <a:pt x="26857" y="108550"/>
                      <a:pt x="27079" y="108806"/>
                    </a:cubicBezTo>
                    <a:cubicBezTo>
                      <a:pt x="28197" y="110073"/>
                      <a:pt x="30116" y="110178"/>
                      <a:pt x="31383" y="109061"/>
                    </a:cubicBezTo>
                    <a:cubicBezTo>
                      <a:pt x="32650" y="107943"/>
                      <a:pt x="32880" y="106024"/>
                      <a:pt x="31759" y="104757"/>
                    </a:cubicBezTo>
                    <a:cubicBezTo>
                      <a:pt x="31593" y="104571"/>
                      <a:pt x="31233" y="104219"/>
                      <a:pt x="30747" y="103620"/>
                    </a:cubicBezTo>
                    <a:cubicBezTo>
                      <a:pt x="29929" y="102604"/>
                      <a:pt x="28958" y="101446"/>
                      <a:pt x="27966" y="100078"/>
                    </a:cubicBezTo>
                    <a:cubicBezTo>
                      <a:pt x="25120" y="96151"/>
                      <a:pt x="22274" y="91641"/>
                      <a:pt x="19615" y="86666"/>
                    </a:cubicBezTo>
                    <a:cubicBezTo>
                      <a:pt x="15457" y="78890"/>
                      <a:pt x="12235" y="70652"/>
                      <a:pt x="10130" y="62127"/>
                    </a:cubicBezTo>
                    <a:cubicBezTo>
                      <a:pt x="9001" y="57568"/>
                      <a:pt x="8114" y="52589"/>
                      <a:pt x="7470" y="47197"/>
                    </a:cubicBezTo>
                    <a:cubicBezTo>
                      <a:pt x="5968" y="34571"/>
                      <a:pt x="5802" y="21022"/>
                      <a:pt x="6458" y="8614"/>
                    </a:cubicBezTo>
                    <a:cubicBezTo>
                      <a:pt x="6539" y="7137"/>
                      <a:pt x="6819" y="3538"/>
                      <a:pt x="6839" y="3303"/>
                    </a:cubicBezTo>
                    <a:cubicBezTo>
                      <a:pt x="6993" y="1619"/>
                      <a:pt x="5738" y="166"/>
                      <a:pt x="4058" y="12"/>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33" name="Google Shape;1133;p61"/>
              <p:cNvSpPr/>
              <p:nvPr/>
            </p:nvSpPr>
            <p:spPr>
              <a:xfrm>
                <a:off x="3594494" y="1538616"/>
                <a:ext cx="33348" cy="22774"/>
              </a:xfrm>
              <a:custGeom>
                <a:avLst/>
                <a:gdLst/>
                <a:ahLst/>
                <a:cxnLst/>
                <a:rect l="l" t="t" r="r" b="b"/>
                <a:pathLst>
                  <a:path w="33348" h="22774" extrusionOk="0">
                    <a:moveTo>
                      <a:pt x="4114" y="181"/>
                    </a:moveTo>
                    <a:cubicBezTo>
                      <a:pt x="2532" y="-406"/>
                      <a:pt x="783" y="492"/>
                      <a:pt x="196" y="2079"/>
                    </a:cubicBezTo>
                    <a:cubicBezTo>
                      <a:pt x="-391" y="3662"/>
                      <a:pt x="382" y="5411"/>
                      <a:pt x="1965" y="5998"/>
                    </a:cubicBezTo>
                    <a:cubicBezTo>
                      <a:pt x="2669" y="6261"/>
                      <a:pt x="3880" y="6698"/>
                      <a:pt x="5507" y="7390"/>
                    </a:cubicBezTo>
                    <a:cubicBezTo>
                      <a:pt x="8223" y="8548"/>
                      <a:pt x="10960" y="9835"/>
                      <a:pt x="13478" y="11187"/>
                    </a:cubicBezTo>
                    <a:cubicBezTo>
                      <a:pt x="14571" y="11770"/>
                      <a:pt x="15550" y="12370"/>
                      <a:pt x="16514" y="12957"/>
                    </a:cubicBezTo>
                    <a:cubicBezTo>
                      <a:pt x="17562" y="13596"/>
                      <a:pt x="18627" y="14244"/>
                      <a:pt x="19676" y="14981"/>
                    </a:cubicBezTo>
                    <a:cubicBezTo>
                      <a:pt x="21833" y="16495"/>
                      <a:pt x="23882" y="18166"/>
                      <a:pt x="25748" y="19790"/>
                    </a:cubicBezTo>
                    <a:cubicBezTo>
                      <a:pt x="26861" y="20757"/>
                      <a:pt x="27739" y="21530"/>
                      <a:pt x="28152" y="21939"/>
                    </a:cubicBezTo>
                    <a:cubicBezTo>
                      <a:pt x="29355" y="23125"/>
                      <a:pt x="31265" y="23016"/>
                      <a:pt x="32451" y="21814"/>
                    </a:cubicBezTo>
                    <a:cubicBezTo>
                      <a:pt x="33641" y="20612"/>
                      <a:pt x="33654" y="18701"/>
                      <a:pt x="32451" y="17511"/>
                    </a:cubicBezTo>
                    <a:cubicBezTo>
                      <a:pt x="31953" y="17017"/>
                      <a:pt x="31014" y="16167"/>
                      <a:pt x="29796" y="15106"/>
                    </a:cubicBezTo>
                    <a:cubicBezTo>
                      <a:pt x="27780" y="13353"/>
                      <a:pt x="25561" y="11689"/>
                      <a:pt x="23218" y="10046"/>
                    </a:cubicBezTo>
                    <a:cubicBezTo>
                      <a:pt x="22068" y="9240"/>
                      <a:pt x="20963" y="8479"/>
                      <a:pt x="19801" y="7771"/>
                    </a:cubicBezTo>
                    <a:cubicBezTo>
                      <a:pt x="18740" y="7119"/>
                      <a:pt x="17579" y="6386"/>
                      <a:pt x="16388" y="5747"/>
                    </a:cubicBezTo>
                    <a:cubicBezTo>
                      <a:pt x="13692" y="4302"/>
                      <a:pt x="10782" y="3047"/>
                      <a:pt x="7912" y="1824"/>
                    </a:cubicBezTo>
                    <a:cubicBezTo>
                      <a:pt x="6908" y="1395"/>
                      <a:pt x="4321" y="258"/>
                      <a:pt x="4114" y="181"/>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34" name="Google Shape;1134;p61"/>
              <p:cNvSpPr/>
              <p:nvPr/>
            </p:nvSpPr>
            <p:spPr>
              <a:xfrm>
                <a:off x="3556954" y="1545650"/>
                <a:ext cx="63623" cy="23841"/>
              </a:xfrm>
              <a:custGeom>
                <a:avLst/>
                <a:gdLst/>
                <a:ahLst/>
                <a:cxnLst/>
                <a:rect l="l" t="t" r="r" b="b"/>
                <a:pathLst>
                  <a:path w="63623" h="23841" extrusionOk="0">
                    <a:moveTo>
                      <a:pt x="5983" y="357"/>
                    </a:moveTo>
                    <a:cubicBezTo>
                      <a:pt x="4424" y="499"/>
                      <a:pt x="3214" y="636"/>
                      <a:pt x="2566" y="738"/>
                    </a:cubicBezTo>
                    <a:cubicBezTo>
                      <a:pt x="898" y="993"/>
                      <a:pt x="-219" y="2608"/>
                      <a:pt x="36" y="4280"/>
                    </a:cubicBezTo>
                    <a:cubicBezTo>
                      <a:pt x="291" y="5951"/>
                      <a:pt x="1910" y="7065"/>
                      <a:pt x="3578" y="6810"/>
                    </a:cubicBezTo>
                    <a:cubicBezTo>
                      <a:pt x="4105" y="6729"/>
                      <a:pt x="5060" y="6684"/>
                      <a:pt x="6489" y="6555"/>
                    </a:cubicBezTo>
                    <a:cubicBezTo>
                      <a:pt x="13723" y="5907"/>
                      <a:pt x="21661" y="6028"/>
                      <a:pt x="29004" y="7567"/>
                    </a:cubicBezTo>
                    <a:cubicBezTo>
                      <a:pt x="29903" y="7757"/>
                      <a:pt x="30802" y="7971"/>
                      <a:pt x="31664" y="8202"/>
                    </a:cubicBezTo>
                    <a:cubicBezTo>
                      <a:pt x="36502" y="9481"/>
                      <a:pt x="41732" y="11846"/>
                      <a:pt x="47096" y="15031"/>
                    </a:cubicBezTo>
                    <a:cubicBezTo>
                      <a:pt x="50063" y="16796"/>
                      <a:pt x="52880" y="18707"/>
                      <a:pt x="55447" y="20598"/>
                    </a:cubicBezTo>
                    <a:cubicBezTo>
                      <a:pt x="56977" y="21727"/>
                      <a:pt x="58034" y="22646"/>
                      <a:pt x="58609" y="23128"/>
                    </a:cubicBezTo>
                    <a:cubicBezTo>
                      <a:pt x="59904" y="24213"/>
                      <a:pt x="61827" y="24043"/>
                      <a:pt x="62907" y="22747"/>
                    </a:cubicBezTo>
                    <a:cubicBezTo>
                      <a:pt x="63992" y="21452"/>
                      <a:pt x="63827" y="19407"/>
                      <a:pt x="62531" y="18323"/>
                    </a:cubicBezTo>
                    <a:cubicBezTo>
                      <a:pt x="62353" y="18173"/>
                      <a:pt x="60070" y="16367"/>
                      <a:pt x="59115" y="15663"/>
                    </a:cubicBezTo>
                    <a:cubicBezTo>
                      <a:pt x="56394" y="13659"/>
                      <a:pt x="53411" y="11591"/>
                      <a:pt x="50257" y="9720"/>
                    </a:cubicBezTo>
                    <a:cubicBezTo>
                      <a:pt x="44444" y="6263"/>
                      <a:pt x="38643" y="3697"/>
                      <a:pt x="33182" y="2256"/>
                    </a:cubicBezTo>
                    <a:cubicBezTo>
                      <a:pt x="32215" y="2000"/>
                      <a:pt x="31272" y="1830"/>
                      <a:pt x="30272" y="1624"/>
                    </a:cubicBezTo>
                    <a:cubicBezTo>
                      <a:pt x="22240" y="-60"/>
                      <a:pt x="13767" y="-343"/>
                      <a:pt x="5983" y="35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35" name="Google Shape;1135;p61"/>
              <p:cNvSpPr/>
              <p:nvPr/>
            </p:nvSpPr>
            <p:spPr>
              <a:xfrm>
                <a:off x="3592788" y="2021746"/>
                <a:ext cx="76580" cy="29267"/>
              </a:xfrm>
              <a:custGeom>
                <a:avLst/>
                <a:gdLst/>
                <a:ahLst/>
                <a:cxnLst/>
                <a:rect l="l" t="t" r="r" b="b"/>
                <a:pathLst>
                  <a:path w="76580" h="29267" extrusionOk="0">
                    <a:moveTo>
                      <a:pt x="71732" y="547"/>
                    </a:moveTo>
                    <a:cubicBezTo>
                      <a:pt x="71521" y="692"/>
                      <a:pt x="68259" y="2773"/>
                      <a:pt x="66923" y="3583"/>
                    </a:cubicBezTo>
                    <a:cubicBezTo>
                      <a:pt x="63101" y="5906"/>
                      <a:pt x="58936" y="8250"/>
                      <a:pt x="54527" y="10416"/>
                    </a:cubicBezTo>
                    <a:cubicBezTo>
                      <a:pt x="49374" y="12942"/>
                      <a:pt x="44310" y="15104"/>
                      <a:pt x="39347" y="16739"/>
                    </a:cubicBezTo>
                    <a:cubicBezTo>
                      <a:pt x="37817" y="17245"/>
                      <a:pt x="36161" y="17682"/>
                      <a:pt x="34538" y="18132"/>
                    </a:cubicBezTo>
                    <a:cubicBezTo>
                      <a:pt x="27636" y="20051"/>
                      <a:pt x="20212" y="21403"/>
                      <a:pt x="12779" y="22305"/>
                    </a:cubicBezTo>
                    <a:cubicBezTo>
                      <a:pt x="10176" y="22625"/>
                      <a:pt x="7861" y="22896"/>
                      <a:pt x="5695" y="23066"/>
                    </a:cubicBezTo>
                    <a:cubicBezTo>
                      <a:pt x="4407" y="23168"/>
                      <a:pt x="3383" y="23172"/>
                      <a:pt x="2914" y="23192"/>
                    </a:cubicBezTo>
                    <a:cubicBezTo>
                      <a:pt x="1226" y="23269"/>
                      <a:pt x="-74" y="24665"/>
                      <a:pt x="3" y="26353"/>
                    </a:cubicBezTo>
                    <a:cubicBezTo>
                      <a:pt x="76" y="28042"/>
                      <a:pt x="1606" y="29341"/>
                      <a:pt x="3290" y="29264"/>
                    </a:cubicBezTo>
                    <a:cubicBezTo>
                      <a:pt x="3829" y="29240"/>
                      <a:pt x="4715" y="29244"/>
                      <a:pt x="6075" y="29139"/>
                    </a:cubicBezTo>
                    <a:cubicBezTo>
                      <a:pt x="8326" y="28964"/>
                      <a:pt x="10844" y="28709"/>
                      <a:pt x="13540" y="28377"/>
                    </a:cubicBezTo>
                    <a:cubicBezTo>
                      <a:pt x="21252" y="27438"/>
                      <a:pt x="28951" y="25957"/>
                      <a:pt x="36181" y="23953"/>
                    </a:cubicBezTo>
                    <a:cubicBezTo>
                      <a:pt x="37898" y="23475"/>
                      <a:pt x="39622" y="22969"/>
                      <a:pt x="41241" y="22435"/>
                    </a:cubicBezTo>
                    <a:cubicBezTo>
                      <a:pt x="46496" y="20702"/>
                      <a:pt x="51920" y="18500"/>
                      <a:pt x="57309" y="15857"/>
                    </a:cubicBezTo>
                    <a:cubicBezTo>
                      <a:pt x="61895" y="13606"/>
                      <a:pt x="66243" y="11181"/>
                      <a:pt x="70214" y="8772"/>
                    </a:cubicBezTo>
                    <a:cubicBezTo>
                      <a:pt x="71606" y="7926"/>
                      <a:pt x="75023" y="5781"/>
                      <a:pt x="75274" y="5607"/>
                    </a:cubicBezTo>
                    <a:cubicBezTo>
                      <a:pt x="76667" y="4651"/>
                      <a:pt x="76991" y="2700"/>
                      <a:pt x="76031" y="1308"/>
                    </a:cubicBezTo>
                    <a:cubicBezTo>
                      <a:pt x="75076" y="-85"/>
                      <a:pt x="73124" y="-409"/>
                      <a:pt x="71732" y="54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36" name="Google Shape;1136;p61"/>
              <p:cNvSpPr/>
              <p:nvPr/>
            </p:nvSpPr>
            <p:spPr>
              <a:xfrm>
                <a:off x="3608569" y="2047779"/>
                <a:ext cx="46279" cy="15929"/>
              </a:xfrm>
              <a:custGeom>
                <a:avLst/>
                <a:gdLst/>
                <a:ahLst/>
                <a:cxnLst/>
                <a:rect l="l" t="t" r="r" b="b"/>
                <a:pathLst>
                  <a:path w="46279" h="15929" extrusionOk="0">
                    <a:moveTo>
                      <a:pt x="41653" y="450"/>
                    </a:moveTo>
                    <a:cubicBezTo>
                      <a:pt x="41216" y="717"/>
                      <a:pt x="40297" y="1207"/>
                      <a:pt x="39123" y="1838"/>
                    </a:cubicBezTo>
                    <a:cubicBezTo>
                      <a:pt x="37159" y="2903"/>
                      <a:pt x="35038" y="4012"/>
                      <a:pt x="32800" y="5004"/>
                    </a:cubicBezTo>
                    <a:cubicBezTo>
                      <a:pt x="29286" y="6554"/>
                      <a:pt x="25845" y="7777"/>
                      <a:pt x="22679" y="8546"/>
                    </a:cubicBezTo>
                    <a:cubicBezTo>
                      <a:pt x="22477" y="8595"/>
                      <a:pt x="22501" y="8623"/>
                      <a:pt x="22299" y="8672"/>
                    </a:cubicBezTo>
                    <a:cubicBezTo>
                      <a:pt x="16781" y="9947"/>
                      <a:pt x="10932" y="10044"/>
                      <a:pt x="5600" y="9558"/>
                    </a:cubicBezTo>
                    <a:cubicBezTo>
                      <a:pt x="4629" y="9469"/>
                      <a:pt x="3916" y="9356"/>
                      <a:pt x="3576" y="9303"/>
                    </a:cubicBezTo>
                    <a:cubicBezTo>
                      <a:pt x="1908" y="9044"/>
                      <a:pt x="297" y="10291"/>
                      <a:pt x="34" y="11959"/>
                    </a:cubicBezTo>
                    <a:cubicBezTo>
                      <a:pt x="-225" y="13631"/>
                      <a:pt x="1022" y="15116"/>
                      <a:pt x="2690" y="15375"/>
                    </a:cubicBezTo>
                    <a:cubicBezTo>
                      <a:pt x="3159" y="15448"/>
                      <a:pt x="3989" y="15529"/>
                      <a:pt x="5094" y="15630"/>
                    </a:cubicBezTo>
                    <a:cubicBezTo>
                      <a:pt x="11021" y="16169"/>
                      <a:pt x="17445" y="16063"/>
                      <a:pt x="23691" y="14618"/>
                    </a:cubicBezTo>
                    <a:cubicBezTo>
                      <a:pt x="23926" y="14562"/>
                      <a:pt x="23962" y="14545"/>
                      <a:pt x="24197" y="14489"/>
                    </a:cubicBezTo>
                    <a:cubicBezTo>
                      <a:pt x="27756" y="13627"/>
                      <a:pt x="31508" y="12258"/>
                      <a:pt x="35330" y="10570"/>
                    </a:cubicBezTo>
                    <a:cubicBezTo>
                      <a:pt x="37726" y="9510"/>
                      <a:pt x="39932" y="8416"/>
                      <a:pt x="42033" y="7279"/>
                    </a:cubicBezTo>
                    <a:cubicBezTo>
                      <a:pt x="43300" y="6595"/>
                      <a:pt x="44292" y="6081"/>
                      <a:pt x="44819" y="5761"/>
                    </a:cubicBezTo>
                    <a:cubicBezTo>
                      <a:pt x="46260" y="4883"/>
                      <a:pt x="46709" y="2903"/>
                      <a:pt x="45831" y="1462"/>
                    </a:cubicBezTo>
                    <a:cubicBezTo>
                      <a:pt x="44952" y="17"/>
                      <a:pt x="43098" y="-429"/>
                      <a:pt x="41653" y="450"/>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137" name="Google Shape;1137;p61"/>
            <p:cNvSpPr/>
            <p:nvPr/>
          </p:nvSpPr>
          <p:spPr>
            <a:xfrm>
              <a:off x="3522528" y="1615666"/>
              <a:ext cx="47989" cy="141941"/>
            </a:xfrm>
            <a:custGeom>
              <a:avLst/>
              <a:gdLst/>
              <a:ahLst/>
              <a:cxnLst/>
              <a:rect l="l" t="t" r="r" b="b"/>
              <a:pathLst>
                <a:path w="47989" h="141941" extrusionOk="0">
                  <a:moveTo>
                    <a:pt x="46808" y="644"/>
                  </a:moveTo>
                  <a:cubicBezTo>
                    <a:pt x="45485" y="-408"/>
                    <a:pt x="43598" y="-133"/>
                    <a:pt x="42546" y="1191"/>
                  </a:cubicBezTo>
                  <a:cubicBezTo>
                    <a:pt x="42254" y="1563"/>
                    <a:pt x="41671" y="2300"/>
                    <a:pt x="40914" y="3304"/>
                  </a:cubicBezTo>
                  <a:cubicBezTo>
                    <a:pt x="39663" y="4968"/>
                    <a:pt x="38247" y="6810"/>
                    <a:pt x="36729" y="8951"/>
                  </a:cubicBezTo>
                  <a:cubicBezTo>
                    <a:pt x="32401" y="15060"/>
                    <a:pt x="28037" y="21816"/>
                    <a:pt x="23843" y="28912"/>
                  </a:cubicBezTo>
                  <a:cubicBezTo>
                    <a:pt x="16759" y="40895"/>
                    <a:pt x="10930" y="52752"/>
                    <a:pt x="6987" y="64095"/>
                  </a:cubicBezTo>
                  <a:cubicBezTo>
                    <a:pt x="6197" y="66374"/>
                    <a:pt x="5477" y="68641"/>
                    <a:pt x="4845" y="70859"/>
                  </a:cubicBezTo>
                  <a:cubicBezTo>
                    <a:pt x="-219" y="88630"/>
                    <a:pt x="-964" y="107361"/>
                    <a:pt x="1004" y="125416"/>
                  </a:cubicBezTo>
                  <a:cubicBezTo>
                    <a:pt x="1417" y="129225"/>
                    <a:pt x="1850" y="132690"/>
                    <a:pt x="2409" y="135750"/>
                  </a:cubicBezTo>
                  <a:cubicBezTo>
                    <a:pt x="2607" y="136827"/>
                    <a:pt x="3206" y="139471"/>
                    <a:pt x="3255" y="139661"/>
                  </a:cubicBezTo>
                  <a:cubicBezTo>
                    <a:pt x="3651" y="141304"/>
                    <a:pt x="5315" y="142248"/>
                    <a:pt x="6959" y="141851"/>
                  </a:cubicBezTo>
                  <a:cubicBezTo>
                    <a:pt x="8598" y="141454"/>
                    <a:pt x="9545" y="139791"/>
                    <a:pt x="9145" y="138147"/>
                  </a:cubicBezTo>
                  <a:cubicBezTo>
                    <a:pt x="8999" y="137540"/>
                    <a:pt x="8833" y="136378"/>
                    <a:pt x="8513" y="134641"/>
                  </a:cubicBezTo>
                  <a:cubicBezTo>
                    <a:pt x="7979" y="131719"/>
                    <a:pt x="7448" y="128464"/>
                    <a:pt x="7052" y="124808"/>
                  </a:cubicBezTo>
                  <a:cubicBezTo>
                    <a:pt x="5165" y="107474"/>
                    <a:pt x="5951" y="89444"/>
                    <a:pt x="10768" y="72527"/>
                  </a:cubicBezTo>
                  <a:cubicBezTo>
                    <a:pt x="11367" y="70426"/>
                    <a:pt x="11990" y="68301"/>
                    <a:pt x="12748" y="66127"/>
                  </a:cubicBezTo>
                  <a:cubicBezTo>
                    <a:pt x="16536" y="55217"/>
                    <a:pt x="22208" y="43696"/>
                    <a:pt x="29098" y="32037"/>
                  </a:cubicBezTo>
                  <a:cubicBezTo>
                    <a:pt x="33203" y="25095"/>
                    <a:pt x="37441" y="18529"/>
                    <a:pt x="41679" y="12550"/>
                  </a:cubicBezTo>
                  <a:cubicBezTo>
                    <a:pt x="43161" y="10461"/>
                    <a:pt x="44521" y="8506"/>
                    <a:pt x="45740" y="6887"/>
                  </a:cubicBezTo>
                  <a:cubicBezTo>
                    <a:pt x="46464" y="5923"/>
                    <a:pt x="47080" y="5364"/>
                    <a:pt x="47343" y="5028"/>
                  </a:cubicBezTo>
                  <a:cubicBezTo>
                    <a:pt x="48391" y="3705"/>
                    <a:pt x="48132" y="1693"/>
                    <a:pt x="46808" y="644"/>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38" name="Google Shape;1138;p61"/>
            <p:cNvSpPr/>
            <p:nvPr/>
          </p:nvSpPr>
          <p:spPr>
            <a:xfrm>
              <a:off x="3423803" y="1644465"/>
              <a:ext cx="103345" cy="133544"/>
            </a:xfrm>
            <a:custGeom>
              <a:avLst/>
              <a:gdLst/>
              <a:ahLst/>
              <a:cxnLst/>
              <a:rect l="l" t="t" r="r" b="b"/>
              <a:pathLst>
                <a:path w="103345" h="133544" extrusionOk="0">
                  <a:moveTo>
                    <a:pt x="2323" y="97"/>
                  </a:moveTo>
                  <a:cubicBezTo>
                    <a:pt x="688" y="518"/>
                    <a:pt x="-328" y="2202"/>
                    <a:pt x="97" y="3838"/>
                  </a:cubicBezTo>
                  <a:cubicBezTo>
                    <a:pt x="158" y="4068"/>
                    <a:pt x="1121" y="7315"/>
                    <a:pt x="1518" y="8667"/>
                  </a:cubicBezTo>
                  <a:cubicBezTo>
                    <a:pt x="2639" y="12529"/>
                    <a:pt x="3959" y="16800"/>
                    <a:pt x="5501" y="21411"/>
                  </a:cubicBezTo>
                  <a:cubicBezTo>
                    <a:pt x="9910" y="34587"/>
                    <a:pt x="15103" y="47796"/>
                    <a:pt x="21046" y="59969"/>
                  </a:cubicBezTo>
                  <a:cubicBezTo>
                    <a:pt x="26483" y="71109"/>
                    <a:pt x="32255" y="80849"/>
                    <a:pt x="38453" y="88978"/>
                  </a:cubicBezTo>
                  <a:cubicBezTo>
                    <a:pt x="44679" y="97139"/>
                    <a:pt x="51962" y="104466"/>
                    <a:pt x="59969" y="110919"/>
                  </a:cubicBezTo>
                  <a:cubicBezTo>
                    <a:pt x="68733" y="117978"/>
                    <a:pt x="77930" y="123719"/>
                    <a:pt x="87059" y="128200"/>
                  </a:cubicBezTo>
                  <a:cubicBezTo>
                    <a:pt x="90257" y="129771"/>
                    <a:pt x="93236" y="131099"/>
                    <a:pt x="95896" y="132155"/>
                  </a:cubicBezTo>
                  <a:cubicBezTo>
                    <a:pt x="97507" y="132795"/>
                    <a:pt x="98653" y="133183"/>
                    <a:pt x="99300" y="133394"/>
                  </a:cubicBezTo>
                  <a:cubicBezTo>
                    <a:pt x="100903" y="133920"/>
                    <a:pt x="102672" y="133025"/>
                    <a:pt x="103195" y="131418"/>
                  </a:cubicBezTo>
                  <a:cubicBezTo>
                    <a:pt x="103721" y="129811"/>
                    <a:pt x="102826" y="128046"/>
                    <a:pt x="101219" y="127520"/>
                  </a:cubicBezTo>
                  <a:cubicBezTo>
                    <a:pt x="100693" y="127350"/>
                    <a:pt x="99567" y="126981"/>
                    <a:pt x="98078" y="126387"/>
                  </a:cubicBezTo>
                  <a:cubicBezTo>
                    <a:pt x="95564" y="125387"/>
                    <a:pt x="92819" y="124140"/>
                    <a:pt x="89767" y="122642"/>
                  </a:cubicBezTo>
                  <a:cubicBezTo>
                    <a:pt x="81023" y="118347"/>
                    <a:pt x="72145" y="112914"/>
                    <a:pt x="63758" y="106158"/>
                  </a:cubicBezTo>
                  <a:cubicBezTo>
                    <a:pt x="56123" y="100005"/>
                    <a:pt x="49261" y="93022"/>
                    <a:pt x="43347" y="85270"/>
                  </a:cubicBezTo>
                  <a:cubicBezTo>
                    <a:pt x="37417" y="77493"/>
                    <a:pt x="31802" y="68029"/>
                    <a:pt x="26527" y="57224"/>
                  </a:cubicBezTo>
                  <a:cubicBezTo>
                    <a:pt x="20718" y="45319"/>
                    <a:pt x="15642" y="32470"/>
                    <a:pt x="11310" y="19528"/>
                  </a:cubicBezTo>
                  <a:cubicBezTo>
                    <a:pt x="9796" y="14994"/>
                    <a:pt x="8448" y="10825"/>
                    <a:pt x="7347" y="7036"/>
                  </a:cubicBezTo>
                  <a:cubicBezTo>
                    <a:pt x="6962" y="5716"/>
                    <a:pt x="6116" y="2526"/>
                    <a:pt x="6064" y="2320"/>
                  </a:cubicBezTo>
                  <a:cubicBezTo>
                    <a:pt x="5639" y="684"/>
                    <a:pt x="3959" y="-328"/>
                    <a:pt x="2323" y="9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39" name="Google Shape;1139;p61"/>
            <p:cNvSpPr/>
            <p:nvPr/>
          </p:nvSpPr>
          <p:spPr>
            <a:xfrm>
              <a:off x="3343727" y="1734361"/>
              <a:ext cx="171636" cy="78054"/>
            </a:xfrm>
            <a:custGeom>
              <a:avLst/>
              <a:gdLst/>
              <a:ahLst/>
              <a:cxnLst/>
              <a:rect l="l" t="t" r="r" b="b"/>
              <a:pathLst>
                <a:path w="171636" h="78054" extrusionOk="0">
                  <a:moveTo>
                    <a:pt x="1024" y="770"/>
                  </a:moveTo>
                  <a:cubicBezTo>
                    <a:pt x="-251" y="1879"/>
                    <a:pt x="-336" y="3798"/>
                    <a:pt x="773" y="5073"/>
                  </a:cubicBezTo>
                  <a:cubicBezTo>
                    <a:pt x="1263" y="5636"/>
                    <a:pt x="2097" y="6656"/>
                    <a:pt x="3429" y="8109"/>
                  </a:cubicBezTo>
                  <a:cubicBezTo>
                    <a:pt x="5639" y="10518"/>
                    <a:pt x="8185" y="13189"/>
                    <a:pt x="11019" y="16076"/>
                  </a:cubicBezTo>
                  <a:cubicBezTo>
                    <a:pt x="19111" y="24330"/>
                    <a:pt x="28033" y="32657"/>
                    <a:pt x="37332" y="40364"/>
                  </a:cubicBezTo>
                  <a:cubicBezTo>
                    <a:pt x="53144" y="53472"/>
                    <a:pt x="68615" y="63625"/>
                    <a:pt x="83254" y="69713"/>
                  </a:cubicBezTo>
                  <a:cubicBezTo>
                    <a:pt x="83978" y="70017"/>
                    <a:pt x="84683" y="70321"/>
                    <a:pt x="85403" y="70600"/>
                  </a:cubicBezTo>
                  <a:cubicBezTo>
                    <a:pt x="109044" y="79830"/>
                    <a:pt x="133916" y="79801"/>
                    <a:pt x="157132" y="74267"/>
                  </a:cubicBezTo>
                  <a:cubicBezTo>
                    <a:pt x="160524" y="73462"/>
                    <a:pt x="163564" y="72608"/>
                    <a:pt x="166240" y="71737"/>
                  </a:cubicBezTo>
                  <a:cubicBezTo>
                    <a:pt x="167860" y="71211"/>
                    <a:pt x="169029" y="70725"/>
                    <a:pt x="169653" y="70474"/>
                  </a:cubicBezTo>
                  <a:cubicBezTo>
                    <a:pt x="171223" y="69851"/>
                    <a:pt x="172053" y="68122"/>
                    <a:pt x="171426" y="66552"/>
                  </a:cubicBezTo>
                  <a:cubicBezTo>
                    <a:pt x="170798" y="64981"/>
                    <a:pt x="168948" y="64281"/>
                    <a:pt x="167378" y="64908"/>
                  </a:cubicBezTo>
                  <a:cubicBezTo>
                    <a:pt x="166872" y="65111"/>
                    <a:pt x="165835" y="65434"/>
                    <a:pt x="164342" y="65920"/>
                  </a:cubicBezTo>
                  <a:cubicBezTo>
                    <a:pt x="161820" y="66742"/>
                    <a:pt x="158966" y="67556"/>
                    <a:pt x="155739" y="68325"/>
                  </a:cubicBezTo>
                  <a:cubicBezTo>
                    <a:pt x="133633" y="73591"/>
                    <a:pt x="109870" y="73620"/>
                    <a:pt x="87553" y="64908"/>
                  </a:cubicBezTo>
                  <a:cubicBezTo>
                    <a:pt x="86877" y="64645"/>
                    <a:pt x="86213" y="64309"/>
                    <a:pt x="85529" y="64022"/>
                  </a:cubicBezTo>
                  <a:cubicBezTo>
                    <a:pt x="71542" y="58200"/>
                    <a:pt x="56508" y="48436"/>
                    <a:pt x="41125" y="35685"/>
                  </a:cubicBezTo>
                  <a:cubicBezTo>
                    <a:pt x="32000" y="28123"/>
                    <a:pt x="23402" y="20014"/>
                    <a:pt x="15447" y="11902"/>
                  </a:cubicBezTo>
                  <a:cubicBezTo>
                    <a:pt x="12662" y="9064"/>
                    <a:pt x="10148" y="6421"/>
                    <a:pt x="7983" y="4061"/>
                  </a:cubicBezTo>
                  <a:cubicBezTo>
                    <a:pt x="6691" y="2648"/>
                    <a:pt x="5781" y="1551"/>
                    <a:pt x="5327" y="1025"/>
                  </a:cubicBezTo>
                  <a:cubicBezTo>
                    <a:pt x="4218" y="-250"/>
                    <a:pt x="2299" y="-335"/>
                    <a:pt x="1024" y="770"/>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40" name="Google Shape;1140;p61"/>
            <p:cNvSpPr/>
            <p:nvPr/>
          </p:nvSpPr>
          <p:spPr>
            <a:xfrm>
              <a:off x="3360270" y="1822803"/>
              <a:ext cx="173436" cy="95983"/>
            </a:xfrm>
            <a:custGeom>
              <a:avLst/>
              <a:gdLst/>
              <a:ahLst/>
              <a:cxnLst/>
              <a:rect l="l" t="t" r="r" b="b"/>
              <a:pathLst>
                <a:path w="173436" h="95983" extrusionOk="0">
                  <a:moveTo>
                    <a:pt x="171707" y="339"/>
                  </a:moveTo>
                  <a:cubicBezTo>
                    <a:pt x="170193" y="-414"/>
                    <a:pt x="168379" y="120"/>
                    <a:pt x="167626" y="1630"/>
                  </a:cubicBezTo>
                  <a:cubicBezTo>
                    <a:pt x="167323" y="2233"/>
                    <a:pt x="166691" y="3480"/>
                    <a:pt x="165768" y="5127"/>
                  </a:cubicBezTo>
                  <a:cubicBezTo>
                    <a:pt x="164214" y="7900"/>
                    <a:pt x="162372" y="11030"/>
                    <a:pt x="160226" y="14357"/>
                  </a:cubicBezTo>
                  <a:cubicBezTo>
                    <a:pt x="154097" y="23878"/>
                    <a:pt x="146928" y="33359"/>
                    <a:pt x="138666" y="42176"/>
                  </a:cubicBezTo>
                  <a:cubicBezTo>
                    <a:pt x="127959" y="53600"/>
                    <a:pt x="116244" y="62931"/>
                    <a:pt x="103702" y="69667"/>
                  </a:cubicBezTo>
                  <a:cubicBezTo>
                    <a:pt x="94493" y="74609"/>
                    <a:pt x="83883" y="78686"/>
                    <a:pt x="72147" y="81799"/>
                  </a:cubicBezTo>
                  <a:cubicBezTo>
                    <a:pt x="57359" y="85730"/>
                    <a:pt x="41515" y="88017"/>
                    <a:pt x="25655" y="89142"/>
                  </a:cubicBezTo>
                  <a:cubicBezTo>
                    <a:pt x="19999" y="89543"/>
                    <a:pt x="14745" y="89826"/>
                    <a:pt x="9944" y="89895"/>
                  </a:cubicBezTo>
                  <a:cubicBezTo>
                    <a:pt x="6924" y="89940"/>
                    <a:pt x="4657" y="89899"/>
                    <a:pt x="3240" y="89859"/>
                  </a:cubicBezTo>
                  <a:cubicBezTo>
                    <a:pt x="3183" y="89855"/>
                    <a:pt x="3119" y="89855"/>
                    <a:pt x="3114" y="89855"/>
                  </a:cubicBezTo>
                  <a:cubicBezTo>
                    <a:pt x="1422" y="89798"/>
                    <a:pt x="58" y="91126"/>
                    <a:pt x="2" y="92814"/>
                  </a:cubicBezTo>
                  <a:cubicBezTo>
                    <a:pt x="-51" y="94506"/>
                    <a:pt x="1277" y="95870"/>
                    <a:pt x="2965" y="95927"/>
                  </a:cubicBezTo>
                  <a:cubicBezTo>
                    <a:pt x="2981" y="95927"/>
                    <a:pt x="6936" y="96016"/>
                    <a:pt x="10049" y="95971"/>
                  </a:cubicBezTo>
                  <a:cubicBezTo>
                    <a:pt x="14959" y="95903"/>
                    <a:pt x="20364" y="95635"/>
                    <a:pt x="26140" y="95227"/>
                  </a:cubicBezTo>
                  <a:cubicBezTo>
                    <a:pt x="42357" y="94077"/>
                    <a:pt x="58578" y="91697"/>
                    <a:pt x="73779" y="87661"/>
                  </a:cubicBezTo>
                  <a:cubicBezTo>
                    <a:pt x="85943" y="84430"/>
                    <a:pt x="96942" y="80240"/>
                    <a:pt x="106605" y="75051"/>
                  </a:cubicBezTo>
                  <a:cubicBezTo>
                    <a:pt x="119786" y="67975"/>
                    <a:pt x="131987" y="58215"/>
                    <a:pt x="143119" y="46333"/>
                  </a:cubicBezTo>
                  <a:cubicBezTo>
                    <a:pt x="151653" y="37229"/>
                    <a:pt x="159016" y="27461"/>
                    <a:pt x="165335" y="17644"/>
                  </a:cubicBezTo>
                  <a:cubicBezTo>
                    <a:pt x="167545" y="14207"/>
                    <a:pt x="169525" y="10924"/>
                    <a:pt x="171136" y="8046"/>
                  </a:cubicBezTo>
                  <a:cubicBezTo>
                    <a:pt x="171703" y="7034"/>
                    <a:pt x="173035" y="4605"/>
                    <a:pt x="173124" y="4423"/>
                  </a:cubicBezTo>
                  <a:cubicBezTo>
                    <a:pt x="173877" y="2909"/>
                    <a:pt x="173217" y="1092"/>
                    <a:pt x="171707" y="33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41" name="Google Shape;1141;p61"/>
            <p:cNvSpPr/>
            <p:nvPr/>
          </p:nvSpPr>
          <p:spPr>
            <a:xfrm>
              <a:off x="3451000" y="1944643"/>
              <a:ext cx="96172" cy="64291"/>
            </a:xfrm>
            <a:custGeom>
              <a:avLst/>
              <a:gdLst/>
              <a:ahLst/>
              <a:cxnLst/>
              <a:rect l="l" t="t" r="r" b="b"/>
              <a:pathLst>
                <a:path w="96172" h="64291" extrusionOk="0">
                  <a:moveTo>
                    <a:pt x="95007" y="659"/>
                  </a:moveTo>
                  <a:cubicBezTo>
                    <a:pt x="93683" y="-389"/>
                    <a:pt x="91752" y="-163"/>
                    <a:pt x="90708" y="1165"/>
                  </a:cubicBezTo>
                  <a:cubicBezTo>
                    <a:pt x="90388" y="1570"/>
                    <a:pt x="89829" y="2351"/>
                    <a:pt x="88935" y="3440"/>
                  </a:cubicBezTo>
                  <a:cubicBezTo>
                    <a:pt x="87437" y="5262"/>
                    <a:pt x="85648" y="7197"/>
                    <a:pt x="83749" y="9387"/>
                  </a:cubicBezTo>
                  <a:cubicBezTo>
                    <a:pt x="78325" y="15641"/>
                    <a:pt x="72629" y="21900"/>
                    <a:pt x="66670" y="27729"/>
                  </a:cubicBezTo>
                  <a:cubicBezTo>
                    <a:pt x="60416" y="33850"/>
                    <a:pt x="54287" y="39209"/>
                    <a:pt x="48579" y="43415"/>
                  </a:cubicBezTo>
                  <a:cubicBezTo>
                    <a:pt x="48291" y="43630"/>
                    <a:pt x="48364" y="43586"/>
                    <a:pt x="48073" y="43796"/>
                  </a:cubicBezTo>
                  <a:cubicBezTo>
                    <a:pt x="45551" y="45634"/>
                    <a:pt x="42867" y="47249"/>
                    <a:pt x="40106" y="48731"/>
                  </a:cubicBezTo>
                  <a:cubicBezTo>
                    <a:pt x="32378" y="52872"/>
                    <a:pt x="24047" y="55519"/>
                    <a:pt x="15688" y="56952"/>
                  </a:cubicBezTo>
                  <a:cubicBezTo>
                    <a:pt x="10413" y="57855"/>
                    <a:pt x="6142" y="58139"/>
                    <a:pt x="3293" y="58090"/>
                  </a:cubicBezTo>
                  <a:cubicBezTo>
                    <a:pt x="3187" y="58090"/>
                    <a:pt x="3167" y="58090"/>
                    <a:pt x="3167" y="58090"/>
                  </a:cubicBezTo>
                  <a:cubicBezTo>
                    <a:pt x="1475" y="58037"/>
                    <a:pt x="54" y="59438"/>
                    <a:pt x="2" y="61126"/>
                  </a:cubicBezTo>
                  <a:cubicBezTo>
                    <a:pt x="-51" y="62814"/>
                    <a:pt x="1224" y="64235"/>
                    <a:pt x="2912" y="64292"/>
                  </a:cubicBezTo>
                  <a:cubicBezTo>
                    <a:pt x="2961" y="64292"/>
                    <a:pt x="5717" y="64283"/>
                    <a:pt x="7592" y="64162"/>
                  </a:cubicBezTo>
                  <a:cubicBezTo>
                    <a:pt x="10413" y="63980"/>
                    <a:pt x="13453" y="63579"/>
                    <a:pt x="16700" y="63025"/>
                  </a:cubicBezTo>
                  <a:cubicBezTo>
                    <a:pt x="25671" y="61490"/>
                    <a:pt x="34662" y="58645"/>
                    <a:pt x="43013" y="54171"/>
                  </a:cubicBezTo>
                  <a:cubicBezTo>
                    <a:pt x="46021" y="52556"/>
                    <a:pt x="48862" y="50734"/>
                    <a:pt x="51615" y="48731"/>
                  </a:cubicBezTo>
                  <a:cubicBezTo>
                    <a:pt x="51923" y="48508"/>
                    <a:pt x="51943" y="48577"/>
                    <a:pt x="52251" y="48350"/>
                  </a:cubicBezTo>
                  <a:cubicBezTo>
                    <a:pt x="58205" y="43954"/>
                    <a:pt x="64403" y="38461"/>
                    <a:pt x="70844" y="32158"/>
                  </a:cubicBezTo>
                  <a:cubicBezTo>
                    <a:pt x="76932" y="26203"/>
                    <a:pt x="82903" y="19807"/>
                    <a:pt x="88429" y="13435"/>
                  </a:cubicBezTo>
                  <a:cubicBezTo>
                    <a:pt x="90364" y="11204"/>
                    <a:pt x="92084" y="9100"/>
                    <a:pt x="93614" y="7237"/>
                  </a:cubicBezTo>
                  <a:cubicBezTo>
                    <a:pt x="94537" y="6116"/>
                    <a:pt x="95169" y="5395"/>
                    <a:pt x="95513" y="4958"/>
                  </a:cubicBezTo>
                  <a:cubicBezTo>
                    <a:pt x="96561" y="3635"/>
                    <a:pt x="96335" y="1704"/>
                    <a:pt x="95007" y="65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42" name="Google Shape;1142;p61"/>
            <p:cNvSpPr/>
            <p:nvPr/>
          </p:nvSpPr>
          <p:spPr>
            <a:xfrm>
              <a:off x="3570094" y="1786058"/>
              <a:ext cx="176908" cy="83216"/>
            </a:xfrm>
            <a:custGeom>
              <a:avLst/>
              <a:gdLst/>
              <a:ahLst/>
              <a:cxnLst/>
              <a:rect l="l" t="t" r="r" b="b"/>
              <a:pathLst>
                <a:path w="176908" h="83216" extrusionOk="0">
                  <a:moveTo>
                    <a:pt x="44776" y="448"/>
                  </a:moveTo>
                  <a:cubicBezTo>
                    <a:pt x="34801" y="1201"/>
                    <a:pt x="24843" y="2792"/>
                    <a:pt x="15152" y="5091"/>
                  </a:cubicBezTo>
                  <a:cubicBezTo>
                    <a:pt x="11626" y="5929"/>
                    <a:pt x="8363" y="6885"/>
                    <a:pt x="5558" y="7723"/>
                  </a:cubicBezTo>
                  <a:cubicBezTo>
                    <a:pt x="3861" y="8229"/>
                    <a:pt x="2724" y="8601"/>
                    <a:pt x="2076" y="8828"/>
                  </a:cubicBezTo>
                  <a:cubicBezTo>
                    <a:pt x="481" y="9382"/>
                    <a:pt x="-389" y="11156"/>
                    <a:pt x="169" y="12750"/>
                  </a:cubicBezTo>
                  <a:cubicBezTo>
                    <a:pt x="724" y="14345"/>
                    <a:pt x="2489" y="15090"/>
                    <a:pt x="4084" y="14532"/>
                  </a:cubicBezTo>
                  <a:cubicBezTo>
                    <a:pt x="4643" y="14337"/>
                    <a:pt x="5711" y="14050"/>
                    <a:pt x="7318" y="13568"/>
                  </a:cubicBezTo>
                  <a:cubicBezTo>
                    <a:pt x="10015" y="12763"/>
                    <a:pt x="13131" y="11900"/>
                    <a:pt x="16544" y="11091"/>
                  </a:cubicBezTo>
                  <a:cubicBezTo>
                    <a:pt x="35263" y="6642"/>
                    <a:pt x="55054" y="4719"/>
                    <a:pt x="73712" y="7128"/>
                  </a:cubicBezTo>
                  <a:cubicBezTo>
                    <a:pt x="82201" y="8225"/>
                    <a:pt x="90196" y="10176"/>
                    <a:pt x="97535" y="13115"/>
                  </a:cubicBezTo>
                  <a:cubicBezTo>
                    <a:pt x="112116" y="18960"/>
                    <a:pt x="126467" y="29579"/>
                    <a:pt x="140380" y="43516"/>
                  </a:cubicBezTo>
                  <a:cubicBezTo>
                    <a:pt x="148647" y="51795"/>
                    <a:pt x="156241" y="60717"/>
                    <a:pt x="162937" y="69736"/>
                  </a:cubicBezTo>
                  <a:cubicBezTo>
                    <a:pt x="165280" y="72889"/>
                    <a:pt x="167422" y="75832"/>
                    <a:pt x="169187" y="78468"/>
                  </a:cubicBezTo>
                  <a:cubicBezTo>
                    <a:pt x="170243" y="80043"/>
                    <a:pt x="170935" y="81176"/>
                    <a:pt x="171296" y="81759"/>
                  </a:cubicBezTo>
                  <a:cubicBezTo>
                    <a:pt x="172182" y="83196"/>
                    <a:pt x="174105" y="83649"/>
                    <a:pt x="175542" y="82763"/>
                  </a:cubicBezTo>
                  <a:cubicBezTo>
                    <a:pt x="176979" y="81872"/>
                    <a:pt x="177303" y="79962"/>
                    <a:pt x="176417" y="78524"/>
                  </a:cubicBezTo>
                  <a:cubicBezTo>
                    <a:pt x="176311" y="78354"/>
                    <a:pt x="174814" y="76067"/>
                    <a:pt x="174174" y="75116"/>
                  </a:cubicBezTo>
                  <a:cubicBezTo>
                    <a:pt x="172352" y="72400"/>
                    <a:pt x="170312" y="69364"/>
                    <a:pt x="167908" y="66129"/>
                  </a:cubicBezTo>
                  <a:cubicBezTo>
                    <a:pt x="161042" y="56883"/>
                    <a:pt x="153294" y="47690"/>
                    <a:pt x="144801" y="39181"/>
                  </a:cubicBezTo>
                  <a:cubicBezTo>
                    <a:pt x="130349" y="24709"/>
                    <a:pt x="115177" y="13722"/>
                    <a:pt x="99721" y="7528"/>
                  </a:cubicBezTo>
                  <a:cubicBezTo>
                    <a:pt x="91880" y="4387"/>
                    <a:pt x="83456" y="2286"/>
                    <a:pt x="74477" y="1124"/>
                  </a:cubicBezTo>
                  <a:cubicBezTo>
                    <a:pt x="64729" y="-135"/>
                    <a:pt x="54750" y="-301"/>
                    <a:pt x="44776" y="448"/>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43" name="Google Shape;1143;p61"/>
            <p:cNvSpPr/>
            <p:nvPr/>
          </p:nvSpPr>
          <p:spPr>
            <a:xfrm>
              <a:off x="3557232" y="1813822"/>
              <a:ext cx="98936" cy="192151"/>
            </a:xfrm>
            <a:custGeom>
              <a:avLst/>
              <a:gdLst/>
              <a:ahLst/>
              <a:cxnLst/>
              <a:rect l="l" t="t" r="r" b="b"/>
              <a:pathLst>
                <a:path w="98936" h="192151" extrusionOk="0">
                  <a:moveTo>
                    <a:pt x="4134" y="199"/>
                  </a:moveTo>
                  <a:cubicBezTo>
                    <a:pt x="2555" y="-404"/>
                    <a:pt x="802" y="413"/>
                    <a:pt x="199" y="1992"/>
                  </a:cubicBezTo>
                  <a:cubicBezTo>
                    <a:pt x="-404" y="3571"/>
                    <a:pt x="414" y="5324"/>
                    <a:pt x="1992" y="5923"/>
                  </a:cubicBezTo>
                  <a:cubicBezTo>
                    <a:pt x="2612" y="6162"/>
                    <a:pt x="3822" y="6716"/>
                    <a:pt x="5522" y="7457"/>
                  </a:cubicBezTo>
                  <a:cubicBezTo>
                    <a:pt x="8380" y="8700"/>
                    <a:pt x="11627" y="10121"/>
                    <a:pt x="15084" y="11866"/>
                  </a:cubicBezTo>
                  <a:cubicBezTo>
                    <a:pt x="24965" y="16857"/>
                    <a:pt x="34855" y="22897"/>
                    <a:pt x="44226" y="29888"/>
                  </a:cubicBezTo>
                  <a:cubicBezTo>
                    <a:pt x="61451" y="42737"/>
                    <a:pt x="74749" y="57399"/>
                    <a:pt x="82396" y="73915"/>
                  </a:cubicBezTo>
                  <a:cubicBezTo>
                    <a:pt x="86946" y="83748"/>
                    <a:pt x="89897" y="95293"/>
                    <a:pt x="91472" y="108033"/>
                  </a:cubicBezTo>
                  <a:cubicBezTo>
                    <a:pt x="93751" y="126464"/>
                    <a:pt x="92986" y="146478"/>
                    <a:pt x="90185" y="166451"/>
                  </a:cubicBezTo>
                  <a:cubicBezTo>
                    <a:pt x="89371" y="172260"/>
                    <a:pt x="88452" y="177576"/>
                    <a:pt x="87481" y="182365"/>
                  </a:cubicBezTo>
                  <a:cubicBezTo>
                    <a:pt x="87141" y="184036"/>
                    <a:pt x="86303" y="188028"/>
                    <a:pt x="86242" y="188283"/>
                  </a:cubicBezTo>
                  <a:cubicBezTo>
                    <a:pt x="85829" y="189922"/>
                    <a:pt x="86764" y="191655"/>
                    <a:pt x="88403" y="192064"/>
                  </a:cubicBezTo>
                  <a:cubicBezTo>
                    <a:pt x="90043" y="192473"/>
                    <a:pt x="91768" y="191412"/>
                    <a:pt x="92176" y="189773"/>
                  </a:cubicBezTo>
                  <a:cubicBezTo>
                    <a:pt x="92249" y="189477"/>
                    <a:pt x="93176" y="185316"/>
                    <a:pt x="93524" y="183595"/>
                  </a:cubicBezTo>
                  <a:cubicBezTo>
                    <a:pt x="94520" y="178693"/>
                    <a:pt x="95496" y="173232"/>
                    <a:pt x="96330" y="167297"/>
                  </a:cubicBezTo>
                  <a:cubicBezTo>
                    <a:pt x="99200" y="146834"/>
                    <a:pt x="99860" y="126270"/>
                    <a:pt x="97504" y="107235"/>
                  </a:cubicBezTo>
                  <a:cubicBezTo>
                    <a:pt x="95856" y="93905"/>
                    <a:pt x="92767" y="81833"/>
                    <a:pt x="87926" y="71377"/>
                  </a:cubicBezTo>
                  <a:cubicBezTo>
                    <a:pt x="79801" y="53824"/>
                    <a:pt x="65916" y="38348"/>
                    <a:pt x="47942" y="24941"/>
                  </a:cubicBezTo>
                  <a:cubicBezTo>
                    <a:pt x="38263" y="17719"/>
                    <a:pt x="27937" y="11623"/>
                    <a:pt x="17756" y="6486"/>
                  </a:cubicBezTo>
                  <a:cubicBezTo>
                    <a:pt x="14189" y="4684"/>
                    <a:pt x="10886" y="3126"/>
                    <a:pt x="7923" y="1838"/>
                  </a:cubicBezTo>
                  <a:cubicBezTo>
                    <a:pt x="6882" y="1385"/>
                    <a:pt x="4320" y="268"/>
                    <a:pt x="4134" y="19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44" name="Google Shape;1144;p61"/>
            <p:cNvSpPr/>
            <p:nvPr/>
          </p:nvSpPr>
          <p:spPr>
            <a:xfrm>
              <a:off x="3505372" y="1762739"/>
              <a:ext cx="64693" cy="64693"/>
            </a:xfrm>
            <a:custGeom>
              <a:avLst/>
              <a:gdLst/>
              <a:ahLst/>
              <a:cxnLst/>
              <a:rect l="l" t="t" r="r" b="b"/>
              <a:pathLst>
                <a:path w="64693" h="64693" extrusionOk="0">
                  <a:moveTo>
                    <a:pt x="0" y="32349"/>
                  </a:moveTo>
                  <a:cubicBezTo>
                    <a:pt x="0" y="14484"/>
                    <a:pt x="14484" y="0"/>
                    <a:pt x="32344" y="0"/>
                  </a:cubicBezTo>
                  <a:cubicBezTo>
                    <a:pt x="50209" y="0"/>
                    <a:pt x="64693" y="14484"/>
                    <a:pt x="64693" y="32349"/>
                  </a:cubicBezTo>
                  <a:cubicBezTo>
                    <a:pt x="64693" y="50209"/>
                    <a:pt x="50209" y="64693"/>
                    <a:pt x="32344" y="64693"/>
                  </a:cubicBezTo>
                  <a:cubicBezTo>
                    <a:pt x="14484" y="64693"/>
                    <a:pt x="0" y="50209"/>
                    <a:pt x="0" y="32349"/>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145" name="Google Shape;1145;p61"/>
          <p:cNvGrpSpPr/>
          <p:nvPr/>
        </p:nvGrpSpPr>
        <p:grpSpPr>
          <a:xfrm>
            <a:off x="6855097" y="1500929"/>
            <a:ext cx="904593" cy="866754"/>
            <a:chOff x="5524324" y="1387039"/>
            <a:chExt cx="429715" cy="411740"/>
          </a:xfrm>
        </p:grpSpPr>
        <p:sp>
          <p:nvSpPr>
            <p:cNvPr id="1146" name="Google Shape;1146;p61"/>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47" name="Google Shape;1147;p61"/>
            <p:cNvSpPr/>
            <p:nvPr/>
          </p:nvSpPr>
          <p:spPr>
            <a:xfrm>
              <a:off x="5873272" y="1508073"/>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48" name="Google Shape;1148;p61"/>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49" name="Google Shape;1149;p61"/>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50" name="Google Shape;1150;p61"/>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51" name="Google Shape;1151;p61"/>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152" name="Google Shape;1152;p61"/>
          <p:cNvGrpSpPr/>
          <p:nvPr/>
        </p:nvGrpSpPr>
        <p:grpSpPr>
          <a:xfrm flipH="1">
            <a:off x="7759981" y="1787016"/>
            <a:ext cx="877621" cy="784694"/>
            <a:chOff x="5524324" y="1387039"/>
            <a:chExt cx="460524" cy="411740"/>
          </a:xfrm>
        </p:grpSpPr>
        <p:sp>
          <p:nvSpPr>
            <p:cNvPr id="1153" name="Google Shape;1153;p61"/>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54" name="Google Shape;1154;p61"/>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55" name="Google Shape;1155;p61"/>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56" name="Google Shape;1156;p61"/>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57" name="Google Shape;1157;p61"/>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58" name="Google Shape;1158;p61"/>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159" name="Google Shape;1159;p61"/>
          <p:cNvSpPr/>
          <p:nvPr/>
        </p:nvSpPr>
        <p:spPr>
          <a:xfrm>
            <a:off x="-8" y="1498202"/>
            <a:ext cx="657529" cy="542723"/>
          </a:xfrm>
          <a:custGeom>
            <a:avLst/>
            <a:gdLst/>
            <a:ahLst/>
            <a:cxnLst/>
            <a:rect l="l" t="t" r="r" b="b"/>
            <a:pathLst>
              <a:path w="84083" h="105077" extrusionOk="0">
                <a:moveTo>
                  <a:pt x="84083" y="864"/>
                </a:moveTo>
                <a:cubicBezTo>
                  <a:pt x="76244" y="-1747"/>
                  <a:pt x="65212" y="2713"/>
                  <a:pt x="60960" y="9798"/>
                </a:cubicBezTo>
                <a:cubicBezTo>
                  <a:pt x="55165" y="19454"/>
                  <a:pt x="54669" y="31433"/>
                  <a:pt x="52027" y="42380"/>
                </a:cubicBezTo>
                <a:cubicBezTo>
                  <a:pt x="46522" y="65191"/>
                  <a:pt x="38385" y="94095"/>
                  <a:pt x="16817" y="103340"/>
                </a:cubicBezTo>
                <a:cubicBezTo>
                  <a:pt x="11642" y="105558"/>
                  <a:pt x="5630" y="104917"/>
                  <a:pt x="0" y="104917"/>
                </a:cubicBezTo>
              </a:path>
            </a:pathLst>
          </a:custGeom>
          <a:noFill/>
          <a:ln w="14300" cap="flat" cmpd="sng">
            <a:solidFill>
              <a:schemeClr val="dk2"/>
            </a:solidFill>
            <a:prstDash val="dash"/>
            <a:round/>
            <a:headEnd type="none" w="med" len="med"/>
            <a:tailEnd type="none" w="med" len="med"/>
          </a:ln>
        </p:spPr>
      </p:sp>
      <p:grpSp>
        <p:nvGrpSpPr>
          <p:cNvPr id="1160" name="Google Shape;1160;p61"/>
          <p:cNvGrpSpPr/>
          <p:nvPr/>
        </p:nvGrpSpPr>
        <p:grpSpPr>
          <a:xfrm rot="-339513">
            <a:off x="596533" y="1076971"/>
            <a:ext cx="1014383" cy="687498"/>
            <a:chOff x="2619888" y="547914"/>
            <a:chExt cx="571532" cy="387356"/>
          </a:xfrm>
        </p:grpSpPr>
        <p:sp>
          <p:nvSpPr>
            <p:cNvPr id="1161" name="Google Shape;1161;p61"/>
            <p:cNvSpPr/>
            <p:nvPr/>
          </p:nvSpPr>
          <p:spPr>
            <a:xfrm>
              <a:off x="2622913" y="552115"/>
              <a:ext cx="568372" cy="358918"/>
            </a:xfrm>
            <a:custGeom>
              <a:avLst/>
              <a:gdLst/>
              <a:ahLst/>
              <a:cxnLst/>
              <a:rect l="l" t="t" r="r" b="b"/>
              <a:pathLst>
                <a:path w="568372" h="358918" extrusionOk="0">
                  <a:moveTo>
                    <a:pt x="0" y="70057"/>
                  </a:moveTo>
                  <a:lnTo>
                    <a:pt x="6696" y="157152"/>
                  </a:lnTo>
                  <a:lnTo>
                    <a:pt x="48938" y="176191"/>
                  </a:lnTo>
                  <a:lnTo>
                    <a:pt x="11489" y="189545"/>
                  </a:lnTo>
                  <a:lnTo>
                    <a:pt x="30474" y="358919"/>
                  </a:lnTo>
                  <a:lnTo>
                    <a:pt x="568373" y="0"/>
                  </a:lnTo>
                  <a:lnTo>
                    <a:pt x="0" y="70057"/>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62" name="Google Shape;1162;p61"/>
            <p:cNvSpPr/>
            <p:nvPr/>
          </p:nvSpPr>
          <p:spPr>
            <a:xfrm>
              <a:off x="2734978" y="551055"/>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63" name="Google Shape;1163;p61"/>
            <p:cNvSpPr/>
            <p:nvPr/>
          </p:nvSpPr>
          <p:spPr>
            <a:xfrm>
              <a:off x="2734978" y="552682"/>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rgbClr val="000002">
                <a:alpha val="1862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64" name="Google Shape;1164;p61"/>
            <p:cNvSpPr/>
            <p:nvPr/>
          </p:nvSpPr>
          <p:spPr>
            <a:xfrm>
              <a:off x="2629609" y="551055"/>
              <a:ext cx="561811" cy="177251"/>
            </a:xfrm>
            <a:custGeom>
              <a:avLst/>
              <a:gdLst/>
              <a:ahLst/>
              <a:cxnLst/>
              <a:rect l="l" t="t" r="r" b="b"/>
              <a:pathLst>
                <a:path w="561811" h="177251" extrusionOk="0">
                  <a:moveTo>
                    <a:pt x="0" y="158213"/>
                  </a:moveTo>
                  <a:lnTo>
                    <a:pt x="561811" y="0"/>
                  </a:lnTo>
                  <a:lnTo>
                    <a:pt x="42242" y="177251"/>
                  </a:lnTo>
                  <a:lnTo>
                    <a:pt x="0" y="158213"/>
                  </a:lnTo>
                  <a:close/>
                </a:path>
              </a:pathLst>
            </a:custGeom>
            <a:solidFill>
              <a:srgbClr val="000002">
                <a:alpha val="1862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65" name="Google Shape;1165;p61"/>
            <p:cNvSpPr/>
            <p:nvPr/>
          </p:nvSpPr>
          <p:spPr>
            <a:xfrm>
              <a:off x="2842515" y="547914"/>
              <a:ext cx="348025" cy="185299"/>
            </a:xfrm>
            <a:custGeom>
              <a:avLst/>
              <a:gdLst/>
              <a:ahLst/>
              <a:cxnLst/>
              <a:rect l="l" t="t" r="r" b="b"/>
              <a:pathLst>
                <a:path w="348025" h="185299" extrusionOk="0">
                  <a:moveTo>
                    <a:pt x="343882" y="189"/>
                  </a:moveTo>
                  <a:lnTo>
                    <a:pt x="2066" y="118848"/>
                  </a:lnTo>
                  <a:cubicBezTo>
                    <a:pt x="471" y="119403"/>
                    <a:pt x="-383" y="121176"/>
                    <a:pt x="167" y="122771"/>
                  </a:cubicBezTo>
                  <a:cubicBezTo>
                    <a:pt x="722" y="124366"/>
                    <a:pt x="2365" y="125224"/>
                    <a:pt x="3964" y="124669"/>
                  </a:cubicBezTo>
                  <a:lnTo>
                    <a:pt x="323386" y="13852"/>
                  </a:lnTo>
                  <a:lnTo>
                    <a:pt x="74551" y="179695"/>
                  </a:lnTo>
                  <a:cubicBezTo>
                    <a:pt x="73147" y="180635"/>
                    <a:pt x="72730" y="182594"/>
                    <a:pt x="73669" y="183999"/>
                  </a:cubicBezTo>
                  <a:cubicBezTo>
                    <a:pt x="74604" y="185403"/>
                    <a:pt x="76563" y="185695"/>
                    <a:pt x="77968" y="184756"/>
                  </a:cubicBezTo>
                  <a:lnTo>
                    <a:pt x="346662" y="5626"/>
                  </a:lnTo>
                  <a:cubicBezTo>
                    <a:pt x="349650" y="3634"/>
                    <a:pt x="347274" y="-989"/>
                    <a:pt x="343882" y="18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66" name="Google Shape;1166;p61"/>
            <p:cNvSpPr/>
            <p:nvPr/>
          </p:nvSpPr>
          <p:spPr>
            <a:xfrm>
              <a:off x="2619888" y="594381"/>
              <a:ext cx="217249" cy="30907"/>
            </a:xfrm>
            <a:custGeom>
              <a:avLst/>
              <a:gdLst/>
              <a:ahLst/>
              <a:cxnLst/>
              <a:rect l="l" t="t" r="r" b="b"/>
              <a:pathLst>
                <a:path w="217249" h="30907" extrusionOk="0">
                  <a:moveTo>
                    <a:pt x="213941" y="21"/>
                  </a:moveTo>
                  <a:lnTo>
                    <a:pt x="2677" y="24816"/>
                  </a:lnTo>
                  <a:cubicBezTo>
                    <a:pt x="1001" y="25014"/>
                    <a:pt x="-176" y="26427"/>
                    <a:pt x="22" y="28107"/>
                  </a:cubicBezTo>
                  <a:cubicBezTo>
                    <a:pt x="220" y="29783"/>
                    <a:pt x="1758" y="31086"/>
                    <a:pt x="3438" y="30888"/>
                  </a:cubicBezTo>
                  <a:lnTo>
                    <a:pt x="214572" y="6093"/>
                  </a:lnTo>
                  <a:cubicBezTo>
                    <a:pt x="216253" y="5899"/>
                    <a:pt x="217426" y="4357"/>
                    <a:pt x="217228" y="2677"/>
                  </a:cubicBezTo>
                  <a:cubicBezTo>
                    <a:pt x="217034" y="1001"/>
                    <a:pt x="215617" y="-173"/>
                    <a:pt x="213941" y="21"/>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67" name="Google Shape;1167;p61"/>
            <p:cNvSpPr/>
            <p:nvPr/>
          </p:nvSpPr>
          <p:spPr>
            <a:xfrm>
              <a:off x="2786452" y="811546"/>
              <a:ext cx="48702" cy="92600"/>
            </a:xfrm>
            <a:custGeom>
              <a:avLst/>
              <a:gdLst/>
              <a:ahLst/>
              <a:cxnLst/>
              <a:rect l="l" t="t" r="r" b="b"/>
              <a:pathLst>
                <a:path w="48702" h="92600" extrusionOk="0">
                  <a:moveTo>
                    <a:pt x="46996" y="317"/>
                  </a:moveTo>
                  <a:cubicBezTo>
                    <a:pt x="45482" y="-432"/>
                    <a:pt x="43697" y="192"/>
                    <a:pt x="42948" y="1710"/>
                  </a:cubicBezTo>
                  <a:lnTo>
                    <a:pt x="317" y="88238"/>
                  </a:lnTo>
                  <a:cubicBezTo>
                    <a:pt x="-432" y="89752"/>
                    <a:pt x="192" y="91537"/>
                    <a:pt x="1710" y="92286"/>
                  </a:cubicBezTo>
                  <a:cubicBezTo>
                    <a:pt x="3224" y="93031"/>
                    <a:pt x="5009" y="92408"/>
                    <a:pt x="5758" y="90894"/>
                  </a:cubicBezTo>
                  <a:lnTo>
                    <a:pt x="48388" y="4491"/>
                  </a:lnTo>
                  <a:cubicBezTo>
                    <a:pt x="49133" y="2977"/>
                    <a:pt x="48510" y="1066"/>
                    <a:pt x="46996" y="31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68" name="Google Shape;1168;p61"/>
            <p:cNvSpPr/>
            <p:nvPr/>
          </p:nvSpPr>
          <p:spPr>
            <a:xfrm>
              <a:off x="2807985" y="805919"/>
              <a:ext cx="63411" cy="91751"/>
            </a:xfrm>
            <a:custGeom>
              <a:avLst/>
              <a:gdLst/>
              <a:ahLst/>
              <a:cxnLst/>
              <a:rect l="l" t="t" r="r" b="b"/>
              <a:pathLst>
                <a:path w="63411" h="91751" extrusionOk="0">
                  <a:moveTo>
                    <a:pt x="62022" y="503"/>
                  </a:moveTo>
                  <a:cubicBezTo>
                    <a:pt x="60617" y="-436"/>
                    <a:pt x="58788" y="-15"/>
                    <a:pt x="57848" y="1390"/>
                  </a:cubicBezTo>
                  <a:lnTo>
                    <a:pt x="543" y="87032"/>
                  </a:lnTo>
                  <a:cubicBezTo>
                    <a:pt x="-396" y="88436"/>
                    <a:pt x="-101" y="90266"/>
                    <a:pt x="1300" y="91205"/>
                  </a:cubicBezTo>
                  <a:cubicBezTo>
                    <a:pt x="2705" y="92149"/>
                    <a:pt x="4660" y="91853"/>
                    <a:pt x="5603" y="90448"/>
                  </a:cubicBezTo>
                  <a:lnTo>
                    <a:pt x="62909" y="4806"/>
                  </a:lnTo>
                  <a:cubicBezTo>
                    <a:pt x="63848" y="3402"/>
                    <a:pt x="63427" y="1442"/>
                    <a:pt x="62022" y="50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169" name="Google Shape;1169;p61"/>
          <p:cNvSpPr/>
          <p:nvPr/>
        </p:nvSpPr>
        <p:spPr>
          <a:xfrm>
            <a:off x="1408208" y="941388"/>
            <a:ext cx="5824139" cy="3564199"/>
          </a:xfrm>
          <a:custGeom>
            <a:avLst/>
            <a:gdLst/>
            <a:ahLst/>
            <a:cxnLst/>
            <a:rect l="l" t="t" r="r" b="b"/>
            <a:pathLst>
              <a:path w="527310" h="322698" extrusionOk="0">
                <a:moveTo>
                  <a:pt x="245841" y="1002"/>
                </a:moveTo>
                <a:cubicBezTo>
                  <a:pt x="122050" y="8211"/>
                  <a:pt x="-111770" y="187677"/>
                  <a:pt x="62016" y="303551"/>
                </a:cubicBezTo>
                <a:cubicBezTo>
                  <a:pt x="150468" y="362520"/>
                  <a:pt x="216776" y="265251"/>
                  <a:pt x="303284" y="265251"/>
                </a:cubicBezTo>
                <a:cubicBezTo>
                  <a:pt x="358582" y="265251"/>
                  <a:pt x="403638" y="322698"/>
                  <a:pt x="464116" y="322698"/>
                </a:cubicBezTo>
                <a:cubicBezTo>
                  <a:pt x="551394" y="322698"/>
                  <a:pt x="533299" y="173658"/>
                  <a:pt x="498607" y="127380"/>
                </a:cubicBezTo>
                <a:cubicBezTo>
                  <a:pt x="420842" y="23683"/>
                  <a:pt x="368338" y="-6131"/>
                  <a:pt x="245841" y="1002"/>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70" name="Google Shape;1170;p61"/>
          <p:cNvSpPr txBox="1">
            <a:spLocks noGrp="1"/>
          </p:cNvSpPr>
          <p:nvPr>
            <p:ph type="title"/>
          </p:nvPr>
        </p:nvSpPr>
        <p:spPr>
          <a:xfrm>
            <a:off x="637988" y="213975"/>
            <a:ext cx="7868100" cy="8148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sz="4500"/>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1171" name="Google Shape;1171;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72" name="Google Shape;1172;p61"/>
          <p:cNvSpPr txBox="1">
            <a:spLocks noGrp="1"/>
          </p:cNvSpPr>
          <p:nvPr>
            <p:ph type="subTitle" idx="1"/>
          </p:nvPr>
        </p:nvSpPr>
        <p:spPr>
          <a:xfrm>
            <a:off x="722391" y="4070841"/>
            <a:ext cx="2774400" cy="343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000"/>
              <a:buNone/>
              <a:defRPr sz="1300" i="1"/>
            </a:lvl1pPr>
            <a:lvl2pPr lvl="1" algn="ctr">
              <a:lnSpc>
                <a:spcPct val="100000"/>
              </a:lnSpc>
              <a:spcBef>
                <a:spcPts val="0"/>
              </a:spcBef>
              <a:spcAft>
                <a:spcPts val="0"/>
              </a:spcAft>
              <a:buSzPts val="1000"/>
              <a:buNone/>
              <a:defRPr sz="1000" i="1"/>
            </a:lvl2pPr>
            <a:lvl3pPr lvl="2" algn="ctr">
              <a:lnSpc>
                <a:spcPct val="100000"/>
              </a:lnSpc>
              <a:spcBef>
                <a:spcPts val="0"/>
              </a:spcBef>
              <a:spcAft>
                <a:spcPts val="0"/>
              </a:spcAft>
              <a:buSzPts val="1000"/>
              <a:buNone/>
              <a:defRPr sz="1000" i="1"/>
            </a:lvl3pPr>
            <a:lvl4pPr lvl="3" algn="ctr">
              <a:lnSpc>
                <a:spcPct val="100000"/>
              </a:lnSpc>
              <a:spcBef>
                <a:spcPts val="0"/>
              </a:spcBef>
              <a:spcAft>
                <a:spcPts val="0"/>
              </a:spcAft>
              <a:buSzPts val="1000"/>
              <a:buNone/>
              <a:defRPr sz="1000" i="1"/>
            </a:lvl4pPr>
            <a:lvl5pPr lvl="4" algn="ctr">
              <a:lnSpc>
                <a:spcPct val="100000"/>
              </a:lnSpc>
              <a:spcBef>
                <a:spcPts val="0"/>
              </a:spcBef>
              <a:spcAft>
                <a:spcPts val="0"/>
              </a:spcAft>
              <a:buSzPts val="1000"/>
              <a:buNone/>
              <a:defRPr sz="1000" i="1"/>
            </a:lvl5pPr>
            <a:lvl6pPr lvl="5" algn="ctr">
              <a:lnSpc>
                <a:spcPct val="100000"/>
              </a:lnSpc>
              <a:spcBef>
                <a:spcPts val="0"/>
              </a:spcBef>
              <a:spcAft>
                <a:spcPts val="0"/>
              </a:spcAft>
              <a:buSzPts val="1000"/>
              <a:buNone/>
              <a:defRPr sz="1000" i="1"/>
            </a:lvl6pPr>
            <a:lvl7pPr lvl="6" algn="ctr">
              <a:lnSpc>
                <a:spcPct val="100000"/>
              </a:lnSpc>
              <a:spcBef>
                <a:spcPts val="0"/>
              </a:spcBef>
              <a:spcAft>
                <a:spcPts val="0"/>
              </a:spcAft>
              <a:buSzPts val="1000"/>
              <a:buNone/>
              <a:defRPr sz="1000" i="1"/>
            </a:lvl7pPr>
            <a:lvl8pPr lvl="7" algn="ctr">
              <a:lnSpc>
                <a:spcPct val="100000"/>
              </a:lnSpc>
              <a:spcBef>
                <a:spcPts val="0"/>
              </a:spcBef>
              <a:spcAft>
                <a:spcPts val="0"/>
              </a:spcAft>
              <a:buSzPts val="1000"/>
              <a:buNone/>
              <a:defRPr sz="1000" i="1"/>
            </a:lvl8pPr>
            <a:lvl9pPr lvl="8" algn="ctr">
              <a:lnSpc>
                <a:spcPct val="100000"/>
              </a:lnSpc>
              <a:spcBef>
                <a:spcPts val="0"/>
              </a:spcBef>
              <a:spcAft>
                <a:spcPts val="0"/>
              </a:spcAft>
              <a:buSzPts val="1000"/>
              <a:buNone/>
              <a:defRPr sz="1000" i="1"/>
            </a:lvl9pPr>
          </a:lstStyle>
          <a:p>
            <a:endParaRPr/>
          </a:p>
        </p:txBody>
      </p:sp>
      <p:cxnSp>
        <p:nvCxnSpPr>
          <p:cNvPr id="1173" name="Google Shape;1173;p61"/>
          <p:cNvCxnSpPr/>
          <p:nvPr/>
        </p:nvCxnSpPr>
        <p:spPr>
          <a:xfrm>
            <a:off x="1337850" y="2475225"/>
            <a:ext cx="6468300" cy="0"/>
          </a:xfrm>
          <a:prstGeom prst="straightConnector1">
            <a:avLst/>
          </a:prstGeom>
          <a:noFill/>
          <a:ln w="7150" cap="flat" cmpd="sng">
            <a:solidFill>
              <a:schemeClr val="dk1"/>
            </a:solidFill>
            <a:prstDash val="solid"/>
            <a:round/>
            <a:headEnd type="none" w="med" len="med"/>
            <a:tailEnd type="none" w="med" len="med"/>
          </a:ln>
        </p:spPr>
      </p:cxnSp>
      <p:cxnSp>
        <p:nvCxnSpPr>
          <p:cNvPr id="1174" name="Google Shape;1174;p61"/>
          <p:cNvCxnSpPr/>
          <p:nvPr/>
        </p:nvCxnSpPr>
        <p:spPr>
          <a:xfrm>
            <a:off x="989578" y="4413956"/>
            <a:ext cx="2239800" cy="0"/>
          </a:xfrm>
          <a:prstGeom prst="straightConnector1">
            <a:avLst/>
          </a:prstGeom>
          <a:noFill/>
          <a:ln w="7150" cap="flat" cmpd="sng">
            <a:solidFill>
              <a:schemeClr val="dk1"/>
            </a:solidFill>
            <a:prstDash val="solid"/>
            <a:round/>
            <a:headEnd type="none" w="med" len="med"/>
            <a:tailEnd type="none" w="med" len="med"/>
          </a:ln>
        </p:spPr>
      </p:cxnSp>
      <p:sp>
        <p:nvSpPr>
          <p:cNvPr id="1175" name="Google Shape;1175;p61"/>
          <p:cNvSpPr txBox="1">
            <a:spLocks noGrp="1"/>
          </p:cNvSpPr>
          <p:nvPr>
            <p:ph type="subTitle" idx="2"/>
          </p:nvPr>
        </p:nvSpPr>
        <p:spPr>
          <a:xfrm>
            <a:off x="722391" y="4413966"/>
            <a:ext cx="2774400" cy="343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000"/>
              <a:buNone/>
              <a:defRPr sz="1300" i="1"/>
            </a:lvl1pPr>
            <a:lvl2pPr lvl="1" algn="ctr">
              <a:lnSpc>
                <a:spcPct val="100000"/>
              </a:lnSpc>
              <a:spcBef>
                <a:spcPts val="0"/>
              </a:spcBef>
              <a:spcAft>
                <a:spcPts val="0"/>
              </a:spcAft>
              <a:buSzPts val="1000"/>
              <a:buNone/>
              <a:defRPr sz="1000" i="1"/>
            </a:lvl2pPr>
            <a:lvl3pPr lvl="2" algn="ctr">
              <a:lnSpc>
                <a:spcPct val="100000"/>
              </a:lnSpc>
              <a:spcBef>
                <a:spcPts val="0"/>
              </a:spcBef>
              <a:spcAft>
                <a:spcPts val="0"/>
              </a:spcAft>
              <a:buSzPts val="1000"/>
              <a:buNone/>
              <a:defRPr sz="1000" i="1"/>
            </a:lvl3pPr>
            <a:lvl4pPr lvl="3" algn="ctr">
              <a:lnSpc>
                <a:spcPct val="100000"/>
              </a:lnSpc>
              <a:spcBef>
                <a:spcPts val="0"/>
              </a:spcBef>
              <a:spcAft>
                <a:spcPts val="0"/>
              </a:spcAft>
              <a:buSzPts val="1000"/>
              <a:buNone/>
              <a:defRPr sz="1000" i="1"/>
            </a:lvl4pPr>
            <a:lvl5pPr lvl="4" algn="ctr">
              <a:lnSpc>
                <a:spcPct val="100000"/>
              </a:lnSpc>
              <a:spcBef>
                <a:spcPts val="0"/>
              </a:spcBef>
              <a:spcAft>
                <a:spcPts val="0"/>
              </a:spcAft>
              <a:buSzPts val="1000"/>
              <a:buNone/>
              <a:defRPr sz="1000" i="1"/>
            </a:lvl5pPr>
            <a:lvl6pPr lvl="5" algn="ctr">
              <a:lnSpc>
                <a:spcPct val="100000"/>
              </a:lnSpc>
              <a:spcBef>
                <a:spcPts val="0"/>
              </a:spcBef>
              <a:spcAft>
                <a:spcPts val="0"/>
              </a:spcAft>
              <a:buSzPts val="1000"/>
              <a:buNone/>
              <a:defRPr sz="1000" i="1"/>
            </a:lvl6pPr>
            <a:lvl7pPr lvl="6" algn="ctr">
              <a:lnSpc>
                <a:spcPct val="100000"/>
              </a:lnSpc>
              <a:spcBef>
                <a:spcPts val="0"/>
              </a:spcBef>
              <a:spcAft>
                <a:spcPts val="0"/>
              </a:spcAft>
              <a:buSzPts val="1000"/>
              <a:buNone/>
              <a:defRPr sz="1000" i="1"/>
            </a:lvl7pPr>
            <a:lvl8pPr lvl="7" algn="ctr">
              <a:lnSpc>
                <a:spcPct val="100000"/>
              </a:lnSpc>
              <a:spcBef>
                <a:spcPts val="0"/>
              </a:spcBef>
              <a:spcAft>
                <a:spcPts val="0"/>
              </a:spcAft>
              <a:buSzPts val="1000"/>
              <a:buNone/>
              <a:defRPr sz="1000" i="1"/>
            </a:lvl8pPr>
            <a:lvl9pPr lvl="8" algn="ctr">
              <a:lnSpc>
                <a:spcPct val="100000"/>
              </a:lnSpc>
              <a:spcBef>
                <a:spcPts val="0"/>
              </a:spcBef>
              <a:spcAft>
                <a:spcPts val="0"/>
              </a:spcAft>
              <a:buSzPts val="1000"/>
              <a:buNone/>
              <a:defRPr sz="1000" i="1"/>
            </a:lvl9pPr>
          </a:lstStyle>
          <a:p>
            <a:endParaRPr/>
          </a:p>
        </p:txBody>
      </p:sp>
      <p:sp>
        <p:nvSpPr>
          <p:cNvPr id="1176" name="Google Shape;1176;p61"/>
          <p:cNvSpPr txBox="1">
            <a:spLocks noGrp="1"/>
          </p:cNvSpPr>
          <p:nvPr>
            <p:ph type="subTitle" idx="3"/>
          </p:nvPr>
        </p:nvSpPr>
        <p:spPr>
          <a:xfrm>
            <a:off x="5647359" y="4070841"/>
            <a:ext cx="2774400" cy="343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000"/>
              <a:buNone/>
              <a:defRPr sz="1300" i="1"/>
            </a:lvl1pPr>
            <a:lvl2pPr lvl="1" algn="ctr">
              <a:lnSpc>
                <a:spcPct val="100000"/>
              </a:lnSpc>
              <a:spcBef>
                <a:spcPts val="0"/>
              </a:spcBef>
              <a:spcAft>
                <a:spcPts val="0"/>
              </a:spcAft>
              <a:buSzPts val="1000"/>
              <a:buNone/>
              <a:defRPr sz="1000" i="1"/>
            </a:lvl2pPr>
            <a:lvl3pPr lvl="2" algn="ctr">
              <a:lnSpc>
                <a:spcPct val="100000"/>
              </a:lnSpc>
              <a:spcBef>
                <a:spcPts val="0"/>
              </a:spcBef>
              <a:spcAft>
                <a:spcPts val="0"/>
              </a:spcAft>
              <a:buSzPts val="1000"/>
              <a:buNone/>
              <a:defRPr sz="1000" i="1"/>
            </a:lvl3pPr>
            <a:lvl4pPr lvl="3" algn="ctr">
              <a:lnSpc>
                <a:spcPct val="100000"/>
              </a:lnSpc>
              <a:spcBef>
                <a:spcPts val="0"/>
              </a:spcBef>
              <a:spcAft>
                <a:spcPts val="0"/>
              </a:spcAft>
              <a:buSzPts val="1000"/>
              <a:buNone/>
              <a:defRPr sz="1000" i="1"/>
            </a:lvl4pPr>
            <a:lvl5pPr lvl="4" algn="ctr">
              <a:lnSpc>
                <a:spcPct val="100000"/>
              </a:lnSpc>
              <a:spcBef>
                <a:spcPts val="0"/>
              </a:spcBef>
              <a:spcAft>
                <a:spcPts val="0"/>
              </a:spcAft>
              <a:buSzPts val="1000"/>
              <a:buNone/>
              <a:defRPr sz="1000" i="1"/>
            </a:lvl5pPr>
            <a:lvl6pPr lvl="5" algn="ctr">
              <a:lnSpc>
                <a:spcPct val="100000"/>
              </a:lnSpc>
              <a:spcBef>
                <a:spcPts val="0"/>
              </a:spcBef>
              <a:spcAft>
                <a:spcPts val="0"/>
              </a:spcAft>
              <a:buSzPts val="1000"/>
              <a:buNone/>
              <a:defRPr sz="1000" i="1"/>
            </a:lvl6pPr>
            <a:lvl7pPr lvl="6" algn="ctr">
              <a:lnSpc>
                <a:spcPct val="100000"/>
              </a:lnSpc>
              <a:spcBef>
                <a:spcPts val="0"/>
              </a:spcBef>
              <a:spcAft>
                <a:spcPts val="0"/>
              </a:spcAft>
              <a:buSzPts val="1000"/>
              <a:buNone/>
              <a:defRPr sz="1000" i="1"/>
            </a:lvl7pPr>
            <a:lvl8pPr lvl="7" algn="ctr">
              <a:lnSpc>
                <a:spcPct val="100000"/>
              </a:lnSpc>
              <a:spcBef>
                <a:spcPts val="0"/>
              </a:spcBef>
              <a:spcAft>
                <a:spcPts val="0"/>
              </a:spcAft>
              <a:buSzPts val="1000"/>
              <a:buNone/>
              <a:defRPr sz="1000" i="1"/>
            </a:lvl8pPr>
            <a:lvl9pPr lvl="8" algn="ctr">
              <a:lnSpc>
                <a:spcPct val="100000"/>
              </a:lnSpc>
              <a:spcBef>
                <a:spcPts val="0"/>
              </a:spcBef>
              <a:spcAft>
                <a:spcPts val="0"/>
              </a:spcAft>
              <a:buSzPts val="1000"/>
              <a:buNone/>
              <a:defRPr sz="1000" i="1"/>
            </a:lvl9pPr>
          </a:lstStyle>
          <a:p>
            <a:endParaRPr/>
          </a:p>
        </p:txBody>
      </p:sp>
      <p:cxnSp>
        <p:nvCxnSpPr>
          <p:cNvPr id="1177" name="Google Shape;1177;p61"/>
          <p:cNvCxnSpPr/>
          <p:nvPr/>
        </p:nvCxnSpPr>
        <p:spPr>
          <a:xfrm>
            <a:off x="5914547" y="4413956"/>
            <a:ext cx="2239800" cy="0"/>
          </a:xfrm>
          <a:prstGeom prst="straightConnector1">
            <a:avLst/>
          </a:prstGeom>
          <a:noFill/>
          <a:ln w="7150" cap="flat" cmpd="sng">
            <a:solidFill>
              <a:schemeClr val="dk1"/>
            </a:solidFill>
            <a:prstDash val="solid"/>
            <a:round/>
            <a:headEnd type="none" w="med" len="med"/>
            <a:tailEnd type="none" w="med" len="med"/>
          </a:ln>
        </p:spPr>
      </p:cxnSp>
      <p:sp>
        <p:nvSpPr>
          <p:cNvPr id="1178" name="Google Shape;1178;p61"/>
          <p:cNvSpPr txBox="1">
            <a:spLocks noGrp="1"/>
          </p:cNvSpPr>
          <p:nvPr>
            <p:ph type="subTitle" idx="4"/>
          </p:nvPr>
        </p:nvSpPr>
        <p:spPr>
          <a:xfrm>
            <a:off x="5647359" y="4413966"/>
            <a:ext cx="2774400" cy="343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000"/>
              <a:buNone/>
              <a:defRPr sz="1300" i="1"/>
            </a:lvl1pPr>
            <a:lvl2pPr lvl="1" algn="ctr">
              <a:lnSpc>
                <a:spcPct val="100000"/>
              </a:lnSpc>
              <a:spcBef>
                <a:spcPts val="0"/>
              </a:spcBef>
              <a:spcAft>
                <a:spcPts val="0"/>
              </a:spcAft>
              <a:buSzPts val="1000"/>
              <a:buNone/>
              <a:defRPr sz="1000" i="1"/>
            </a:lvl2pPr>
            <a:lvl3pPr lvl="2" algn="ctr">
              <a:lnSpc>
                <a:spcPct val="100000"/>
              </a:lnSpc>
              <a:spcBef>
                <a:spcPts val="0"/>
              </a:spcBef>
              <a:spcAft>
                <a:spcPts val="0"/>
              </a:spcAft>
              <a:buSzPts val="1000"/>
              <a:buNone/>
              <a:defRPr sz="1000" i="1"/>
            </a:lvl3pPr>
            <a:lvl4pPr lvl="3" algn="ctr">
              <a:lnSpc>
                <a:spcPct val="100000"/>
              </a:lnSpc>
              <a:spcBef>
                <a:spcPts val="0"/>
              </a:spcBef>
              <a:spcAft>
                <a:spcPts val="0"/>
              </a:spcAft>
              <a:buSzPts val="1000"/>
              <a:buNone/>
              <a:defRPr sz="1000" i="1"/>
            </a:lvl4pPr>
            <a:lvl5pPr lvl="4" algn="ctr">
              <a:lnSpc>
                <a:spcPct val="100000"/>
              </a:lnSpc>
              <a:spcBef>
                <a:spcPts val="0"/>
              </a:spcBef>
              <a:spcAft>
                <a:spcPts val="0"/>
              </a:spcAft>
              <a:buSzPts val="1000"/>
              <a:buNone/>
              <a:defRPr sz="1000" i="1"/>
            </a:lvl5pPr>
            <a:lvl6pPr lvl="5" algn="ctr">
              <a:lnSpc>
                <a:spcPct val="100000"/>
              </a:lnSpc>
              <a:spcBef>
                <a:spcPts val="0"/>
              </a:spcBef>
              <a:spcAft>
                <a:spcPts val="0"/>
              </a:spcAft>
              <a:buSzPts val="1000"/>
              <a:buNone/>
              <a:defRPr sz="1000" i="1"/>
            </a:lvl6pPr>
            <a:lvl7pPr lvl="6" algn="ctr">
              <a:lnSpc>
                <a:spcPct val="100000"/>
              </a:lnSpc>
              <a:spcBef>
                <a:spcPts val="0"/>
              </a:spcBef>
              <a:spcAft>
                <a:spcPts val="0"/>
              </a:spcAft>
              <a:buSzPts val="1000"/>
              <a:buNone/>
              <a:defRPr sz="1000" i="1"/>
            </a:lvl7pPr>
            <a:lvl8pPr lvl="7" algn="ctr">
              <a:lnSpc>
                <a:spcPct val="100000"/>
              </a:lnSpc>
              <a:spcBef>
                <a:spcPts val="0"/>
              </a:spcBef>
              <a:spcAft>
                <a:spcPts val="0"/>
              </a:spcAft>
              <a:buSzPts val="1000"/>
              <a:buNone/>
              <a:defRPr sz="1000" i="1"/>
            </a:lvl8pPr>
            <a:lvl9pPr lvl="8" algn="ctr">
              <a:lnSpc>
                <a:spcPct val="100000"/>
              </a:lnSpc>
              <a:spcBef>
                <a:spcPts val="0"/>
              </a:spcBef>
              <a:spcAft>
                <a:spcPts val="0"/>
              </a:spcAft>
              <a:buSzPts val="1000"/>
              <a:buNone/>
              <a:defRPr sz="1000" i="1"/>
            </a:lvl9pPr>
          </a:lstStyle>
          <a:p>
            <a:endParaRPr/>
          </a:p>
        </p:txBody>
      </p:sp>
      <p:sp>
        <p:nvSpPr>
          <p:cNvPr id="1179" name="Google Shape;1179;p61"/>
          <p:cNvSpPr txBox="1">
            <a:spLocks noGrp="1"/>
          </p:cNvSpPr>
          <p:nvPr>
            <p:ph type="subTitle" idx="5"/>
          </p:nvPr>
        </p:nvSpPr>
        <p:spPr>
          <a:xfrm>
            <a:off x="2343718" y="3494072"/>
            <a:ext cx="4456500" cy="343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000"/>
              <a:buNone/>
              <a:defRPr sz="1300" i="1"/>
            </a:lvl1pPr>
            <a:lvl2pPr lvl="1" algn="ctr">
              <a:lnSpc>
                <a:spcPct val="100000"/>
              </a:lnSpc>
              <a:spcBef>
                <a:spcPts val="0"/>
              </a:spcBef>
              <a:spcAft>
                <a:spcPts val="0"/>
              </a:spcAft>
              <a:buSzPts val="1000"/>
              <a:buNone/>
              <a:defRPr sz="1000" i="1"/>
            </a:lvl2pPr>
            <a:lvl3pPr lvl="2" algn="ctr">
              <a:lnSpc>
                <a:spcPct val="100000"/>
              </a:lnSpc>
              <a:spcBef>
                <a:spcPts val="0"/>
              </a:spcBef>
              <a:spcAft>
                <a:spcPts val="0"/>
              </a:spcAft>
              <a:buSzPts val="1000"/>
              <a:buNone/>
              <a:defRPr sz="1000" i="1"/>
            </a:lvl3pPr>
            <a:lvl4pPr lvl="3" algn="ctr">
              <a:lnSpc>
                <a:spcPct val="100000"/>
              </a:lnSpc>
              <a:spcBef>
                <a:spcPts val="0"/>
              </a:spcBef>
              <a:spcAft>
                <a:spcPts val="0"/>
              </a:spcAft>
              <a:buSzPts val="1000"/>
              <a:buNone/>
              <a:defRPr sz="1000" i="1"/>
            </a:lvl4pPr>
            <a:lvl5pPr lvl="4" algn="ctr">
              <a:lnSpc>
                <a:spcPct val="100000"/>
              </a:lnSpc>
              <a:spcBef>
                <a:spcPts val="0"/>
              </a:spcBef>
              <a:spcAft>
                <a:spcPts val="0"/>
              </a:spcAft>
              <a:buSzPts val="1000"/>
              <a:buNone/>
              <a:defRPr sz="1000" i="1"/>
            </a:lvl5pPr>
            <a:lvl6pPr lvl="5" algn="ctr">
              <a:lnSpc>
                <a:spcPct val="100000"/>
              </a:lnSpc>
              <a:spcBef>
                <a:spcPts val="0"/>
              </a:spcBef>
              <a:spcAft>
                <a:spcPts val="0"/>
              </a:spcAft>
              <a:buSzPts val="1000"/>
              <a:buNone/>
              <a:defRPr sz="1000" i="1"/>
            </a:lvl6pPr>
            <a:lvl7pPr lvl="6" algn="ctr">
              <a:lnSpc>
                <a:spcPct val="100000"/>
              </a:lnSpc>
              <a:spcBef>
                <a:spcPts val="0"/>
              </a:spcBef>
              <a:spcAft>
                <a:spcPts val="0"/>
              </a:spcAft>
              <a:buSzPts val="1000"/>
              <a:buNone/>
              <a:defRPr sz="1000" i="1"/>
            </a:lvl7pPr>
            <a:lvl8pPr lvl="7" algn="ctr">
              <a:lnSpc>
                <a:spcPct val="100000"/>
              </a:lnSpc>
              <a:spcBef>
                <a:spcPts val="0"/>
              </a:spcBef>
              <a:spcAft>
                <a:spcPts val="0"/>
              </a:spcAft>
              <a:buSzPts val="1000"/>
              <a:buNone/>
              <a:defRPr sz="1000" i="1"/>
            </a:lvl8pPr>
            <a:lvl9pPr lvl="8" algn="ctr">
              <a:lnSpc>
                <a:spcPct val="100000"/>
              </a:lnSpc>
              <a:spcBef>
                <a:spcPts val="0"/>
              </a:spcBef>
              <a:spcAft>
                <a:spcPts val="0"/>
              </a:spcAft>
              <a:buSzPts val="1000"/>
              <a:buNone/>
              <a:defRPr sz="1000" i="1"/>
            </a:lvl9pPr>
          </a:lstStyle>
          <a:p>
            <a:endParaRPr/>
          </a:p>
        </p:txBody>
      </p:sp>
      <p:sp>
        <p:nvSpPr>
          <p:cNvPr id="1180" name="Google Shape;1180;p61"/>
          <p:cNvSpPr txBox="1">
            <a:spLocks noGrp="1"/>
          </p:cNvSpPr>
          <p:nvPr>
            <p:ph type="title" idx="6"/>
          </p:nvPr>
        </p:nvSpPr>
        <p:spPr>
          <a:xfrm>
            <a:off x="1689638" y="2979066"/>
            <a:ext cx="5764800" cy="515100"/>
          </a:xfrm>
          <a:prstGeom prst="rect">
            <a:avLst/>
          </a:prstGeom>
        </p:spPr>
        <p:txBody>
          <a:bodyPr spcFirstLastPara="1" wrap="square" lIns="91425" tIns="91425" rIns="91425" bIns="91425" anchor="t" anchorCtr="0">
            <a:normAutofit/>
          </a:bodyPr>
          <a:lstStyle>
            <a:lvl1pPr lvl="0" algn="ctr">
              <a:spcBef>
                <a:spcPts val="0"/>
              </a:spcBef>
              <a:spcAft>
                <a:spcPts val="0"/>
              </a:spcAft>
              <a:buSzPts val="2300"/>
              <a:buNone/>
              <a:defRPr sz="2300"/>
            </a:lvl1pPr>
            <a:lvl2pPr lvl="1">
              <a:spcBef>
                <a:spcPts val="0"/>
              </a:spcBef>
              <a:spcAft>
                <a:spcPts val="0"/>
              </a:spcAft>
              <a:buSzPts val="2300"/>
              <a:buNone/>
              <a:defRPr sz="2300"/>
            </a:lvl2pPr>
            <a:lvl3pPr lvl="2">
              <a:spcBef>
                <a:spcPts val="0"/>
              </a:spcBef>
              <a:spcAft>
                <a:spcPts val="0"/>
              </a:spcAft>
              <a:buSzPts val="2300"/>
              <a:buNone/>
              <a:defRPr sz="2300"/>
            </a:lvl3pPr>
            <a:lvl4pPr lvl="3">
              <a:spcBef>
                <a:spcPts val="0"/>
              </a:spcBef>
              <a:spcAft>
                <a:spcPts val="0"/>
              </a:spcAft>
              <a:buSzPts val="2300"/>
              <a:buNone/>
              <a:defRPr sz="2300"/>
            </a:lvl4pPr>
            <a:lvl5pPr lvl="4">
              <a:spcBef>
                <a:spcPts val="0"/>
              </a:spcBef>
              <a:spcAft>
                <a:spcPts val="0"/>
              </a:spcAft>
              <a:buSzPts val="2300"/>
              <a:buNone/>
              <a:defRPr sz="2300"/>
            </a:lvl5pPr>
            <a:lvl6pPr lvl="5">
              <a:spcBef>
                <a:spcPts val="0"/>
              </a:spcBef>
              <a:spcAft>
                <a:spcPts val="0"/>
              </a:spcAft>
              <a:buSzPts val="2300"/>
              <a:buNone/>
              <a:defRPr sz="2300"/>
            </a:lvl6pPr>
            <a:lvl7pPr lvl="6">
              <a:spcBef>
                <a:spcPts val="0"/>
              </a:spcBef>
              <a:spcAft>
                <a:spcPts val="0"/>
              </a:spcAft>
              <a:buSzPts val="2300"/>
              <a:buNone/>
              <a:defRPr sz="2300"/>
            </a:lvl7pPr>
            <a:lvl8pPr lvl="7">
              <a:spcBef>
                <a:spcPts val="0"/>
              </a:spcBef>
              <a:spcAft>
                <a:spcPts val="0"/>
              </a:spcAft>
              <a:buSzPts val="2300"/>
              <a:buNone/>
              <a:defRPr sz="2300"/>
            </a:lvl8pPr>
            <a:lvl9pPr lvl="8">
              <a:spcBef>
                <a:spcPts val="0"/>
              </a:spcBef>
              <a:spcAft>
                <a:spcPts val="0"/>
              </a:spcAft>
              <a:buSzPts val="2300"/>
              <a:buNone/>
              <a:defRPr sz="2300"/>
            </a:lvl9pPr>
          </a:lstStyle>
          <a:p>
            <a:endParaRPr/>
          </a:p>
        </p:txBody>
      </p:sp>
      <p:sp>
        <p:nvSpPr>
          <p:cNvPr id="1181" name="Google Shape;1181;p61"/>
          <p:cNvSpPr txBox="1">
            <a:spLocks noGrp="1"/>
          </p:cNvSpPr>
          <p:nvPr>
            <p:ph type="subTitle" idx="7"/>
          </p:nvPr>
        </p:nvSpPr>
        <p:spPr>
          <a:xfrm>
            <a:off x="2343718" y="2635941"/>
            <a:ext cx="4456500" cy="343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000"/>
              <a:buNone/>
              <a:defRPr sz="1300"/>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a:endParaRPr/>
          </a:p>
        </p:txBody>
      </p:sp>
      <p:sp>
        <p:nvSpPr>
          <p:cNvPr id="1182" name="Google Shape;1182;p61"/>
          <p:cNvSpPr txBox="1">
            <a:spLocks noGrp="1"/>
          </p:cNvSpPr>
          <p:nvPr>
            <p:ph type="subTitle" idx="8"/>
          </p:nvPr>
        </p:nvSpPr>
        <p:spPr>
          <a:xfrm>
            <a:off x="1337850" y="1903509"/>
            <a:ext cx="6468300" cy="5727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3600"/>
              <a:buNone/>
              <a:defRPr sz="41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meline">
  <p:cSld name="TITLE_AND_TWO_COLUMNS_1_1">
    <p:spTree>
      <p:nvGrpSpPr>
        <p:cNvPr id="1" name="Shape 1183"/>
        <p:cNvGrpSpPr/>
        <p:nvPr/>
      </p:nvGrpSpPr>
      <p:grpSpPr>
        <a:xfrm>
          <a:off x="0" y="0"/>
          <a:ext cx="0" cy="0"/>
          <a:chOff x="0" y="0"/>
          <a:chExt cx="0" cy="0"/>
        </a:xfrm>
      </p:grpSpPr>
      <p:sp>
        <p:nvSpPr>
          <p:cNvPr id="1184" name="Google Shape;1184;p62"/>
          <p:cNvSpPr/>
          <p:nvPr/>
        </p:nvSpPr>
        <p:spPr>
          <a:xfrm rot="-1027909">
            <a:off x="491343" y="673719"/>
            <a:ext cx="7837963" cy="4515890"/>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1185" name="Google Shape;1185;p62"/>
          <p:cNvGrpSpPr/>
          <p:nvPr/>
        </p:nvGrpSpPr>
        <p:grpSpPr>
          <a:xfrm flipH="1">
            <a:off x="8339810" y="114680"/>
            <a:ext cx="771444" cy="1012261"/>
            <a:chOff x="2671700" y="160784"/>
            <a:chExt cx="209018" cy="274266"/>
          </a:xfrm>
        </p:grpSpPr>
        <p:sp>
          <p:nvSpPr>
            <p:cNvPr id="1186" name="Google Shape;1186;p62"/>
            <p:cNvSpPr/>
            <p:nvPr/>
          </p:nvSpPr>
          <p:spPr>
            <a:xfrm>
              <a:off x="2725059" y="160784"/>
              <a:ext cx="31597" cy="54961"/>
            </a:xfrm>
            <a:custGeom>
              <a:avLst/>
              <a:gdLst/>
              <a:ahLst/>
              <a:cxnLst/>
              <a:rect l="l" t="t" r="r" b="b"/>
              <a:pathLst>
                <a:path w="31597" h="54961" extrusionOk="0">
                  <a:moveTo>
                    <a:pt x="16217" y="22"/>
                  </a:moveTo>
                  <a:cubicBezTo>
                    <a:pt x="1437" y="1347"/>
                    <a:pt x="-10492" y="52964"/>
                    <a:pt x="14375" y="54901"/>
                  </a:cubicBezTo>
                  <a:cubicBezTo>
                    <a:pt x="42668" y="57106"/>
                    <a:pt x="30831" y="-1289"/>
                    <a:pt x="16217" y="2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87" name="Google Shape;1187;p62"/>
            <p:cNvSpPr/>
            <p:nvPr/>
          </p:nvSpPr>
          <p:spPr>
            <a:xfrm>
              <a:off x="2810228" y="256504"/>
              <a:ext cx="70490" cy="49129"/>
            </a:xfrm>
            <a:custGeom>
              <a:avLst/>
              <a:gdLst/>
              <a:ahLst/>
              <a:cxnLst/>
              <a:rect l="l" t="t" r="r" b="b"/>
              <a:pathLst>
                <a:path w="70490" h="49129" extrusionOk="0">
                  <a:moveTo>
                    <a:pt x="70364" y="12312"/>
                  </a:moveTo>
                  <a:cubicBezTo>
                    <a:pt x="66377" y="-16001"/>
                    <a:pt x="-7716" y="9265"/>
                    <a:pt x="659" y="40246"/>
                  </a:cubicBezTo>
                  <a:cubicBezTo>
                    <a:pt x="6942" y="63471"/>
                    <a:pt x="73773" y="36539"/>
                    <a:pt x="70364" y="1231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88" name="Google Shape;1188;p62"/>
            <p:cNvSpPr/>
            <p:nvPr/>
          </p:nvSpPr>
          <p:spPr>
            <a:xfrm>
              <a:off x="2680518" y="295461"/>
              <a:ext cx="46131" cy="61760"/>
            </a:xfrm>
            <a:custGeom>
              <a:avLst/>
              <a:gdLst/>
              <a:ahLst/>
              <a:cxnLst/>
              <a:rect l="l" t="t" r="r" b="b"/>
              <a:pathLst>
                <a:path w="46131" h="61760" extrusionOk="0">
                  <a:moveTo>
                    <a:pt x="42563" y="1151"/>
                  </a:moveTo>
                  <a:cubicBezTo>
                    <a:pt x="25795" y="-8329"/>
                    <a:pt x="-12597" y="43430"/>
                    <a:pt x="4130" y="57658"/>
                  </a:cubicBezTo>
                  <a:cubicBezTo>
                    <a:pt x="29568" y="79294"/>
                    <a:pt x="55853" y="8667"/>
                    <a:pt x="42563" y="115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89" name="Google Shape;1189;p62"/>
            <p:cNvSpPr/>
            <p:nvPr/>
          </p:nvSpPr>
          <p:spPr>
            <a:xfrm>
              <a:off x="2675003" y="203344"/>
              <a:ext cx="33361" cy="48990"/>
            </a:xfrm>
            <a:custGeom>
              <a:avLst/>
              <a:gdLst/>
              <a:ahLst/>
              <a:cxnLst/>
              <a:rect l="l" t="t" r="r" b="b"/>
              <a:pathLst>
                <a:path w="33361" h="48990" extrusionOk="0">
                  <a:moveTo>
                    <a:pt x="7402" y="306"/>
                  </a:moveTo>
                  <a:cubicBezTo>
                    <a:pt x="-5119" y="3785"/>
                    <a:pt x="-2804" y="56086"/>
                    <a:pt x="22464" y="48178"/>
                  </a:cubicBezTo>
                  <a:cubicBezTo>
                    <a:pt x="47737" y="40269"/>
                    <a:pt x="23246" y="-4096"/>
                    <a:pt x="7402" y="30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90" name="Google Shape;1190;p62"/>
            <p:cNvSpPr/>
            <p:nvPr/>
          </p:nvSpPr>
          <p:spPr>
            <a:xfrm>
              <a:off x="2734610" y="231957"/>
              <a:ext cx="47255" cy="59139"/>
            </a:xfrm>
            <a:custGeom>
              <a:avLst/>
              <a:gdLst/>
              <a:ahLst/>
              <a:cxnLst/>
              <a:rect l="l" t="t" r="r" b="b"/>
              <a:pathLst>
                <a:path w="47255" h="59139" extrusionOk="0">
                  <a:moveTo>
                    <a:pt x="4274" y="1399"/>
                  </a:moveTo>
                  <a:cubicBezTo>
                    <a:pt x="-2373" y="6582"/>
                    <a:pt x="-21" y="15896"/>
                    <a:pt x="2998" y="25950"/>
                  </a:cubicBezTo>
                  <a:cubicBezTo>
                    <a:pt x="6019" y="35989"/>
                    <a:pt x="9694" y="46767"/>
                    <a:pt x="15685" y="53850"/>
                  </a:cubicBezTo>
                  <a:cubicBezTo>
                    <a:pt x="26170" y="66247"/>
                    <a:pt x="52710" y="55600"/>
                    <a:pt x="46257" y="34918"/>
                  </a:cubicBezTo>
                  <a:cubicBezTo>
                    <a:pt x="44370" y="28873"/>
                    <a:pt x="34829" y="19429"/>
                    <a:pt x="25668" y="11173"/>
                  </a:cubicBezTo>
                  <a:cubicBezTo>
                    <a:pt x="17527" y="3837"/>
                    <a:pt x="9953" y="-3032"/>
                    <a:pt x="4274" y="1399"/>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91" name="Google Shape;1191;p62"/>
            <p:cNvSpPr/>
            <p:nvPr/>
          </p:nvSpPr>
          <p:spPr>
            <a:xfrm>
              <a:off x="2737281" y="326646"/>
              <a:ext cx="42894" cy="61613"/>
            </a:xfrm>
            <a:custGeom>
              <a:avLst/>
              <a:gdLst/>
              <a:ahLst/>
              <a:cxnLst/>
              <a:rect l="l" t="t" r="r" b="b"/>
              <a:pathLst>
                <a:path w="42894" h="61613" extrusionOk="0">
                  <a:moveTo>
                    <a:pt x="5885" y="880"/>
                  </a:moveTo>
                  <a:cubicBezTo>
                    <a:pt x="-1438" y="5052"/>
                    <a:pt x="-450" y="14607"/>
                    <a:pt x="1092" y="24991"/>
                  </a:cubicBezTo>
                  <a:cubicBezTo>
                    <a:pt x="2631" y="35360"/>
                    <a:pt x="4720" y="46555"/>
                    <a:pt x="9626" y="54427"/>
                  </a:cubicBezTo>
                  <a:cubicBezTo>
                    <a:pt x="18216" y="68205"/>
                    <a:pt x="46014" y="61491"/>
                    <a:pt x="42606" y="40096"/>
                  </a:cubicBezTo>
                  <a:cubicBezTo>
                    <a:pt x="41610" y="33841"/>
                    <a:pt x="33530" y="23122"/>
                    <a:pt x="25652" y="13633"/>
                  </a:cubicBezTo>
                  <a:cubicBezTo>
                    <a:pt x="18653" y="5201"/>
                    <a:pt x="12148" y="-2687"/>
                    <a:pt x="5885" y="88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92" name="Google Shape;1192;p62"/>
            <p:cNvSpPr/>
            <p:nvPr/>
          </p:nvSpPr>
          <p:spPr>
            <a:xfrm>
              <a:off x="2671700" y="394353"/>
              <a:ext cx="48456" cy="40697"/>
            </a:xfrm>
            <a:custGeom>
              <a:avLst/>
              <a:gdLst/>
              <a:ahLst/>
              <a:cxnLst/>
              <a:rect l="l" t="t" r="r" b="b"/>
              <a:pathLst>
                <a:path w="48456" h="40697" extrusionOk="0">
                  <a:moveTo>
                    <a:pt x="1261" y="2881"/>
                  </a:moveTo>
                  <a:cubicBezTo>
                    <a:pt x="-2350" y="8962"/>
                    <a:pt x="2398" y="15341"/>
                    <a:pt x="7904" y="22069"/>
                  </a:cubicBezTo>
                  <a:cubicBezTo>
                    <a:pt x="13401" y="28793"/>
                    <a:pt x="19647" y="35865"/>
                    <a:pt x="26561" y="39379"/>
                  </a:cubicBezTo>
                  <a:cubicBezTo>
                    <a:pt x="38665" y="45528"/>
                    <a:pt x="56218" y="28934"/>
                    <a:pt x="44705" y="15167"/>
                  </a:cubicBezTo>
                  <a:cubicBezTo>
                    <a:pt x="41341" y="11139"/>
                    <a:pt x="30901" y="6951"/>
                    <a:pt x="21125" y="3550"/>
                  </a:cubicBezTo>
                  <a:cubicBezTo>
                    <a:pt x="12441" y="527"/>
                    <a:pt x="4349" y="-2317"/>
                    <a:pt x="1261" y="288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193" name="Google Shape;1193;p62"/>
          <p:cNvSpPr/>
          <p:nvPr/>
        </p:nvSpPr>
        <p:spPr>
          <a:xfrm flipH="1">
            <a:off x="33219" y="23316"/>
            <a:ext cx="1784010" cy="1067847"/>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194" name="Google Shape;1194;p62"/>
          <p:cNvSpPr txBox="1">
            <a:spLocks noGrp="1"/>
          </p:cNvSpPr>
          <p:nvPr>
            <p:ph type="title"/>
          </p:nvPr>
        </p:nvSpPr>
        <p:spPr>
          <a:xfrm>
            <a:off x="380813" y="403097"/>
            <a:ext cx="8382300" cy="5727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1195" name="Google Shape;1195;p62"/>
          <p:cNvSpPr txBox="1">
            <a:spLocks noGrp="1"/>
          </p:cNvSpPr>
          <p:nvPr>
            <p:ph type="body" idx="1"/>
          </p:nvPr>
        </p:nvSpPr>
        <p:spPr>
          <a:xfrm>
            <a:off x="380813" y="2144318"/>
            <a:ext cx="2042400" cy="6639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1196" name="Google Shape;1196;p62"/>
          <p:cNvSpPr txBox="1">
            <a:spLocks noGrp="1"/>
          </p:cNvSpPr>
          <p:nvPr>
            <p:ph type="body" idx="2"/>
          </p:nvPr>
        </p:nvSpPr>
        <p:spPr>
          <a:xfrm>
            <a:off x="1965805" y="4170817"/>
            <a:ext cx="2042400" cy="6639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1197" name="Google Shape;1197;p62"/>
          <p:cNvSpPr txBox="1">
            <a:spLocks noGrp="1"/>
          </p:cNvSpPr>
          <p:nvPr>
            <p:ph type="body" idx="3"/>
          </p:nvPr>
        </p:nvSpPr>
        <p:spPr>
          <a:xfrm>
            <a:off x="3550846" y="2144328"/>
            <a:ext cx="2042400" cy="6639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1198" name="Google Shape;1198;p62"/>
          <p:cNvSpPr txBox="1">
            <a:spLocks noGrp="1"/>
          </p:cNvSpPr>
          <p:nvPr>
            <p:ph type="body" idx="4"/>
          </p:nvPr>
        </p:nvSpPr>
        <p:spPr>
          <a:xfrm>
            <a:off x="5135844" y="4170835"/>
            <a:ext cx="2042400" cy="6639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1199" name="Google Shape;1199;p62"/>
          <p:cNvSpPr txBox="1">
            <a:spLocks noGrp="1"/>
          </p:cNvSpPr>
          <p:nvPr>
            <p:ph type="body" idx="5"/>
          </p:nvPr>
        </p:nvSpPr>
        <p:spPr>
          <a:xfrm>
            <a:off x="6720864" y="2144327"/>
            <a:ext cx="2042400" cy="6639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sz="14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
        <p:nvSpPr>
          <p:cNvPr id="1200" name="Google Shape;1200;p62"/>
          <p:cNvSpPr txBox="1">
            <a:spLocks noGrp="1"/>
          </p:cNvSpPr>
          <p:nvPr>
            <p:ph type="subTitle" idx="6"/>
          </p:nvPr>
        </p:nvSpPr>
        <p:spPr>
          <a:xfrm>
            <a:off x="380813" y="1803450"/>
            <a:ext cx="2042400" cy="398100"/>
          </a:xfrm>
          <a:prstGeom prst="rect">
            <a:avLst/>
          </a:prstGeom>
        </p:spPr>
        <p:txBody>
          <a:bodyPr spcFirstLastPara="1" wrap="square" lIns="91425" tIns="91425" rIns="91425" bIns="91425" anchor="b" anchorCtr="0">
            <a:normAutofit/>
          </a:bodyPr>
          <a:lstStyle>
            <a:lvl1pPr lvl="0" algn="ctr">
              <a:lnSpc>
                <a:spcPct val="100000"/>
              </a:lnSpc>
              <a:spcBef>
                <a:spcPts val="0"/>
              </a:spcBef>
              <a:spcAft>
                <a:spcPts val="0"/>
              </a:spcAft>
              <a:buSzPts val="2100"/>
              <a:buNone/>
              <a:defRPr sz="1800" b="1"/>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01" name="Google Shape;1201;p62"/>
          <p:cNvSpPr txBox="1">
            <a:spLocks noGrp="1"/>
          </p:cNvSpPr>
          <p:nvPr>
            <p:ph type="subTitle" idx="7"/>
          </p:nvPr>
        </p:nvSpPr>
        <p:spPr>
          <a:xfrm>
            <a:off x="3550827" y="1803450"/>
            <a:ext cx="2042400" cy="398100"/>
          </a:xfrm>
          <a:prstGeom prst="rect">
            <a:avLst/>
          </a:prstGeom>
        </p:spPr>
        <p:txBody>
          <a:bodyPr spcFirstLastPara="1" wrap="square" lIns="91425" tIns="91425" rIns="91425" bIns="91425" anchor="b" anchorCtr="0">
            <a:normAutofit/>
          </a:bodyPr>
          <a:lstStyle>
            <a:lvl1pPr lvl="0" algn="ctr">
              <a:lnSpc>
                <a:spcPct val="100000"/>
              </a:lnSpc>
              <a:spcBef>
                <a:spcPts val="0"/>
              </a:spcBef>
              <a:spcAft>
                <a:spcPts val="0"/>
              </a:spcAft>
              <a:buSzPts val="2100"/>
              <a:buNone/>
              <a:defRPr sz="1800" b="1"/>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02" name="Google Shape;1202;p62"/>
          <p:cNvSpPr txBox="1">
            <a:spLocks noGrp="1"/>
          </p:cNvSpPr>
          <p:nvPr>
            <p:ph type="subTitle" idx="8"/>
          </p:nvPr>
        </p:nvSpPr>
        <p:spPr>
          <a:xfrm>
            <a:off x="5135831" y="3829941"/>
            <a:ext cx="2042400" cy="398100"/>
          </a:xfrm>
          <a:prstGeom prst="rect">
            <a:avLst/>
          </a:prstGeom>
        </p:spPr>
        <p:txBody>
          <a:bodyPr spcFirstLastPara="1" wrap="square" lIns="91425" tIns="91425" rIns="91425" bIns="91425" anchor="b" anchorCtr="0">
            <a:normAutofit/>
          </a:bodyPr>
          <a:lstStyle>
            <a:lvl1pPr lvl="0" algn="ctr">
              <a:lnSpc>
                <a:spcPct val="90000"/>
              </a:lnSpc>
              <a:spcBef>
                <a:spcPts val="0"/>
              </a:spcBef>
              <a:spcAft>
                <a:spcPts val="0"/>
              </a:spcAft>
              <a:buSzPts val="2100"/>
              <a:buNone/>
              <a:defRPr sz="1800" b="1"/>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03" name="Google Shape;1203;p62"/>
          <p:cNvSpPr txBox="1">
            <a:spLocks noGrp="1"/>
          </p:cNvSpPr>
          <p:nvPr>
            <p:ph type="subTitle" idx="9"/>
          </p:nvPr>
        </p:nvSpPr>
        <p:spPr>
          <a:xfrm>
            <a:off x="6720862" y="1803450"/>
            <a:ext cx="2042400" cy="398100"/>
          </a:xfrm>
          <a:prstGeom prst="rect">
            <a:avLst/>
          </a:prstGeom>
        </p:spPr>
        <p:txBody>
          <a:bodyPr spcFirstLastPara="1" wrap="square" lIns="91425" tIns="91425" rIns="91425" bIns="91425" anchor="b" anchorCtr="0">
            <a:normAutofit/>
          </a:bodyPr>
          <a:lstStyle>
            <a:lvl1pPr lvl="0" algn="ctr">
              <a:lnSpc>
                <a:spcPct val="90000"/>
              </a:lnSpc>
              <a:spcBef>
                <a:spcPts val="0"/>
              </a:spcBef>
              <a:spcAft>
                <a:spcPts val="0"/>
              </a:spcAft>
              <a:buSzPts val="2100"/>
              <a:buNone/>
              <a:defRPr sz="1800" b="1"/>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04" name="Google Shape;1204;p62"/>
          <p:cNvSpPr txBox="1">
            <a:spLocks noGrp="1"/>
          </p:cNvSpPr>
          <p:nvPr>
            <p:ph type="subTitle" idx="13"/>
          </p:nvPr>
        </p:nvSpPr>
        <p:spPr>
          <a:xfrm>
            <a:off x="1965788" y="3829941"/>
            <a:ext cx="2042400" cy="398100"/>
          </a:xfrm>
          <a:prstGeom prst="rect">
            <a:avLst/>
          </a:prstGeom>
        </p:spPr>
        <p:txBody>
          <a:bodyPr spcFirstLastPara="1" wrap="square" lIns="91425" tIns="91425" rIns="91425" bIns="91425" anchor="b" anchorCtr="0">
            <a:normAutofit/>
          </a:bodyPr>
          <a:lstStyle>
            <a:lvl1pPr lvl="0" algn="ctr">
              <a:lnSpc>
                <a:spcPct val="90000"/>
              </a:lnSpc>
              <a:spcBef>
                <a:spcPts val="0"/>
              </a:spcBef>
              <a:spcAft>
                <a:spcPts val="0"/>
              </a:spcAft>
              <a:buSzPts val="2100"/>
              <a:buNone/>
              <a:defRPr sz="1800" b="1"/>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5"/>
        <p:cNvGrpSpPr/>
        <p:nvPr/>
      </p:nvGrpSpPr>
      <p:grpSpPr>
        <a:xfrm>
          <a:off x="0" y="0"/>
          <a:ext cx="0" cy="0"/>
          <a:chOff x="0" y="0"/>
          <a:chExt cx="0" cy="0"/>
        </a:xfrm>
      </p:grpSpPr>
      <p:sp>
        <p:nvSpPr>
          <p:cNvPr id="1206" name="Google Shape;1206;p63"/>
          <p:cNvSpPr/>
          <p:nvPr/>
        </p:nvSpPr>
        <p:spPr>
          <a:xfrm rot="-10021192" flipH="1">
            <a:off x="1258485" y="-299048"/>
            <a:ext cx="6627501" cy="5221098"/>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07" name="Google Shape;1207;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lgn="ctr">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1208" name="Google Shape;1208;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09"/>
        <p:cNvGrpSpPr/>
        <p:nvPr/>
      </p:nvGrpSpPr>
      <p:grpSpPr>
        <a:xfrm>
          <a:off x="0" y="0"/>
          <a:ext cx="0" cy="0"/>
          <a:chOff x="0" y="0"/>
          <a:chExt cx="0" cy="0"/>
        </a:xfrm>
      </p:grpSpPr>
      <p:sp>
        <p:nvSpPr>
          <p:cNvPr id="1210" name="Google Shape;1210;p64"/>
          <p:cNvSpPr/>
          <p:nvPr/>
        </p:nvSpPr>
        <p:spPr>
          <a:xfrm rot="-492542">
            <a:off x="328551" y="736249"/>
            <a:ext cx="4953207" cy="3953172"/>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700" b="0" i="0" u="none" strike="noStrike" cap="none">
              <a:solidFill>
                <a:srgbClr val="000000"/>
              </a:solidFill>
              <a:latin typeface="Arial"/>
              <a:ea typeface="Arial"/>
              <a:cs typeface="Arial"/>
              <a:sym typeface="Arial"/>
            </a:endParaRPr>
          </a:p>
        </p:txBody>
      </p:sp>
      <p:grpSp>
        <p:nvGrpSpPr>
          <p:cNvPr id="1211" name="Google Shape;1211;p64"/>
          <p:cNvGrpSpPr/>
          <p:nvPr/>
        </p:nvGrpSpPr>
        <p:grpSpPr>
          <a:xfrm>
            <a:off x="135482" y="114068"/>
            <a:ext cx="1266663" cy="1052648"/>
            <a:chOff x="10149393" y="292465"/>
            <a:chExt cx="1688884" cy="1403531"/>
          </a:xfrm>
        </p:grpSpPr>
        <p:sp>
          <p:nvSpPr>
            <p:cNvPr id="1212" name="Google Shape;1212;p64"/>
            <p:cNvSpPr/>
            <p:nvPr/>
          </p:nvSpPr>
          <p:spPr>
            <a:xfrm>
              <a:off x="10149393" y="292465"/>
              <a:ext cx="1688884" cy="1403531"/>
            </a:xfrm>
            <a:custGeom>
              <a:avLst/>
              <a:gdLst/>
              <a:ahLst/>
              <a:cxnLst/>
              <a:rect l="l" t="t" r="r" b="b"/>
              <a:pathLst>
                <a:path w="497096" h="413107" extrusionOk="0">
                  <a:moveTo>
                    <a:pt x="253390" y="143"/>
                  </a:moveTo>
                  <a:cubicBezTo>
                    <a:pt x="214038" y="1556"/>
                    <a:pt x="175617" y="13680"/>
                    <a:pt x="140674" y="32403"/>
                  </a:cubicBezTo>
                  <a:cubicBezTo>
                    <a:pt x="95999" y="56343"/>
                    <a:pt x="56720" y="90748"/>
                    <a:pt x="31755" y="135253"/>
                  </a:cubicBezTo>
                  <a:cubicBezTo>
                    <a:pt x="-2355" y="196056"/>
                    <a:pt x="-6500" y="268291"/>
                    <a:pt x="7592" y="335506"/>
                  </a:cubicBezTo>
                  <a:cubicBezTo>
                    <a:pt x="11826" y="355706"/>
                    <a:pt x="17441" y="376214"/>
                    <a:pt x="25683" y="395216"/>
                  </a:cubicBezTo>
                  <a:cubicBezTo>
                    <a:pt x="32212" y="410238"/>
                    <a:pt x="49623" y="417181"/>
                    <a:pt x="64646" y="410651"/>
                  </a:cubicBezTo>
                  <a:cubicBezTo>
                    <a:pt x="79669" y="404122"/>
                    <a:pt x="86607" y="386581"/>
                    <a:pt x="80077" y="371559"/>
                  </a:cubicBezTo>
                  <a:cubicBezTo>
                    <a:pt x="80166" y="371769"/>
                    <a:pt x="79911" y="371138"/>
                    <a:pt x="79826" y="370927"/>
                  </a:cubicBezTo>
                  <a:cubicBezTo>
                    <a:pt x="79669" y="370551"/>
                    <a:pt x="79474" y="370300"/>
                    <a:pt x="79320" y="369915"/>
                  </a:cubicBezTo>
                  <a:cubicBezTo>
                    <a:pt x="78980" y="369073"/>
                    <a:pt x="78758" y="368235"/>
                    <a:pt x="78434" y="367385"/>
                  </a:cubicBezTo>
                  <a:cubicBezTo>
                    <a:pt x="77398" y="364669"/>
                    <a:pt x="76329" y="361920"/>
                    <a:pt x="75398" y="359163"/>
                  </a:cubicBezTo>
                  <a:cubicBezTo>
                    <a:pt x="72681" y="351140"/>
                    <a:pt x="70350" y="342971"/>
                    <a:pt x="68314" y="334749"/>
                  </a:cubicBezTo>
                  <a:cubicBezTo>
                    <a:pt x="62055" y="309468"/>
                    <a:pt x="58865" y="283378"/>
                    <a:pt x="59586" y="257329"/>
                  </a:cubicBezTo>
                  <a:cubicBezTo>
                    <a:pt x="61027" y="205120"/>
                    <a:pt x="79871" y="157441"/>
                    <a:pt x="118535" y="121587"/>
                  </a:cubicBezTo>
                  <a:cubicBezTo>
                    <a:pt x="135237" y="106103"/>
                    <a:pt x="154599" y="93509"/>
                    <a:pt x="174957" y="83385"/>
                  </a:cubicBezTo>
                  <a:cubicBezTo>
                    <a:pt x="191348" y="75232"/>
                    <a:pt x="208609" y="68848"/>
                    <a:pt x="226571" y="65168"/>
                  </a:cubicBezTo>
                  <a:cubicBezTo>
                    <a:pt x="239784" y="62460"/>
                    <a:pt x="253317" y="61185"/>
                    <a:pt x="266797" y="61877"/>
                  </a:cubicBezTo>
                  <a:cubicBezTo>
                    <a:pt x="306189" y="63909"/>
                    <a:pt x="342096" y="82458"/>
                    <a:pt x="371417" y="108054"/>
                  </a:cubicBezTo>
                  <a:cubicBezTo>
                    <a:pt x="389775" y="124076"/>
                    <a:pt x="405790" y="142799"/>
                    <a:pt x="419614" y="162829"/>
                  </a:cubicBezTo>
                  <a:cubicBezTo>
                    <a:pt x="424213" y="169488"/>
                    <a:pt x="428593" y="176321"/>
                    <a:pt x="432645" y="183321"/>
                  </a:cubicBezTo>
                  <a:cubicBezTo>
                    <a:pt x="433924" y="185535"/>
                    <a:pt x="435114" y="187774"/>
                    <a:pt x="436312" y="190028"/>
                  </a:cubicBezTo>
                  <a:cubicBezTo>
                    <a:pt x="436632" y="190632"/>
                    <a:pt x="437013" y="191190"/>
                    <a:pt x="437324" y="191798"/>
                  </a:cubicBezTo>
                  <a:cubicBezTo>
                    <a:pt x="437438" y="192016"/>
                    <a:pt x="437814" y="192648"/>
                    <a:pt x="437705" y="192429"/>
                  </a:cubicBezTo>
                  <a:cubicBezTo>
                    <a:pt x="445348" y="207950"/>
                    <a:pt x="464058" y="214370"/>
                    <a:pt x="479579" y="206727"/>
                  </a:cubicBezTo>
                  <a:cubicBezTo>
                    <a:pt x="495099" y="199084"/>
                    <a:pt x="501516" y="180248"/>
                    <a:pt x="493873" y="164728"/>
                  </a:cubicBezTo>
                  <a:cubicBezTo>
                    <a:pt x="486432" y="149669"/>
                    <a:pt x="477077" y="135444"/>
                    <a:pt x="467309" y="121842"/>
                  </a:cubicBezTo>
                  <a:cubicBezTo>
                    <a:pt x="453157" y="102136"/>
                    <a:pt x="437187" y="83668"/>
                    <a:pt x="419363" y="67192"/>
                  </a:cubicBezTo>
                  <a:cubicBezTo>
                    <a:pt x="384063" y="34564"/>
                    <a:pt x="340870" y="9980"/>
                    <a:pt x="292985" y="2422"/>
                  </a:cubicBezTo>
                  <a:cubicBezTo>
                    <a:pt x="279788" y="341"/>
                    <a:pt x="266506" y="-327"/>
                    <a:pt x="253390" y="14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13" name="Google Shape;1213;p64"/>
            <p:cNvSpPr/>
            <p:nvPr/>
          </p:nvSpPr>
          <p:spPr>
            <a:xfrm>
              <a:off x="10400608" y="556687"/>
              <a:ext cx="1216706" cy="1047344"/>
            </a:xfrm>
            <a:custGeom>
              <a:avLst/>
              <a:gdLst/>
              <a:ahLst/>
              <a:cxnLst/>
              <a:rect l="l" t="t" r="r" b="b"/>
              <a:pathLst>
                <a:path w="358118" h="308269" extrusionOk="0">
                  <a:moveTo>
                    <a:pt x="183751" y="49"/>
                  </a:moveTo>
                  <a:cubicBezTo>
                    <a:pt x="152799" y="839"/>
                    <a:pt x="122567" y="10975"/>
                    <a:pt x="95578" y="26738"/>
                  </a:cubicBezTo>
                  <a:cubicBezTo>
                    <a:pt x="66586" y="43676"/>
                    <a:pt x="41410" y="67195"/>
                    <a:pt x="24607" y="96443"/>
                  </a:cubicBezTo>
                  <a:cubicBezTo>
                    <a:pt x="-1467" y="141831"/>
                    <a:pt x="-4900" y="196108"/>
                    <a:pt x="5378" y="246604"/>
                  </a:cubicBezTo>
                  <a:cubicBezTo>
                    <a:pt x="8382" y="261356"/>
                    <a:pt x="12304" y="276204"/>
                    <a:pt x="18158" y="290122"/>
                  </a:cubicBezTo>
                  <a:cubicBezTo>
                    <a:pt x="24518" y="305213"/>
                    <a:pt x="41900" y="312297"/>
                    <a:pt x="56992" y="305934"/>
                  </a:cubicBezTo>
                  <a:cubicBezTo>
                    <a:pt x="72087" y="299570"/>
                    <a:pt x="79167" y="282191"/>
                    <a:pt x="72808" y="267096"/>
                  </a:cubicBezTo>
                  <a:cubicBezTo>
                    <a:pt x="72941" y="267424"/>
                    <a:pt x="72553" y="266412"/>
                    <a:pt x="72427" y="266084"/>
                  </a:cubicBezTo>
                  <a:cubicBezTo>
                    <a:pt x="72120" y="265299"/>
                    <a:pt x="71828" y="264477"/>
                    <a:pt x="71541" y="263683"/>
                  </a:cubicBezTo>
                  <a:cubicBezTo>
                    <a:pt x="70832" y="261724"/>
                    <a:pt x="70152" y="259720"/>
                    <a:pt x="69517" y="257737"/>
                  </a:cubicBezTo>
                  <a:cubicBezTo>
                    <a:pt x="67897" y="252681"/>
                    <a:pt x="66452" y="247592"/>
                    <a:pt x="65217" y="242431"/>
                  </a:cubicBezTo>
                  <a:cubicBezTo>
                    <a:pt x="61323" y="226198"/>
                    <a:pt x="59157" y="209544"/>
                    <a:pt x="59396" y="192841"/>
                  </a:cubicBezTo>
                  <a:cubicBezTo>
                    <a:pt x="59595" y="178903"/>
                    <a:pt x="61457" y="164808"/>
                    <a:pt x="65594" y="151473"/>
                  </a:cubicBezTo>
                  <a:cubicBezTo>
                    <a:pt x="75937" y="118125"/>
                    <a:pt x="99537" y="93877"/>
                    <a:pt x="129732" y="77595"/>
                  </a:cubicBezTo>
                  <a:cubicBezTo>
                    <a:pt x="154357" y="64313"/>
                    <a:pt x="182686" y="57322"/>
                    <a:pt x="210189" y="65196"/>
                  </a:cubicBezTo>
                  <a:cubicBezTo>
                    <a:pt x="217897" y="67406"/>
                    <a:pt x="225232" y="70608"/>
                    <a:pt x="232203" y="74559"/>
                  </a:cubicBezTo>
                  <a:cubicBezTo>
                    <a:pt x="240659" y="79352"/>
                    <a:pt x="248517" y="85262"/>
                    <a:pt x="255730" y="91764"/>
                  </a:cubicBezTo>
                  <a:cubicBezTo>
                    <a:pt x="267701" y="102548"/>
                    <a:pt x="278031" y="115073"/>
                    <a:pt x="286978" y="128448"/>
                  </a:cubicBezTo>
                  <a:cubicBezTo>
                    <a:pt x="289771" y="132625"/>
                    <a:pt x="292333" y="136860"/>
                    <a:pt x="294819" y="141228"/>
                  </a:cubicBezTo>
                  <a:cubicBezTo>
                    <a:pt x="295734" y="142835"/>
                    <a:pt x="296620" y="144523"/>
                    <a:pt x="297479" y="146158"/>
                  </a:cubicBezTo>
                  <a:cubicBezTo>
                    <a:pt x="297722" y="146628"/>
                    <a:pt x="298001" y="147085"/>
                    <a:pt x="298236" y="147551"/>
                  </a:cubicBezTo>
                  <a:cubicBezTo>
                    <a:pt x="298276" y="147632"/>
                    <a:pt x="298515" y="148239"/>
                    <a:pt x="298491" y="148182"/>
                  </a:cubicBezTo>
                  <a:cubicBezTo>
                    <a:pt x="305943" y="163796"/>
                    <a:pt x="324751" y="170313"/>
                    <a:pt x="340360" y="162857"/>
                  </a:cubicBezTo>
                  <a:cubicBezTo>
                    <a:pt x="355974" y="155400"/>
                    <a:pt x="362492" y="136722"/>
                    <a:pt x="355035" y="121112"/>
                  </a:cubicBezTo>
                  <a:cubicBezTo>
                    <a:pt x="350436" y="111522"/>
                    <a:pt x="344898" y="102471"/>
                    <a:pt x="338972" y="93662"/>
                  </a:cubicBezTo>
                  <a:cubicBezTo>
                    <a:pt x="328342" y="77862"/>
                    <a:pt x="316084" y="63026"/>
                    <a:pt x="302284" y="49890"/>
                  </a:cubicBezTo>
                  <a:cubicBezTo>
                    <a:pt x="277950" y="26722"/>
                    <a:pt x="248132" y="8915"/>
                    <a:pt x="214869" y="2579"/>
                  </a:cubicBezTo>
                  <a:cubicBezTo>
                    <a:pt x="204489" y="600"/>
                    <a:pt x="194065" y="-218"/>
                    <a:pt x="183751" y="49"/>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14" name="Google Shape;1214;p64"/>
            <p:cNvSpPr/>
            <p:nvPr/>
          </p:nvSpPr>
          <p:spPr>
            <a:xfrm>
              <a:off x="10661248" y="869343"/>
              <a:ext cx="762046" cy="667249"/>
            </a:xfrm>
            <a:custGeom>
              <a:avLst/>
              <a:gdLst/>
              <a:ahLst/>
              <a:cxnLst/>
              <a:rect l="l" t="t" r="r" b="b"/>
              <a:pathLst>
                <a:path w="224296" h="196394" extrusionOk="0">
                  <a:moveTo>
                    <a:pt x="114424" y="34"/>
                  </a:moveTo>
                  <a:cubicBezTo>
                    <a:pt x="74610" y="965"/>
                    <a:pt x="34716" y="25970"/>
                    <a:pt x="15245" y="59994"/>
                  </a:cubicBezTo>
                  <a:cubicBezTo>
                    <a:pt x="-660" y="87797"/>
                    <a:pt x="-3093" y="120898"/>
                    <a:pt x="3230" y="151838"/>
                  </a:cubicBezTo>
                  <a:cubicBezTo>
                    <a:pt x="5056" y="160781"/>
                    <a:pt x="7428" y="169711"/>
                    <a:pt x="10946" y="178151"/>
                  </a:cubicBezTo>
                  <a:cubicBezTo>
                    <a:pt x="17277" y="193259"/>
                    <a:pt x="34676" y="200420"/>
                    <a:pt x="49783" y="194089"/>
                  </a:cubicBezTo>
                  <a:cubicBezTo>
                    <a:pt x="64887" y="187761"/>
                    <a:pt x="72052" y="170358"/>
                    <a:pt x="65721" y="155255"/>
                  </a:cubicBezTo>
                  <a:cubicBezTo>
                    <a:pt x="65757" y="155340"/>
                    <a:pt x="65280" y="154170"/>
                    <a:pt x="65215" y="153988"/>
                  </a:cubicBezTo>
                  <a:cubicBezTo>
                    <a:pt x="64883" y="153065"/>
                    <a:pt x="64502" y="152138"/>
                    <a:pt x="64203" y="151207"/>
                  </a:cubicBezTo>
                  <a:cubicBezTo>
                    <a:pt x="63417" y="148750"/>
                    <a:pt x="62778" y="146248"/>
                    <a:pt x="62179" y="143742"/>
                  </a:cubicBezTo>
                  <a:cubicBezTo>
                    <a:pt x="60495" y="136702"/>
                    <a:pt x="59471" y="129480"/>
                    <a:pt x="59398" y="122234"/>
                  </a:cubicBezTo>
                  <a:cubicBezTo>
                    <a:pt x="59143" y="98022"/>
                    <a:pt x="69567" y="80000"/>
                    <a:pt x="91147" y="68597"/>
                  </a:cubicBezTo>
                  <a:cubicBezTo>
                    <a:pt x="95908" y="66083"/>
                    <a:pt x="100940" y="63974"/>
                    <a:pt x="106202" y="62780"/>
                  </a:cubicBezTo>
                  <a:cubicBezTo>
                    <a:pt x="121459" y="59314"/>
                    <a:pt x="135146" y="65840"/>
                    <a:pt x="146052" y="76316"/>
                  </a:cubicBezTo>
                  <a:cubicBezTo>
                    <a:pt x="151059" y="81126"/>
                    <a:pt x="155480" y="86485"/>
                    <a:pt x="159334" y="92254"/>
                  </a:cubicBezTo>
                  <a:cubicBezTo>
                    <a:pt x="160678" y="94266"/>
                    <a:pt x="161937" y="96351"/>
                    <a:pt x="163131" y="98452"/>
                  </a:cubicBezTo>
                  <a:cubicBezTo>
                    <a:pt x="163548" y="99192"/>
                    <a:pt x="164001" y="99978"/>
                    <a:pt x="164394" y="100731"/>
                  </a:cubicBezTo>
                  <a:cubicBezTo>
                    <a:pt x="164515" y="100961"/>
                    <a:pt x="164888" y="101593"/>
                    <a:pt x="164774" y="101362"/>
                  </a:cubicBezTo>
                  <a:cubicBezTo>
                    <a:pt x="172288" y="116947"/>
                    <a:pt x="190937" y="123550"/>
                    <a:pt x="206519" y="116037"/>
                  </a:cubicBezTo>
                  <a:cubicBezTo>
                    <a:pt x="222104" y="108523"/>
                    <a:pt x="228706" y="89748"/>
                    <a:pt x="221193" y="74163"/>
                  </a:cubicBezTo>
                  <a:cubicBezTo>
                    <a:pt x="213405" y="58128"/>
                    <a:pt x="202082" y="43255"/>
                    <a:pt x="189189" y="31026"/>
                  </a:cubicBezTo>
                  <a:cubicBezTo>
                    <a:pt x="173186" y="15846"/>
                    <a:pt x="153468" y="4539"/>
                    <a:pt x="131503" y="1046"/>
                  </a:cubicBezTo>
                  <a:cubicBezTo>
                    <a:pt x="125880" y="151"/>
                    <a:pt x="120111" y="-100"/>
                    <a:pt x="114424" y="34"/>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215" name="Google Shape;1215;p64"/>
          <p:cNvSpPr/>
          <p:nvPr/>
        </p:nvSpPr>
        <p:spPr>
          <a:xfrm>
            <a:off x="-146715" y="4105292"/>
            <a:ext cx="2517448" cy="1065500"/>
          </a:xfrm>
          <a:custGeom>
            <a:avLst/>
            <a:gdLst/>
            <a:ahLst/>
            <a:cxnLst/>
            <a:rect l="l" t="t" r="r" b="b"/>
            <a:pathLst>
              <a:path w="881768" h="373205" extrusionOk="0">
                <a:moveTo>
                  <a:pt x="25478" y="801"/>
                </a:moveTo>
                <a:cubicBezTo>
                  <a:pt x="9176" y="1959"/>
                  <a:pt x="420" y="10039"/>
                  <a:pt x="92" y="19418"/>
                </a:cubicBezTo>
                <a:cubicBezTo>
                  <a:pt x="-236" y="28802"/>
                  <a:pt x="-997" y="35036"/>
                  <a:pt x="24053" y="37700"/>
                </a:cubicBezTo>
                <a:cubicBezTo>
                  <a:pt x="47532" y="40197"/>
                  <a:pt x="64587" y="39983"/>
                  <a:pt x="78136" y="72591"/>
                </a:cubicBezTo>
                <a:cubicBezTo>
                  <a:pt x="97118" y="118282"/>
                  <a:pt x="77861" y="187905"/>
                  <a:pt x="135773" y="215587"/>
                </a:cubicBezTo>
                <a:cubicBezTo>
                  <a:pt x="204604" y="248482"/>
                  <a:pt x="269118" y="159431"/>
                  <a:pt x="332755" y="168564"/>
                </a:cubicBezTo>
                <a:cubicBezTo>
                  <a:pt x="373451" y="174405"/>
                  <a:pt x="375730" y="314964"/>
                  <a:pt x="457332" y="325930"/>
                </a:cubicBezTo>
                <a:cubicBezTo>
                  <a:pt x="532400" y="336018"/>
                  <a:pt x="658006" y="226270"/>
                  <a:pt x="725439" y="229941"/>
                </a:cubicBezTo>
                <a:cubicBezTo>
                  <a:pt x="792998" y="233617"/>
                  <a:pt x="816749" y="293877"/>
                  <a:pt x="839487" y="343536"/>
                </a:cubicBezTo>
                <a:cubicBezTo>
                  <a:pt x="853222" y="373540"/>
                  <a:pt x="867480" y="375050"/>
                  <a:pt x="875507" y="372221"/>
                </a:cubicBezTo>
                <a:cubicBezTo>
                  <a:pt x="883535" y="369395"/>
                  <a:pt x="882373" y="349960"/>
                  <a:pt x="880049" y="343260"/>
                </a:cubicBezTo>
                <a:cubicBezTo>
                  <a:pt x="860201" y="285967"/>
                  <a:pt x="803479" y="192107"/>
                  <a:pt x="719962" y="186128"/>
                </a:cubicBezTo>
                <a:cubicBezTo>
                  <a:pt x="625871" y="179392"/>
                  <a:pt x="515945" y="298735"/>
                  <a:pt x="453425" y="265087"/>
                </a:cubicBezTo>
                <a:cubicBezTo>
                  <a:pt x="407160" y="240191"/>
                  <a:pt x="429764" y="68757"/>
                  <a:pt x="276490" y="124811"/>
                </a:cubicBezTo>
                <a:cubicBezTo>
                  <a:pt x="213809" y="147736"/>
                  <a:pt x="183444" y="176955"/>
                  <a:pt x="158645" y="169025"/>
                </a:cubicBezTo>
                <a:cubicBezTo>
                  <a:pt x="118245" y="156112"/>
                  <a:pt x="143651" y="114420"/>
                  <a:pt x="119901" y="55062"/>
                </a:cubicBezTo>
                <a:cubicBezTo>
                  <a:pt x="97110" y="-1907"/>
                  <a:pt x="60519" y="-1680"/>
                  <a:pt x="25478" y="80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1216" name="Google Shape;1216;p64"/>
          <p:cNvGrpSpPr/>
          <p:nvPr/>
        </p:nvGrpSpPr>
        <p:grpSpPr>
          <a:xfrm>
            <a:off x="135691" y="3316659"/>
            <a:ext cx="576009" cy="755790"/>
            <a:chOff x="3830036" y="932238"/>
            <a:chExt cx="235394" cy="308864"/>
          </a:xfrm>
        </p:grpSpPr>
        <p:sp>
          <p:nvSpPr>
            <p:cNvPr id="1217" name="Google Shape;1217;p64"/>
            <p:cNvSpPr/>
            <p:nvPr/>
          </p:nvSpPr>
          <p:spPr>
            <a:xfrm>
              <a:off x="3890129" y="932238"/>
              <a:ext cx="35584" cy="61891"/>
            </a:xfrm>
            <a:custGeom>
              <a:avLst/>
              <a:gdLst/>
              <a:ahLst/>
              <a:cxnLst/>
              <a:rect l="l" t="t" r="r" b="b"/>
              <a:pathLst>
                <a:path w="35584" h="61891" extrusionOk="0">
                  <a:moveTo>
                    <a:pt x="18262" y="25"/>
                  </a:moveTo>
                  <a:cubicBezTo>
                    <a:pt x="1620" y="1514"/>
                    <a:pt x="-11815" y="59645"/>
                    <a:pt x="16185" y="61823"/>
                  </a:cubicBezTo>
                  <a:cubicBezTo>
                    <a:pt x="48052" y="64309"/>
                    <a:pt x="34722" y="-1453"/>
                    <a:pt x="18262" y="2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18" name="Google Shape;1218;p64"/>
            <p:cNvSpPr/>
            <p:nvPr/>
          </p:nvSpPr>
          <p:spPr>
            <a:xfrm>
              <a:off x="3986044" y="1040030"/>
              <a:ext cx="79386" cy="55328"/>
            </a:xfrm>
            <a:custGeom>
              <a:avLst/>
              <a:gdLst/>
              <a:ahLst/>
              <a:cxnLst/>
              <a:rect l="l" t="t" r="r" b="b"/>
              <a:pathLst>
                <a:path w="79386" h="55328" extrusionOk="0">
                  <a:moveTo>
                    <a:pt x="79244" y="13867"/>
                  </a:moveTo>
                  <a:cubicBezTo>
                    <a:pt x="74751" y="-18021"/>
                    <a:pt x="-8693" y="10434"/>
                    <a:pt x="743" y="45324"/>
                  </a:cubicBezTo>
                  <a:cubicBezTo>
                    <a:pt x="7815" y="71479"/>
                    <a:pt x="83090" y="41151"/>
                    <a:pt x="79244" y="1386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19" name="Google Shape;1219;p64"/>
            <p:cNvSpPr/>
            <p:nvPr/>
          </p:nvSpPr>
          <p:spPr>
            <a:xfrm>
              <a:off x="3839969" y="1083903"/>
              <a:ext cx="51948" cy="69549"/>
            </a:xfrm>
            <a:custGeom>
              <a:avLst/>
              <a:gdLst/>
              <a:ahLst/>
              <a:cxnLst/>
              <a:rect l="l" t="t" r="r" b="b"/>
              <a:pathLst>
                <a:path w="51948" h="69549" extrusionOk="0">
                  <a:moveTo>
                    <a:pt x="47930" y="1297"/>
                  </a:moveTo>
                  <a:cubicBezTo>
                    <a:pt x="29050" y="-9382"/>
                    <a:pt x="-14188" y="48907"/>
                    <a:pt x="4652" y="64930"/>
                  </a:cubicBezTo>
                  <a:cubicBezTo>
                    <a:pt x="33296" y="89295"/>
                    <a:pt x="62896" y="9758"/>
                    <a:pt x="47930" y="129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20" name="Google Shape;1220;p64"/>
            <p:cNvSpPr/>
            <p:nvPr/>
          </p:nvSpPr>
          <p:spPr>
            <a:xfrm>
              <a:off x="3833758" y="980167"/>
              <a:ext cx="37568" cy="55169"/>
            </a:xfrm>
            <a:custGeom>
              <a:avLst/>
              <a:gdLst/>
              <a:ahLst/>
              <a:cxnLst/>
              <a:rect l="l" t="t" r="r" b="b"/>
              <a:pathLst>
                <a:path w="37568" h="55169" extrusionOk="0">
                  <a:moveTo>
                    <a:pt x="8333" y="345"/>
                  </a:moveTo>
                  <a:cubicBezTo>
                    <a:pt x="-5763" y="4260"/>
                    <a:pt x="-3160" y="63160"/>
                    <a:pt x="25299" y="54254"/>
                  </a:cubicBezTo>
                  <a:cubicBezTo>
                    <a:pt x="53757" y="45348"/>
                    <a:pt x="26177" y="-4614"/>
                    <a:pt x="8333" y="34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21" name="Google Shape;1221;p64"/>
            <p:cNvSpPr/>
            <p:nvPr/>
          </p:nvSpPr>
          <p:spPr>
            <a:xfrm>
              <a:off x="3900886" y="1012387"/>
              <a:ext cx="53215" cy="66600"/>
            </a:xfrm>
            <a:custGeom>
              <a:avLst/>
              <a:gdLst/>
              <a:ahLst/>
              <a:cxnLst/>
              <a:rect l="l" t="t" r="r" b="b"/>
              <a:pathLst>
                <a:path w="53215" h="66600" extrusionOk="0">
                  <a:moveTo>
                    <a:pt x="4809" y="1575"/>
                  </a:moveTo>
                  <a:cubicBezTo>
                    <a:pt x="-2671" y="7412"/>
                    <a:pt x="-24" y="17901"/>
                    <a:pt x="3376" y="29223"/>
                  </a:cubicBezTo>
                  <a:cubicBezTo>
                    <a:pt x="6777" y="40530"/>
                    <a:pt x="10918" y="52666"/>
                    <a:pt x="17662" y="60645"/>
                  </a:cubicBezTo>
                  <a:cubicBezTo>
                    <a:pt x="29471" y="74603"/>
                    <a:pt x="59358" y="62616"/>
                    <a:pt x="52092" y="39323"/>
                  </a:cubicBezTo>
                  <a:cubicBezTo>
                    <a:pt x="49966" y="32514"/>
                    <a:pt x="39223" y="21880"/>
                    <a:pt x="28908" y="12581"/>
                  </a:cubicBezTo>
                  <a:cubicBezTo>
                    <a:pt x="19739" y="4319"/>
                    <a:pt x="11209" y="-3413"/>
                    <a:pt x="4809" y="157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22" name="Google Shape;1222;p64"/>
            <p:cNvSpPr/>
            <p:nvPr/>
          </p:nvSpPr>
          <p:spPr>
            <a:xfrm>
              <a:off x="3903892" y="1119020"/>
              <a:ext cx="48308" cy="69387"/>
            </a:xfrm>
            <a:custGeom>
              <a:avLst/>
              <a:gdLst/>
              <a:ahLst/>
              <a:cxnLst/>
              <a:rect l="l" t="t" r="r" b="b"/>
              <a:pathLst>
                <a:path w="48308" h="69387" extrusionOk="0">
                  <a:moveTo>
                    <a:pt x="6628" y="990"/>
                  </a:moveTo>
                  <a:cubicBezTo>
                    <a:pt x="-1618" y="5690"/>
                    <a:pt x="-509" y="16450"/>
                    <a:pt x="1232" y="28145"/>
                  </a:cubicBezTo>
                  <a:cubicBezTo>
                    <a:pt x="2965" y="39824"/>
                    <a:pt x="5317" y="52430"/>
                    <a:pt x="10842" y="61295"/>
                  </a:cubicBezTo>
                  <a:cubicBezTo>
                    <a:pt x="20513" y="76811"/>
                    <a:pt x="51822" y="69250"/>
                    <a:pt x="47984" y="45155"/>
                  </a:cubicBezTo>
                  <a:cubicBezTo>
                    <a:pt x="46859" y="38111"/>
                    <a:pt x="37758" y="26040"/>
                    <a:pt x="28889" y="15353"/>
                  </a:cubicBezTo>
                  <a:cubicBezTo>
                    <a:pt x="21007" y="5856"/>
                    <a:pt x="13680" y="-3026"/>
                    <a:pt x="6628" y="99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23" name="Google Shape;1223;p64"/>
            <p:cNvSpPr/>
            <p:nvPr/>
          </p:nvSpPr>
          <p:spPr>
            <a:xfrm>
              <a:off x="3830036" y="1195270"/>
              <a:ext cx="54573" cy="45832"/>
            </a:xfrm>
            <a:custGeom>
              <a:avLst/>
              <a:gdLst/>
              <a:ahLst/>
              <a:cxnLst/>
              <a:rect l="l" t="t" r="r" b="b"/>
              <a:pathLst>
                <a:path w="54573" h="45832" extrusionOk="0">
                  <a:moveTo>
                    <a:pt x="1421" y="3246"/>
                  </a:moveTo>
                  <a:cubicBezTo>
                    <a:pt x="-2648" y="10091"/>
                    <a:pt x="2700" y="17273"/>
                    <a:pt x="8902" y="24855"/>
                  </a:cubicBezTo>
                  <a:cubicBezTo>
                    <a:pt x="15095" y="32421"/>
                    <a:pt x="22127" y="40392"/>
                    <a:pt x="29915" y="44347"/>
                  </a:cubicBezTo>
                  <a:cubicBezTo>
                    <a:pt x="43545" y="51273"/>
                    <a:pt x="63312" y="32587"/>
                    <a:pt x="50351" y="17079"/>
                  </a:cubicBezTo>
                  <a:cubicBezTo>
                    <a:pt x="46557" y="12545"/>
                    <a:pt x="34797" y="7829"/>
                    <a:pt x="23795" y="3999"/>
                  </a:cubicBezTo>
                  <a:cubicBezTo>
                    <a:pt x="14014" y="594"/>
                    <a:pt x="4898" y="-2612"/>
                    <a:pt x="1421" y="324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224" name="Google Shape;1224;p64"/>
          <p:cNvSpPr/>
          <p:nvPr/>
        </p:nvSpPr>
        <p:spPr>
          <a:xfrm>
            <a:off x="6626663" y="4295601"/>
            <a:ext cx="2599807" cy="966162"/>
          </a:xfrm>
          <a:custGeom>
            <a:avLst/>
            <a:gdLst/>
            <a:ahLst/>
            <a:cxnLst/>
            <a:rect l="l" t="t" r="r" b="b"/>
            <a:pathLst>
              <a:path w="808649" h="300517" extrusionOk="0">
                <a:moveTo>
                  <a:pt x="235935" y="114516"/>
                </a:moveTo>
                <a:cubicBezTo>
                  <a:pt x="292609" y="102914"/>
                  <a:pt x="353493" y="121624"/>
                  <a:pt x="432391" y="102428"/>
                </a:cubicBezTo>
                <a:cubicBezTo>
                  <a:pt x="487445" y="89025"/>
                  <a:pt x="532987" y="22065"/>
                  <a:pt x="621317" y="5589"/>
                </a:cubicBezTo>
                <a:cubicBezTo>
                  <a:pt x="703777" y="-9786"/>
                  <a:pt x="820404" y="6508"/>
                  <a:pt x="807692" y="55142"/>
                </a:cubicBezTo>
                <a:cubicBezTo>
                  <a:pt x="797734" y="93279"/>
                  <a:pt x="718553" y="58611"/>
                  <a:pt x="634392" y="70642"/>
                </a:cubicBezTo>
                <a:cubicBezTo>
                  <a:pt x="591360" y="76795"/>
                  <a:pt x="503030" y="154944"/>
                  <a:pt x="404540" y="175687"/>
                </a:cubicBezTo>
                <a:cubicBezTo>
                  <a:pt x="360617" y="184933"/>
                  <a:pt x="299815" y="150325"/>
                  <a:pt x="225127" y="184892"/>
                </a:cubicBezTo>
                <a:cubicBezTo>
                  <a:pt x="133720" y="227211"/>
                  <a:pt x="41544" y="329851"/>
                  <a:pt x="4949" y="292471"/>
                </a:cubicBezTo>
                <a:cubicBezTo>
                  <a:pt x="-31605" y="255095"/>
                  <a:pt x="143274" y="133481"/>
                  <a:pt x="235935" y="11451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25" name="Google Shape;1225;p64"/>
          <p:cNvSpPr/>
          <p:nvPr/>
        </p:nvSpPr>
        <p:spPr>
          <a:xfrm>
            <a:off x="1637983" y="0"/>
            <a:ext cx="1267072" cy="880513"/>
          </a:xfrm>
          <a:custGeom>
            <a:avLst/>
            <a:gdLst/>
            <a:ahLst/>
            <a:cxnLst/>
            <a:rect l="l" t="t" r="r" b="b"/>
            <a:pathLst>
              <a:path w="443808" h="308411" extrusionOk="0">
                <a:moveTo>
                  <a:pt x="425783" y="179140"/>
                </a:moveTo>
                <a:cubicBezTo>
                  <a:pt x="451772" y="227689"/>
                  <a:pt x="444121" y="257261"/>
                  <a:pt x="436754" y="291913"/>
                </a:cubicBezTo>
                <a:cubicBezTo>
                  <a:pt x="431167" y="318262"/>
                  <a:pt x="419508" y="306292"/>
                  <a:pt x="419954" y="301592"/>
                </a:cubicBezTo>
                <a:cubicBezTo>
                  <a:pt x="422301" y="276133"/>
                  <a:pt x="432584" y="240036"/>
                  <a:pt x="419144" y="205109"/>
                </a:cubicBezTo>
                <a:cubicBezTo>
                  <a:pt x="398013" y="150086"/>
                  <a:pt x="330976" y="161021"/>
                  <a:pt x="330976" y="161021"/>
                </a:cubicBezTo>
                <a:cubicBezTo>
                  <a:pt x="330976" y="161021"/>
                  <a:pt x="333486" y="175772"/>
                  <a:pt x="333688" y="196089"/>
                </a:cubicBezTo>
                <a:cubicBezTo>
                  <a:pt x="334012" y="224349"/>
                  <a:pt x="314621" y="251658"/>
                  <a:pt x="289200" y="249108"/>
                </a:cubicBezTo>
                <a:cubicBezTo>
                  <a:pt x="262117" y="246383"/>
                  <a:pt x="240379" y="211679"/>
                  <a:pt x="268513" y="174784"/>
                </a:cubicBezTo>
                <a:cubicBezTo>
                  <a:pt x="291183" y="145083"/>
                  <a:pt x="308630" y="143630"/>
                  <a:pt x="308630" y="143630"/>
                </a:cubicBezTo>
                <a:cubicBezTo>
                  <a:pt x="308630" y="143630"/>
                  <a:pt x="299279" y="121742"/>
                  <a:pt x="270497" y="103067"/>
                </a:cubicBezTo>
                <a:cubicBezTo>
                  <a:pt x="242322" y="84802"/>
                  <a:pt x="215928" y="96356"/>
                  <a:pt x="215928" y="96356"/>
                </a:cubicBezTo>
                <a:cubicBezTo>
                  <a:pt x="215928" y="96356"/>
                  <a:pt x="232849" y="191762"/>
                  <a:pt x="184555" y="217864"/>
                </a:cubicBezTo>
                <a:cubicBezTo>
                  <a:pt x="154717" y="233992"/>
                  <a:pt x="117919" y="201243"/>
                  <a:pt x="113948" y="170060"/>
                </a:cubicBezTo>
                <a:cubicBezTo>
                  <a:pt x="105111" y="100691"/>
                  <a:pt x="172698" y="73881"/>
                  <a:pt x="172698" y="73876"/>
                </a:cubicBezTo>
                <a:cubicBezTo>
                  <a:pt x="172698" y="73876"/>
                  <a:pt x="145993" y="28412"/>
                  <a:pt x="92643" y="33804"/>
                </a:cubicBezTo>
                <a:cubicBezTo>
                  <a:pt x="33317" y="39803"/>
                  <a:pt x="6276" y="69735"/>
                  <a:pt x="252" y="43455"/>
                </a:cubicBezTo>
                <a:cubicBezTo>
                  <a:pt x="-5354" y="19016"/>
                  <a:pt x="83931" y="-8713"/>
                  <a:pt x="124356" y="2609"/>
                </a:cubicBezTo>
                <a:cubicBezTo>
                  <a:pt x="174006" y="16519"/>
                  <a:pt x="199776" y="63372"/>
                  <a:pt x="199776" y="63372"/>
                </a:cubicBezTo>
                <a:cubicBezTo>
                  <a:pt x="199776" y="63372"/>
                  <a:pt x="231271" y="46993"/>
                  <a:pt x="284423" y="82264"/>
                </a:cubicBezTo>
                <a:cubicBezTo>
                  <a:pt x="323244" y="108043"/>
                  <a:pt x="329761" y="137043"/>
                  <a:pt x="329761" y="137043"/>
                </a:cubicBezTo>
                <a:cubicBezTo>
                  <a:pt x="329761" y="137043"/>
                  <a:pt x="401454" y="133740"/>
                  <a:pt x="425783" y="179140"/>
                </a:cubicBezTo>
                <a:close/>
                <a:moveTo>
                  <a:pt x="310007" y="173881"/>
                </a:moveTo>
                <a:cubicBezTo>
                  <a:pt x="310007" y="173881"/>
                  <a:pt x="294381" y="179091"/>
                  <a:pt x="287216" y="194365"/>
                </a:cubicBezTo>
                <a:cubicBezTo>
                  <a:pt x="287216" y="194365"/>
                  <a:pt x="275557" y="218245"/>
                  <a:pt x="293612" y="220977"/>
                </a:cubicBezTo>
                <a:cubicBezTo>
                  <a:pt x="312233" y="223795"/>
                  <a:pt x="310007" y="173881"/>
                  <a:pt x="310007" y="173881"/>
                </a:cubicBezTo>
                <a:close/>
                <a:moveTo>
                  <a:pt x="186450" y="106363"/>
                </a:moveTo>
                <a:cubicBezTo>
                  <a:pt x="186450" y="106363"/>
                  <a:pt x="147296" y="123907"/>
                  <a:pt x="145459" y="162850"/>
                </a:cubicBezTo>
                <a:cubicBezTo>
                  <a:pt x="144119" y="191228"/>
                  <a:pt x="176908" y="198555"/>
                  <a:pt x="181705" y="156143"/>
                </a:cubicBezTo>
                <a:cubicBezTo>
                  <a:pt x="185774" y="120199"/>
                  <a:pt x="186450" y="106363"/>
                  <a:pt x="186450" y="10636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1226" name="Google Shape;1226;p64"/>
          <p:cNvGrpSpPr/>
          <p:nvPr/>
        </p:nvGrpSpPr>
        <p:grpSpPr>
          <a:xfrm>
            <a:off x="5408324" y="455252"/>
            <a:ext cx="3670269" cy="3728641"/>
            <a:chOff x="7211099" y="607003"/>
            <a:chExt cx="4893693" cy="4971522"/>
          </a:xfrm>
        </p:grpSpPr>
        <p:sp>
          <p:nvSpPr>
            <p:cNvPr id="1227" name="Google Shape;1227;p64"/>
            <p:cNvSpPr/>
            <p:nvPr/>
          </p:nvSpPr>
          <p:spPr>
            <a:xfrm flipH="1">
              <a:off x="7211099" y="2284148"/>
              <a:ext cx="919330" cy="1321372"/>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28" name="Google Shape;1228;p64"/>
            <p:cNvSpPr/>
            <p:nvPr/>
          </p:nvSpPr>
          <p:spPr>
            <a:xfrm rot="344138" flipH="1">
              <a:off x="10891729" y="2881234"/>
              <a:ext cx="1168713" cy="946082"/>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29" name="Google Shape;1229;p64"/>
            <p:cNvSpPr/>
            <p:nvPr/>
          </p:nvSpPr>
          <p:spPr>
            <a:xfrm flipH="1">
              <a:off x="10447083" y="1707705"/>
              <a:ext cx="1226168" cy="1492166"/>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30" name="Google Shape;1230;p64"/>
            <p:cNvSpPr/>
            <p:nvPr/>
          </p:nvSpPr>
          <p:spPr>
            <a:xfrm rot="-552843" flipH="1">
              <a:off x="8775432" y="640257"/>
              <a:ext cx="579041" cy="2031377"/>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31" name="Google Shape;1231;p64"/>
            <p:cNvSpPr/>
            <p:nvPr/>
          </p:nvSpPr>
          <p:spPr>
            <a:xfrm flipH="1">
              <a:off x="9802008" y="816185"/>
              <a:ext cx="909507" cy="1888869"/>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32" name="Google Shape;1232;p64"/>
            <p:cNvSpPr/>
            <p:nvPr/>
          </p:nvSpPr>
          <p:spPr>
            <a:xfrm>
              <a:off x="8014225" y="2881225"/>
              <a:ext cx="2697300" cy="2697300"/>
            </a:xfrm>
            <a:prstGeom prst="ellipse">
              <a:avLst/>
            </a:prstGeom>
            <a:solidFill>
              <a:schemeClr val="accent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Shantell Sans"/>
                <a:ea typeface="Shantell Sans"/>
                <a:cs typeface="Shantell Sans"/>
                <a:sym typeface="Shantell Sans"/>
              </a:endParaRPr>
            </a:p>
          </p:txBody>
        </p:sp>
      </p:grpSp>
      <p:sp>
        <p:nvSpPr>
          <p:cNvPr id="1233" name="Google Shape;1233;p64"/>
          <p:cNvSpPr txBox="1">
            <a:spLocks noGrp="1"/>
          </p:cNvSpPr>
          <p:nvPr>
            <p:ph type="title"/>
          </p:nvPr>
        </p:nvSpPr>
        <p:spPr>
          <a:xfrm>
            <a:off x="889434" y="1375556"/>
            <a:ext cx="4371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45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34" name="Google Shape;1234;p64"/>
          <p:cNvSpPr txBox="1">
            <a:spLocks noGrp="1"/>
          </p:cNvSpPr>
          <p:nvPr>
            <p:ph type="body" idx="1"/>
          </p:nvPr>
        </p:nvSpPr>
        <p:spPr>
          <a:xfrm>
            <a:off x="889434" y="2168719"/>
            <a:ext cx="4371000" cy="17652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1235" name="Google Shape;1235;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36" name="Google Shape;1236;p64"/>
          <p:cNvSpPr>
            <a:spLocks noGrp="1"/>
          </p:cNvSpPr>
          <p:nvPr>
            <p:ph type="pic" idx="2"/>
          </p:nvPr>
        </p:nvSpPr>
        <p:spPr>
          <a:xfrm>
            <a:off x="6012450" y="2168719"/>
            <a:ext cx="2023200" cy="2023200"/>
          </a:xfrm>
          <a:prstGeom prst="ellipse">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and image left">
  <p:cSld name="ONE_COLUMN_TEXT_1">
    <p:spTree>
      <p:nvGrpSpPr>
        <p:cNvPr id="1" name="Shape 1237"/>
        <p:cNvGrpSpPr/>
        <p:nvPr/>
      </p:nvGrpSpPr>
      <p:grpSpPr>
        <a:xfrm>
          <a:off x="0" y="0"/>
          <a:ext cx="0" cy="0"/>
          <a:chOff x="0" y="0"/>
          <a:chExt cx="0" cy="0"/>
        </a:xfrm>
      </p:grpSpPr>
      <p:sp>
        <p:nvSpPr>
          <p:cNvPr id="1238" name="Google Shape;1238;p65"/>
          <p:cNvSpPr/>
          <p:nvPr/>
        </p:nvSpPr>
        <p:spPr>
          <a:xfrm rot="-492542">
            <a:off x="4070545" y="333967"/>
            <a:ext cx="4953207" cy="3953172"/>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1239" name="Google Shape;1239;p65"/>
          <p:cNvGrpSpPr/>
          <p:nvPr/>
        </p:nvGrpSpPr>
        <p:grpSpPr>
          <a:xfrm>
            <a:off x="102382" y="91364"/>
            <a:ext cx="771444" cy="1012261"/>
            <a:chOff x="2671700" y="160784"/>
            <a:chExt cx="209018" cy="274266"/>
          </a:xfrm>
        </p:grpSpPr>
        <p:sp>
          <p:nvSpPr>
            <p:cNvPr id="1240" name="Google Shape;1240;p65"/>
            <p:cNvSpPr/>
            <p:nvPr/>
          </p:nvSpPr>
          <p:spPr>
            <a:xfrm>
              <a:off x="2725059" y="160784"/>
              <a:ext cx="31597" cy="54961"/>
            </a:xfrm>
            <a:custGeom>
              <a:avLst/>
              <a:gdLst/>
              <a:ahLst/>
              <a:cxnLst/>
              <a:rect l="l" t="t" r="r" b="b"/>
              <a:pathLst>
                <a:path w="31597" h="54961" extrusionOk="0">
                  <a:moveTo>
                    <a:pt x="16217" y="22"/>
                  </a:moveTo>
                  <a:cubicBezTo>
                    <a:pt x="1437" y="1347"/>
                    <a:pt x="-10492" y="52964"/>
                    <a:pt x="14375" y="54901"/>
                  </a:cubicBezTo>
                  <a:cubicBezTo>
                    <a:pt x="42668" y="57106"/>
                    <a:pt x="30831" y="-1289"/>
                    <a:pt x="16217" y="2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41" name="Google Shape;1241;p65"/>
            <p:cNvSpPr/>
            <p:nvPr/>
          </p:nvSpPr>
          <p:spPr>
            <a:xfrm>
              <a:off x="2810228" y="256504"/>
              <a:ext cx="70490" cy="49129"/>
            </a:xfrm>
            <a:custGeom>
              <a:avLst/>
              <a:gdLst/>
              <a:ahLst/>
              <a:cxnLst/>
              <a:rect l="l" t="t" r="r" b="b"/>
              <a:pathLst>
                <a:path w="70490" h="49129" extrusionOk="0">
                  <a:moveTo>
                    <a:pt x="70364" y="12312"/>
                  </a:moveTo>
                  <a:cubicBezTo>
                    <a:pt x="66377" y="-16001"/>
                    <a:pt x="-7716" y="9265"/>
                    <a:pt x="659" y="40246"/>
                  </a:cubicBezTo>
                  <a:cubicBezTo>
                    <a:pt x="6942" y="63471"/>
                    <a:pt x="73773" y="36539"/>
                    <a:pt x="70364" y="1231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42" name="Google Shape;1242;p65"/>
            <p:cNvSpPr/>
            <p:nvPr/>
          </p:nvSpPr>
          <p:spPr>
            <a:xfrm>
              <a:off x="2680518" y="295461"/>
              <a:ext cx="46131" cy="61760"/>
            </a:xfrm>
            <a:custGeom>
              <a:avLst/>
              <a:gdLst/>
              <a:ahLst/>
              <a:cxnLst/>
              <a:rect l="l" t="t" r="r" b="b"/>
              <a:pathLst>
                <a:path w="46131" h="61760" extrusionOk="0">
                  <a:moveTo>
                    <a:pt x="42563" y="1151"/>
                  </a:moveTo>
                  <a:cubicBezTo>
                    <a:pt x="25795" y="-8329"/>
                    <a:pt x="-12597" y="43430"/>
                    <a:pt x="4130" y="57658"/>
                  </a:cubicBezTo>
                  <a:cubicBezTo>
                    <a:pt x="29568" y="79294"/>
                    <a:pt x="55853" y="8667"/>
                    <a:pt x="42563" y="115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43" name="Google Shape;1243;p65"/>
            <p:cNvSpPr/>
            <p:nvPr/>
          </p:nvSpPr>
          <p:spPr>
            <a:xfrm>
              <a:off x="2675003" y="203344"/>
              <a:ext cx="33361" cy="48990"/>
            </a:xfrm>
            <a:custGeom>
              <a:avLst/>
              <a:gdLst/>
              <a:ahLst/>
              <a:cxnLst/>
              <a:rect l="l" t="t" r="r" b="b"/>
              <a:pathLst>
                <a:path w="33361" h="48990" extrusionOk="0">
                  <a:moveTo>
                    <a:pt x="7402" y="306"/>
                  </a:moveTo>
                  <a:cubicBezTo>
                    <a:pt x="-5119" y="3785"/>
                    <a:pt x="-2804" y="56086"/>
                    <a:pt x="22464" y="48178"/>
                  </a:cubicBezTo>
                  <a:cubicBezTo>
                    <a:pt x="47737" y="40269"/>
                    <a:pt x="23246" y="-4096"/>
                    <a:pt x="7402" y="30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44" name="Google Shape;1244;p65"/>
            <p:cNvSpPr/>
            <p:nvPr/>
          </p:nvSpPr>
          <p:spPr>
            <a:xfrm>
              <a:off x="2734610" y="231957"/>
              <a:ext cx="47255" cy="59139"/>
            </a:xfrm>
            <a:custGeom>
              <a:avLst/>
              <a:gdLst/>
              <a:ahLst/>
              <a:cxnLst/>
              <a:rect l="l" t="t" r="r" b="b"/>
              <a:pathLst>
                <a:path w="47255" h="59139" extrusionOk="0">
                  <a:moveTo>
                    <a:pt x="4274" y="1399"/>
                  </a:moveTo>
                  <a:cubicBezTo>
                    <a:pt x="-2373" y="6582"/>
                    <a:pt x="-21" y="15896"/>
                    <a:pt x="2998" y="25950"/>
                  </a:cubicBezTo>
                  <a:cubicBezTo>
                    <a:pt x="6019" y="35989"/>
                    <a:pt x="9694" y="46767"/>
                    <a:pt x="15685" y="53850"/>
                  </a:cubicBezTo>
                  <a:cubicBezTo>
                    <a:pt x="26170" y="66247"/>
                    <a:pt x="52710" y="55600"/>
                    <a:pt x="46257" y="34918"/>
                  </a:cubicBezTo>
                  <a:cubicBezTo>
                    <a:pt x="44370" y="28873"/>
                    <a:pt x="34829" y="19429"/>
                    <a:pt x="25668" y="11173"/>
                  </a:cubicBezTo>
                  <a:cubicBezTo>
                    <a:pt x="17527" y="3837"/>
                    <a:pt x="9953" y="-3032"/>
                    <a:pt x="4274" y="139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45" name="Google Shape;1245;p65"/>
            <p:cNvSpPr/>
            <p:nvPr/>
          </p:nvSpPr>
          <p:spPr>
            <a:xfrm>
              <a:off x="2737281" y="326646"/>
              <a:ext cx="42894" cy="61613"/>
            </a:xfrm>
            <a:custGeom>
              <a:avLst/>
              <a:gdLst/>
              <a:ahLst/>
              <a:cxnLst/>
              <a:rect l="l" t="t" r="r" b="b"/>
              <a:pathLst>
                <a:path w="42894" h="61613" extrusionOk="0">
                  <a:moveTo>
                    <a:pt x="5885" y="880"/>
                  </a:moveTo>
                  <a:cubicBezTo>
                    <a:pt x="-1438" y="5052"/>
                    <a:pt x="-450" y="14607"/>
                    <a:pt x="1092" y="24991"/>
                  </a:cubicBezTo>
                  <a:cubicBezTo>
                    <a:pt x="2631" y="35360"/>
                    <a:pt x="4720" y="46555"/>
                    <a:pt x="9626" y="54427"/>
                  </a:cubicBezTo>
                  <a:cubicBezTo>
                    <a:pt x="18216" y="68205"/>
                    <a:pt x="46014" y="61491"/>
                    <a:pt x="42606" y="40096"/>
                  </a:cubicBezTo>
                  <a:cubicBezTo>
                    <a:pt x="41610" y="33841"/>
                    <a:pt x="33530" y="23122"/>
                    <a:pt x="25652" y="13633"/>
                  </a:cubicBezTo>
                  <a:cubicBezTo>
                    <a:pt x="18653" y="5201"/>
                    <a:pt x="12148" y="-2687"/>
                    <a:pt x="5885" y="88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46" name="Google Shape;1246;p65"/>
            <p:cNvSpPr/>
            <p:nvPr/>
          </p:nvSpPr>
          <p:spPr>
            <a:xfrm>
              <a:off x="2671700" y="394353"/>
              <a:ext cx="48456" cy="40697"/>
            </a:xfrm>
            <a:custGeom>
              <a:avLst/>
              <a:gdLst/>
              <a:ahLst/>
              <a:cxnLst/>
              <a:rect l="l" t="t" r="r" b="b"/>
              <a:pathLst>
                <a:path w="48456" h="40697" extrusionOk="0">
                  <a:moveTo>
                    <a:pt x="1261" y="2881"/>
                  </a:moveTo>
                  <a:cubicBezTo>
                    <a:pt x="-2350" y="8962"/>
                    <a:pt x="2398" y="15341"/>
                    <a:pt x="7904" y="22069"/>
                  </a:cubicBezTo>
                  <a:cubicBezTo>
                    <a:pt x="13401" y="28793"/>
                    <a:pt x="19647" y="35865"/>
                    <a:pt x="26561" y="39379"/>
                  </a:cubicBezTo>
                  <a:cubicBezTo>
                    <a:pt x="38665" y="45528"/>
                    <a:pt x="56218" y="28934"/>
                    <a:pt x="44705" y="15167"/>
                  </a:cubicBezTo>
                  <a:cubicBezTo>
                    <a:pt x="41341" y="11139"/>
                    <a:pt x="30901" y="6951"/>
                    <a:pt x="21125" y="3550"/>
                  </a:cubicBezTo>
                  <a:cubicBezTo>
                    <a:pt x="12441" y="527"/>
                    <a:pt x="4349" y="-2317"/>
                    <a:pt x="1261" y="288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247" name="Google Shape;1247;p65"/>
          <p:cNvSpPr/>
          <p:nvPr/>
        </p:nvSpPr>
        <p:spPr>
          <a:xfrm>
            <a:off x="7396407" y="0"/>
            <a:ext cx="1784010" cy="1067847"/>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48" name="Google Shape;1248;p65"/>
          <p:cNvSpPr txBox="1">
            <a:spLocks noGrp="1"/>
          </p:cNvSpPr>
          <p:nvPr>
            <p:ph type="title"/>
          </p:nvPr>
        </p:nvSpPr>
        <p:spPr>
          <a:xfrm>
            <a:off x="5545013" y="382350"/>
            <a:ext cx="3150000" cy="3509700"/>
          </a:xfrm>
          <a:prstGeom prst="rect">
            <a:avLst/>
          </a:prstGeom>
        </p:spPr>
        <p:txBody>
          <a:bodyPr spcFirstLastPara="1" wrap="square" lIns="91425" tIns="91425" rIns="91425" bIns="91425" anchor="ctr" anchorCtr="0">
            <a:norm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49" name="Google Shape;1249;p65"/>
          <p:cNvSpPr txBox="1">
            <a:spLocks noGrp="1"/>
          </p:cNvSpPr>
          <p:nvPr>
            <p:ph type="body" idx="1"/>
          </p:nvPr>
        </p:nvSpPr>
        <p:spPr>
          <a:xfrm>
            <a:off x="448988" y="4118325"/>
            <a:ext cx="8246100" cy="6429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1250" name="Google Shape;1250;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51" name="Google Shape;1251;p65"/>
          <p:cNvSpPr>
            <a:spLocks noGrp="1"/>
          </p:cNvSpPr>
          <p:nvPr>
            <p:ph type="pic" idx="2"/>
          </p:nvPr>
        </p:nvSpPr>
        <p:spPr>
          <a:xfrm>
            <a:off x="448988" y="382350"/>
            <a:ext cx="4852200" cy="3509700"/>
          </a:xfrm>
          <a:prstGeom prst="roundRect">
            <a:avLst>
              <a:gd name="adj" fmla="val 50000"/>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and image right">
  <p:cSld name="ONE_COLUMN_TEXT_1_1">
    <p:spTree>
      <p:nvGrpSpPr>
        <p:cNvPr id="1" name="Shape 1252"/>
        <p:cNvGrpSpPr/>
        <p:nvPr/>
      </p:nvGrpSpPr>
      <p:grpSpPr>
        <a:xfrm>
          <a:off x="0" y="0"/>
          <a:ext cx="0" cy="0"/>
          <a:chOff x="0" y="0"/>
          <a:chExt cx="0" cy="0"/>
        </a:xfrm>
      </p:grpSpPr>
      <p:sp>
        <p:nvSpPr>
          <p:cNvPr id="1253" name="Google Shape;1253;p66"/>
          <p:cNvSpPr>
            <a:spLocks noGrp="1"/>
          </p:cNvSpPr>
          <p:nvPr>
            <p:ph type="pic" idx="2"/>
          </p:nvPr>
        </p:nvSpPr>
        <p:spPr>
          <a:xfrm>
            <a:off x="4756856" y="0"/>
            <a:ext cx="4131600" cy="5143500"/>
          </a:xfrm>
          <a:prstGeom prst="rect">
            <a:avLst/>
          </a:prstGeom>
          <a:noFill/>
          <a:ln>
            <a:noFill/>
          </a:ln>
        </p:spPr>
      </p:sp>
      <p:sp>
        <p:nvSpPr>
          <p:cNvPr id="1254" name="Google Shape;1254;p66"/>
          <p:cNvSpPr txBox="1">
            <a:spLocks noGrp="1"/>
          </p:cNvSpPr>
          <p:nvPr>
            <p:ph type="title"/>
          </p:nvPr>
        </p:nvSpPr>
        <p:spPr>
          <a:xfrm>
            <a:off x="477113" y="579188"/>
            <a:ext cx="3871800" cy="1234500"/>
          </a:xfrm>
          <a:prstGeom prst="rect">
            <a:avLst/>
          </a:prstGeom>
        </p:spPr>
        <p:txBody>
          <a:bodyPr spcFirstLastPara="1" wrap="square" lIns="91425" tIns="91425" rIns="91425" bIns="91425" anchor="ctr" anchorCtr="0">
            <a:normAutofit/>
          </a:bodyPr>
          <a:lstStyle>
            <a:lvl1pPr lvl="0">
              <a:lnSpc>
                <a:spcPct val="80000"/>
              </a:lnSpc>
              <a:spcBef>
                <a:spcPts val="0"/>
              </a:spcBef>
              <a:spcAft>
                <a:spcPts val="0"/>
              </a:spcAft>
              <a:buSzPts val="2400"/>
              <a:buNone/>
              <a:defRPr sz="56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55" name="Google Shape;1255;p66"/>
          <p:cNvSpPr txBox="1">
            <a:spLocks noGrp="1"/>
          </p:cNvSpPr>
          <p:nvPr>
            <p:ph type="body" idx="1"/>
          </p:nvPr>
        </p:nvSpPr>
        <p:spPr>
          <a:xfrm>
            <a:off x="477113" y="1916513"/>
            <a:ext cx="3871800" cy="26478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1256" name="Google Shape;1256;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MAIN_POINT">
    <p:spTree>
      <p:nvGrpSpPr>
        <p:cNvPr id="1" name="Shape 1257"/>
        <p:cNvGrpSpPr/>
        <p:nvPr/>
      </p:nvGrpSpPr>
      <p:grpSpPr>
        <a:xfrm>
          <a:off x="0" y="0"/>
          <a:ext cx="0" cy="0"/>
          <a:chOff x="0" y="0"/>
          <a:chExt cx="0" cy="0"/>
        </a:xfrm>
      </p:grpSpPr>
      <p:sp>
        <p:nvSpPr>
          <p:cNvPr id="1258" name="Google Shape;1258;p67"/>
          <p:cNvSpPr/>
          <p:nvPr/>
        </p:nvSpPr>
        <p:spPr>
          <a:xfrm rot="-521724">
            <a:off x="1093010" y="12"/>
            <a:ext cx="7199714" cy="5207567"/>
          </a:xfrm>
          <a:custGeom>
            <a:avLst/>
            <a:gdLst/>
            <a:ahLst/>
            <a:cxnLst/>
            <a:rect l="l" t="t" r="r" b="b"/>
            <a:pathLst>
              <a:path w="466151" h="342038" extrusionOk="0">
                <a:moveTo>
                  <a:pt x="88794" y="1194"/>
                </a:moveTo>
                <a:cubicBezTo>
                  <a:pt x="8682" y="12181"/>
                  <a:pt x="-30099" y="151606"/>
                  <a:pt x="27546" y="215656"/>
                </a:cubicBezTo>
                <a:cubicBezTo>
                  <a:pt x="106971" y="303921"/>
                  <a:pt x="141582" y="220679"/>
                  <a:pt x="215177" y="250126"/>
                </a:cubicBezTo>
                <a:cubicBezTo>
                  <a:pt x="276506" y="274657"/>
                  <a:pt x="276182" y="342038"/>
                  <a:pt x="353056" y="342038"/>
                </a:cubicBezTo>
                <a:cubicBezTo>
                  <a:pt x="503039" y="342038"/>
                  <a:pt x="483851" y="151125"/>
                  <a:pt x="410499" y="77789"/>
                </a:cubicBezTo>
                <a:cubicBezTo>
                  <a:pt x="380300" y="47574"/>
                  <a:pt x="299094" y="56844"/>
                  <a:pt x="272619" y="54812"/>
                </a:cubicBezTo>
                <a:cubicBezTo>
                  <a:pt x="211371" y="50096"/>
                  <a:pt x="163644" y="-9072"/>
                  <a:pt x="88794" y="119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1259" name="Google Shape;1259;p67"/>
          <p:cNvGrpSpPr/>
          <p:nvPr/>
        </p:nvGrpSpPr>
        <p:grpSpPr>
          <a:xfrm>
            <a:off x="7440975" y="2571747"/>
            <a:ext cx="1604551" cy="1669084"/>
            <a:chOff x="9921300" y="3428996"/>
            <a:chExt cx="2139401" cy="2225445"/>
          </a:xfrm>
        </p:grpSpPr>
        <p:grpSp>
          <p:nvGrpSpPr>
            <p:cNvPr id="1260" name="Google Shape;1260;p67"/>
            <p:cNvGrpSpPr/>
            <p:nvPr/>
          </p:nvGrpSpPr>
          <p:grpSpPr>
            <a:xfrm rot="2273142">
              <a:off x="10336226" y="3641314"/>
              <a:ext cx="1309548" cy="1800811"/>
              <a:chOff x="9046433" y="607374"/>
              <a:chExt cx="3103737" cy="4268069"/>
            </a:xfrm>
          </p:grpSpPr>
          <p:sp>
            <p:nvSpPr>
              <p:cNvPr id="1261" name="Google Shape;1261;p67"/>
              <p:cNvSpPr/>
              <p:nvPr/>
            </p:nvSpPr>
            <p:spPr>
              <a:xfrm>
                <a:off x="9046433" y="3290863"/>
                <a:ext cx="2041185" cy="1577124"/>
              </a:xfrm>
              <a:custGeom>
                <a:avLst/>
                <a:gdLst/>
                <a:ahLst/>
                <a:cxnLst/>
                <a:rect l="l" t="t" r="r" b="b"/>
                <a:pathLst>
                  <a:path w="2041185" h="1577124" extrusionOk="0">
                    <a:moveTo>
                      <a:pt x="1959959" y="1252607"/>
                    </a:moveTo>
                    <a:cubicBezTo>
                      <a:pt x="1810131" y="1497019"/>
                      <a:pt x="1490948" y="1576553"/>
                      <a:pt x="1204341" y="1577124"/>
                    </a:cubicBezTo>
                    <a:cubicBezTo>
                      <a:pt x="1189291" y="1577124"/>
                      <a:pt x="1174147" y="1577029"/>
                      <a:pt x="1159097" y="1576648"/>
                    </a:cubicBezTo>
                    <a:cubicBezTo>
                      <a:pt x="1029462" y="1574171"/>
                      <a:pt x="900113" y="1559789"/>
                      <a:pt x="773049" y="1534166"/>
                    </a:cubicBezTo>
                    <a:cubicBezTo>
                      <a:pt x="498158" y="1478635"/>
                      <a:pt x="233839" y="1370431"/>
                      <a:pt x="0" y="1215555"/>
                    </a:cubicBezTo>
                    <a:cubicBezTo>
                      <a:pt x="168307" y="1221651"/>
                      <a:pt x="337852" y="1150309"/>
                      <a:pt x="451294" y="1025722"/>
                    </a:cubicBezTo>
                    <a:cubicBezTo>
                      <a:pt x="510159" y="961047"/>
                      <a:pt x="553212" y="882656"/>
                      <a:pt x="577977" y="798836"/>
                    </a:cubicBezTo>
                    <a:cubicBezTo>
                      <a:pt x="601027" y="721207"/>
                      <a:pt x="608267" y="638912"/>
                      <a:pt x="597694" y="558521"/>
                    </a:cubicBezTo>
                    <a:cubicBezTo>
                      <a:pt x="587883" y="484035"/>
                      <a:pt x="563689" y="411073"/>
                      <a:pt x="564261" y="335921"/>
                    </a:cubicBezTo>
                    <a:cubicBezTo>
                      <a:pt x="565404" y="187426"/>
                      <a:pt x="675704" y="46456"/>
                      <a:pt x="819626" y="9690"/>
                    </a:cubicBezTo>
                    <a:cubicBezTo>
                      <a:pt x="994886" y="-35078"/>
                      <a:pt x="1200436" y="79508"/>
                      <a:pt x="1233106" y="266008"/>
                    </a:cubicBezTo>
                    <a:cubicBezTo>
                      <a:pt x="1336072" y="362687"/>
                      <a:pt x="1468279" y="428409"/>
                      <a:pt x="1607915" y="449459"/>
                    </a:cubicBezTo>
                    <a:cubicBezTo>
                      <a:pt x="1709452" y="464699"/>
                      <a:pt x="1823180" y="461175"/>
                      <a:pt x="1899856" y="529279"/>
                    </a:cubicBezTo>
                    <a:cubicBezTo>
                      <a:pt x="1932813" y="558616"/>
                      <a:pt x="1954625" y="598240"/>
                      <a:pt x="1972818" y="638435"/>
                    </a:cubicBezTo>
                    <a:cubicBezTo>
                      <a:pt x="2060734" y="832555"/>
                      <a:pt x="2071497" y="1070965"/>
                      <a:pt x="1959959" y="125260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262" name="Google Shape;1262;p67"/>
              <p:cNvSpPr/>
              <p:nvPr/>
            </p:nvSpPr>
            <p:spPr>
              <a:xfrm>
                <a:off x="10127074" y="607374"/>
                <a:ext cx="2023096" cy="3297806"/>
              </a:xfrm>
              <a:custGeom>
                <a:avLst/>
                <a:gdLst/>
                <a:ahLst/>
                <a:cxnLst/>
                <a:rect l="l" t="t" r="r" b="b"/>
                <a:pathLst>
                  <a:path w="2023096" h="3297806" extrusionOk="0">
                    <a:moveTo>
                      <a:pt x="1994807" y="516065"/>
                    </a:moveTo>
                    <a:cubicBezTo>
                      <a:pt x="1987854" y="342519"/>
                      <a:pt x="1983949" y="168402"/>
                      <a:pt x="2023097" y="0"/>
                    </a:cubicBezTo>
                    <a:cubicBezTo>
                      <a:pt x="1512271" y="49149"/>
                      <a:pt x="1020971" y="281083"/>
                      <a:pt x="658450" y="644271"/>
                    </a:cubicBezTo>
                    <a:cubicBezTo>
                      <a:pt x="295928" y="1007459"/>
                      <a:pt x="64566" y="1498949"/>
                      <a:pt x="16084" y="2009870"/>
                    </a:cubicBezTo>
                    <a:cubicBezTo>
                      <a:pt x="-1347" y="2193512"/>
                      <a:pt x="4082" y="2378297"/>
                      <a:pt x="21227" y="2562225"/>
                    </a:cubicBezTo>
                    <a:cubicBezTo>
                      <a:pt x="-31541" y="2704624"/>
                      <a:pt x="19418" y="2866454"/>
                      <a:pt x="115144" y="2982277"/>
                    </a:cubicBezTo>
                    <a:cubicBezTo>
                      <a:pt x="205536" y="3091529"/>
                      <a:pt x="331171" y="3165634"/>
                      <a:pt x="458996" y="3226975"/>
                    </a:cubicBezTo>
                    <a:cubicBezTo>
                      <a:pt x="529481" y="3260693"/>
                      <a:pt x="603205" y="3291745"/>
                      <a:pt x="681119" y="3296984"/>
                    </a:cubicBezTo>
                    <a:cubicBezTo>
                      <a:pt x="822756" y="3306604"/>
                      <a:pt x="955820" y="3230404"/>
                      <a:pt x="1068692" y="3144202"/>
                    </a:cubicBezTo>
                    <a:cubicBezTo>
                      <a:pt x="1435690" y="2864168"/>
                      <a:pt x="1691341" y="2454688"/>
                      <a:pt x="1835073" y="2016062"/>
                    </a:cubicBezTo>
                    <a:cubicBezTo>
                      <a:pt x="1978805" y="1577435"/>
                      <a:pt x="2015953" y="1109663"/>
                      <a:pt x="2000046" y="648367"/>
                    </a:cubicBezTo>
                    <a:cubicBezTo>
                      <a:pt x="1998522" y="604361"/>
                      <a:pt x="1996522" y="560261"/>
                      <a:pt x="1994807" y="51606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nvGrpSpPr>
              <p:cNvPr id="1263" name="Google Shape;1263;p67"/>
              <p:cNvGrpSpPr/>
              <p:nvPr/>
            </p:nvGrpSpPr>
            <p:grpSpPr>
              <a:xfrm>
                <a:off x="9064692" y="4097256"/>
                <a:ext cx="1187658" cy="778187"/>
                <a:chOff x="5878910" y="4740292"/>
                <a:chExt cx="1187658" cy="806495"/>
              </a:xfrm>
            </p:grpSpPr>
            <p:sp>
              <p:nvSpPr>
                <p:cNvPr id="1264" name="Google Shape;1264;p67"/>
                <p:cNvSpPr/>
                <p:nvPr/>
              </p:nvSpPr>
              <p:spPr>
                <a:xfrm>
                  <a:off x="5892736" y="4754498"/>
                  <a:ext cx="1159097" cy="777811"/>
                </a:xfrm>
                <a:custGeom>
                  <a:avLst/>
                  <a:gdLst/>
                  <a:ahLst/>
                  <a:cxnLst/>
                  <a:rect l="l" t="t" r="r" b="b"/>
                  <a:pathLst>
                    <a:path w="1159097" h="777811" extrusionOk="0">
                      <a:moveTo>
                        <a:pt x="1159097" y="777812"/>
                      </a:moveTo>
                      <a:cubicBezTo>
                        <a:pt x="1029462" y="775335"/>
                        <a:pt x="900113" y="760952"/>
                        <a:pt x="773049" y="735330"/>
                      </a:cubicBezTo>
                      <a:cubicBezTo>
                        <a:pt x="498158" y="679799"/>
                        <a:pt x="233839" y="571595"/>
                        <a:pt x="0" y="416719"/>
                      </a:cubicBezTo>
                      <a:cubicBezTo>
                        <a:pt x="168307" y="422815"/>
                        <a:pt x="337852" y="351472"/>
                        <a:pt x="451294" y="226886"/>
                      </a:cubicBezTo>
                      <a:cubicBezTo>
                        <a:pt x="510159" y="162211"/>
                        <a:pt x="553212" y="83820"/>
                        <a:pt x="577977" y="0"/>
                      </a:cubicBezTo>
                      <a:cubicBezTo>
                        <a:pt x="635794" y="32575"/>
                        <a:pt x="618172" y="128206"/>
                        <a:pt x="579215" y="186214"/>
                      </a:cubicBezTo>
                      <a:cubicBezTo>
                        <a:pt x="538734" y="246697"/>
                        <a:pt x="483775" y="316802"/>
                        <a:pt x="512540" y="383762"/>
                      </a:cubicBezTo>
                      <a:cubicBezTo>
                        <a:pt x="589979" y="339090"/>
                        <a:pt x="667322" y="294513"/>
                        <a:pt x="744760" y="249936"/>
                      </a:cubicBezTo>
                      <a:cubicBezTo>
                        <a:pt x="777430" y="231077"/>
                        <a:pt x="823150" y="213836"/>
                        <a:pt x="848678" y="241554"/>
                      </a:cubicBezTo>
                      <a:cubicBezTo>
                        <a:pt x="881920" y="277654"/>
                        <a:pt x="834676" y="331946"/>
                        <a:pt x="790384" y="353187"/>
                      </a:cubicBezTo>
                      <a:cubicBezTo>
                        <a:pt x="751332" y="371856"/>
                        <a:pt x="708374" y="388239"/>
                        <a:pt x="682180" y="422815"/>
                      </a:cubicBezTo>
                      <a:cubicBezTo>
                        <a:pt x="656082" y="457486"/>
                        <a:pt x="658749" y="517779"/>
                        <a:pt x="698849" y="534162"/>
                      </a:cubicBezTo>
                      <a:cubicBezTo>
                        <a:pt x="724090" y="544544"/>
                        <a:pt x="752475" y="533781"/>
                        <a:pt x="778002" y="524161"/>
                      </a:cubicBezTo>
                      <a:cubicBezTo>
                        <a:pt x="875062" y="487299"/>
                        <a:pt x="977360" y="464630"/>
                        <a:pt x="1080897" y="456819"/>
                      </a:cubicBezTo>
                      <a:cubicBezTo>
                        <a:pt x="1089374" y="456247"/>
                        <a:pt x="1098709" y="455962"/>
                        <a:pt x="1105281" y="461296"/>
                      </a:cubicBezTo>
                      <a:cubicBezTo>
                        <a:pt x="1120712" y="473964"/>
                        <a:pt x="1104710" y="498253"/>
                        <a:pt x="1088898" y="510349"/>
                      </a:cubicBezTo>
                      <a:cubicBezTo>
                        <a:pt x="1036130" y="550736"/>
                        <a:pt x="978408" y="584740"/>
                        <a:pt x="917448" y="611124"/>
                      </a:cubicBezTo>
                      <a:cubicBezTo>
                        <a:pt x="882110" y="626459"/>
                        <a:pt x="839248" y="668369"/>
                        <a:pt x="868680" y="693230"/>
                      </a:cubicBezTo>
                      <a:cubicBezTo>
                        <a:pt x="875824" y="699325"/>
                        <a:pt x="885444" y="701326"/>
                        <a:pt x="894683" y="702469"/>
                      </a:cubicBezTo>
                      <a:cubicBezTo>
                        <a:pt x="948404" y="709422"/>
                        <a:pt x="1003363" y="696563"/>
                        <a:pt x="1056989" y="704374"/>
                      </a:cubicBezTo>
                      <a:cubicBezTo>
                        <a:pt x="1100423" y="710755"/>
                        <a:pt x="1145857" y="738759"/>
                        <a:pt x="1159097" y="777812"/>
                      </a:cubicBezTo>
                      <a:close/>
                    </a:path>
                  </a:pathLst>
                </a:custGeom>
                <a:solidFill>
                  <a:srgbClr val="F4705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265" name="Google Shape;1265;p67"/>
                <p:cNvSpPr/>
                <p:nvPr/>
              </p:nvSpPr>
              <p:spPr>
                <a:xfrm>
                  <a:off x="5878910" y="4740292"/>
                  <a:ext cx="1187658" cy="806495"/>
                </a:xfrm>
                <a:custGeom>
                  <a:avLst/>
                  <a:gdLst/>
                  <a:ahLst/>
                  <a:cxnLst/>
                  <a:rect l="l" t="t" r="r" b="b"/>
                  <a:pathLst>
                    <a:path w="1187658" h="806495" extrusionOk="0">
                      <a:moveTo>
                        <a:pt x="1172923" y="777730"/>
                      </a:moveTo>
                      <a:cubicBezTo>
                        <a:pt x="1007188" y="774396"/>
                        <a:pt x="842120" y="751822"/>
                        <a:pt x="681433" y="710769"/>
                      </a:cubicBezTo>
                      <a:cubicBezTo>
                        <a:pt x="531700" y="672478"/>
                        <a:pt x="386063" y="618567"/>
                        <a:pt x="247855" y="549510"/>
                      </a:cubicBezTo>
                      <a:cubicBezTo>
                        <a:pt x="169655" y="510458"/>
                        <a:pt x="93931" y="466738"/>
                        <a:pt x="21065" y="418542"/>
                      </a:cubicBezTo>
                      <a:cubicBezTo>
                        <a:pt x="18684" y="427400"/>
                        <a:pt x="16302" y="436258"/>
                        <a:pt x="13826" y="445212"/>
                      </a:cubicBezTo>
                      <a:cubicBezTo>
                        <a:pt x="216613" y="451879"/>
                        <a:pt x="416829" y="350724"/>
                        <a:pt x="529510" y="181560"/>
                      </a:cubicBezTo>
                      <a:cubicBezTo>
                        <a:pt x="562942" y="131268"/>
                        <a:pt x="588279" y="75737"/>
                        <a:pt x="605614" y="17920"/>
                      </a:cubicBezTo>
                      <a:cubicBezTo>
                        <a:pt x="598661" y="20778"/>
                        <a:pt x="591613" y="23635"/>
                        <a:pt x="584659" y="26493"/>
                      </a:cubicBezTo>
                      <a:cubicBezTo>
                        <a:pt x="639142" y="58592"/>
                        <a:pt x="610472" y="145365"/>
                        <a:pt x="584755" y="186894"/>
                      </a:cubicBezTo>
                      <a:cubicBezTo>
                        <a:pt x="545988" y="249568"/>
                        <a:pt x="480265" y="322339"/>
                        <a:pt x="512650" y="401683"/>
                      </a:cubicBezTo>
                      <a:cubicBezTo>
                        <a:pt x="516079" y="410065"/>
                        <a:pt x="524842" y="415303"/>
                        <a:pt x="533605" y="410255"/>
                      </a:cubicBezTo>
                      <a:cubicBezTo>
                        <a:pt x="600090" y="371869"/>
                        <a:pt x="666669" y="333484"/>
                        <a:pt x="733249" y="295193"/>
                      </a:cubicBezTo>
                      <a:cubicBezTo>
                        <a:pt x="759443" y="280143"/>
                        <a:pt x="786494" y="260808"/>
                        <a:pt x="817069" y="256236"/>
                      </a:cubicBezTo>
                      <a:cubicBezTo>
                        <a:pt x="839453" y="252902"/>
                        <a:pt x="864313" y="265284"/>
                        <a:pt x="858503" y="291288"/>
                      </a:cubicBezTo>
                      <a:cubicBezTo>
                        <a:pt x="852979" y="315958"/>
                        <a:pt x="829261" y="336341"/>
                        <a:pt x="808592" y="348819"/>
                      </a:cubicBezTo>
                      <a:cubicBezTo>
                        <a:pt x="783446" y="363964"/>
                        <a:pt x="755157" y="373108"/>
                        <a:pt x="730106" y="388633"/>
                      </a:cubicBezTo>
                      <a:cubicBezTo>
                        <a:pt x="707056" y="402921"/>
                        <a:pt x="684862" y="421780"/>
                        <a:pt x="673813" y="447117"/>
                      </a:cubicBezTo>
                      <a:cubicBezTo>
                        <a:pt x="664384" y="468643"/>
                        <a:pt x="661621" y="494170"/>
                        <a:pt x="668574" y="516840"/>
                      </a:cubicBezTo>
                      <a:cubicBezTo>
                        <a:pt x="675623" y="539985"/>
                        <a:pt x="692768" y="558655"/>
                        <a:pt x="716581" y="564560"/>
                      </a:cubicBezTo>
                      <a:cubicBezTo>
                        <a:pt x="749537" y="572751"/>
                        <a:pt x="782113" y="556750"/>
                        <a:pt x="812402" y="545891"/>
                      </a:cubicBezTo>
                      <a:cubicBezTo>
                        <a:pt x="879363" y="521698"/>
                        <a:pt x="948705" y="504267"/>
                        <a:pt x="1019095" y="493694"/>
                      </a:cubicBezTo>
                      <a:cubicBezTo>
                        <a:pt x="1036906" y="491027"/>
                        <a:pt x="1054813" y="488836"/>
                        <a:pt x="1072720" y="487122"/>
                      </a:cubicBezTo>
                      <a:cubicBezTo>
                        <a:pt x="1080055" y="486455"/>
                        <a:pt x="1110344" y="479597"/>
                        <a:pt x="1111201" y="490170"/>
                      </a:cubicBezTo>
                      <a:cubicBezTo>
                        <a:pt x="1112154" y="501600"/>
                        <a:pt x="1093008" y="514268"/>
                        <a:pt x="1085484" y="519792"/>
                      </a:cubicBezTo>
                      <a:cubicBezTo>
                        <a:pt x="1071291" y="530270"/>
                        <a:pt x="1056718" y="540367"/>
                        <a:pt x="1041859" y="549987"/>
                      </a:cubicBezTo>
                      <a:cubicBezTo>
                        <a:pt x="1012713" y="568751"/>
                        <a:pt x="982423" y="585706"/>
                        <a:pt x="951181" y="600660"/>
                      </a:cubicBezTo>
                      <a:cubicBezTo>
                        <a:pt x="924988" y="613138"/>
                        <a:pt x="898698" y="623425"/>
                        <a:pt x="878601" y="645427"/>
                      </a:cubicBezTo>
                      <a:cubicBezTo>
                        <a:pt x="860980" y="664668"/>
                        <a:pt x="848883" y="694005"/>
                        <a:pt x="870314" y="715531"/>
                      </a:cubicBezTo>
                      <a:cubicBezTo>
                        <a:pt x="881744" y="727057"/>
                        <a:pt x="897556" y="729819"/>
                        <a:pt x="913081" y="731533"/>
                      </a:cubicBezTo>
                      <a:cubicBezTo>
                        <a:pt x="934036" y="733819"/>
                        <a:pt x="955182" y="733248"/>
                        <a:pt x="976232" y="732295"/>
                      </a:cubicBezTo>
                      <a:cubicBezTo>
                        <a:pt x="1014237" y="730581"/>
                        <a:pt x="1054337" y="726104"/>
                        <a:pt x="1091104" y="738010"/>
                      </a:cubicBezTo>
                      <a:cubicBezTo>
                        <a:pt x="1119393" y="747250"/>
                        <a:pt x="1148730" y="766776"/>
                        <a:pt x="1159207" y="795827"/>
                      </a:cubicBezTo>
                      <a:cubicBezTo>
                        <a:pt x="1165399" y="812972"/>
                        <a:pt x="1193021" y="805543"/>
                        <a:pt x="1186734" y="788207"/>
                      </a:cubicBezTo>
                      <a:cubicBezTo>
                        <a:pt x="1164827" y="727818"/>
                        <a:pt x="1098914" y="703244"/>
                        <a:pt x="1039478" y="701815"/>
                      </a:cubicBezTo>
                      <a:cubicBezTo>
                        <a:pt x="1001759" y="700863"/>
                        <a:pt x="964231" y="706197"/>
                        <a:pt x="926512" y="704101"/>
                      </a:cubicBezTo>
                      <a:cubicBezTo>
                        <a:pt x="915748" y="703530"/>
                        <a:pt x="893269" y="704292"/>
                        <a:pt x="887935" y="691909"/>
                      </a:cubicBezTo>
                      <a:cubicBezTo>
                        <a:pt x="884030" y="682860"/>
                        <a:pt x="893174" y="671907"/>
                        <a:pt x="898794" y="665716"/>
                      </a:cubicBezTo>
                      <a:cubicBezTo>
                        <a:pt x="918987" y="643713"/>
                        <a:pt x="947086" y="634569"/>
                        <a:pt x="973279" y="621710"/>
                      </a:cubicBezTo>
                      <a:cubicBezTo>
                        <a:pt x="1004998" y="606184"/>
                        <a:pt x="1035763" y="588468"/>
                        <a:pt x="1065196" y="568942"/>
                      </a:cubicBezTo>
                      <a:cubicBezTo>
                        <a:pt x="1090056" y="552463"/>
                        <a:pt x="1123203" y="534556"/>
                        <a:pt x="1135681" y="506076"/>
                      </a:cubicBezTo>
                      <a:cubicBezTo>
                        <a:pt x="1140824" y="494361"/>
                        <a:pt x="1141491" y="481216"/>
                        <a:pt x="1133775" y="470453"/>
                      </a:cubicBezTo>
                      <a:cubicBezTo>
                        <a:pt x="1123489" y="456356"/>
                        <a:pt x="1106248" y="455975"/>
                        <a:pt x="1090437" y="457118"/>
                      </a:cubicBezTo>
                      <a:cubicBezTo>
                        <a:pt x="1018237" y="462547"/>
                        <a:pt x="946419" y="475597"/>
                        <a:pt x="876886" y="495313"/>
                      </a:cubicBezTo>
                      <a:cubicBezTo>
                        <a:pt x="841453" y="505315"/>
                        <a:pt x="807354" y="518364"/>
                        <a:pt x="772588" y="530365"/>
                      </a:cubicBezTo>
                      <a:cubicBezTo>
                        <a:pt x="746965" y="539224"/>
                        <a:pt x="712866" y="545701"/>
                        <a:pt x="698769" y="515983"/>
                      </a:cubicBezTo>
                      <a:cubicBezTo>
                        <a:pt x="689720" y="496837"/>
                        <a:pt x="692482" y="472072"/>
                        <a:pt x="702388" y="453880"/>
                      </a:cubicBezTo>
                      <a:cubicBezTo>
                        <a:pt x="716676" y="427686"/>
                        <a:pt x="745156" y="411779"/>
                        <a:pt x="770873" y="399016"/>
                      </a:cubicBezTo>
                      <a:cubicBezTo>
                        <a:pt x="797829" y="385585"/>
                        <a:pt x="825261" y="375108"/>
                        <a:pt x="848216" y="355105"/>
                      </a:cubicBezTo>
                      <a:cubicBezTo>
                        <a:pt x="867933" y="337960"/>
                        <a:pt x="886316" y="313957"/>
                        <a:pt x="887935" y="286906"/>
                      </a:cubicBezTo>
                      <a:cubicBezTo>
                        <a:pt x="889745" y="258046"/>
                        <a:pt x="867456" y="232900"/>
                        <a:pt x="839453" y="228137"/>
                      </a:cubicBezTo>
                      <a:cubicBezTo>
                        <a:pt x="806973" y="222708"/>
                        <a:pt x="774683" y="238519"/>
                        <a:pt x="747346" y="254235"/>
                      </a:cubicBezTo>
                      <a:cubicBezTo>
                        <a:pt x="671241" y="297955"/>
                        <a:pt x="595232" y="341866"/>
                        <a:pt x="519223" y="385681"/>
                      </a:cubicBezTo>
                      <a:cubicBezTo>
                        <a:pt x="526176" y="388538"/>
                        <a:pt x="533224" y="391396"/>
                        <a:pt x="540177" y="394253"/>
                      </a:cubicBezTo>
                      <a:cubicBezTo>
                        <a:pt x="514269" y="330626"/>
                        <a:pt x="565038" y="267190"/>
                        <a:pt x="598947" y="217374"/>
                      </a:cubicBezTo>
                      <a:cubicBezTo>
                        <a:pt x="628474" y="173845"/>
                        <a:pt x="649906" y="120219"/>
                        <a:pt x="641428" y="66688"/>
                      </a:cubicBezTo>
                      <a:cubicBezTo>
                        <a:pt x="637142" y="39733"/>
                        <a:pt x="622759" y="15920"/>
                        <a:pt x="599042" y="1918"/>
                      </a:cubicBezTo>
                      <a:cubicBezTo>
                        <a:pt x="590946" y="-2844"/>
                        <a:pt x="580659" y="1728"/>
                        <a:pt x="578087" y="10491"/>
                      </a:cubicBezTo>
                      <a:cubicBezTo>
                        <a:pt x="549322" y="106693"/>
                        <a:pt x="496648" y="194895"/>
                        <a:pt x="423020" y="263475"/>
                      </a:cubicBezTo>
                      <a:cubicBezTo>
                        <a:pt x="353011" y="328721"/>
                        <a:pt x="266239" y="375393"/>
                        <a:pt x="173560" y="399206"/>
                      </a:cubicBezTo>
                      <a:cubicBezTo>
                        <a:pt x="121363" y="412636"/>
                        <a:pt x="67738" y="418447"/>
                        <a:pt x="13826" y="416732"/>
                      </a:cubicBezTo>
                      <a:cubicBezTo>
                        <a:pt x="-1033" y="416256"/>
                        <a:pt x="-4653" y="435973"/>
                        <a:pt x="6587" y="443402"/>
                      </a:cubicBezTo>
                      <a:cubicBezTo>
                        <a:pt x="136984" y="529603"/>
                        <a:pt x="276621" y="601326"/>
                        <a:pt x="422353" y="657905"/>
                      </a:cubicBezTo>
                      <a:cubicBezTo>
                        <a:pt x="571610" y="715817"/>
                        <a:pt x="727248" y="757441"/>
                        <a:pt x="885649" y="781635"/>
                      </a:cubicBezTo>
                      <a:cubicBezTo>
                        <a:pt x="980804" y="796113"/>
                        <a:pt x="1076721" y="804495"/>
                        <a:pt x="1172923" y="806495"/>
                      </a:cubicBezTo>
                      <a:cubicBezTo>
                        <a:pt x="1191307" y="806685"/>
                        <a:pt x="1191307" y="778110"/>
                        <a:pt x="1172923" y="77773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grpSp>
            <p:nvGrpSpPr>
              <p:cNvPr id="1266" name="Google Shape;1266;p67"/>
              <p:cNvGrpSpPr/>
              <p:nvPr/>
            </p:nvGrpSpPr>
            <p:grpSpPr>
              <a:xfrm>
                <a:off x="9752237" y="3647003"/>
                <a:ext cx="1217427" cy="962691"/>
                <a:chOff x="6598538" y="4273962"/>
                <a:chExt cx="1217427" cy="962691"/>
              </a:xfrm>
            </p:grpSpPr>
            <p:sp>
              <p:nvSpPr>
                <p:cNvPr id="1267" name="Google Shape;1267;p67"/>
                <p:cNvSpPr/>
                <p:nvPr/>
              </p:nvSpPr>
              <p:spPr>
                <a:xfrm>
                  <a:off x="6598538" y="4273962"/>
                  <a:ext cx="314896" cy="466915"/>
                </a:xfrm>
                <a:custGeom>
                  <a:avLst/>
                  <a:gdLst/>
                  <a:ahLst/>
                  <a:cxnLst/>
                  <a:rect l="l" t="t" r="r" b="b"/>
                  <a:pathLst>
                    <a:path w="314896" h="466915" extrusionOk="0">
                      <a:moveTo>
                        <a:pt x="10097" y="466916"/>
                      </a:moveTo>
                      <a:cubicBezTo>
                        <a:pt x="1905" y="439388"/>
                        <a:pt x="0" y="413004"/>
                        <a:pt x="0" y="386810"/>
                      </a:cubicBezTo>
                      <a:cubicBezTo>
                        <a:pt x="476" y="373952"/>
                        <a:pt x="1238" y="360902"/>
                        <a:pt x="2667" y="348139"/>
                      </a:cubicBezTo>
                      <a:cubicBezTo>
                        <a:pt x="4382" y="335471"/>
                        <a:pt x="6668" y="322897"/>
                        <a:pt x="9335" y="310420"/>
                      </a:cubicBezTo>
                      <a:cubicBezTo>
                        <a:pt x="20669" y="260890"/>
                        <a:pt x="41339" y="214313"/>
                        <a:pt x="68675" y="172212"/>
                      </a:cubicBezTo>
                      <a:cubicBezTo>
                        <a:pt x="96107" y="130112"/>
                        <a:pt x="130302" y="92488"/>
                        <a:pt x="171164" y="62103"/>
                      </a:cubicBezTo>
                      <a:cubicBezTo>
                        <a:pt x="181451" y="54578"/>
                        <a:pt x="192119" y="47530"/>
                        <a:pt x="202978" y="40862"/>
                      </a:cubicBezTo>
                      <a:cubicBezTo>
                        <a:pt x="214122" y="34385"/>
                        <a:pt x="225742" y="28480"/>
                        <a:pt x="237363" y="22860"/>
                      </a:cubicBezTo>
                      <a:cubicBezTo>
                        <a:pt x="261366" y="12383"/>
                        <a:pt x="286417" y="3524"/>
                        <a:pt x="314897" y="0"/>
                      </a:cubicBezTo>
                      <a:cubicBezTo>
                        <a:pt x="312039" y="14383"/>
                        <a:pt x="308134" y="27146"/>
                        <a:pt x="303943" y="39338"/>
                      </a:cubicBezTo>
                      <a:cubicBezTo>
                        <a:pt x="300038" y="51911"/>
                        <a:pt x="295656" y="63627"/>
                        <a:pt x="291084" y="75057"/>
                      </a:cubicBezTo>
                      <a:cubicBezTo>
                        <a:pt x="286607" y="86487"/>
                        <a:pt x="282131" y="97822"/>
                        <a:pt x="277177" y="108395"/>
                      </a:cubicBezTo>
                      <a:cubicBezTo>
                        <a:pt x="272606" y="119348"/>
                        <a:pt x="267652" y="129826"/>
                        <a:pt x="262414" y="140018"/>
                      </a:cubicBezTo>
                      <a:cubicBezTo>
                        <a:pt x="242221" y="181166"/>
                        <a:pt x="220218" y="218980"/>
                        <a:pt x="196215" y="255556"/>
                      </a:cubicBezTo>
                      <a:cubicBezTo>
                        <a:pt x="172212" y="292132"/>
                        <a:pt x="146495" y="327565"/>
                        <a:pt x="116872" y="362617"/>
                      </a:cubicBezTo>
                      <a:cubicBezTo>
                        <a:pt x="109633" y="371475"/>
                        <a:pt x="102013" y="380238"/>
                        <a:pt x="93821" y="388811"/>
                      </a:cubicBezTo>
                      <a:cubicBezTo>
                        <a:pt x="86106" y="397669"/>
                        <a:pt x="77629" y="406241"/>
                        <a:pt x="68866" y="415004"/>
                      </a:cubicBezTo>
                      <a:cubicBezTo>
                        <a:pt x="60293" y="423767"/>
                        <a:pt x="51340" y="432530"/>
                        <a:pt x="41434" y="441103"/>
                      </a:cubicBezTo>
                      <a:cubicBezTo>
                        <a:pt x="32099" y="449771"/>
                        <a:pt x="22003" y="458534"/>
                        <a:pt x="10097" y="466916"/>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268" name="Google Shape;1268;p67"/>
                <p:cNvSpPr/>
                <p:nvPr/>
              </p:nvSpPr>
              <p:spPr>
                <a:xfrm>
                  <a:off x="6812840" y="4359401"/>
                  <a:ext cx="278152" cy="693420"/>
                </a:xfrm>
                <a:custGeom>
                  <a:avLst/>
                  <a:gdLst/>
                  <a:ahLst/>
                  <a:cxnLst/>
                  <a:rect l="l" t="t" r="r" b="b"/>
                  <a:pathLst>
                    <a:path w="278152" h="693420" extrusionOk="0">
                      <a:moveTo>
                        <a:pt x="275569" y="0"/>
                      </a:moveTo>
                      <a:cubicBezTo>
                        <a:pt x="277760" y="17526"/>
                        <a:pt x="278236" y="34385"/>
                        <a:pt x="278141" y="51054"/>
                      </a:cubicBezTo>
                      <a:cubicBezTo>
                        <a:pt x="278141" y="67723"/>
                        <a:pt x="277284" y="84106"/>
                        <a:pt x="276141" y="100298"/>
                      </a:cubicBezTo>
                      <a:cubicBezTo>
                        <a:pt x="273474" y="132588"/>
                        <a:pt x="269093" y="164306"/>
                        <a:pt x="262996" y="195263"/>
                      </a:cubicBezTo>
                      <a:cubicBezTo>
                        <a:pt x="250900" y="257270"/>
                        <a:pt x="232612" y="316802"/>
                        <a:pt x="210037" y="374618"/>
                      </a:cubicBezTo>
                      <a:cubicBezTo>
                        <a:pt x="187273" y="432435"/>
                        <a:pt x="160031" y="488442"/>
                        <a:pt x="126694" y="542068"/>
                      </a:cubicBezTo>
                      <a:cubicBezTo>
                        <a:pt x="110120" y="568928"/>
                        <a:pt x="91737" y="595027"/>
                        <a:pt x="71639" y="620459"/>
                      </a:cubicBezTo>
                      <a:cubicBezTo>
                        <a:pt x="61352" y="633127"/>
                        <a:pt x="50875" y="645700"/>
                        <a:pt x="39540" y="657892"/>
                      </a:cubicBezTo>
                      <a:cubicBezTo>
                        <a:pt x="28205" y="670084"/>
                        <a:pt x="16299" y="682085"/>
                        <a:pt x="2678" y="693420"/>
                      </a:cubicBezTo>
                      <a:cubicBezTo>
                        <a:pt x="392" y="675894"/>
                        <a:pt x="-84" y="658939"/>
                        <a:pt x="11" y="642271"/>
                      </a:cubicBezTo>
                      <a:cubicBezTo>
                        <a:pt x="-84" y="625602"/>
                        <a:pt x="869" y="609219"/>
                        <a:pt x="2011" y="593027"/>
                      </a:cubicBezTo>
                      <a:cubicBezTo>
                        <a:pt x="4678" y="560737"/>
                        <a:pt x="9060" y="529019"/>
                        <a:pt x="15156" y="498062"/>
                      </a:cubicBezTo>
                      <a:cubicBezTo>
                        <a:pt x="27348" y="436150"/>
                        <a:pt x="45541" y="376523"/>
                        <a:pt x="68305" y="318802"/>
                      </a:cubicBezTo>
                      <a:cubicBezTo>
                        <a:pt x="91165" y="261080"/>
                        <a:pt x="118502" y="205073"/>
                        <a:pt x="151840" y="151447"/>
                      </a:cubicBezTo>
                      <a:cubicBezTo>
                        <a:pt x="168509" y="124587"/>
                        <a:pt x="186796" y="98488"/>
                        <a:pt x="206894" y="73057"/>
                      </a:cubicBezTo>
                      <a:cubicBezTo>
                        <a:pt x="217086" y="60388"/>
                        <a:pt x="227563" y="47816"/>
                        <a:pt x="238994" y="35624"/>
                      </a:cubicBezTo>
                      <a:cubicBezTo>
                        <a:pt x="250138" y="23336"/>
                        <a:pt x="262044" y="11335"/>
                        <a:pt x="275569" y="0"/>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269" name="Google Shape;1269;p67"/>
                <p:cNvSpPr/>
                <p:nvPr/>
              </p:nvSpPr>
              <p:spPr>
                <a:xfrm>
                  <a:off x="7148798" y="4457985"/>
                  <a:ext cx="304561" cy="593216"/>
                </a:xfrm>
                <a:custGeom>
                  <a:avLst/>
                  <a:gdLst/>
                  <a:ahLst/>
                  <a:cxnLst/>
                  <a:rect l="l" t="t" r="r" b="b"/>
                  <a:pathLst>
                    <a:path w="304561" h="593216" extrusionOk="0">
                      <a:moveTo>
                        <a:pt x="270129" y="0"/>
                      </a:moveTo>
                      <a:cubicBezTo>
                        <a:pt x="277559" y="14288"/>
                        <a:pt x="283178" y="28861"/>
                        <a:pt x="288131" y="43624"/>
                      </a:cubicBezTo>
                      <a:cubicBezTo>
                        <a:pt x="292513" y="58388"/>
                        <a:pt x="295942" y="73247"/>
                        <a:pt x="298990" y="88392"/>
                      </a:cubicBezTo>
                      <a:cubicBezTo>
                        <a:pt x="301180" y="103346"/>
                        <a:pt x="302990" y="118491"/>
                        <a:pt x="304038" y="133731"/>
                      </a:cubicBezTo>
                      <a:cubicBezTo>
                        <a:pt x="304800" y="148876"/>
                        <a:pt x="304610" y="163925"/>
                        <a:pt x="304229" y="179165"/>
                      </a:cubicBezTo>
                      <a:cubicBezTo>
                        <a:pt x="301180" y="239554"/>
                        <a:pt x="285750" y="298990"/>
                        <a:pt x="260890" y="353949"/>
                      </a:cubicBezTo>
                      <a:cubicBezTo>
                        <a:pt x="235934" y="408813"/>
                        <a:pt x="201263" y="459486"/>
                        <a:pt x="157734" y="501491"/>
                      </a:cubicBezTo>
                      <a:cubicBezTo>
                        <a:pt x="146590" y="511778"/>
                        <a:pt x="135255" y="521780"/>
                        <a:pt x="123349" y="531209"/>
                      </a:cubicBezTo>
                      <a:cubicBezTo>
                        <a:pt x="111157" y="540353"/>
                        <a:pt x="98584" y="548926"/>
                        <a:pt x="85820" y="557117"/>
                      </a:cubicBezTo>
                      <a:cubicBezTo>
                        <a:pt x="72390" y="564737"/>
                        <a:pt x="58960" y="571976"/>
                        <a:pt x="44863" y="578263"/>
                      </a:cubicBezTo>
                      <a:cubicBezTo>
                        <a:pt x="30385" y="584168"/>
                        <a:pt x="15716" y="589502"/>
                        <a:pt x="0" y="593217"/>
                      </a:cubicBezTo>
                      <a:cubicBezTo>
                        <a:pt x="3905" y="577215"/>
                        <a:pt x="8858" y="562832"/>
                        <a:pt x="14002" y="549021"/>
                      </a:cubicBezTo>
                      <a:cubicBezTo>
                        <a:pt x="18574" y="534734"/>
                        <a:pt x="23717" y="521303"/>
                        <a:pt x="28956" y="508254"/>
                      </a:cubicBezTo>
                      <a:cubicBezTo>
                        <a:pt x="33814" y="494919"/>
                        <a:pt x="38862" y="481965"/>
                        <a:pt x="44291" y="469582"/>
                      </a:cubicBezTo>
                      <a:cubicBezTo>
                        <a:pt x="48959" y="456629"/>
                        <a:pt x="54197" y="444341"/>
                        <a:pt x="59627" y="432245"/>
                      </a:cubicBezTo>
                      <a:cubicBezTo>
                        <a:pt x="80201" y="383381"/>
                        <a:pt x="100965" y="336995"/>
                        <a:pt x="122111" y="290703"/>
                      </a:cubicBezTo>
                      <a:cubicBezTo>
                        <a:pt x="143351" y="244412"/>
                        <a:pt x="164592" y="198215"/>
                        <a:pt x="188023" y="150686"/>
                      </a:cubicBezTo>
                      <a:cubicBezTo>
                        <a:pt x="193548" y="138684"/>
                        <a:pt x="199454" y="126682"/>
                        <a:pt x="206121" y="114586"/>
                      </a:cubicBezTo>
                      <a:cubicBezTo>
                        <a:pt x="211931" y="102394"/>
                        <a:pt x="218408" y="90106"/>
                        <a:pt x="225171" y="77629"/>
                      </a:cubicBezTo>
                      <a:cubicBezTo>
                        <a:pt x="231553" y="65151"/>
                        <a:pt x="238315" y="52483"/>
                        <a:pt x="246031" y="39529"/>
                      </a:cubicBezTo>
                      <a:cubicBezTo>
                        <a:pt x="253174" y="26575"/>
                        <a:pt x="260699" y="13430"/>
                        <a:pt x="270129" y="0"/>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270" name="Google Shape;1270;p67"/>
                <p:cNvSpPr/>
                <p:nvPr/>
              </p:nvSpPr>
              <p:spPr>
                <a:xfrm>
                  <a:off x="7452836" y="4593526"/>
                  <a:ext cx="363129" cy="643127"/>
                </a:xfrm>
                <a:custGeom>
                  <a:avLst/>
                  <a:gdLst/>
                  <a:ahLst/>
                  <a:cxnLst/>
                  <a:rect l="l" t="t" r="r" b="b"/>
                  <a:pathLst>
                    <a:path w="363129" h="643127" extrusionOk="0">
                      <a:moveTo>
                        <a:pt x="339852" y="0"/>
                      </a:moveTo>
                      <a:cubicBezTo>
                        <a:pt x="346234" y="16288"/>
                        <a:pt x="350710" y="32766"/>
                        <a:pt x="354616" y="49435"/>
                      </a:cubicBezTo>
                      <a:cubicBezTo>
                        <a:pt x="357854" y="66008"/>
                        <a:pt x="360045" y="82677"/>
                        <a:pt x="361855" y="99536"/>
                      </a:cubicBezTo>
                      <a:cubicBezTo>
                        <a:pt x="362712" y="116205"/>
                        <a:pt x="363283" y="132969"/>
                        <a:pt x="363093" y="149733"/>
                      </a:cubicBezTo>
                      <a:cubicBezTo>
                        <a:pt x="362426" y="166402"/>
                        <a:pt x="360997" y="183071"/>
                        <a:pt x="359188" y="199739"/>
                      </a:cubicBezTo>
                      <a:cubicBezTo>
                        <a:pt x="350615" y="266033"/>
                        <a:pt x="329279" y="330327"/>
                        <a:pt x="298228" y="389382"/>
                      </a:cubicBezTo>
                      <a:cubicBezTo>
                        <a:pt x="267081" y="448437"/>
                        <a:pt x="226028" y="502348"/>
                        <a:pt x="176117" y="546735"/>
                      </a:cubicBezTo>
                      <a:cubicBezTo>
                        <a:pt x="163354" y="557593"/>
                        <a:pt x="150400" y="568166"/>
                        <a:pt x="136969" y="578072"/>
                      </a:cubicBezTo>
                      <a:cubicBezTo>
                        <a:pt x="123158" y="587692"/>
                        <a:pt x="109061" y="596741"/>
                        <a:pt x="94774" y="605314"/>
                      </a:cubicBezTo>
                      <a:cubicBezTo>
                        <a:pt x="79819" y="613220"/>
                        <a:pt x="64770" y="620839"/>
                        <a:pt x="49244" y="627507"/>
                      </a:cubicBezTo>
                      <a:cubicBezTo>
                        <a:pt x="33242" y="633698"/>
                        <a:pt x="17145" y="639223"/>
                        <a:pt x="0" y="643128"/>
                      </a:cubicBezTo>
                      <a:cubicBezTo>
                        <a:pt x="6001" y="626269"/>
                        <a:pt x="12954" y="611124"/>
                        <a:pt x="20098" y="596646"/>
                      </a:cubicBezTo>
                      <a:cubicBezTo>
                        <a:pt x="26670" y="581501"/>
                        <a:pt x="33718" y="567309"/>
                        <a:pt x="40767" y="553402"/>
                      </a:cubicBezTo>
                      <a:cubicBezTo>
                        <a:pt x="47530" y="539210"/>
                        <a:pt x="54292" y="525399"/>
                        <a:pt x="61531" y="512159"/>
                      </a:cubicBezTo>
                      <a:cubicBezTo>
                        <a:pt x="68008" y="498253"/>
                        <a:pt x="74962" y="485013"/>
                        <a:pt x="82105" y="472059"/>
                      </a:cubicBezTo>
                      <a:cubicBezTo>
                        <a:pt x="109538" y="419386"/>
                        <a:pt x="136493" y="368903"/>
                        <a:pt x="163354" y="318230"/>
                      </a:cubicBezTo>
                      <a:lnTo>
                        <a:pt x="244888" y="164497"/>
                      </a:lnTo>
                      <a:cubicBezTo>
                        <a:pt x="251555" y="151352"/>
                        <a:pt x="258604" y="138113"/>
                        <a:pt x="266414" y="124968"/>
                      </a:cubicBezTo>
                      <a:cubicBezTo>
                        <a:pt x="273272" y="111538"/>
                        <a:pt x="280797" y="98107"/>
                        <a:pt x="288798" y="84487"/>
                      </a:cubicBezTo>
                      <a:cubicBezTo>
                        <a:pt x="296227" y="70771"/>
                        <a:pt x="303943" y="56959"/>
                        <a:pt x="312801" y="42958"/>
                      </a:cubicBezTo>
                      <a:cubicBezTo>
                        <a:pt x="320897" y="28765"/>
                        <a:pt x="329470" y="14478"/>
                        <a:pt x="339852" y="0"/>
                      </a:cubicBezTo>
                      <a:close/>
                    </a:path>
                  </a:pathLst>
                </a:custGeom>
                <a:solidFill>
                  <a:srgbClr val="000000">
                    <a:alpha val="471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1271" name="Google Shape;1271;p67"/>
              <p:cNvSpPr/>
              <p:nvPr/>
            </p:nvSpPr>
            <p:spPr>
              <a:xfrm>
                <a:off x="10127087" y="2785030"/>
                <a:ext cx="1439839" cy="1097325"/>
              </a:xfrm>
              <a:custGeom>
                <a:avLst/>
                <a:gdLst/>
                <a:ahLst/>
                <a:cxnLst/>
                <a:rect l="l" t="t" r="r" b="b"/>
                <a:pathLst>
                  <a:path w="1439839" h="1097325" extrusionOk="0">
                    <a:moveTo>
                      <a:pt x="1439840" y="572357"/>
                    </a:moveTo>
                    <a:cubicBezTo>
                      <a:pt x="1332398" y="711232"/>
                      <a:pt x="1208573" y="836962"/>
                      <a:pt x="1068650" y="943737"/>
                    </a:cubicBezTo>
                    <a:cubicBezTo>
                      <a:pt x="955779" y="1029843"/>
                      <a:pt x="822715" y="1106043"/>
                      <a:pt x="681078" y="1096518"/>
                    </a:cubicBezTo>
                    <a:cubicBezTo>
                      <a:pt x="603164" y="1091184"/>
                      <a:pt x="529440" y="1060228"/>
                      <a:pt x="458955" y="1026414"/>
                    </a:cubicBezTo>
                    <a:cubicBezTo>
                      <a:pt x="331034" y="965168"/>
                      <a:pt x="205495" y="891064"/>
                      <a:pt x="115103" y="781812"/>
                    </a:cubicBezTo>
                    <a:cubicBezTo>
                      <a:pt x="19376" y="665988"/>
                      <a:pt x="-31487" y="504158"/>
                      <a:pt x="21186" y="361759"/>
                    </a:cubicBezTo>
                    <a:cubicBezTo>
                      <a:pt x="9947" y="241364"/>
                      <a:pt x="3755" y="120587"/>
                      <a:pt x="5851" y="0"/>
                    </a:cubicBezTo>
                    <a:cubicBezTo>
                      <a:pt x="383993" y="266129"/>
                      <a:pt x="878436" y="467011"/>
                      <a:pt x="1439840" y="572357"/>
                    </a:cubicBezTo>
                    <a:close/>
                  </a:path>
                </a:pathLst>
              </a:custGeom>
              <a:solidFill>
                <a:srgbClr val="000000">
                  <a:alpha val="149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1272" name="Google Shape;1272;p67"/>
            <p:cNvSpPr/>
            <p:nvPr/>
          </p:nvSpPr>
          <p:spPr>
            <a:xfrm rot="-2215349">
              <a:off x="11021697" y="4236896"/>
              <a:ext cx="346586" cy="129874"/>
            </a:xfrm>
            <a:custGeom>
              <a:avLst/>
              <a:gdLst/>
              <a:ahLst/>
              <a:cxnLst/>
              <a:rect l="l" t="t" r="r" b="b"/>
              <a:pathLst>
                <a:path w="63623" h="23841" extrusionOk="0">
                  <a:moveTo>
                    <a:pt x="5983" y="357"/>
                  </a:moveTo>
                  <a:cubicBezTo>
                    <a:pt x="4424" y="499"/>
                    <a:pt x="3214" y="636"/>
                    <a:pt x="2566" y="738"/>
                  </a:cubicBezTo>
                  <a:cubicBezTo>
                    <a:pt x="898" y="993"/>
                    <a:pt x="-219" y="2608"/>
                    <a:pt x="36" y="4280"/>
                  </a:cubicBezTo>
                  <a:cubicBezTo>
                    <a:pt x="291" y="5951"/>
                    <a:pt x="1910" y="7065"/>
                    <a:pt x="3578" y="6810"/>
                  </a:cubicBezTo>
                  <a:cubicBezTo>
                    <a:pt x="4105" y="6729"/>
                    <a:pt x="5060" y="6684"/>
                    <a:pt x="6489" y="6555"/>
                  </a:cubicBezTo>
                  <a:cubicBezTo>
                    <a:pt x="13723" y="5907"/>
                    <a:pt x="21661" y="6028"/>
                    <a:pt x="29004" y="7567"/>
                  </a:cubicBezTo>
                  <a:cubicBezTo>
                    <a:pt x="29903" y="7757"/>
                    <a:pt x="30802" y="7971"/>
                    <a:pt x="31664" y="8202"/>
                  </a:cubicBezTo>
                  <a:cubicBezTo>
                    <a:pt x="36502" y="9481"/>
                    <a:pt x="41732" y="11846"/>
                    <a:pt x="47096" y="15031"/>
                  </a:cubicBezTo>
                  <a:cubicBezTo>
                    <a:pt x="50063" y="16796"/>
                    <a:pt x="52880" y="18707"/>
                    <a:pt x="55447" y="20598"/>
                  </a:cubicBezTo>
                  <a:cubicBezTo>
                    <a:pt x="56977" y="21727"/>
                    <a:pt x="58034" y="22646"/>
                    <a:pt x="58609" y="23128"/>
                  </a:cubicBezTo>
                  <a:cubicBezTo>
                    <a:pt x="59904" y="24213"/>
                    <a:pt x="61827" y="24043"/>
                    <a:pt x="62907" y="22747"/>
                  </a:cubicBezTo>
                  <a:cubicBezTo>
                    <a:pt x="63992" y="21452"/>
                    <a:pt x="63827" y="19407"/>
                    <a:pt x="62531" y="18323"/>
                  </a:cubicBezTo>
                  <a:cubicBezTo>
                    <a:pt x="62353" y="18173"/>
                    <a:pt x="60070" y="16367"/>
                    <a:pt x="59115" y="15663"/>
                  </a:cubicBezTo>
                  <a:cubicBezTo>
                    <a:pt x="56394" y="13659"/>
                    <a:pt x="53411" y="11591"/>
                    <a:pt x="50257" y="9720"/>
                  </a:cubicBezTo>
                  <a:cubicBezTo>
                    <a:pt x="44444" y="6263"/>
                    <a:pt x="38643" y="3697"/>
                    <a:pt x="33182" y="2256"/>
                  </a:cubicBezTo>
                  <a:cubicBezTo>
                    <a:pt x="32215" y="2000"/>
                    <a:pt x="31272" y="1830"/>
                    <a:pt x="30272" y="1624"/>
                  </a:cubicBezTo>
                  <a:cubicBezTo>
                    <a:pt x="22240" y="-60"/>
                    <a:pt x="13767" y="-343"/>
                    <a:pt x="5983" y="357"/>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73" name="Google Shape;1273;p67"/>
            <p:cNvSpPr/>
            <p:nvPr/>
          </p:nvSpPr>
          <p:spPr>
            <a:xfrm rot="-497178">
              <a:off x="10948556" y="4354249"/>
              <a:ext cx="944682" cy="522806"/>
            </a:xfrm>
            <a:custGeom>
              <a:avLst/>
              <a:gdLst/>
              <a:ahLst/>
              <a:cxnLst/>
              <a:rect l="l" t="t" r="r" b="b"/>
              <a:pathLst>
                <a:path w="173436" h="95983" extrusionOk="0">
                  <a:moveTo>
                    <a:pt x="171707" y="339"/>
                  </a:moveTo>
                  <a:cubicBezTo>
                    <a:pt x="170193" y="-414"/>
                    <a:pt x="168379" y="120"/>
                    <a:pt x="167626" y="1630"/>
                  </a:cubicBezTo>
                  <a:cubicBezTo>
                    <a:pt x="167323" y="2233"/>
                    <a:pt x="166691" y="3480"/>
                    <a:pt x="165768" y="5127"/>
                  </a:cubicBezTo>
                  <a:cubicBezTo>
                    <a:pt x="164214" y="7900"/>
                    <a:pt x="162372" y="11030"/>
                    <a:pt x="160226" y="14357"/>
                  </a:cubicBezTo>
                  <a:cubicBezTo>
                    <a:pt x="154097" y="23878"/>
                    <a:pt x="146928" y="33359"/>
                    <a:pt x="138666" y="42176"/>
                  </a:cubicBezTo>
                  <a:cubicBezTo>
                    <a:pt x="127959" y="53600"/>
                    <a:pt x="116244" y="62931"/>
                    <a:pt x="103702" y="69667"/>
                  </a:cubicBezTo>
                  <a:cubicBezTo>
                    <a:pt x="94493" y="74609"/>
                    <a:pt x="83883" y="78686"/>
                    <a:pt x="72147" y="81799"/>
                  </a:cubicBezTo>
                  <a:cubicBezTo>
                    <a:pt x="57359" y="85730"/>
                    <a:pt x="41515" y="88017"/>
                    <a:pt x="25655" y="89142"/>
                  </a:cubicBezTo>
                  <a:cubicBezTo>
                    <a:pt x="19999" y="89543"/>
                    <a:pt x="14745" y="89826"/>
                    <a:pt x="9944" y="89895"/>
                  </a:cubicBezTo>
                  <a:cubicBezTo>
                    <a:pt x="6924" y="89940"/>
                    <a:pt x="4657" y="89899"/>
                    <a:pt x="3240" y="89859"/>
                  </a:cubicBezTo>
                  <a:cubicBezTo>
                    <a:pt x="3183" y="89855"/>
                    <a:pt x="3119" y="89855"/>
                    <a:pt x="3114" y="89855"/>
                  </a:cubicBezTo>
                  <a:cubicBezTo>
                    <a:pt x="1422" y="89798"/>
                    <a:pt x="58" y="91126"/>
                    <a:pt x="2" y="92814"/>
                  </a:cubicBezTo>
                  <a:cubicBezTo>
                    <a:pt x="-51" y="94506"/>
                    <a:pt x="1277" y="95870"/>
                    <a:pt x="2965" y="95927"/>
                  </a:cubicBezTo>
                  <a:cubicBezTo>
                    <a:pt x="2981" y="95927"/>
                    <a:pt x="6936" y="96016"/>
                    <a:pt x="10049" y="95971"/>
                  </a:cubicBezTo>
                  <a:cubicBezTo>
                    <a:pt x="14959" y="95903"/>
                    <a:pt x="20364" y="95635"/>
                    <a:pt x="26140" y="95227"/>
                  </a:cubicBezTo>
                  <a:cubicBezTo>
                    <a:pt x="42357" y="94077"/>
                    <a:pt x="58578" y="91697"/>
                    <a:pt x="73779" y="87661"/>
                  </a:cubicBezTo>
                  <a:cubicBezTo>
                    <a:pt x="85943" y="84430"/>
                    <a:pt x="96942" y="80240"/>
                    <a:pt x="106605" y="75051"/>
                  </a:cubicBezTo>
                  <a:cubicBezTo>
                    <a:pt x="119786" y="67975"/>
                    <a:pt x="131987" y="58215"/>
                    <a:pt x="143119" y="46333"/>
                  </a:cubicBezTo>
                  <a:cubicBezTo>
                    <a:pt x="151653" y="37229"/>
                    <a:pt x="159016" y="27461"/>
                    <a:pt x="165335" y="17644"/>
                  </a:cubicBezTo>
                  <a:cubicBezTo>
                    <a:pt x="167545" y="14207"/>
                    <a:pt x="169525" y="10924"/>
                    <a:pt x="171136" y="8046"/>
                  </a:cubicBezTo>
                  <a:cubicBezTo>
                    <a:pt x="171703" y="7034"/>
                    <a:pt x="173035" y="4605"/>
                    <a:pt x="173124" y="4423"/>
                  </a:cubicBezTo>
                  <a:cubicBezTo>
                    <a:pt x="173877" y="2909"/>
                    <a:pt x="173217" y="1092"/>
                    <a:pt x="171707" y="339"/>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274" name="Google Shape;1274;p67"/>
          <p:cNvSpPr/>
          <p:nvPr/>
        </p:nvSpPr>
        <p:spPr>
          <a:xfrm>
            <a:off x="7440972" y="-110442"/>
            <a:ext cx="1817618" cy="968854"/>
          </a:xfrm>
          <a:custGeom>
            <a:avLst/>
            <a:gdLst/>
            <a:ahLst/>
            <a:cxnLst/>
            <a:rect l="l" t="t" r="r" b="b"/>
            <a:pathLst>
              <a:path w="665185" h="354567" extrusionOk="0">
                <a:moveTo>
                  <a:pt x="23443" y="151"/>
                </a:moveTo>
                <a:cubicBezTo>
                  <a:pt x="-32988" y="4316"/>
                  <a:pt x="22269" y="174738"/>
                  <a:pt x="85662" y="212135"/>
                </a:cubicBezTo>
                <a:cubicBezTo>
                  <a:pt x="162253" y="257320"/>
                  <a:pt x="182979" y="251126"/>
                  <a:pt x="284951" y="224061"/>
                </a:cubicBezTo>
                <a:cubicBezTo>
                  <a:pt x="389920" y="196209"/>
                  <a:pt x="372108" y="297696"/>
                  <a:pt x="485536" y="336441"/>
                </a:cubicBezTo>
                <a:cubicBezTo>
                  <a:pt x="604551" y="377116"/>
                  <a:pt x="670981" y="339384"/>
                  <a:pt x="664787" y="319774"/>
                </a:cubicBezTo>
                <a:cubicBezTo>
                  <a:pt x="649647" y="271751"/>
                  <a:pt x="565527" y="287094"/>
                  <a:pt x="524358" y="261319"/>
                </a:cubicBezTo>
                <a:cubicBezTo>
                  <a:pt x="441857" y="209645"/>
                  <a:pt x="459790" y="155518"/>
                  <a:pt x="372472" y="123100"/>
                </a:cubicBezTo>
                <a:cubicBezTo>
                  <a:pt x="302763" y="97208"/>
                  <a:pt x="189578" y="165189"/>
                  <a:pt x="161929" y="147680"/>
                </a:cubicBezTo>
                <a:cubicBezTo>
                  <a:pt x="53237" y="78842"/>
                  <a:pt x="79874" y="-4011"/>
                  <a:pt x="23443" y="15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75" name="Google Shape;1275;p67"/>
          <p:cNvSpPr/>
          <p:nvPr/>
        </p:nvSpPr>
        <p:spPr>
          <a:xfrm rot="-1397083">
            <a:off x="84901" y="-356730"/>
            <a:ext cx="1488673" cy="959602"/>
          </a:xfrm>
          <a:custGeom>
            <a:avLst/>
            <a:gdLst/>
            <a:ahLst/>
            <a:cxnLst/>
            <a:rect l="l" t="t" r="r" b="b"/>
            <a:pathLst>
              <a:path w="401004" h="258488" extrusionOk="0">
                <a:moveTo>
                  <a:pt x="397771" y="163903"/>
                </a:moveTo>
                <a:cubicBezTo>
                  <a:pt x="413316" y="196499"/>
                  <a:pt x="369070" y="212894"/>
                  <a:pt x="344457" y="224856"/>
                </a:cubicBezTo>
                <a:cubicBezTo>
                  <a:pt x="324217" y="234725"/>
                  <a:pt x="270781" y="269066"/>
                  <a:pt x="231353" y="255262"/>
                </a:cubicBezTo>
                <a:cubicBezTo>
                  <a:pt x="191924" y="241461"/>
                  <a:pt x="200425" y="179080"/>
                  <a:pt x="182613" y="169113"/>
                </a:cubicBezTo>
                <a:cubicBezTo>
                  <a:pt x="159053" y="155908"/>
                  <a:pt x="80884" y="207405"/>
                  <a:pt x="35585" y="186043"/>
                </a:cubicBezTo>
                <a:cubicBezTo>
                  <a:pt x="-23882" y="157981"/>
                  <a:pt x="3282" y="-3786"/>
                  <a:pt x="30161" y="68"/>
                </a:cubicBezTo>
                <a:cubicBezTo>
                  <a:pt x="72504" y="6136"/>
                  <a:pt x="10406" y="116322"/>
                  <a:pt x="47892" y="145954"/>
                </a:cubicBezTo>
                <a:cubicBezTo>
                  <a:pt x="79589" y="170984"/>
                  <a:pt x="159741" y="102854"/>
                  <a:pt x="210991" y="117722"/>
                </a:cubicBezTo>
                <a:cubicBezTo>
                  <a:pt x="262240" y="132587"/>
                  <a:pt x="241473" y="188455"/>
                  <a:pt x="256006" y="197438"/>
                </a:cubicBezTo>
                <a:cubicBezTo>
                  <a:pt x="268029" y="204846"/>
                  <a:pt x="291508" y="190014"/>
                  <a:pt x="331706" y="166680"/>
                </a:cubicBezTo>
                <a:cubicBezTo>
                  <a:pt x="346522" y="158078"/>
                  <a:pt x="382226" y="131308"/>
                  <a:pt x="397771" y="16390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76" name="Google Shape;1276;p67"/>
          <p:cNvSpPr/>
          <p:nvPr/>
        </p:nvSpPr>
        <p:spPr>
          <a:xfrm rot="7428384">
            <a:off x="217937" y="3957541"/>
            <a:ext cx="873431" cy="1353063"/>
          </a:xfrm>
          <a:custGeom>
            <a:avLst/>
            <a:gdLst/>
            <a:ahLst/>
            <a:cxnLst/>
            <a:rect l="l" t="t" r="r" b="b"/>
            <a:pathLst>
              <a:path w="319715" h="495659" extrusionOk="0">
                <a:moveTo>
                  <a:pt x="224677" y="5481"/>
                </a:moveTo>
                <a:cubicBezTo>
                  <a:pt x="147560" y="44472"/>
                  <a:pt x="-7038" y="103514"/>
                  <a:pt x="249" y="178494"/>
                </a:cubicBezTo>
                <a:cubicBezTo>
                  <a:pt x="5754" y="235123"/>
                  <a:pt x="101371" y="219372"/>
                  <a:pt x="112705" y="249814"/>
                </a:cubicBezTo>
                <a:cubicBezTo>
                  <a:pt x="132379" y="302706"/>
                  <a:pt x="24457" y="342107"/>
                  <a:pt x="70645" y="428943"/>
                </a:cubicBezTo>
                <a:cubicBezTo>
                  <a:pt x="112260" y="507206"/>
                  <a:pt x="220993" y="495332"/>
                  <a:pt x="274549" y="494608"/>
                </a:cubicBezTo>
                <a:cubicBezTo>
                  <a:pt x="328106" y="493879"/>
                  <a:pt x="334826" y="434343"/>
                  <a:pt x="290459" y="431271"/>
                </a:cubicBezTo>
                <a:cubicBezTo>
                  <a:pt x="244391" y="428077"/>
                  <a:pt x="149948" y="446597"/>
                  <a:pt x="127117" y="395178"/>
                </a:cubicBezTo>
                <a:cubicBezTo>
                  <a:pt x="111815" y="360708"/>
                  <a:pt x="196137" y="294363"/>
                  <a:pt x="176949" y="236924"/>
                </a:cubicBezTo>
                <a:cubicBezTo>
                  <a:pt x="149584" y="155015"/>
                  <a:pt x="55060" y="193873"/>
                  <a:pt x="50365" y="167370"/>
                </a:cubicBezTo>
                <a:cubicBezTo>
                  <a:pt x="46357" y="144850"/>
                  <a:pt x="157680" y="79116"/>
                  <a:pt x="237955" y="49387"/>
                </a:cubicBezTo>
                <a:cubicBezTo>
                  <a:pt x="279812" y="33883"/>
                  <a:pt x="268275" y="-16541"/>
                  <a:pt x="224677" y="548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77" name="Google Shape;1277;p67"/>
          <p:cNvSpPr txBox="1">
            <a:spLocks noGrp="1"/>
          </p:cNvSpPr>
          <p:nvPr>
            <p:ph type="title"/>
          </p:nvPr>
        </p:nvSpPr>
        <p:spPr>
          <a:xfrm>
            <a:off x="1022513" y="1018144"/>
            <a:ext cx="7098900" cy="2852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1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78" name="Google Shape;1278;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79" name="Google Shape;1279;p67"/>
          <p:cNvSpPr txBox="1">
            <a:spLocks noGrp="1"/>
          </p:cNvSpPr>
          <p:nvPr>
            <p:ph type="subTitle" idx="1"/>
          </p:nvPr>
        </p:nvSpPr>
        <p:spPr>
          <a:xfrm>
            <a:off x="512438" y="4196484"/>
            <a:ext cx="8119200" cy="548700"/>
          </a:xfrm>
          <a:prstGeom prst="rect">
            <a:avLst/>
          </a:prstGeom>
        </p:spPr>
        <p:txBody>
          <a:bodyPr spcFirstLastPara="1" wrap="square" lIns="91425" tIns="91425" rIns="91425" bIns="91425" anchor="t" anchorCtr="0">
            <a:normAutofit/>
          </a:bodyPr>
          <a:lstStyle>
            <a:lvl1pPr lvl="0" algn="r">
              <a:lnSpc>
                <a:spcPct val="100000"/>
              </a:lnSpc>
              <a:spcBef>
                <a:spcPts val="0"/>
              </a:spcBef>
              <a:spcAft>
                <a:spcPts val="0"/>
              </a:spcAft>
              <a:buSzPts val="1700"/>
              <a:buNone/>
              <a:defRPr sz="1700"/>
            </a:lvl1pPr>
            <a:lvl2pPr lvl="1" algn="r">
              <a:lnSpc>
                <a:spcPct val="100000"/>
              </a:lnSpc>
              <a:spcBef>
                <a:spcPts val="0"/>
              </a:spcBef>
              <a:spcAft>
                <a:spcPts val="0"/>
              </a:spcAft>
              <a:buSzPts val="1700"/>
              <a:buNone/>
              <a:defRPr sz="1700"/>
            </a:lvl2pPr>
            <a:lvl3pPr lvl="2" algn="r">
              <a:lnSpc>
                <a:spcPct val="100000"/>
              </a:lnSpc>
              <a:spcBef>
                <a:spcPts val="0"/>
              </a:spcBef>
              <a:spcAft>
                <a:spcPts val="0"/>
              </a:spcAft>
              <a:buSzPts val="1700"/>
              <a:buNone/>
              <a:defRPr sz="1700"/>
            </a:lvl3pPr>
            <a:lvl4pPr lvl="3" algn="r">
              <a:lnSpc>
                <a:spcPct val="100000"/>
              </a:lnSpc>
              <a:spcBef>
                <a:spcPts val="0"/>
              </a:spcBef>
              <a:spcAft>
                <a:spcPts val="0"/>
              </a:spcAft>
              <a:buSzPts val="1700"/>
              <a:buNone/>
              <a:defRPr sz="1700"/>
            </a:lvl4pPr>
            <a:lvl5pPr lvl="4" algn="r">
              <a:lnSpc>
                <a:spcPct val="100000"/>
              </a:lnSpc>
              <a:spcBef>
                <a:spcPts val="0"/>
              </a:spcBef>
              <a:spcAft>
                <a:spcPts val="0"/>
              </a:spcAft>
              <a:buSzPts val="1700"/>
              <a:buNone/>
              <a:defRPr sz="1700"/>
            </a:lvl5pPr>
            <a:lvl6pPr lvl="5" algn="r">
              <a:lnSpc>
                <a:spcPct val="100000"/>
              </a:lnSpc>
              <a:spcBef>
                <a:spcPts val="0"/>
              </a:spcBef>
              <a:spcAft>
                <a:spcPts val="0"/>
              </a:spcAft>
              <a:buSzPts val="1700"/>
              <a:buNone/>
              <a:defRPr sz="1700"/>
            </a:lvl6pPr>
            <a:lvl7pPr lvl="6" algn="r">
              <a:lnSpc>
                <a:spcPct val="100000"/>
              </a:lnSpc>
              <a:spcBef>
                <a:spcPts val="0"/>
              </a:spcBef>
              <a:spcAft>
                <a:spcPts val="0"/>
              </a:spcAft>
              <a:buSzPts val="1700"/>
              <a:buNone/>
              <a:defRPr sz="1700"/>
            </a:lvl7pPr>
            <a:lvl8pPr lvl="7" algn="r">
              <a:lnSpc>
                <a:spcPct val="100000"/>
              </a:lnSpc>
              <a:spcBef>
                <a:spcPts val="0"/>
              </a:spcBef>
              <a:spcAft>
                <a:spcPts val="0"/>
              </a:spcAft>
              <a:buSzPts val="1700"/>
              <a:buNone/>
              <a:defRPr sz="1700"/>
            </a:lvl8pPr>
            <a:lvl9pPr lvl="8" algn="r">
              <a:lnSpc>
                <a:spcPct val="100000"/>
              </a:lnSpc>
              <a:spcBef>
                <a:spcPts val="0"/>
              </a:spcBef>
              <a:spcAft>
                <a:spcPts val="0"/>
              </a:spcAft>
              <a:buSzPts val="1700"/>
              <a:buNone/>
              <a:defRPr sz="17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1280"/>
        <p:cNvGrpSpPr/>
        <p:nvPr/>
      </p:nvGrpSpPr>
      <p:grpSpPr>
        <a:xfrm>
          <a:off x="0" y="0"/>
          <a:ext cx="0" cy="0"/>
          <a:chOff x="0" y="0"/>
          <a:chExt cx="0" cy="0"/>
        </a:xfrm>
      </p:grpSpPr>
      <p:grpSp>
        <p:nvGrpSpPr>
          <p:cNvPr id="1281" name="Google Shape;1281;p68"/>
          <p:cNvGrpSpPr/>
          <p:nvPr/>
        </p:nvGrpSpPr>
        <p:grpSpPr>
          <a:xfrm flipH="1">
            <a:off x="7343882" y="111904"/>
            <a:ext cx="1800373" cy="1609698"/>
            <a:chOff x="5524324" y="1387039"/>
            <a:chExt cx="460524" cy="411740"/>
          </a:xfrm>
        </p:grpSpPr>
        <p:sp>
          <p:nvSpPr>
            <p:cNvPr id="1282" name="Google Shape;1282;p68"/>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83" name="Google Shape;1283;p68"/>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84" name="Google Shape;1284;p68"/>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85" name="Google Shape;1285;p68"/>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86" name="Google Shape;1286;p68"/>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87" name="Google Shape;1287;p68"/>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288" name="Google Shape;1288;p68"/>
          <p:cNvGrpSpPr/>
          <p:nvPr/>
        </p:nvGrpSpPr>
        <p:grpSpPr>
          <a:xfrm flipH="1">
            <a:off x="6980649" y="1796769"/>
            <a:ext cx="2163646" cy="3403849"/>
            <a:chOff x="5790625" y="1413435"/>
            <a:chExt cx="538770" cy="847572"/>
          </a:xfrm>
        </p:grpSpPr>
        <p:sp>
          <p:nvSpPr>
            <p:cNvPr id="1289" name="Google Shape;1289;p68"/>
            <p:cNvSpPr/>
            <p:nvPr/>
          </p:nvSpPr>
          <p:spPr>
            <a:xfrm>
              <a:off x="5790625" y="1413435"/>
              <a:ext cx="538770" cy="847572"/>
            </a:xfrm>
            <a:custGeom>
              <a:avLst/>
              <a:gdLst/>
              <a:ahLst/>
              <a:cxnLst/>
              <a:rect l="l" t="t" r="r" b="b"/>
              <a:pathLst>
                <a:path w="538770" h="847572" extrusionOk="0">
                  <a:moveTo>
                    <a:pt x="108464" y="840512"/>
                  </a:moveTo>
                  <a:lnTo>
                    <a:pt x="144978" y="474283"/>
                  </a:lnTo>
                  <a:cubicBezTo>
                    <a:pt x="144978" y="474283"/>
                    <a:pt x="115589" y="435340"/>
                    <a:pt x="104416" y="405108"/>
                  </a:cubicBezTo>
                  <a:cubicBezTo>
                    <a:pt x="93284" y="374873"/>
                    <a:pt x="85795" y="345079"/>
                    <a:pt x="70533" y="322956"/>
                  </a:cubicBezTo>
                  <a:cubicBezTo>
                    <a:pt x="55231" y="300832"/>
                    <a:pt x="-17190" y="242791"/>
                    <a:pt x="3780" y="221384"/>
                  </a:cubicBezTo>
                  <a:cubicBezTo>
                    <a:pt x="24749" y="199978"/>
                    <a:pt x="56810" y="208418"/>
                    <a:pt x="84621" y="243657"/>
                  </a:cubicBezTo>
                  <a:cubicBezTo>
                    <a:pt x="97291" y="259712"/>
                    <a:pt x="108748" y="300723"/>
                    <a:pt x="139473" y="288279"/>
                  </a:cubicBezTo>
                  <a:cubicBezTo>
                    <a:pt x="165826" y="277604"/>
                    <a:pt x="168012" y="196597"/>
                    <a:pt x="171939" y="164459"/>
                  </a:cubicBezTo>
                  <a:cubicBezTo>
                    <a:pt x="175906" y="132317"/>
                    <a:pt x="179873" y="8991"/>
                    <a:pt x="208493" y="761"/>
                  </a:cubicBezTo>
                  <a:cubicBezTo>
                    <a:pt x="261200" y="-14415"/>
                    <a:pt x="228410" y="202354"/>
                    <a:pt x="251161" y="203540"/>
                  </a:cubicBezTo>
                  <a:cubicBezTo>
                    <a:pt x="263710" y="204192"/>
                    <a:pt x="324270" y="-8473"/>
                    <a:pt x="370297" y="5789"/>
                  </a:cubicBezTo>
                  <a:cubicBezTo>
                    <a:pt x="396448" y="13889"/>
                    <a:pt x="370864" y="80258"/>
                    <a:pt x="350380" y="138972"/>
                  </a:cubicBezTo>
                  <a:cubicBezTo>
                    <a:pt x="333783" y="186635"/>
                    <a:pt x="317307" y="226707"/>
                    <a:pt x="327954" y="234399"/>
                  </a:cubicBezTo>
                  <a:cubicBezTo>
                    <a:pt x="343822" y="245839"/>
                    <a:pt x="441908" y="64576"/>
                    <a:pt x="473079" y="83351"/>
                  </a:cubicBezTo>
                  <a:cubicBezTo>
                    <a:pt x="495749" y="97005"/>
                    <a:pt x="465104" y="159727"/>
                    <a:pt x="431464" y="213008"/>
                  </a:cubicBezTo>
                  <a:cubicBezTo>
                    <a:pt x="405516" y="254121"/>
                    <a:pt x="375641" y="287522"/>
                    <a:pt x="382806" y="300039"/>
                  </a:cubicBezTo>
                  <a:cubicBezTo>
                    <a:pt x="402561" y="334497"/>
                    <a:pt x="526433" y="266116"/>
                    <a:pt x="537647" y="294837"/>
                  </a:cubicBezTo>
                  <a:cubicBezTo>
                    <a:pt x="547241" y="319511"/>
                    <a:pt x="492996" y="339865"/>
                    <a:pt x="466764" y="349438"/>
                  </a:cubicBezTo>
                  <a:cubicBezTo>
                    <a:pt x="440492" y="359016"/>
                    <a:pt x="394505" y="365238"/>
                    <a:pt x="382158" y="396190"/>
                  </a:cubicBezTo>
                  <a:cubicBezTo>
                    <a:pt x="359448" y="453192"/>
                    <a:pt x="320505" y="480039"/>
                    <a:pt x="320505" y="480039"/>
                  </a:cubicBezTo>
                  <a:cubicBezTo>
                    <a:pt x="320505" y="480039"/>
                    <a:pt x="327792" y="611316"/>
                    <a:pt x="332245" y="663812"/>
                  </a:cubicBezTo>
                  <a:cubicBezTo>
                    <a:pt x="336698" y="716308"/>
                    <a:pt x="349611" y="847572"/>
                    <a:pt x="349611" y="847572"/>
                  </a:cubicBezTo>
                  <a:lnTo>
                    <a:pt x="108464" y="840512"/>
                  </a:lnTo>
                  <a:close/>
                </a:path>
              </a:pathLst>
            </a:custGeom>
            <a:solidFill>
              <a:srgbClr val="CA845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90" name="Google Shape;1290;p68"/>
            <p:cNvSpPr/>
            <p:nvPr/>
          </p:nvSpPr>
          <p:spPr>
            <a:xfrm>
              <a:off x="5961062" y="1895693"/>
              <a:ext cx="116508" cy="8485"/>
            </a:xfrm>
            <a:custGeom>
              <a:avLst/>
              <a:gdLst/>
              <a:ahLst/>
              <a:cxnLst/>
              <a:rect l="l" t="t" r="r" b="b"/>
              <a:pathLst>
                <a:path w="116508" h="8485" extrusionOk="0">
                  <a:moveTo>
                    <a:pt x="113878" y="3"/>
                  </a:moveTo>
                  <a:cubicBezTo>
                    <a:pt x="113473" y="-1"/>
                    <a:pt x="78376" y="-45"/>
                    <a:pt x="60969" y="384"/>
                  </a:cubicBezTo>
                  <a:cubicBezTo>
                    <a:pt x="59511" y="420"/>
                    <a:pt x="38137" y="1189"/>
                    <a:pt x="28584" y="1647"/>
                  </a:cubicBezTo>
                  <a:cubicBezTo>
                    <a:pt x="21985" y="1966"/>
                    <a:pt x="2878" y="3015"/>
                    <a:pt x="2554" y="3039"/>
                  </a:cubicBezTo>
                  <a:cubicBezTo>
                    <a:pt x="1057" y="3140"/>
                    <a:pt x="-77" y="4464"/>
                    <a:pt x="4" y="5950"/>
                  </a:cubicBezTo>
                  <a:cubicBezTo>
                    <a:pt x="125" y="7436"/>
                    <a:pt x="1421" y="8577"/>
                    <a:pt x="2919" y="8480"/>
                  </a:cubicBezTo>
                  <a:cubicBezTo>
                    <a:pt x="3242" y="8456"/>
                    <a:pt x="22228" y="7278"/>
                    <a:pt x="28867" y="6962"/>
                  </a:cubicBezTo>
                  <a:cubicBezTo>
                    <a:pt x="38380" y="6504"/>
                    <a:pt x="47812" y="6205"/>
                    <a:pt x="56799" y="5950"/>
                  </a:cubicBezTo>
                  <a:cubicBezTo>
                    <a:pt x="58256" y="5909"/>
                    <a:pt x="59633" y="5861"/>
                    <a:pt x="61131" y="5824"/>
                  </a:cubicBezTo>
                  <a:cubicBezTo>
                    <a:pt x="78416" y="5395"/>
                    <a:pt x="96592" y="5266"/>
                    <a:pt x="111732" y="5318"/>
                  </a:cubicBezTo>
                  <a:cubicBezTo>
                    <a:pt x="112785" y="5318"/>
                    <a:pt x="113473" y="5314"/>
                    <a:pt x="113878" y="5318"/>
                  </a:cubicBezTo>
                  <a:cubicBezTo>
                    <a:pt x="115335" y="5326"/>
                    <a:pt x="116509" y="4148"/>
                    <a:pt x="116509" y="2659"/>
                  </a:cubicBezTo>
                  <a:cubicBezTo>
                    <a:pt x="116509" y="1169"/>
                    <a:pt x="115335" y="11"/>
                    <a:pt x="113878" y="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91" name="Google Shape;1291;p68"/>
            <p:cNvSpPr/>
            <p:nvPr/>
          </p:nvSpPr>
          <p:spPr>
            <a:xfrm>
              <a:off x="5932615" y="1640465"/>
              <a:ext cx="223813" cy="235323"/>
            </a:xfrm>
            <a:custGeom>
              <a:avLst/>
              <a:gdLst/>
              <a:ahLst/>
              <a:cxnLst/>
              <a:rect l="l" t="t" r="r" b="b"/>
              <a:pathLst>
                <a:path w="223813" h="235323" extrusionOk="0">
                  <a:moveTo>
                    <a:pt x="101438" y="37"/>
                  </a:moveTo>
                  <a:cubicBezTo>
                    <a:pt x="186004" y="5481"/>
                    <a:pt x="29908" y="151821"/>
                    <a:pt x="119979" y="170167"/>
                  </a:cubicBezTo>
                  <a:cubicBezTo>
                    <a:pt x="196205" y="185704"/>
                    <a:pt x="129573" y="63236"/>
                    <a:pt x="179041" y="59403"/>
                  </a:cubicBezTo>
                  <a:cubicBezTo>
                    <a:pt x="228469" y="55565"/>
                    <a:pt x="269476" y="261116"/>
                    <a:pt x="115769" y="232610"/>
                  </a:cubicBezTo>
                  <a:cubicBezTo>
                    <a:pt x="-108254" y="191060"/>
                    <a:pt x="53306" y="-3064"/>
                    <a:pt x="101438" y="3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92" name="Google Shape;1292;p68"/>
            <p:cNvSpPr/>
            <p:nvPr/>
          </p:nvSpPr>
          <p:spPr>
            <a:xfrm>
              <a:off x="5977567" y="1429008"/>
              <a:ext cx="44207" cy="198783"/>
            </a:xfrm>
            <a:custGeom>
              <a:avLst/>
              <a:gdLst/>
              <a:ahLst/>
              <a:cxnLst/>
              <a:rect l="l" t="t" r="r" b="b"/>
              <a:pathLst>
                <a:path w="44207" h="198783" extrusionOk="0">
                  <a:moveTo>
                    <a:pt x="23252" y="28"/>
                  </a:moveTo>
                  <a:cubicBezTo>
                    <a:pt x="42804" y="-2765"/>
                    <a:pt x="59321" y="203811"/>
                    <a:pt x="21349" y="198690"/>
                  </a:cubicBezTo>
                  <a:cubicBezTo>
                    <a:pt x="-16582" y="193569"/>
                    <a:pt x="3740" y="2817"/>
                    <a:pt x="23252" y="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93" name="Google Shape;1293;p68"/>
            <p:cNvSpPr/>
            <p:nvPr/>
          </p:nvSpPr>
          <p:spPr>
            <a:xfrm>
              <a:off x="6076318" y="1433397"/>
              <a:ext cx="85209" cy="185555"/>
            </a:xfrm>
            <a:custGeom>
              <a:avLst/>
              <a:gdLst/>
              <a:ahLst/>
              <a:cxnLst/>
              <a:rect l="l" t="t" r="r" b="b"/>
              <a:pathLst>
                <a:path w="85209" h="185555" extrusionOk="0">
                  <a:moveTo>
                    <a:pt x="77763" y="436"/>
                  </a:moveTo>
                  <a:cubicBezTo>
                    <a:pt x="109621" y="11714"/>
                    <a:pt x="30359" y="190078"/>
                    <a:pt x="7406" y="185468"/>
                  </a:cubicBezTo>
                  <a:cubicBezTo>
                    <a:pt x="-22874" y="179399"/>
                    <a:pt x="47523" y="-10259"/>
                    <a:pt x="77763" y="4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94" name="Google Shape;1294;p68"/>
            <p:cNvSpPr/>
            <p:nvPr/>
          </p:nvSpPr>
          <p:spPr>
            <a:xfrm>
              <a:off x="6149557" y="1515829"/>
              <a:ext cx="110462" cy="153659"/>
            </a:xfrm>
            <a:custGeom>
              <a:avLst/>
              <a:gdLst/>
              <a:ahLst/>
              <a:cxnLst/>
              <a:rect l="l" t="t" r="r" b="b"/>
              <a:pathLst>
                <a:path w="110462" h="153659" extrusionOk="0">
                  <a:moveTo>
                    <a:pt x="105930" y="590"/>
                  </a:moveTo>
                  <a:cubicBezTo>
                    <a:pt x="132647" y="14904"/>
                    <a:pt x="33751" y="177303"/>
                    <a:pt x="4807" y="150727"/>
                  </a:cubicBezTo>
                  <a:cubicBezTo>
                    <a:pt x="-24137" y="124151"/>
                    <a:pt x="86256" y="-9960"/>
                    <a:pt x="105930" y="59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95" name="Google Shape;1295;p68"/>
            <p:cNvSpPr/>
            <p:nvPr/>
          </p:nvSpPr>
          <p:spPr>
            <a:xfrm>
              <a:off x="6204789" y="1712329"/>
              <a:ext cx="107214" cy="50413"/>
            </a:xfrm>
            <a:custGeom>
              <a:avLst/>
              <a:gdLst/>
              <a:ahLst/>
              <a:cxnLst/>
              <a:rect l="l" t="t" r="r" b="b"/>
              <a:pathLst>
                <a:path w="107214" h="50413" extrusionOk="0">
                  <a:moveTo>
                    <a:pt x="106845" y="4269"/>
                  </a:moveTo>
                  <a:cubicBezTo>
                    <a:pt x="114293" y="20644"/>
                    <a:pt x="6896" y="67485"/>
                    <a:pt x="379" y="43905"/>
                  </a:cubicBezTo>
                  <a:cubicBezTo>
                    <a:pt x="-7151" y="16762"/>
                    <a:pt x="99963" y="-10794"/>
                    <a:pt x="106845" y="426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96" name="Google Shape;1296;p68"/>
            <p:cNvSpPr/>
            <p:nvPr/>
          </p:nvSpPr>
          <p:spPr>
            <a:xfrm>
              <a:off x="5812105" y="1633672"/>
              <a:ext cx="79400" cy="101227"/>
            </a:xfrm>
            <a:custGeom>
              <a:avLst/>
              <a:gdLst/>
              <a:ahLst/>
              <a:cxnLst/>
              <a:rect l="l" t="t" r="r" b="b"/>
              <a:pathLst>
                <a:path w="79400" h="101227" extrusionOk="0">
                  <a:moveTo>
                    <a:pt x="4038" y="4770"/>
                  </a:moveTo>
                  <a:cubicBezTo>
                    <a:pt x="-12154" y="20128"/>
                    <a:pt x="24886" y="45417"/>
                    <a:pt x="35290" y="61144"/>
                  </a:cubicBezTo>
                  <a:cubicBezTo>
                    <a:pt x="45734" y="76871"/>
                    <a:pt x="61036" y="109224"/>
                    <a:pt x="74031" y="99407"/>
                  </a:cubicBezTo>
                  <a:cubicBezTo>
                    <a:pt x="87065" y="89590"/>
                    <a:pt x="73950" y="53137"/>
                    <a:pt x="60388" y="33763"/>
                  </a:cubicBezTo>
                  <a:cubicBezTo>
                    <a:pt x="46787" y="14388"/>
                    <a:pt x="20190" y="-10589"/>
                    <a:pt x="4038" y="477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297" name="Google Shape;1297;p68"/>
          <p:cNvGrpSpPr/>
          <p:nvPr/>
        </p:nvGrpSpPr>
        <p:grpSpPr>
          <a:xfrm>
            <a:off x="6142683" y="2762804"/>
            <a:ext cx="1925632" cy="2386596"/>
            <a:chOff x="5410959" y="1665868"/>
            <a:chExt cx="479490" cy="594272"/>
          </a:xfrm>
        </p:grpSpPr>
        <p:sp>
          <p:nvSpPr>
            <p:cNvPr id="1298" name="Google Shape;1298;p68"/>
            <p:cNvSpPr/>
            <p:nvPr/>
          </p:nvSpPr>
          <p:spPr>
            <a:xfrm>
              <a:off x="5410959" y="1665868"/>
              <a:ext cx="479490" cy="594272"/>
            </a:xfrm>
            <a:custGeom>
              <a:avLst/>
              <a:gdLst/>
              <a:ahLst/>
              <a:cxnLst/>
              <a:rect l="l" t="t" r="r" b="b"/>
              <a:pathLst>
                <a:path w="479490" h="594272" extrusionOk="0">
                  <a:moveTo>
                    <a:pt x="119548" y="593847"/>
                  </a:moveTo>
                  <a:lnTo>
                    <a:pt x="167681" y="470618"/>
                  </a:lnTo>
                  <a:cubicBezTo>
                    <a:pt x="167681" y="470618"/>
                    <a:pt x="128373" y="447252"/>
                    <a:pt x="111736" y="416240"/>
                  </a:cubicBezTo>
                  <a:cubicBezTo>
                    <a:pt x="96555" y="387943"/>
                    <a:pt x="90888" y="362489"/>
                    <a:pt x="64778" y="339564"/>
                  </a:cubicBezTo>
                  <a:cubicBezTo>
                    <a:pt x="43970" y="321283"/>
                    <a:pt x="-10639" y="295177"/>
                    <a:pt x="1829" y="266917"/>
                  </a:cubicBezTo>
                  <a:cubicBezTo>
                    <a:pt x="24256" y="216181"/>
                    <a:pt x="106392" y="318210"/>
                    <a:pt x="128940" y="314919"/>
                  </a:cubicBezTo>
                  <a:cubicBezTo>
                    <a:pt x="160961" y="310256"/>
                    <a:pt x="129952" y="237195"/>
                    <a:pt x="118496" y="167146"/>
                  </a:cubicBezTo>
                  <a:cubicBezTo>
                    <a:pt x="108497" y="106036"/>
                    <a:pt x="95948" y="55649"/>
                    <a:pt x="122949" y="49868"/>
                  </a:cubicBezTo>
                  <a:cubicBezTo>
                    <a:pt x="154038" y="43213"/>
                    <a:pt x="183104" y="214724"/>
                    <a:pt x="197556" y="214947"/>
                  </a:cubicBezTo>
                  <a:cubicBezTo>
                    <a:pt x="220995" y="215311"/>
                    <a:pt x="206624" y="14702"/>
                    <a:pt x="235730" y="1416"/>
                  </a:cubicBezTo>
                  <a:cubicBezTo>
                    <a:pt x="282566" y="-19982"/>
                    <a:pt x="255647" y="208126"/>
                    <a:pt x="277749" y="212392"/>
                  </a:cubicBezTo>
                  <a:cubicBezTo>
                    <a:pt x="289449" y="214643"/>
                    <a:pt x="293011" y="169879"/>
                    <a:pt x="302321" y="124313"/>
                  </a:cubicBezTo>
                  <a:cubicBezTo>
                    <a:pt x="312846" y="72951"/>
                    <a:pt x="329363" y="20248"/>
                    <a:pt x="348470" y="26652"/>
                  </a:cubicBezTo>
                  <a:cubicBezTo>
                    <a:pt x="365229" y="32255"/>
                    <a:pt x="352882" y="111659"/>
                    <a:pt x="346608" y="172777"/>
                  </a:cubicBezTo>
                  <a:cubicBezTo>
                    <a:pt x="342681" y="211364"/>
                    <a:pt x="337904" y="244907"/>
                    <a:pt x="350089" y="247518"/>
                  </a:cubicBezTo>
                  <a:cubicBezTo>
                    <a:pt x="380814" y="254100"/>
                    <a:pt x="452669" y="147634"/>
                    <a:pt x="472302" y="156030"/>
                  </a:cubicBezTo>
                  <a:cubicBezTo>
                    <a:pt x="509423" y="171919"/>
                    <a:pt x="390773" y="294075"/>
                    <a:pt x="389194" y="320408"/>
                  </a:cubicBezTo>
                  <a:cubicBezTo>
                    <a:pt x="387575" y="346741"/>
                    <a:pt x="388709" y="378236"/>
                    <a:pt x="375714" y="408929"/>
                  </a:cubicBezTo>
                  <a:cubicBezTo>
                    <a:pt x="361505" y="442549"/>
                    <a:pt x="333856" y="464850"/>
                    <a:pt x="333856" y="464850"/>
                  </a:cubicBezTo>
                  <a:cubicBezTo>
                    <a:pt x="333856" y="464850"/>
                    <a:pt x="330901" y="527114"/>
                    <a:pt x="329241" y="544675"/>
                  </a:cubicBezTo>
                  <a:cubicBezTo>
                    <a:pt x="327582" y="562231"/>
                    <a:pt x="320862" y="594272"/>
                    <a:pt x="320862" y="594272"/>
                  </a:cubicBezTo>
                  <a:lnTo>
                    <a:pt x="119548" y="593847"/>
                  </a:lnTo>
                  <a:close/>
                </a:path>
              </a:pathLst>
            </a:custGeom>
            <a:solidFill>
              <a:srgbClr val="83442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299" name="Google Shape;1299;p68"/>
            <p:cNvSpPr/>
            <p:nvPr/>
          </p:nvSpPr>
          <p:spPr>
            <a:xfrm>
              <a:off x="5590384" y="1877432"/>
              <a:ext cx="95712" cy="26964"/>
            </a:xfrm>
            <a:custGeom>
              <a:avLst/>
              <a:gdLst/>
              <a:ahLst/>
              <a:cxnLst/>
              <a:rect l="l" t="t" r="r" b="b"/>
              <a:pathLst>
                <a:path w="95712" h="26964" extrusionOk="0">
                  <a:moveTo>
                    <a:pt x="68813" y="3"/>
                  </a:moveTo>
                  <a:cubicBezTo>
                    <a:pt x="62579" y="52"/>
                    <a:pt x="56142" y="708"/>
                    <a:pt x="49827" y="2027"/>
                  </a:cubicBezTo>
                  <a:cubicBezTo>
                    <a:pt x="47722" y="2465"/>
                    <a:pt x="45577" y="2930"/>
                    <a:pt x="43390" y="3545"/>
                  </a:cubicBezTo>
                  <a:cubicBezTo>
                    <a:pt x="36671" y="5420"/>
                    <a:pt x="29627" y="8055"/>
                    <a:pt x="22381" y="11265"/>
                  </a:cubicBezTo>
                  <a:cubicBezTo>
                    <a:pt x="17078" y="13597"/>
                    <a:pt x="12017" y="16103"/>
                    <a:pt x="7322" y="18600"/>
                  </a:cubicBezTo>
                  <a:cubicBezTo>
                    <a:pt x="5703" y="19475"/>
                    <a:pt x="1655" y="21843"/>
                    <a:pt x="1371" y="22017"/>
                  </a:cubicBezTo>
                  <a:cubicBezTo>
                    <a:pt x="116" y="22778"/>
                    <a:pt x="-410" y="24405"/>
                    <a:pt x="359" y="25685"/>
                  </a:cubicBezTo>
                  <a:cubicBezTo>
                    <a:pt x="1128" y="26964"/>
                    <a:pt x="2748" y="27332"/>
                    <a:pt x="4043" y="26571"/>
                  </a:cubicBezTo>
                  <a:cubicBezTo>
                    <a:pt x="4286" y="26417"/>
                    <a:pt x="8253" y="24260"/>
                    <a:pt x="9872" y="23410"/>
                  </a:cubicBezTo>
                  <a:cubicBezTo>
                    <a:pt x="14447" y="20969"/>
                    <a:pt x="19385" y="18471"/>
                    <a:pt x="24527" y="16196"/>
                  </a:cubicBezTo>
                  <a:cubicBezTo>
                    <a:pt x="31570" y="13087"/>
                    <a:pt x="38492" y="10528"/>
                    <a:pt x="44888" y="8735"/>
                  </a:cubicBezTo>
                  <a:cubicBezTo>
                    <a:pt x="46993" y="8148"/>
                    <a:pt x="49017" y="7751"/>
                    <a:pt x="50960" y="7343"/>
                  </a:cubicBezTo>
                  <a:cubicBezTo>
                    <a:pt x="62903" y="4853"/>
                    <a:pt x="75007" y="4922"/>
                    <a:pt x="86017" y="6711"/>
                  </a:cubicBezTo>
                  <a:cubicBezTo>
                    <a:pt x="87799" y="6998"/>
                    <a:pt x="89337" y="7415"/>
                    <a:pt x="90673" y="7723"/>
                  </a:cubicBezTo>
                  <a:cubicBezTo>
                    <a:pt x="91482" y="7901"/>
                    <a:pt x="92049" y="8027"/>
                    <a:pt x="92333" y="8099"/>
                  </a:cubicBezTo>
                  <a:cubicBezTo>
                    <a:pt x="93790" y="8496"/>
                    <a:pt x="95207" y="7638"/>
                    <a:pt x="95611" y="6205"/>
                  </a:cubicBezTo>
                  <a:cubicBezTo>
                    <a:pt x="96016" y="4768"/>
                    <a:pt x="95166" y="3311"/>
                    <a:pt x="93709" y="2914"/>
                  </a:cubicBezTo>
                  <a:cubicBezTo>
                    <a:pt x="93385" y="2817"/>
                    <a:pt x="92737" y="2610"/>
                    <a:pt x="91847" y="2408"/>
                  </a:cubicBezTo>
                  <a:cubicBezTo>
                    <a:pt x="90349" y="2080"/>
                    <a:pt x="88770" y="1699"/>
                    <a:pt x="86908" y="1396"/>
                  </a:cubicBezTo>
                  <a:cubicBezTo>
                    <a:pt x="81079" y="453"/>
                    <a:pt x="75007" y="-45"/>
                    <a:pt x="68813" y="3"/>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00" name="Google Shape;1300;p68"/>
            <p:cNvSpPr/>
            <p:nvPr/>
          </p:nvSpPr>
          <p:spPr>
            <a:xfrm>
              <a:off x="5513585" y="1994404"/>
              <a:ext cx="20211" cy="34586"/>
            </a:xfrm>
            <a:custGeom>
              <a:avLst/>
              <a:gdLst/>
              <a:ahLst/>
              <a:cxnLst/>
              <a:rect l="l" t="t" r="r" b="b"/>
              <a:pathLst>
                <a:path w="20211" h="34586" extrusionOk="0">
                  <a:moveTo>
                    <a:pt x="15950" y="556"/>
                  </a:moveTo>
                  <a:cubicBezTo>
                    <a:pt x="15465" y="912"/>
                    <a:pt x="14615" y="1564"/>
                    <a:pt x="13643" y="2451"/>
                  </a:cubicBezTo>
                  <a:cubicBezTo>
                    <a:pt x="12064" y="3920"/>
                    <a:pt x="10485" y="5459"/>
                    <a:pt x="8988" y="7260"/>
                  </a:cubicBezTo>
                  <a:cubicBezTo>
                    <a:pt x="7126" y="9478"/>
                    <a:pt x="5506" y="11851"/>
                    <a:pt x="4292" y="14219"/>
                  </a:cubicBezTo>
                  <a:cubicBezTo>
                    <a:pt x="3644" y="15502"/>
                    <a:pt x="3159" y="16814"/>
                    <a:pt x="2673" y="18267"/>
                  </a:cubicBezTo>
                  <a:cubicBezTo>
                    <a:pt x="1620" y="21222"/>
                    <a:pt x="810" y="24363"/>
                    <a:pt x="365" y="27501"/>
                  </a:cubicBezTo>
                  <a:cubicBezTo>
                    <a:pt x="123" y="29383"/>
                    <a:pt x="42" y="30921"/>
                    <a:pt x="1" y="31800"/>
                  </a:cubicBezTo>
                  <a:cubicBezTo>
                    <a:pt x="-40" y="33289"/>
                    <a:pt x="1175" y="34528"/>
                    <a:pt x="2673" y="34585"/>
                  </a:cubicBezTo>
                  <a:cubicBezTo>
                    <a:pt x="4130" y="34637"/>
                    <a:pt x="5385" y="33415"/>
                    <a:pt x="5425" y="31929"/>
                  </a:cubicBezTo>
                  <a:cubicBezTo>
                    <a:pt x="5466" y="31221"/>
                    <a:pt x="5587" y="29942"/>
                    <a:pt x="5830" y="28258"/>
                  </a:cubicBezTo>
                  <a:cubicBezTo>
                    <a:pt x="6195" y="25448"/>
                    <a:pt x="6802" y="22627"/>
                    <a:pt x="7733" y="20036"/>
                  </a:cubicBezTo>
                  <a:cubicBezTo>
                    <a:pt x="8138" y="18805"/>
                    <a:pt x="8583" y="17684"/>
                    <a:pt x="9109" y="16619"/>
                  </a:cubicBezTo>
                  <a:cubicBezTo>
                    <a:pt x="10121" y="14648"/>
                    <a:pt x="11538" y="12729"/>
                    <a:pt x="13157" y="10802"/>
                  </a:cubicBezTo>
                  <a:cubicBezTo>
                    <a:pt x="14493" y="9199"/>
                    <a:pt x="15910" y="7689"/>
                    <a:pt x="17327" y="6373"/>
                  </a:cubicBezTo>
                  <a:cubicBezTo>
                    <a:pt x="18177" y="5592"/>
                    <a:pt x="18865" y="5001"/>
                    <a:pt x="19230" y="4730"/>
                  </a:cubicBezTo>
                  <a:cubicBezTo>
                    <a:pt x="20404" y="3819"/>
                    <a:pt x="20525" y="2240"/>
                    <a:pt x="19594" y="1062"/>
                  </a:cubicBezTo>
                  <a:cubicBezTo>
                    <a:pt x="18703" y="-120"/>
                    <a:pt x="17124" y="-355"/>
                    <a:pt x="15950" y="556"/>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01" name="Google Shape;1301;p68"/>
            <p:cNvSpPr/>
            <p:nvPr/>
          </p:nvSpPr>
          <p:spPr>
            <a:xfrm>
              <a:off x="5602610" y="2139891"/>
              <a:ext cx="106420" cy="11330"/>
            </a:xfrm>
            <a:custGeom>
              <a:avLst/>
              <a:gdLst/>
              <a:ahLst/>
              <a:cxnLst/>
              <a:rect l="l" t="t" r="r" b="b"/>
              <a:pathLst>
                <a:path w="106420" h="11330" extrusionOk="0">
                  <a:moveTo>
                    <a:pt x="100469" y="40"/>
                  </a:moveTo>
                  <a:cubicBezTo>
                    <a:pt x="87272" y="-89"/>
                    <a:pt x="72253" y="85"/>
                    <a:pt x="57963" y="672"/>
                  </a:cubicBezTo>
                  <a:cubicBezTo>
                    <a:pt x="55089" y="794"/>
                    <a:pt x="52296" y="899"/>
                    <a:pt x="49625" y="1052"/>
                  </a:cubicBezTo>
                  <a:cubicBezTo>
                    <a:pt x="41205" y="1534"/>
                    <a:pt x="32703" y="2299"/>
                    <a:pt x="24202" y="3202"/>
                  </a:cubicBezTo>
                  <a:cubicBezTo>
                    <a:pt x="18535" y="3805"/>
                    <a:pt x="13151" y="4457"/>
                    <a:pt x="8374" y="5101"/>
                  </a:cubicBezTo>
                  <a:cubicBezTo>
                    <a:pt x="6714" y="5327"/>
                    <a:pt x="2585" y="5943"/>
                    <a:pt x="2302" y="5987"/>
                  </a:cubicBezTo>
                  <a:cubicBezTo>
                    <a:pt x="844" y="6218"/>
                    <a:pt x="-208" y="7550"/>
                    <a:pt x="35" y="9023"/>
                  </a:cubicBezTo>
                  <a:cubicBezTo>
                    <a:pt x="278" y="10493"/>
                    <a:pt x="1735" y="11529"/>
                    <a:pt x="3193" y="11298"/>
                  </a:cubicBezTo>
                  <a:cubicBezTo>
                    <a:pt x="3476" y="11258"/>
                    <a:pt x="7483" y="10639"/>
                    <a:pt x="9143" y="10416"/>
                  </a:cubicBezTo>
                  <a:cubicBezTo>
                    <a:pt x="13880" y="9776"/>
                    <a:pt x="19102" y="9112"/>
                    <a:pt x="24688" y="8517"/>
                  </a:cubicBezTo>
                  <a:cubicBezTo>
                    <a:pt x="33108" y="7623"/>
                    <a:pt x="41569" y="6971"/>
                    <a:pt x="49867" y="6493"/>
                  </a:cubicBezTo>
                  <a:cubicBezTo>
                    <a:pt x="52499" y="6339"/>
                    <a:pt x="55251" y="6230"/>
                    <a:pt x="58085" y="6113"/>
                  </a:cubicBezTo>
                  <a:cubicBezTo>
                    <a:pt x="72294" y="5530"/>
                    <a:pt x="87353" y="5352"/>
                    <a:pt x="100469" y="5481"/>
                  </a:cubicBezTo>
                  <a:cubicBezTo>
                    <a:pt x="102048" y="5497"/>
                    <a:pt x="103181" y="5469"/>
                    <a:pt x="103748" y="5481"/>
                  </a:cubicBezTo>
                  <a:cubicBezTo>
                    <a:pt x="105246" y="5506"/>
                    <a:pt x="106379" y="4315"/>
                    <a:pt x="106420" y="2825"/>
                  </a:cubicBezTo>
                  <a:cubicBezTo>
                    <a:pt x="106460" y="1336"/>
                    <a:pt x="105246" y="194"/>
                    <a:pt x="103748" y="166"/>
                  </a:cubicBezTo>
                  <a:cubicBezTo>
                    <a:pt x="103141" y="158"/>
                    <a:pt x="102088" y="57"/>
                    <a:pt x="100469" y="40"/>
                  </a:cubicBezTo>
                  <a:close/>
                </a:path>
              </a:pathLst>
            </a:custGeom>
            <a:solidFill>
              <a:srgbClr val="00000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02" name="Google Shape;1302;p68"/>
            <p:cNvSpPr/>
            <p:nvPr/>
          </p:nvSpPr>
          <p:spPr>
            <a:xfrm>
              <a:off x="5426884" y="1927053"/>
              <a:ext cx="91399" cy="79868"/>
            </a:xfrm>
            <a:custGeom>
              <a:avLst/>
              <a:gdLst/>
              <a:ahLst/>
              <a:cxnLst/>
              <a:rect l="l" t="t" r="r" b="b"/>
              <a:pathLst>
                <a:path w="91399" h="79868" extrusionOk="0">
                  <a:moveTo>
                    <a:pt x="1651" y="2796"/>
                  </a:moveTo>
                  <a:cubicBezTo>
                    <a:pt x="-13125" y="22835"/>
                    <a:pt x="75772" y="99186"/>
                    <a:pt x="89779" y="75282"/>
                  </a:cubicBezTo>
                  <a:cubicBezTo>
                    <a:pt x="102611" y="53422"/>
                    <a:pt x="35453" y="14160"/>
                    <a:pt x="21325" y="3404"/>
                  </a:cubicBezTo>
                  <a:cubicBezTo>
                    <a:pt x="17560" y="554"/>
                    <a:pt x="5416" y="-2272"/>
                    <a:pt x="1651" y="279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03" name="Google Shape;1303;p68"/>
            <p:cNvSpPr/>
            <p:nvPr/>
          </p:nvSpPr>
          <p:spPr>
            <a:xfrm>
              <a:off x="5530961" y="1742630"/>
              <a:ext cx="52484" cy="158578"/>
            </a:xfrm>
            <a:custGeom>
              <a:avLst/>
              <a:gdLst/>
              <a:ahLst/>
              <a:cxnLst/>
              <a:rect l="l" t="t" r="r" b="b"/>
              <a:pathLst>
                <a:path w="52484" h="158578" extrusionOk="0">
                  <a:moveTo>
                    <a:pt x="37923" y="157313"/>
                  </a:moveTo>
                  <a:cubicBezTo>
                    <a:pt x="25171" y="152305"/>
                    <a:pt x="21528" y="132591"/>
                    <a:pt x="16711" y="121556"/>
                  </a:cubicBezTo>
                  <a:cubicBezTo>
                    <a:pt x="6226" y="97453"/>
                    <a:pt x="-12598" y="3982"/>
                    <a:pt x="12379" y="63"/>
                  </a:cubicBezTo>
                  <a:cubicBezTo>
                    <a:pt x="26062" y="-2082"/>
                    <a:pt x="38125" y="51033"/>
                    <a:pt x="40797" y="74427"/>
                  </a:cubicBezTo>
                  <a:cubicBezTo>
                    <a:pt x="43388" y="97396"/>
                    <a:pt x="67434" y="168927"/>
                    <a:pt x="37923" y="1573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04" name="Google Shape;1304;p68"/>
            <p:cNvSpPr/>
            <p:nvPr/>
          </p:nvSpPr>
          <p:spPr>
            <a:xfrm>
              <a:off x="5632951" y="1696791"/>
              <a:ext cx="37299" cy="164206"/>
            </a:xfrm>
            <a:custGeom>
              <a:avLst/>
              <a:gdLst/>
              <a:ahLst/>
              <a:cxnLst/>
              <a:rect l="l" t="t" r="r" b="b"/>
              <a:pathLst>
                <a:path w="37299" h="164206" extrusionOk="0">
                  <a:moveTo>
                    <a:pt x="23372" y="0"/>
                  </a:moveTo>
                  <a:cubicBezTo>
                    <a:pt x="44624" y="-121"/>
                    <a:pt x="41022" y="167127"/>
                    <a:pt x="16207" y="164168"/>
                  </a:cubicBezTo>
                  <a:cubicBezTo>
                    <a:pt x="-8609" y="161204"/>
                    <a:pt x="-3913" y="154"/>
                    <a:pt x="23372"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05" name="Google Shape;1305;p68"/>
            <p:cNvSpPr/>
            <p:nvPr/>
          </p:nvSpPr>
          <p:spPr>
            <a:xfrm>
              <a:off x="5709019" y="1714362"/>
              <a:ext cx="48042" cy="163972"/>
            </a:xfrm>
            <a:custGeom>
              <a:avLst/>
              <a:gdLst/>
              <a:ahLst/>
              <a:cxnLst/>
              <a:rect l="l" t="t" r="r" b="b"/>
              <a:pathLst>
                <a:path w="48042" h="163972" extrusionOk="0">
                  <a:moveTo>
                    <a:pt x="37051" y="2"/>
                  </a:moveTo>
                  <a:cubicBezTo>
                    <a:pt x="60814" y="706"/>
                    <a:pt x="43690" y="171169"/>
                    <a:pt x="8228" y="163736"/>
                  </a:cubicBezTo>
                  <a:cubicBezTo>
                    <a:pt x="-6466" y="160664"/>
                    <a:pt x="1144" y="112941"/>
                    <a:pt x="10738" y="69650"/>
                  </a:cubicBezTo>
                  <a:cubicBezTo>
                    <a:pt x="18834" y="33160"/>
                    <a:pt x="27093" y="-294"/>
                    <a:pt x="37051" y="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06" name="Google Shape;1306;p68"/>
            <p:cNvSpPr/>
            <p:nvPr/>
          </p:nvSpPr>
          <p:spPr>
            <a:xfrm>
              <a:off x="5788372" y="1826694"/>
              <a:ext cx="97694" cy="121389"/>
            </a:xfrm>
            <a:custGeom>
              <a:avLst/>
              <a:gdLst/>
              <a:ahLst/>
              <a:cxnLst/>
              <a:rect l="l" t="t" r="r" b="b"/>
              <a:pathLst>
                <a:path w="97694" h="121389" extrusionOk="0">
                  <a:moveTo>
                    <a:pt x="93189" y="427"/>
                  </a:moveTo>
                  <a:cubicBezTo>
                    <a:pt x="118854" y="12442"/>
                    <a:pt x="27609" y="135570"/>
                    <a:pt x="2349" y="120037"/>
                  </a:cubicBezTo>
                  <a:cubicBezTo>
                    <a:pt x="-15665" y="108985"/>
                    <a:pt x="75296" y="-7928"/>
                    <a:pt x="93189" y="42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07" name="Google Shape;1307;p68"/>
            <p:cNvSpPr/>
            <p:nvPr/>
          </p:nvSpPr>
          <p:spPr>
            <a:xfrm>
              <a:off x="5561612" y="1901153"/>
              <a:ext cx="198942" cy="215917"/>
            </a:xfrm>
            <a:custGeom>
              <a:avLst/>
              <a:gdLst/>
              <a:ahLst/>
              <a:cxnLst/>
              <a:rect l="l" t="t" r="r" b="b"/>
              <a:pathLst>
                <a:path w="221662" h="240576" extrusionOk="0">
                  <a:moveTo>
                    <a:pt x="105401" y="681"/>
                  </a:moveTo>
                  <a:cubicBezTo>
                    <a:pt x="37433" y="10514"/>
                    <a:pt x="2942" y="54731"/>
                    <a:pt x="15654" y="100086"/>
                  </a:cubicBezTo>
                  <a:cubicBezTo>
                    <a:pt x="26462" y="138621"/>
                    <a:pt x="-10376" y="178272"/>
                    <a:pt x="2942" y="202548"/>
                  </a:cubicBezTo>
                  <a:cubicBezTo>
                    <a:pt x="43383" y="276143"/>
                    <a:pt x="144910" y="223481"/>
                    <a:pt x="169806" y="205236"/>
                  </a:cubicBezTo>
                  <a:cubicBezTo>
                    <a:pt x="194702" y="186987"/>
                    <a:pt x="221582" y="169953"/>
                    <a:pt x="221663" y="112461"/>
                  </a:cubicBezTo>
                  <a:cubicBezTo>
                    <a:pt x="221784" y="37980"/>
                    <a:pt x="152116" y="-6080"/>
                    <a:pt x="105401" y="68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308" name="Google Shape;1308;p68"/>
          <p:cNvGrpSpPr/>
          <p:nvPr/>
        </p:nvGrpSpPr>
        <p:grpSpPr>
          <a:xfrm>
            <a:off x="5784954" y="842924"/>
            <a:ext cx="1629933" cy="1457313"/>
            <a:chOff x="5524324" y="1387039"/>
            <a:chExt cx="460524" cy="411740"/>
          </a:xfrm>
        </p:grpSpPr>
        <p:sp>
          <p:nvSpPr>
            <p:cNvPr id="1309" name="Google Shape;1309;p68"/>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10" name="Google Shape;1310;p68"/>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11" name="Google Shape;1311;p68"/>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12" name="Google Shape;1312;p68"/>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13" name="Google Shape;1313;p68"/>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14" name="Google Shape;1314;p68"/>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315" name="Google Shape;1315;p68"/>
          <p:cNvSpPr/>
          <p:nvPr/>
        </p:nvSpPr>
        <p:spPr>
          <a:xfrm rot="2096777" flipH="1">
            <a:off x="320906" y="4684987"/>
            <a:ext cx="1082061" cy="933097"/>
          </a:xfrm>
          <a:custGeom>
            <a:avLst/>
            <a:gdLst/>
            <a:ahLst/>
            <a:cxnLst/>
            <a:rect l="l" t="t" r="r" b="b"/>
            <a:pathLst>
              <a:path w="468668" h="404148" extrusionOk="0">
                <a:moveTo>
                  <a:pt x="343112" y="156"/>
                </a:moveTo>
                <a:cubicBezTo>
                  <a:pt x="319094" y="-1160"/>
                  <a:pt x="294652" y="6050"/>
                  <a:pt x="272395" y="14579"/>
                </a:cubicBezTo>
                <a:cubicBezTo>
                  <a:pt x="260213" y="19247"/>
                  <a:pt x="248251" y="24444"/>
                  <a:pt x="236342" y="29760"/>
                </a:cubicBezTo>
                <a:cubicBezTo>
                  <a:pt x="204331" y="44046"/>
                  <a:pt x="172068" y="59704"/>
                  <a:pt x="137542" y="66950"/>
                </a:cubicBezTo>
                <a:cubicBezTo>
                  <a:pt x="115187" y="71642"/>
                  <a:pt x="91755" y="72188"/>
                  <a:pt x="70242" y="63663"/>
                </a:cubicBezTo>
                <a:cubicBezTo>
                  <a:pt x="61866" y="60343"/>
                  <a:pt x="54263" y="55745"/>
                  <a:pt x="46965" y="50506"/>
                </a:cubicBezTo>
                <a:cubicBezTo>
                  <a:pt x="33656" y="40957"/>
                  <a:pt x="15146" y="43900"/>
                  <a:pt x="5598" y="57210"/>
                </a:cubicBezTo>
                <a:cubicBezTo>
                  <a:pt x="-3950" y="70520"/>
                  <a:pt x="-1006" y="89154"/>
                  <a:pt x="12303" y="98703"/>
                </a:cubicBezTo>
                <a:cubicBezTo>
                  <a:pt x="23539" y="106759"/>
                  <a:pt x="35487" y="113693"/>
                  <a:pt x="48357" y="118819"/>
                </a:cubicBezTo>
                <a:cubicBezTo>
                  <a:pt x="109757" y="143253"/>
                  <a:pt x="173562" y="122227"/>
                  <a:pt x="231281" y="97436"/>
                </a:cubicBezTo>
                <a:cubicBezTo>
                  <a:pt x="257586" y="86142"/>
                  <a:pt x="283653" y="73038"/>
                  <a:pt x="311233" y="65051"/>
                </a:cubicBezTo>
                <a:cubicBezTo>
                  <a:pt x="322442" y="61809"/>
                  <a:pt x="338242" y="57858"/>
                  <a:pt x="349690" y="63157"/>
                </a:cubicBezTo>
                <a:cubicBezTo>
                  <a:pt x="365708" y="70573"/>
                  <a:pt x="372234" y="92404"/>
                  <a:pt x="375877" y="108063"/>
                </a:cubicBezTo>
                <a:cubicBezTo>
                  <a:pt x="376820" y="112135"/>
                  <a:pt x="377699" y="116345"/>
                  <a:pt x="378407" y="120462"/>
                </a:cubicBezTo>
                <a:cubicBezTo>
                  <a:pt x="379201" y="125113"/>
                  <a:pt x="379719" y="129437"/>
                  <a:pt x="380302" y="134124"/>
                </a:cubicBezTo>
                <a:cubicBezTo>
                  <a:pt x="380877" y="138735"/>
                  <a:pt x="381537" y="144054"/>
                  <a:pt x="381949" y="148674"/>
                </a:cubicBezTo>
                <a:cubicBezTo>
                  <a:pt x="386038" y="194603"/>
                  <a:pt x="384775" y="240938"/>
                  <a:pt x="387767" y="286941"/>
                </a:cubicBezTo>
                <a:cubicBezTo>
                  <a:pt x="389969" y="320763"/>
                  <a:pt x="394778" y="354776"/>
                  <a:pt x="408894" y="385865"/>
                </a:cubicBezTo>
                <a:cubicBezTo>
                  <a:pt x="416083" y="401600"/>
                  <a:pt x="434652" y="408490"/>
                  <a:pt x="450387" y="401301"/>
                </a:cubicBezTo>
                <a:cubicBezTo>
                  <a:pt x="466122" y="394107"/>
                  <a:pt x="473012" y="375542"/>
                  <a:pt x="465819" y="359807"/>
                </a:cubicBezTo>
                <a:cubicBezTo>
                  <a:pt x="452091" y="330029"/>
                  <a:pt x="450513" y="295005"/>
                  <a:pt x="448994" y="262652"/>
                </a:cubicBezTo>
                <a:cubicBezTo>
                  <a:pt x="447460" y="229887"/>
                  <a:pt x="447266" y="197097"/>
                  <a:pt x="445201" y="164360"/>
                </a:cubicBezTo>
                <a:cubicBezTo>
                  <a:pt x="443878" y="143391"/>
                  <a:pt x="441991" y="122462"/>
                  <a:pt x="437737" y="101865"/>
                </a:cubicBezTo>
                <a:cubicBezTo>
                  <a:pt x="429248" y="60785"/>
                  <a:pt x="409671" y="18769"/>
                  <a:pt x="366894" y="4584"/>
                </a:cubicBezTo>
                <a:cubicBezTo>
                  <a:pt x="359073" y="1994"/>
                  <a:pt x="351115" y="597"/>
                  <a:pt x="343112" y="15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16" name="Google Shape;1316;p68"/>
          <p:cNvSpPr/>
          <p:nvPr/>
        </p:nvSpPr>
        <p:spPr>
          <a:xfrm rot="5400000" flipH="1">
            <a:off x="553880" y="-470789"/>
            <a:ext cx="827217" cy="1608322"/>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17" name="Google Shape;1317;p6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18" name="Google Shape;1318;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image with Caption">
  <p:cSld name="CAPTION_ONLY">
    <p:spTree>
      <p:nvGrpSpPr>
        <p:cNvPr id="1" name="Shape 1319"/>
        <p:cNvGrpSpPr/>
        <p:nvPr/>
      </p:nvGrpSpPr>
      <p:grpSpPr>
        <a:xfrm>
          <a:off x="0" y="0"/>
          <a:ext cx="0" cy="0"/>
          <a:chOff x="0" y="0"/>
          <a:chExt cx="0" cy="0"/>
        </a:xfrm>
      </p:grpSpPr>
      <p:sp>
        <p:nvSpPr>
          <p:cNvPr id="1320" name="Google Shape;1320;p69"/>
          <p:cNvSpPr>
            <a:spLocks noGrp="1"/>
          </p:cNvSpPr>
          <p:nvPr>
            <p:ph type="pic" idx="2"/>
          </p:nvPr>
        </p:nvSpPr>
        <p:spPr>
          <a:xfrm>
            <a:off x="14063" y="0"/>
            <a:ext cx="9144000" cy="5143500"/>
          </a:xfrm>
          <a:prstGeom prst="rect">
            <a:avLst/>
          </a:prstGeom>
          <a:noFill/>
          <a:ln>
            <a:noFill/>
          </a:ln>
        </p:spPr>
      </p:sp>
      <p:sp>
        <p:nvSpPr>
          <p:cNvPr id="1321" name="Google Shape;1321;p69"/>
          <p:cNvSpPr txBox="1">
            <a:spLocks noGrp="1"/>
          </p:cNvSpPr>
          <p:nvPr>
            <p:ph type="body" idx="1"/>
          </p:nvPr>
        </p:nvSpPr>
        <p:spPr>
          <a:xfrm>
            <a:off x="237581" y="2022000"/>
            <a:ext cx="3423600" cy="23286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700"/>
              <a:buNone/>
              <a:defRPr sz="3700">
                <a:solidFill>
                  <a:schemeClr val="dk1"/>
                </a:solidFill>
                <a:latin typeface="Shantell Sans ExtraBold"/>
                <a:ea typeface="Shantell Sans ExtraBold"/>
                <a:cs typeface="Shantell Sans ExtraBold"/>
                <a:sym typeface="Shantell Sans ExtraBold"/>
              </a:defRPr>
            </a:lvl1pPr>
          </a:lstStyle>
          <a:p>
            <a:endParaRPr/>
          </a:p>
        </p:txBody>
      </p:sp>
      <p:sp>
        <p:nvSpPr>
          <p:cNvPr id="1322" name="Google Shape;1322;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23"/>
        <p:cNvGrpSpPr/>
        <p:nvPr/>
      </p:nvGrpSpPr>
      <p:grpSpPr>
        <a:xfrm>
          <a:off x="0" y="0"/>
          <a:ext cx="0" cy="0"/>
          <a:chOff x="0" y="0"/>
          <a:chExt cx="0" cy="0"/>
        </a:xfrm>
      </p:grpSpPr>
      <p:sp>
        <p:nvSpPr>
          <p:cNvPr id="1324" name="Google Shape;1324;p70"/>
          <p:cNvSpPr/>
          <p:nvPr/>
        </p:nvSpPr>
        <p:spPr>
          <a:xfrm>
            <a:off x="1007691" y="267188"/>
            <a:ext cx="7128918" cy="4773090"/>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1325" name="Google Shape;1325;p70"/>
          <p:cNvGrpSpPr/>
          <p:nvPr/>
        </p:nvGrpSpPr>
        <p:grpSpPr>
          <a:xfrm>
            <a:off x="124620" y="4027514"/>
            <a:ext cx="771444" cy="1012261"/>
            <a:chOff x="2671700" y="160784"/>
            <a:chExt cx="209018" cy="274266"/>
          </a:xfrm>
        </p:grpSpPr>
        <p:sp>
          <p:nvSpPr>
            <p:cNvPr id="1326" name="Google Shape;1326;p70"/>
            <p:cNvSpPr/>
            <p:nvPr/>
          </p:nvSpPr>
          <p:spPr>
            <a:xfrm>
              <a:off x="2725059" y="160784"/>
              <a:ext cx="31597" cy="54961"/>
            </a:xfrm>
            <a:custGeom>
              <a:avLst/>
              <a:gdLst/>
              <a:ahLst/>
              <a:cxnLst/>
              <a:rect l="l" t="t" r="r" b="b"/>
              <a:pathLst>
                <a:path w="31597" h="54961" extrusionOk="0">
                  <a:moveTo>
                    <a:pt x="16217" y="22"/>
                  </a:moveTo>
                  <a:cubicBezTo>
                    <a:pt x="1437" y="1347"/>
                    <a:pt x="-10492" y="52964"/>
                    <a:pt x="14375" y="54901"/>
                  </a:cubicBezTo>
                  <a:cubicBezTo>
                    <a:pt x="42668" y="57106"/>
                    <a:pt x="30831" y="-1289"/>
                    <a:pt x="16217" y="2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27" name="Google Shape;1327;p70"/>
            <p:cNvSpPr/>
            <p:nvPr/>
          </p:nvSpPr>
          <p:spPr>
            <a:xfrm>
              <a:off x="2810228" y="256504"/>
              <a:ext cx="70490" cy="49129"/>
            </a:xfrm>
            <a:custGeom>
              <a:avLst/>
              <a:gdLst/>
              <a:ahLst/>
              <a:cxnLst/>
              <a:rect l="l" t="t" r="r" b="b"/>
              <a:pathLst>
                <a:path w="70490" h="49129" extrusionOk="0">
                  <a:moveTo>
                    <a:pt x="70364" y="12312"/>
                  </a:moveTo>
                  <a:cubicBezTo>
                    <a:pt x="66377" y="-16001"/>
                    <a:pt x="-7716" y="9265"/>
                    <a:pt x="659" y="40246"/>
                  </a:cubicBezTo>
                  <a:cubicBezTo>
                    <a:pt x="6942" y="63471"/>
                    <a:pt x="73773" y="36539"/>
                    <a:pt x="70364" y="1231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28" name="Google Shape;1328;p70"/>
            <p:cNvSpPr/>
            <p:nvPr/>
          </p:nvSpPr>
          <p:spPr>
            <a:xfrm>
              <a:off x="2680518" y="295461"/>
              <a:ext cx="46131" cy="61760"/>
            </a:xfrm>
            <a:custGeom>
              <a:avLst/>
              <a:gdLst/>
              <a:ahLst/>
              <a:cxnLst/>
              <a:rect l="l" t="t" r="r" b="b"/>
              <a:pathLst>
                <a:path w="46131" h="61760" extrusionOk="0">
                  <a:moveTo>
                    <a:pt x="42563" y="1151"/>
                  </a:moveTo>
                  <a:cubicBezTo>
                    <a:pt x="25795" y="-8329"/>
                    <a:pt x="-12597" y="43430"/>
                    <a:pt x="4130" y="57658"/>
                  </a:cubicBezTo>
                  <a:cubicBezTo>
                    <a:pt x="29568" y="79294"/>
                    <a:pt x="55853" y="8667"/>
                    <a:pt x="42563" y="115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29" name="Google Shape;1329;p70"/>
            <p:cNvSpPr/>
            <p:nvPr/>
          </p:nvSpPr>
          <p:spPr>
            <a:xfrm>
              <a:off x="2675003" y="203344"/>
              <a:ext cx="33361" cy="48990"/>
            </a:xfrm>
            <a:custGeom>
              <a:avLst/>
              <a:gdLst/>
              <a:ahLst/>
              <a:cxnLst/>
              <a:rect l="l" t="t" r="r" b="b"/>
              <a:pathLst>
                <a:path w="33361" h="48990" extrusionOk="0">
                  <a:moveTo>
                    <a:pt x="7402" y="306"/>
                  </a:moveTo>
                  <a:cubicBezTo>
                    <a:pt x="-5119" y="3785"/>
                    <a:pt x="-2804" y="56086"/>
                    <a:pt x="22464" y="48178"/>
                  </a:cubicBezTo>
                  <a:cubicBezTo>
                    <a:pt x="47737" y="40269"/>
                    <a:pt x="23246" y="-4096"/>
                    <a:pt x="7402" y="30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30" name="Google Shape;1330;p70"/>
            <p:cNvSpPr/>
            <p:nvPr/>
          </p:nvSpPr>
          <p:spPr>
            <a:xfrm>
              <a:off x="2734610" y="231957"/>
              <a:ext cx="47255" cy="59139"/>
            </a:xfrm>
            <a:custGeom>
              <a:avLst/>
              <a:gdLst/>
              <a:ahLst/>
              <a:cxnLst/>
              <a:rect l="l" t="t" r="r" b="b"/>
              <a:pathLst>
                <a:path w="47255" h="59139" extrusionOk="0">
                  <a:moveTo>
                    <a:pt x="4274" y="1399"/>
                  </a:moveTo>
                  <a:cubicBezTo>
                    <a:pt x="-2373" y="6582"/>
                    <a:pt x="-21" y="15896"/>
                    <a:pt x="2998" y="25950"/>
                  </a:cubicBezTo>
                  <a:cubicBezTo>
                    <a:pt x="6019" y="35989"/>
                    <a:pt x="9694" y="46767"/>
                    <a:pt x="15685" y="53850"/>
                  </a:cubicBezTo>
                  <a:cubicBezTo>
                    <a:pt x="26170" y="66247"/>
                    <a:pt x="52710" y="55600"/>
                    <a:pt x="46257" y="34918"/>
                  </a:cubicBezTo>
                  <a:cubicBezTo>
                    <a:pt x="44370" y="28873"/>
                    <a:pt x="34829" y="19429"/>
                    <a:pt x="25668" y="11173"/>
                  </a:cubicBezTo>
                  <a:cubicBezTo>
                    <a:pt x="17527" y="3837"/>
                    <a:pt x="9953" y="-3032"/>
                    <a:pt x="4274" y="139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31" name="Google Shape;1331;p70"/>
            <p:cNvSpPr/>
            <p:nvPr/>
          </p:nvSpPr>
          <p:spPr>
            <a:xfrm>
              <a:off x="2737281" y="326646"/>
              <a:ext cx="42894" cy="61613"/>
            </a:xfrm>
            <a:custGeom>
              <a:avLst/>
              <a:gdLst/>
              <a:ahLst/>
              <a:cxnLst/>
              <a:rect l="l" t="t" r="r" b="b"/>
              <a:pathLst>
                <a:path w="42894" h="61613" extrusionOk="0">
                  <a:moveTo>
                    <a:pt x="5885" y="880"/>
                  </a:moveTo>
                  <a:cubicBezTo>
                    <a:pt x="-1438" y="5052"/>
                    <a:pt x="-450" y="14607"/>
                    <a:pt x="1092" y="24991"/>
                  </a:cubicBezTo>
                  <a:cubicBezTo>
                    <a:pt x="2631" y="35360"/>
                    <a:pt x="4720" y="46555"/>
                    <a:pt x="9626" y="54427"/>
                  </a:cubicBezTo>
                  <a:cubicBezTo>
                    <a:pt x="18216" y="68205"/>
                    <a:pt x="46014" y="61491"/>
                    <a:pt x="42606" y="40096"/>
                  </a:cubicBezTo>
                  <a:cubicBezTo>
                    <a:pt x="41610" y="33841"/>
                    <a:pt x="33530" y="23122"/>
                    <a:pt x="25652" y="13633"/>
                  </a:cubicBezTo>
                  <a:cubicBezTo>
                    <a:pt x="18653" y="5201"/>
                    <a:pt x="12148" y="-2687"/>
                    <a:pt x="5885" y="88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32" name="Google Shape;1332;p70"/>
            <p:cNvSpPr/>
            <p:nvPr/>
          </p:nvSpPr>
          <p:spPr>
            <a:xfrm>
              <a:off x="2671700" y="394353"/>
              <a:ext cx="48456" cy="40697"/>
            </a:xfrm>
            <a:custGeom>
              <a:avLst/>
              <a:gdLst/>
              <a:ahLst/>
              <a:cxnLst/>
              <a:rect l="l" t="t" r="r" b="b"/>
              <a:pathLst>
                <a:path w="48456" h="40697" extrusionOk="0">
                  <a:moveTo>
                    <a:pt x="1261" y="2881"/>
                  </a:moveTo>
                  <a:cubicBezTo>
                    <a:pt x="-2350" y="8962"/>
                    <a:pt x="2398" y="15341"/>
                    <a:pt x="7904" y="22069"/>
                  </a:cubicBezTo>
                  <a:cubicBezTo>
                    <a:pt x="13401" y="28793"/>
                    <a:pt x="19647" y="35865"/>
                    <a:pt x="26561" y="39379"/>
                  </a:cubicBezTo>
                  <a:cubicBezTo>
                    <a:pt x="38665" y="45528"/>
                    <a:pt x="56218" y="28934"/>
                    <a:pt x="44705" y="15167"/>
                  </a:cubicBezTo>
                  <a:cubicBezTo>
                    <a:pt x="41341" y="11139"/>
                    <a:pt x="30901" y="6951"/>
                    <a:pt x="21125" y="3550"/>
                  </a:cubicBezTo>
                  <a:cubicBezTo>
                    <a:pt x="12441" y="527"/>
                    <a:pt x="4349" y="-2317"/>
                    <a:pt x="1261" y="288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333" name="Google Shape;1333;p70"/>
          <p:cNvSpPr/>
          <p:nvPr/>
        </p:nvSpPr>
        <p:spPr>
          <a:xfrm>
            <a:off x="7396407" y="0"/>
            <a:ext cx="1784010" cy="1067847"/>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34" name="Google Shape;1334;p70"/>
          <p:cNvSpPr/>
          <p:nvPr/>
        </p:nvSpPr>
        <p:spPr>
          <a:xfrm flipH="1">
            <a:off x="6709527" y="4105292"/>
            <a:ext cx="2517448" cy="1065500"/>
          </a:xfrm>
          <a:custGeom>
            <a:avLst/>
            <a:gdLst/>
            <a:ahLst/>
            <a:cxnLst/>
            <a:rect l="l" t="t" r="r" b="b"/>
            <a:pathLst>
              <a:path w="881768" h="373205" extrusionOk="0">
                <a:moveTo>
                  <a:pt x="25478" y="801"/>
                </a:moveTo>
                <a:cubicBezTo>
                  <a:pt x="9176" y="1959"/>
                  <a:pt x="420" y="10039"/>
                  <a:pt x="92" y="19418"/>
                </a:cubicBezTo>
                <a:cubicBezTo>
                  <a:pt x="-236" y="28802"/>
                  <a:pt x="-997" y="35036"/>
                  <a:pt x="24053" y="37700"/>
                </a:cubicBezTo>
                <a:cubicBezTo>
                  <a:pt x="47532" y="40197"/>
                  <a:pt x="64587" y="39983"/>
                  <a:pt x="78136" y="72591"/>
                </a:cubicBezTo>
                <a:cubicBezTo>
                  <a:pt x="97118" y="118282"/>
                  <a:pt x="77861" y="187905"/>
                  <a:pt x="135773" y="215587"/>
                </a:cubicBezTo>
                <a:cubicBezTo>
                  <a:pt x="204604" y="248482"/>
                  <a:pt x="269118" y="159431"/>
                  <a:pt x="332755" y="168564"/>
                </a:cubicBezTo>
                <a:cubicBezTo>
                  <a:pt x="373451" y="174405"/>
                  <a:pt x="375730" y="314964"/>
                  <a:pt x="457332" y="325930"/>
                </a:cubicBezTo>
                <a:cubicBezTo>
                  <a:pt x="532400" y="336018"/>
                  <a:pt x="658006" y="226270"/>
                  <a:pt x="725439" y="229941"/>
                </a:cubicBezTo>
                <a:cubicBezTo>
                  <a:pt x="792998" y="233617"/>
                  <a:pt x="816749" y="293877"/>
                  <a:pt x="839487" y="343536"/>
                </a:cubicBezTo>
                <a:cubicBezTo>
                  <a:pt x="853222" y="373540"/>
                  <a:pt x="867480" y="375050"/>
                  <a:pt x="875507" y="372221"/>
                </a:cubicBezTo>
                <a:cubicBezTo>
                  <a:pt x="883535" y="369395"/>
                  <a:pt x="882373" y="349960"/>
                  <a:pt x="880049" y="343260"/>
                </a:cubicBezTo>
                <a:cubicBezTo>
                  <a:pt x="860201" y="285967"/>
                  <a:pt x="803479" y="192107"/>
                  <a:pt x="719962" y="186128"/>
                </a:cubicBezTo>
                <a:cubicBezTo>
                  <a:pt x="625871" y="179392"/>
                  <a:pt x="515945" y="298735"/>
                  <a:pt x="453425" y="265087"/>
                </a:cubicBezTo>
                <a:cubicBezTo>
                  <a:pt x="407160" y="240191"/>
                  <a:pt x="429764" y="68757"/>
                  <a:pt x="276490" y="124811"/>
                </a:cubicBezTo>
                <a:cubicBezTo>
                  <a:pt x="213809" y="147736"/>
                  <a:pt x="183444" y="176955"/>
                  <a:pt x="158645" y="169025"/>
                </a:cubicBezTo>
                <a:cubicBezTo>
                  <a:pt x="118245" y="156112"/>
                  <a:pt x="143651" y="114420"/>
                  <a:pt x="119901" y="55062"/>
                </a:cubicBezTo>
                <a:cubicBezTo>
                  <a:pt x="97110" y="-1907"/>
                  <a:pt x="60519" y="-1680"/>
                  <a:pt x="25478" y="80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35" name="Google Shape;1335;p70"/>
          <p:cNvSpPr/>
          <p:nvPr/>
        </p:nvSpPr>
        <p:spPr>
          <a:xfrm rot="-1397083">
            <a:off x="84901" y="-356730"/>
            <a:ext cx="1488673" cy="959602"/>
          </a:xfrm>
          <a:custGeom>
            <a:avLst/>
            <a:gdLst/>
            <a:ahLst/>
            <a:cxnLst/>
            <a:rect l="l" t="t" r="r" b="b"/>
            <a:pathLst>
              <a:path w="401004" h="258488" extrusionOk="0">
                <a:moveTo>
                  <a:pt x="397771" y="163903"/>
                </a:moveTo>
                <a:cubicBezTo>
                  <a:pt x="413316" y="196499"/>
                  <a:pt x="369070" y="212894"/>
                  <a:pt x="344457" y="224856"/>
                </a:cubicBezTo>
                <a:cubicBezTo>
                  <a:pt x="324217" y="234725"/>
                  <a:pt x="270781" y="269066"/>
                  <a:pt x="231353" y="255262"/>
                </a:cubicBezTo>
                <a:cubicBezTo>
                  <a:pt x="191924" y="241461"/>
                  <a:pt x="200425" y="179080"/>
                  <a:pt x="182613" y="169113"/>
                </a:cubicBezTo>
                <a:cubicBezTo>
                  <a:pt x="159053" y="155908"/>
                  <a:pt x="80884" y="207405"/>
                  <a:pt x="35585" y="186043"/>
                </a:cubicBezTo>
                <a:cubicBezTo>
                  <a:pt x="-23882" y="157981"/>
                  <a:pt x="3282" y="-3786"/>
                  <a:pt x="30161" y="68"/>
                </a:cubicBezTo>
                <a:cubicBezTo>
                  <a:pt x="72504" y="6136"/>
                  <a:pt x="10406" y="116322"/>
                  <a:pt x="47892" y="145954"/>
                </a:cubicBezTo>
                <a:cubicBezTo>
                  <a:pt x="79589" y="170984"/>
                  <a:pt x="159741" y="102854"/>
                  <a:pt x="210991" y="117722"/>
                </a:cubicBezTo>
                <a:cubicBezTo>
                  <a:pt x="262240" y="132587"/>
                  <a:pt x="241473" y="188455"/>
                  <a:pt x="256006" y="197438"/>
                </a:cubicBezTo>
                <a:cubicBezTo>
                  <a:pt x="268029" y="204846"/>
                  <a:pt x="291508" y="190014"/>
                  <a:pt x="331706" y="166680"/>
                </a:cubicBezTo>
                <a:cubicBezTo>
                  <a:pt x="346522" y="158078"/>
                  <a:pt x="382226" y="131308"/>
                  <a:pt x="397771" y="16390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336" name="Google Shape;1336;p70"/>
          <p:cNvSpPr txBox="1">
            <a:spLocks noGrp="1"/>
          </p:cNvSpPr>
          <p:nvPr>
            <p:ph type="title" hasCustomPrompt="1"/>
          </p:nvPr>
        </p:nvSpPr>
        <p:spPr>
          <a:xfrm>
            <a:off x="311738" y="878792"/>
            <a:ext cx="8520600" cy="2526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37" name="Google Shape;1337;p70"/>
          <p:cNvSpPr txBox="1">
            <a:spLocks noGrp="1"/>
          </p:cNvSpPr>
          <p:nvPr>
            <p:ph type="body" idx="1"/>
          </p:nvPr>
        </p:nvSpPr>
        <p:spPr>
          <a:xfrm>
            <a:off x="311738" y="3511400"/>
            <a:ext cx="8520600" cy="753300"/>
          </a:xfrm>
          <a:prstGeom prst="rect">
            <a:avLst/>
          </a:prstGeom>
        </p:spPr>
        <p:txBody>
          <a:bodyPr spcFirstLastPara="1" wrap="square" lIns="91425" tIns="91425" rIns="91425" bIns="91425" anchor="t" anchorCtr="0">
            <a:normAutofit/>
          </a:bodyPr>
          <a:lstStyle>
            <a:lvl1pPr marL="457200" lvl="0" indent="-336550" algn="ctr">
              <a:spcBef>
                <a:spcPts val="0"/>
              </a:spcBef>
              <a:spcAft>
                <a:spcPts val="0"/>
              </a:spcAft>
              <a:buSzPts val="1700"/>
              <a:buChar char="●"/>
              <a:defRPr/>
            </a:lvl1pPr>
            <a:lvl2pPr marL="914400" lvl="1" indent="-336550" algn="ctr">
              <a:spcBef>
                <a:spcPts val="0"/>
              </a:spcBef>
              <a:spcAft>
                <a:spcPts val="0"/>
              </a:spcAft>
              <a:buSzPts val="1700"/>
              <a:buChar char="○"/>
              <a:defRPr/>
            </a:lvl2pPr>
            <a:lvl3pPr marL="1371600" lvl="2" indent="-336550" algn="ctr">
              <a:spcBef>
                <a:spcPts val="0"/>
              </a:spcBef>
              <a:spcAft>
                <a:spcPts val="0"/>
              </a:spcAft>
              <a:buSzPts val="1700"/>
              <a:buChar char="■"/>
              <a:defRPr/>
            </a:lvl3pPr>
            <a:lvl4pPr marL="1828800" lvl="3" indent="-336550" algn="ctr">
              <a:spcBef>
                <a:spcPts val="0"/>
              </a:spcBef>
              <a:spcAft>
                <a:spcPts val="0"/>
              </a:spcAft>
              <a:buSzPts val="1700"/>
              <a:buChar char="●"/>
              <a:defRPr/>
            </a:lvl4pPr>
            <a:lvl5pPr marL="2286000" lvl="4" indent="-336550" algn="ctr">
              <a:spcBef>
                <a:spcPts val="0"/>
              </a:spcBef>
              <a:spcAft>
                <a:spcPts val="0"/>
              </a:spcAft>
              <a:buSzPts val="1700"/>
              <a:buChar char="○"/>
              <a:defRPr/>
            </a:lvl5pPr>
            <a:lvl6pPr marL="2743200" lvl="5" indent="-336550" algn="ctr">
              <a:spcBef>
                <a:spcPts val="0"/>
              </a:spcBef>
              <a:spcAft>
                <a:spcPts val="0"/>
              </a:spcAft>
              <a:buSzPts val="1700"/>
              <a:buChar char="■"/>
              <a:defRPr/>
            </a:lvl6pPr>
            <a:lvl7pPr marL="3200400" lvl="6" indent="-336550" algn="ctr">
              <a:spcBef>
                <a:spcPts val="0"/>
              </a:spcBef>
              <a:spcAft>
                <a:spcPts val="0"/>
              </a:spcAft>
              <a:buSzPts val="1700"/>
              <a:buChar char="●"/>
              <a:defRPr/>
            </a:lvl7pPr>
            <a:lvl8pPr marL="3657600" lvl="7" indent="-336550" algn="ctr">
              <a:spcBef>
                <a:spcPts val="0"/>
              </a:spcBef>
              <a:spcAft>
                <a:spcPts val="0"/>
              </a:spcAft>
              <a:buSzPts val="1700"/>
              <a:buChar char="○"/>
              <a:defRPr/>
            </a:lvl8pPr>
            <a:lvl9pPr marL="4114800" lvl="8" indent="-336550" algn="ctr">
              <a:spcBef>
                <a:spcPts val="0"/>
              </a:spcBef>
              <a:spcAft>
                <a:spcPts val="0"/>
              </a:spcAft>
              <a:buSzPts val="1700"/>
              <a:buChar char="■"/>
              <a:defRPr/>
            </a:lvl9pPr>
          </a:lstStyle>
          <a:p>
            <a:endParaRPr/>
          </a:p>
        </p:txBody>
      </p:sp>
      <p:sp>
        <p:nvSpPr>
          <p:cNvPr id="1338" name="Google Shape;1338;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9"/>
        <p:cNvGrpSpPr/>
        <p:nvPr/>
      </p:nvGrpSpPr>
      <p:grpSpPr>
        <a:xfrm>
          <a:off x="0" y="0"/>
          <a:ext cx="0" cy="0"/>
          <a:chOff x="0" y="0"/>
          <a:chExt cx="0" cy="0"/>
        </a:xfrm>
      </p:grpSpPr>
      <p:sp>
        <p:nvSpPr>
          <p:cNvPr id="1340" name="Google Shape;1340;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Z SlidesMania - Do not remove">
  <p:cSld name="BLANK_1">
    <p:spTree>
      <p:nvGrpSpPr>
        <p:cNvPr id="1" name="Shape 1341"/>
        <p:cNvGrpSpPr/>
        <p:nvPr/>
      </p:nvGrpSpPr>
      <p:grpSpPr>
        <a:xfrm>
          <a:off x="0" y="0"/>
          <a:ext cx="0" cy="0"/>
          <a:chOff x="0" y="0"/>
          <a:chExt cx="0" cy="0"/>
        </a:xfrm>
      </p:grpSpPr>
      <p:sp>
        <p:nvSpPr>
          <p:cNvPr id="1342" name="Google Shape;1342;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343" name="Google Shape;1343;p72"/>
          <p:cNvGrpSpPr/>
          <p:nvPr/>
        </p:nvGrpSpPr>
        <p:grpSpPr>
          <a:xfrm>
            <a:off x="0" y="0"/>
            <a:ext cx="9144000" cy="5143500"/>
            <a:chOff x="0" y="0"/>
            <a:chExt cx="12192000" cy="6858000"/>
          </a:xfrm>
        </p:grpSpPr>
        <p:sp>
          <p:nvSpPr>
            <p:cNvPr id="1344" name="Google Shape;1344;p72"/>
            <p:cNvSpPr/>
            <p:nvPr/>
          </p:nvSpPr>
          <p:spPr>
            <a:xfrm>
              <a:off x="0" y="0"/>
              <a:ext cx="12192000" cy="68580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45" name="Google Shape;1345;p72"/>
            <p:cNvSpPr txBox="1"/>
            <p:nvPr/>
          </p:nvSpPr>
          <p:spPr>
            <a:xfrm>
              <a:off x="463500" y="2858044"/>
              <a:ext cx="8956500" cy="3830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700" b="1">
                  <a:solidFill>
                    <a:srgbClr val="3F3F3F"/>
                  </a:solidFill>
                  <a:latin typeface="Poppins"/>
                  <a:ea typeface="Poppins"/>
                  <a:cs typeface="Poppins"/>
                  <a:sym typeface="Poppins"/>
                </a:rPr>
                <a:t>Free </a:t>
              </a:r>
              <a:r>
                <a:rPr lang="en" sz="2700">
                  <a:solidFill>
                    <a:srgbClr val="3F3F3F"/>
                  </a:solidFill>
                  <a:latin typeface="Poppins"/>
                  <a:ea typeface="Poppins"/>
                  <a:cs typeface="Poppins"/>
                  <a:sym typeface="Poppins"/>
                </a:rPr>
                <a:t>themes and templates for </a:t>
              </a:r>
              <a:r>
                <a:rPr lang="en" sz="2700" b="1">
                  <a:solidFill>
                    <a:srgbClr val="3F3F3F"/>
                  </a:solidFill>
                  <a:latin typeface="Poppins"/>
                  <a:ea typeface="Poppins"/>
                  <a:cs typeface="Poppins"/>
                  <a:sym typeface="Poppins"/>
                </a:rPr>
                <a:t>Google Slides</a:t>
              </a:r>
              <a:r>
                <a:rPr lang="en" sz="2700">
                  <a:solidFill>
                    <a:srgbClr val="3F3F3F"/>
                  </a:solidFill>
                  <a:latin typeface="Poppins"/>
                  <a:ea typeface="Poppins"/>
                  <a:cs typeface="Poppins"/>
                  <a:sym typeface="Poppins"/>
                </a:rPr>
                <a:t> or </a:t>
              </a:r>
              <a:r>
                <a:rPr lang="en" sz="2700" b="1">
                  <a:solidFill>
                    <a:srgbClr val="3F3F3F"/>
                  </a:solidFill>
                  <a:latin typeface="Poppins"/>
                  <a:ea typeface="Poppins"/>
                  <a:cs typeface="Poppins"/>
                  <a:sym typeface="Poppins"/>
                </a:rPr>
                <a:t>PowerPoint</a:t>
              </a:r>
              <a:endParaRPr sz="2700" b="1">
                <a:solidFill>
                  <a:srgbClr val="3F3F3F"/>
                </a:solidFill>
                <a:latin typeface="Poppins"/>
                <a:ea typeface="Poppins"/>
                <a:cs typeface="Poppins"/>
                <a:sym typeface="Poppins"/>
              </a:endParaRPr>
            </a:p>
            <a:p>
              <a:pPr marL="0" marR="0" lvl="0" indent="0" algn="l" rtl="0">
                <a:spcBef>
                  <a:spcPts val="0"/>
                </a:spcBef>
                <a:spcAft>
                  <a:spcPts val="0"/>
                </a:spcAft>
                <a:buNone/>
              </a:pPr>
              <a:endParaRPr sz="2700" b="1">
                <a:solidFill>
                  <a:srgbClr val="3F3F3F"/>
                </a:solidFill>
                <a:latin typeface="Poppins"/>
                <a:ea typeface="Poppins"/>
                <a:cs typeface="Poppins"/>
                <a:sym typeface="Poppins"/>
              </a:endParaRPr>
            </a:p>
            <a:p>
              <a:pPr marL="0" marR="0" lvl="0" indent="0" algn="l" rtl="0">
                <a:spcBef>
                  <a:spcPts val="0"/>
                </a:spcBef>
                <a:spcAft>
                  <a:spcPts val="0"/>
                </a:spcAft>
                <a:buNone/>
              </a:pPr>
              <a:endParaRPr sz="2700" b="1">
                <a:solidFill>
                  <a:srgbClr val="3F3F3F"/>
                </a:solidFill>
                <a:latin typeface="Poppins"/>
                <a:ea typeface="Poppins"/>
                <a:cs typeface="Poppins"/>
                <a:sym typeface="Poppins"/>
              </a:endParaRPr>
            </a:p>
            <a:p>
              <a:pPr marL="0" marR="0" lvl="0" indent="0" algn="l" rtl="0">
                <a:spcBef>
                  <a:spcPts val="0"/>
                </a:spcBef>
                <a:spcAft>
                  <a:spcPts val="0"/>
                </a:spcAft>
                <a:buNone/>
              </a:pPr>
              <a:r>
                <a:rPr lang="en" sz="2300" b="1">
                  <a:solidFill>
                    <a:srgbClr val="FFCB25"/>
                  </a:solidFill>
                  <a:latin typeface="Poppins"/>
                  <a:ea typeface="Poppins"/>
                  <a:cs typeface="Poppins"/>
                  <a:sym typeface="Poppins"/>
                </a:rPr>
                <a:t>NOT to be sold as is or modified!</a:t>
              </a:r>
              <a:endParaRPr sz="2300" b="1">
                <a:solidFill>
                  <a:srgbClr val="FFCB25"/>
                </a:solidFill>
                <a:latin typeface="Poppins"/>
                <a:ea typeface="Poppins"/>
                <a:cs typeface="Poppins"/>
                <a:sym typeface="Poppins"/>
              </a:endParaRPr>
            </a:p>
            <a:p>
              <a:pPr marL="0" lvl="0" indent="0" algn="l" rtl="0">
                <a:spcBef>
                  <a:spcPts val="0"/>
                </a:spcBef>
                <a:spcAft>
                  <a:spcPts val="0"/>
                </a:spcAft>
                <a:buNone/>
              </a:pPr>
              <a:r>
                <a:rPr lang="en" sz="2000">
                  <a:solidFill>
                    <a:srgbClr val="3F3F3F"/>
                  </a:solidFill>
                  <a:latin typeface="Poppins"/>
                  <a:ea typeface="Poppins"/>
                  <a:cs typeface="Poppins"/>
                  <a:sym typeface="Poppins"/>
                </a:rPr>
                <a:t>Read </a:t>
              </a:r>
              <a:r>
                <a:rPr lang="en" sz="2000" u="sng">
                  <a:solidFill>
                    <a:srgbClr val="3F3F3F"/>
                  </a:solidFill>
                  <a:latin typeface="Poppins"/>
                  <a:ea typeface="Poppins"/>
                  <a:cs typeface="Poppins"/>
                  <a:sym typeface="Poppins"/>
                  <a:hlinkClick r:id="rId2">
                    <a:extLst>
                      <a:ext uri="{A12FA001-AC4F-418D-AE19-62706E023703}">
                        <ahyp:hlinkClr xmlns:ahyp="http://schemas.microsoft.com/office/drawing/2018/hyperlinkcolor" val="tx"/>
                      </a:ext>
                    </a:extLst>
                  </a:hlinkClick>
                </a:rPr>
                <a:t>FAQ</a:t>
              </a:r>
              <a:r>
                <a:rPr lang="en" sz="3300" b="1">
                  <a:solidFill>
                    <a:srgbClr val="FFCB25"/>
                  </a:solidFill>
                  <a:latin typeface="Poppins"/>
                  <a:ea typeface="Poppins"/>
                  <a:cs typeface="Poppins"/>
                  <a:sym typeface="Poppins"/>
                </a:rPr>
                <a:t> </a:t>
              </a:r>
              <a:r>
                <a:rPr lang="en" sz="2000">
                  <a:solidFill>
                    <a:srgbClr val="3F3F3F"/>
                  </a:solidFill>
                  <a:latin typeface="Poppins"/>
                  <a:ea typeface="Poppins"/>
                  <a:cs typeface="Poppins"/>
                  <a:sym typeface="Poppins"/>
                </a:rPr>
                <a:t>on slidesmania.com</a:t>
              </a:r>
              <a:endParaRPr sz="2000">
                <a:solidFill>
                  <a:srgbClr val="3F3F3F"/>
                </a:solidFill>
                <a:latin typeface="Poppins"/>
                <a:ea typeface="Poppins"/>
                <a:cs typeface="Poppins"/>
                <a:sym typeface="Poppins"/>
              </a:endParaRPr>
            </a:p>
            <a:p>
              <a:pPr marL="0" lvl="0" indent="0" algn="l" rtl="0">
                <a:spcBef>
                  <a:spcPts val="0"/>
                </a:spcBef>
                <a:spcAft>
                  <a:spcPts val="0"/>
                </a:spcAft>
                <a:buNone/>
              </a:pPr>
              <a:r>
                <a:rPr lang="en" sz="1500">
                  <a:solidFill>
                    <a:srgbClr val="3F3F3F"/>
                  </a:solidFill>
                  <a:latin typeface="Poppins"/>
                  <a:ea typeface="Poppins"/>
                  <a:cs typeface="Poppins"/>
                  <a:sym typeface="Poppins"/>
                </a:rPr>
                <a:t>Do not remove the slidesmania.com text on the sides.</a:t>
              </a:r>
              <a:endParaRPr sz="1500">
                <a:solidFill>
                  <a:srgbClr val="3F3F3F"/>
                </a:solidFill>
                <a:latin typeface="Poppins"/>
                <a:ea typeface="Poppins"/>
                <a:cs typeface="Poppins"/>
                <a:sym typeface="Poppins"/>
              </a:endParaRPr>
            </a:p>
          </p:txBody>
        </p:sp>
        <p:cxnSp>
          <p:nvCxnSpPr>
            <p:cNvPr id="1346" name="Google Shape;1346;p72"/>
            <p:cNvCxnSpPr/>
            <p:nvPr/>
          </p:nvCxnSpPr>
          <p:spPr>
            <a:xfrm>
              <a:off x="10423367" y="5688858"/>
              <a:ext cx="1495200" cy="12900"/>
            </a:xfrm>
            <a:prstGeom prst="straightConnector1">
              <a:avLst/>
            </a:prstGeom>
            <a:noFill/>
            <a:ln w="28575" cap="flat" cmpd="sng">
              <a:solidFill>
                <a:srgbClr val="FFCB25"/>
              </a:solidFill>
              <a:prstDash val="solid"/>
              <a:round/>
              <a:headEnd type="none" w="med" len="med"/>
              <a:tailEnd type="none" w="med" len="med"/>
            </a:ln>
          </p:spPr>
        </p:cxnSp>
        <p:pic>
          <p:nvPicPr>
            <p:cNvPr id="1347" name="Google Shape;1347;p72">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1348" name="Google Shape;1348;p72">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1349" name="Google Shape;1349;p72">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1350" name="Google Shape;1350;p72">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1351" name="Google Shape;1351;p72"/>
            <p:cNvSpPr txBox="1"/>
            <p:nvPr/>
          </p:nvSpPr>
          <p:spPr>
            <a:xfrm>
              <a:off x="7072500" y="4813375"/>
              <a:ext cx="4915500" cy="1001100"/>
            </a:xfrm>
            <a:prstGeom prst="rect">
              <a:avLst/>
            </a:prstGeom>
            <a:noFill/>
            <a:ln>
              <a:noFill/>
            </a:ln>
          </p:spPr>
          <p:txBody>
            <a:bodyPr spcFirstLastPara="1" wrap="square" lIns="68575" tIns="68575" rIns="68575" bIns="68575" anchor="t" anchorCtr="0">
              <a:noAutofit/>
            </a:bodyPr>
            <a:lstStyle/>
            <a:p>
              <a:pPr marL="0" lvl="0" indent="0" algn="r" rtl="0">
                <a:spcBef>
                  <a:spcPts val="0"/>
                </a:spcBef>
                <a:spcAft>
                  <a:spcPts val="0"/>
                </a:spcAft>
                <a:buNone/>
              </a:pPr>
              <a:r>
                <a:rPr lang="en" sz="1800" b="1">
                  <a:solidFill>
                    <a:srgbClr val="252525"/>
                  </a:solidFill>
                  <a:latin typeface="Homemade Apple"/>
                  <a:ea typeface="Homemade Apple"/>
                  <a:cs typeface="Homemade Apple"/>
                  <a:sym typeface="Homemade Apple"/>
                </a:rPr>
                <a:t>Sharing is caring!</a:t>
              </a:r>
              <a:endParaRPr sz="1800" b="1">
                <a:solidFill>
                  <a:srgbClr val="252525"/>
                </a:solidFill>
                <a:latin typeface="Homemade Apple"/>
                <a:ea typeface="Homemade Apple"/>
                <a:cs typeface="Homemade Apple"/>
                <a:sym typeface="Homemade Apple"/>
              </a:endParaRPr>
            </a:p>
          </p:txBody>
        </p:sp>
      </p:grpSp>
      <p:pic>
        <p:nvPicPr>
          <p:cNvPr id="1352" name="Google Shape;1352;p72"/>
          <p:cNvPicPr preferRelativeResize="0"/>
          <p:nvPr/>
        </p:nvPicPr>
        <p:blipFill rotWithShape="1">
          <a:blip r:embed="rId11">
            <a:alphaModFix/>
          </a:blip>
          <a:srcRect t="16256" b="20906"/>
          <a:stretch/>
        </p:blipFill>
        <p:spPr>
          <a:xfrm>
            <a:off x="93806" y="370294"/>
            <a:ext cx="6179850" cy="155334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3.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70" r:id="rId22"/>
    <p:sldLayoutId id="2147483671" r:id="rId23"/>
    <p:sldLayoutId id="2147483672" r:id="rId24"/>
    <p:sldLayoutId id="2147483673" r:id="rId25"/>
    <p:sldLayoutId id="2147483674" r:id="rId26"/>
    <p:sldLayoutId id="2147483675" r:id="rId27"/>
    <p:sldLayoutId id="214748367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5"/>
        <p:cNvGrpSpPr/>
        <p:nvPr/>
      </p:nvGrpSpPr>
      <p:grpSpPr>
        <a:xfrm>
          <a:off x="0" y="0"/>
          <a:ext cx="0" cy="0"/>
          <a:chOff x="0" y="0"/>
          <a:chExt cx="0" cy="0"/>
        </a:xfrm>
      </p:grpSpPr>
      <p:sp>
        <p:nvSpPr>
          <p:cNvPr id="226" name="Google Shape;22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1pPr>
            <a:lvl2pPr lvl="1">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2pPr>
            <a:lvl3pPr lvl="2">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3pPr>
            <a:lvl4pPr lvl="3">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4pPr>
            <a:lvl5pPr lvl="4">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5pPr>
            <a:lvl6pPr lvl="5">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6pPr>
            <a:lvl7pPr lvl="6">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7pPr>
            <a:lvl8pPr lvl="7">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8pPr>
            <a:lvl9pPr lvl="8">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9pPr>
          </a:lstStyle>
          <a:p>
            <a:endParaRPr/>
          </a:p>
        </p:txBody>
      </p:sp>
      <p:sp>
        <p:nvSpPr>
          <p:cNvPr id="227" name="Google Shape;227;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1pPr>
            <a:lvl2pPr marL="914400" lvl="1"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2pPr>
            <a:lvl3pPr marL="1371600" lvl="2"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3pPr>
            <a:lvl4pPr marL="1828800" lvl="3"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4pPr>
            <a:lvl5pPr marL="2286000" lvl="4"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5pPr>
            <a:lvl6pPr marL="2743200" lvl="5"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6pPr>
            <a:lvl7pPr marL="3200400" lvl="6"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7pPr>
            <a:lvl8pPr marL="3657600" lvl="7"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8pPr>
            <a:lvl9pPr marL="4114800" lvl="8"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9pPr>
          </a:lstStyle>
          <a:p>
            <a:endParaRPr/>
          </a:p>
        </p:txBody>
      </p:sp>
      <p:sp>
        <p:nvSpPr>
          <p:cNvPr id="228" name="Google Shape;22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29" name="Google Shape;229;p31"/>
          <p:cNvSpPr/>
          <p:nvPr/>
        </p:nvSpPr>
        <p:spPr>
          <a:xfrm rot="5400000">
            <a:off x="-346966" y="4589543"/>
            <a:ext cx="848509" cy="85887"/>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30" name="Google Shape;230;p31"/>
          <p:cNvSpPr txBox="1"/>
          <p:nvPr/>
        </p:nvSpPr>
        <p:spPr>
          <a:xfrm>
            <a:off x="7448850" y="10069"/>
            <a:ext cx="1695000" cy="307800"/>
          </a:xfrm>
          <a:prstGeom prst="rect">
            <a:avLst/>
          </a:prstGeom>
          <a:solidFill>
            <a:schemeClr val="lt1"/>
          </a:solidFill>
          <a:ln>
            <a:noFill/>
          </a:ln>
        </p:spPr>
        <p:txBody>
          <a:bodyPr spcFirstLastPara="1" wrap="square" lIns="68575" tIns="68575" rIns="68575" bIns="68575" anchor="t" anchorCtr="0">
            <a:spAutoFit/>
          </a:bodyPr>
          <a:lstStyle/>
          <a:p>
            <a:pPr marL="0" lvl="0" indent="0" algn="r" rtl="0">
              <a:spcBef>
                <a:spcPts val="0"/>
              </a:spcBef>
              <a:spcAft>
                <a:spcPts val="0"/>
              </a:spcAft>
              <a:buNone/>
            </a:pPr>
            <a:r>
              <a:rPr lang="en" sz="1100">
                <a:solidFill>
                  <a:schemeClr val="lt1"/>
                </a:solidFill>
              </a:rPr>
              <a:t>slidesmania.com</a:t>
            </a:r>
            <a:endParaRPr sz="1100">
              <a:solidFill>
                <a:schemeClr val="lt1"/>
              </a:solidFill>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89"/>
        <p:cNvGrpSpPr/>
        <p:nvPr/>
      </p:nvGrpSpPr>
      <p:grpSpPr>
        <a:xfrm>
          <a:off x="0" y="0"/>
          <a:ext cx="0" cy="0"/>
          <a:chOff x="0" y="0"/>
          <a:chExt cx="0" cy="0"/>
        </a:xfrm>
      </p:grpSpPr>
      <p:sp>
        <p:nvSpPr>
          <p:cNvPr id="790" name="Google Shape;790;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1pPr>
            <a:lvl2pPr lvl="1">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2pPr>
            <a:lvl3pPr lvl="2">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3pPr>
            <a:lvl4pPr lvl="3">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4pPr>
            <a:lvl5pPr lvl="4">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5pPr>
            <a:lvl6pPr lvl="5">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6pPr>
            <a:lvl7pPr lvl="6">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7pPr>
            <a:lvl8pPr lvl="7">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8pPr>
            <a:lvl9pPr lvl="8">
              <a:spcBef>
                <a:spcPts val="0"/>
              </a:spcBef>
              <a:spcAft>
                <a:spcPts val="0"/>
              </a:spcAft>
              <a:buClr>
                <a:schemeClr val="dk1"/>
              </a:buClr>
              <a:buSzPts val="3800"/>
              <a:buFont typeface="Shantell Sans ExtraBold"/>
              <a:buNone/>
              <a:defRPr sz="3800">
                <a:solidFill>
                  <a:schemeClr val="dk1"/>
                </a:solidFill>
                <a:latin typeface="Shantell Sans ExtraBold"/>
                <a:ea typeface="Shantell Sans ExtraBold"/>
                <a:cs typeface="Shantell Sans ExtraBold"/>
                <a:sym typeface="Shantell Sans ExtraBold"/>
              </a:defRPr>
            </a:lvl9pPr>
          </a:lstStyle>
          <a:p>
            <a:endParaRPr/>
          </a:p>
        </p:txBody>
      </p:sp>
      <p:sp>
        <p:nvSpPr>
          <p:cNvPr id="791" name="Google Shape;791;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1pPr>
            <a:lvl2pPr marL="914400" lvl="1"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2pPr>
            <a:lvl3pPr marL="1371600" lvl="2"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3pPr>
            <a:lvl4pPr marL="1828800" lvl="3"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4pPr>
            <a:lvl5pPr marL="2286000" lvl="4"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5pPr>
            <a:lvl6pPr marL="2743200" lvl="5"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6pPr>
            <a:lvl7pPr marL="3200400" lvl="6"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7pPr>
            <a:lvl8pPr marL="3657600" lvl="7"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8pPr>
            <a:lvl9pPr marL="4114800" lvl="8" indent="-336550">
              <a:lnSpc>
                <a:spcPct val="115000"/>
              </a:lnSpc>
              <a:spcBef>
                <a:spcPts val="0"/>
              </a:spcBef>
              <a:spcAft>
                <a:spcPts val="0"/>
              </a:spcAft>
              <a:buClr>
                <a:schemeClr val="dk2"/>
              </a:buClr>
              <a:buSzPts val="1700"/>
              <a:buFont typeface="Shantell Sans"/>
              <a:buChar char="■"/>
              <a:defRPr sz="1700">
                <a:solidFill>
                  <a:schemeClr val="dk2"/>
                </a:solidFill>
                <a:latin typeface="Shantell Sans"/>
                <a:ea typeface="Shantell Sans"/>
                <a:cs typeface="Shantell Sans"/>
                <a:sym typeface="Shantell Sans"/>
              </a:defRPr>
            </a:lvl9pPr>
          </a:lstStyle>
          <a:p>
            <a:endParaRPr/>
          </a:p>
        </p:txBody>
      </p:sp>
      <p:sp>
        <p:nvSpPr>
          <p:cNvPr id="792" name="Google Shape;792;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93" name="Google Shape;793;p52"/>
          <p:cNvSpPr/>
          <p:nvPr/>
        </p:nvSpPr>
        <p:spPr>
          <a:xfrm rot="5400000">
            <a:off x="-346966" y="4589543"/>
            <a:ext cx="848509" cy="85887"/>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794" name="Google Shape;794;p52"/>
          <p:cNvSpPr txBox="1"/>
          <p:nvPr/>
        </p:nvSpPr>
        <p:spPr>
          <a:xfrm>
            <a:off x="7448850" y="10069"/>
            <a:ext cx="1695000" cy="307800"/>
          </a:xfrm>
          <a:prstGeom prst="rect">
            <a:avLst/>
          </a:prstGeom>
          <a:solidFill>
            <a:schemeClr val="lt1"/>
          </a:solidFill>
          <a:ln>
            <a:noFill/>
          </a:ln>
        </p:spPr>
        <p:txBody>
          <a:bodyPr spcFirstLastPara="1" wrap="square" lIns="68575" tIns="68575" rIns="68575" bIns="68575" anchor="t" anchorCtr="0">
            <a:spAutoFit/>
          </a:bodyPr>
          <a:lstStyle/>
          <a:p>
            <a:pPr marL="0" lvl="0" indent="0" algn="r" rtl="0">
              <a:spcBef>
                <a:spcPts val="0"/>
              </a:spcBef>
              <a:spcAft>
                <a:spcPts val="0"/>
              </a:spcAft>
              <a:buNone/>
            </a:pPr>
            <a:r>
              <a:rPr lang="en" sz="1100">
                <a:solidFill>
                  <a:schemeClr val="lt1"/>
                </a:solidFill>
              </a:rPr>
              <a:t>slidesmania.com</a:t>
            </a:r>
            <a:endParaRPr sz="1100">
              <a:solidFill>
                <a:schemeClr val="lt1"/>
              </a:solidFill>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37.jpg"/><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6.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59.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hyperlink" Target="https://picturingwriting.org/effectiveness/" TargetMode="External"/><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6"/>
        <p:cNvGrpSpPr/>
        <p:nvPr/>
      </p:nvGrpSpPr>
      <p:grpSpPr>
        <a:xfrm>
          <a:off x="0" y="0"/>
          <a:ext cx="0" cy="0"/>
          <a:chOff x="0" y="0"/>
          <a:chExt cx="0" cy="0"/>
        </a:xfrm>
      </p:grpSpPr>
      <p:sp>
        <p:nvSpPr>
          <p:cNvPr id="1357" name="Google Shape;1357;p73"/>
          <p:cNvSpPr txBox="1">
            <a:spLocks noGrp="1"/>
          </p:cNvSpPr>
          <p:nvPr>
            <p:ph type="ctrTitle"/>
          </p:nvPr>
        </p:nvSpPr>
        <p:spPr>
          <a:xfrm>
            <a:off x="1680302" y="1188925"/>
            <a:ext cx="5783400" cy="1457400"/>
          </a:xfrm>
          <a:prstGeom prst="rect">
            <a:avLst/>
          </a:prstGeom>
          <a:ln>
            <a:noFill/>
          </a:ln>
        </p:spPr>
        <p:txBody>
          <a:bodyPr spcFirstLastPara="1" wrap="square" lIns="91425" tIns="91425" rIns="91425" bIns="91425" anchor="b" anchorCtr="0">
            <a:normAutofit fontScale="90000"/>
          </a:bodyPr>
          <a:lstStyle/>
          <a:p>
            <a:pPr marL="0" lvl="0" indent="0" algn="ctr" rtl="0">
              <a:spcBef>
                <a:spcPts val="0"/>
              </a:spcBef>
              <a:spcAft>
                <a:spcPts val="0"/>
              </a:spcAft>
              <a:buNone/>
            </a:pPr>
            <a:endParaRPr sz="3000" dirty="0"/>
          </a:p>
          <a:p>
            <a:pPr marL="0" lvl="0" indent="0" algn="ctr" rtl="0">
              <a:spcBef>
                <a:spcPts val="0"/>
              </a:spcBef>
              <a:spcAft>
                <a:spcPts val="0"/>
              </a:spcAft>
              <a:buClr>
                <a:schemeClr val="dk1"/>
              </a:buClr>
              <a:buSzPct val="39285"/>
              <a:buFont typeface="Arial"/>
              <a:buNone/>
            </a:pPr>
            <a:r>
              <a:rPr lang="en" sz="2800" b="1" dirty="0"/>
              <a:t>Wachusett Regional School District</a:t>
            </a:r>
            <a:endParaRPr sz="2800" b="1" dirty="0"/>
          </a:p>
          <a:p>
            <a:pPr marL="0" lvl="0" indent="0" algn="ctr" rtl="0">
              <a:spcBef>
                <a:spcPts val="0"/>
              </a:spcBef>
              <a:spcAft>
                <a:spcPts val="0"/>
              </a:spcAft>
              <a:buNone/>
            </a:pPr>
            <a:endParaRPr sz="3000" b="1" dirty="0"/>
          </a:p>
          <a:p>
            <a:pPr marL="0" lvl="0" indent="0" algn="l" rtl="0">
              <a:spcBef>
                <a:spcPts val="0"/>
              </a:spcBef>
              <a:spcAft>
                <a:spcPts val="0"/>
              </a:spcAft>
              <a:buNone/>
            </a:pPr>
            <a:endParaRPr sz="3000" dirty="0"/>
          </a:p>
          <a:p>
            <a:pPr marL="0" lvl="0" indent="0" algn="ctr" rtl="0">
              <a:spcBef>
                <a:spcPts val="0"/>
              </a:spcBef>
              <a:spcAft>
                <a:spcPts val="0"/>
              </a:spcAft>
              <a:buNone/>
            </a:pPr>
            <a:endParaRPr sz="3000" dirty="0"/>
          </a:p>
        </p:txBody>
      </p:sp>
      <p:pic>
        <p:nvPicPr>
          <p:cNvPr id="1359" name="Google Shape;1359;p73" descr="Wachusett Regional School District logo"/>
          <p:cNvPicPr preferRelativeResize="0"/>
          <p:nvPr/>
        </p:nvPicPr>
        <p:blipFill>
          <a:blip r:embed="rId3">
            <a:alphaModFix/>
          </a:blip>
          <a:stretch>
            <a:fillRect/>
          </a:stretch>
        </p:blipFill>
        <p:spPr>
          <a:xfrm>
            <a:off x="3007375" y="1490800"/>
            <a:ext cx="2673600" cy="1878250"/>
          </a:xfrm>
          <a:prstGeom prst="rect">
            <a:avLst/>
          </a:prstGeom>
          <a:noFill/>
          <a:ln>
            <a:noFill/>
          </a:ln>
        </p:spPr>
      </p:pic>
      <p:sp>
        <p:nvSpPr>
          <p:cNvPr id="1358" name="Google Shape;1358;p73"/>
          <p:cNvSpPr txBox="1"/>
          <p:nvPr/>
        </p:nvSpPr>
        <p:spPr>
          <a:xfrm>
            <a:off x="110950" y="4007975"/>
            <a:ext cx="35334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Jodi Brunelle, ELE Specialist</a:t>
            </a:r>
            <a:endParaRPr sz="1800">
              <a:solidFill>
                <a:schemeClr val="dk1"/>
              </a:solidFill>
            </a:endParaRPr>
          </a:p>
          <a:p>
            <a:pPr marL="0" lvl="0" indent="0" algn="l" rtl="0">
              <a:spcBef>
                <a:spcPts val="0"/>
              </a:spcBef>
              <a:spcAft>
                <a:spcPts val="0"/>
              </a:spcAft>
              <a:buNone/>
            </a:pPr>
            <a:r>
              <a:rPr lang="en" sz="1800">
                <a:solidFill>
                  <a:schemeClr val="dk1"/>
                </a:solidFill>
              </a:rPr>
              <a:t>Kara Prendergast, ESL Teacher</a:t>
            </a:r>
            <a:endParaRPr sz="1800">
              <a:solidFill>
                <a:schemeClr val="dk1"/>
              </a:solidFill>
            </a:endParaRPr>
          </a:p>
          <a:p>
            <a:pPr marL="0" lvl="0" indent="0" algn="l" rtl="0">
              <a:spcBef>
                <a:spcPts val="0"/>
              </a:spcBef>
              <a:spcAft>
                <a:spcPts val="0"/>
              </a:spcAft>
              <a:buNone/>
            </a:pPr>
            <a:r>
              <a:rPr lang="en" sz="1800">
                <a:solidFill>
                  <a:schemeClr val="dk1"/>
                </a:solidFill>
              </a:rPr>
              <a:t>Sara Root-Simone, ESL Teacher</a:t>
            </a:r>
            <a:endParaRPr sz="18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2"/>
        <p:cNvGrpSpPr/>
        <p:nvPr/>
      </p:nvGrpSpPr>
      <p:grpSpPr>
        <a:xfrm>
          <a:off x="0" y="0"/>
          <a:ext cx="0" cy="0"/>
          <a:chOff x="0" y="0"/>
          <a:chExt cx="0" cy="0"/>
        </a:xfrm>
      </p:grpSpPr>
      <p:sp>
        <p:nvSpPr>
          <p:cNvPr id="1446" name="Google Shape;1446;p83"/>
          <p:cNvSpPr txBox="1">
            <a:spLocks noGrp="1"/>
          </p:cNvSpPr>
          <p:nvPr>
            <p:ph type="title" idx="4294967295"/>
          </p:nvPr>
        </p:nvSpPr>
        <p:spPr>
          <a:xfrm>
            <a:off x="261775" y="752875"/>
            <a:ext cx="8133900" cy="292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dk1"/>
                </a:solidFill>
                <a:effectLst/>
                <a:uLnTx/>
                <a:uFillTx/>
                <a:latin typeface="Roboto"/>
                <a:ea typeface="Roboto"/>
                <a:cs typeface="Roboto"/>
                <a:sym typeface="Roboto"/>
              </a:rPr>
              <a:t>***Please refer directly to the Picturing Writing Website dedicated to the research studies that evaluated the Picturing Writing Process.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chemeClr val="dk1"/>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chemeClr val="dk1"/>
                </a:solidFill>
                <a:effectLst/>
                <a:uLnTx/>
                <a:uFillTx/>
                <a:latin typeface="Roboto"/>
                <a:ea typeface="Roboto"/>
                <a:cs typeface="Roboto"/>
                <a:sym typeface="Roboto"/>
              </a:rPr>
              <a:t>When fully integrated into the curriculum: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dirty="0">
              <a:ln>
                <a:noFill/>
              </a:ln>
              <a:solidFill>
                <a:schemeClr val="dk1"/>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chemeClr val="dk1"/>
                </a:solidFill>
                <a:effectLst/>
                <a:uLnTx/>
                <a:uFillTx/>
                <a:latin typeface="Roboto"/>
                <a:ea typeface="Roboto"/>
                <a:cs typeface="Roboto"/>
                <a:sym typeface="Roboto"/>
              </a:rPr>
              <a:t>Picturing Writing was used in a $1M Federal grants recipient program in New Hampshire between (2006-2010)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schemeClr val="dk1"/>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chemeClr val="dk1"/>
                </a:solidFill>
                <a:effectLst/>
                <a:uLnTx/>
                <a:uFillTx/>
                <a:latin typeface="Roboto"/>
                <a:ea typeface="Roboto"/>
                <a:cs typeface="Roboto"/>
                <a:sym typeface="Roboto"/>
              </a:rPr>
              <a:t>	</a:t>
            </a:r>
            <a:r>
              <a:rPr kumimoji="0" lang="en-US" sz="1500" b="0" i="0" u="none" strike="noStrike" kern="0" cap="none" spc="0" normalizeH="0" baseline="0" noProof="0" dirty="0">
                <a:ln>
                  <a:noFill/>
                </a:ln>
                <a:solidFill>
                  <a:schemeClr val="dk1"/>
                </a:solidFill>
                <a:effectLst/>
                <a:uLnTx/>
                <a:uFillTx/>
                <a:latin typeface="Century Gothic"/>
                <a:ea typeface="Century Gothic"/>
                <a:cs typeface="Century Gothic"/>
                <a:sym typeface="Century Gothic"/>
              </a:rPr>
              <a:t>“Standardized reading scores of a third-grade class at the John C. Fremont School in Fowler, CA documented, on average, a 2.5 year gain in reading achievement over one school year.”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schemeClr val="dk1"/>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chemeClr val="dk1"/>
                </a:solidFill>
                <a:effectLst/>
                <a:uLnTx/>
                <a:uFillTx/>
                <a:latin typeface="Arial"/>
                <a:ea typeface="Arial"/>
                <a:cs typeface="Arial"/>
                <a:sym typeface="Arial"/>
              </a:rPr>
              <a:t>“Following two years of school-wide adoption of Picturing Writing and Image-Making at the Main Street School in Exeter, NH, standardized test scores revealed tremendous gains in reading comprehension and writing skills, particularly among Title I and Special Education students. Ten years of data support these findings.”</a:t>
            </a:r>
            <a:endParaRPr kumimoji="0" lang="en-US" sz="1500" b="0" i="0" u="none" strike="noStrike" kern="0" cap="none" spc="0" normalizeH="0" baseline="0" noProof="0" dirty="0">
              <a:ln>
                <a:noFill/>
              </a:ln>
              <a:solidFill>
                <a:schemeClr val="dk1"/>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chemeClr val="dk1"/>
              </a:solidFill>
              <a:effectLst/>
              <a:uLnTx/>
              <a:uFillTx/>
              <a:latin typeface="Roboto"/>
              <a:ea typeface="Roboto"/>
              <a:cs typeface="Roboto"/>
              <a:sym typeface="Roboto"/>
            </a:endParaRPr>
          </a:p>
        </p:txBody>
      </p:sp>
      <p:sp>
        <p:nvSpPr>
          <p:cNvPr id="1445" name="Google Shape;1445;p83"/>
          <p:cNvSpPr txBox="1"/>
          <p:nvPr/>
        </p:nvSpPr>
        <p:spPr>
          <a:xfrm>
            <a:off x="372725" y="752875"/>
            <a:ext cx="3000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 sz="1700">
                <a:solidFill>
                  <a:schemeClr val="lt1"/>
                </a:solidFill>
                <a:latin typeface="Inter Tight"/>
                <a:ea typeface="Inter Tight"/>
                <a:cs typeface="Inter Tight"/>
                <a:sym typeface="Inter Tight"/>
              </a:rPr>
              <a:t>Research based instruction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4" name="Google Shape;1454;p84"/>
          <p:cNvSpPr txBox="1">
            <a:spLocks noGrp="1"/>
          </p:cNvSpPr>
          <p:nvPr>
            <p:ph type="title" idx="4294967295"/>
          </p:nvPr>
        </p:nvSpPr>
        <p:spPr>
          <a:xfrm>
            <a:off x="3925625" y="4545025"/>
            <a:ext cx="4873500" cy="193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chemeClr val="dk1"/>
                </a:solidFill>
                <a:effectLst/>
                <a:uLnTx/>
                <a:uFillTx/>
                <a:latin typeface="Roboto"/>
                <a:ea typeface="Roboto"/>
                <a:cs typeface="Roboto"/>
                <a:sym typeface="Roboto"/>
              </a:rPr>
              <a:t>https://picturingwriting.org/picturing-writing/</a:t>
            </a:r>
          </a:p>
        </p:txBody>
      </p:sp>
      <p:sp>
        <p:nvSpPr>
          <p:cNvPr id="1452" name="Google Shape;1452;p84"/>
          <p:cNvSpPr txBox="1">
            <a:spLocks noGrp="1"/>
          </p:cNvSpPr>
          <p:nvPr>
            <p:ph type="body" idx="1"/>
          </p:nvPr>
        </p:nvSpPr>
        <p:spPr>
          <a:xfrm>
            <a:off x="106150" y="952875"/>
            <a:ext cx="3606000" cy="2692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800">
                <a:solidFill>
                  <a:schemeClr val="dk1"/>
                </a:solidFill>
              </a:rPr>
              <a:t>Picturing Writing Topics</a:t>
            </a:r>
            <a:endParaRPr sz="1800">
              <a:solidFill>
                <a:schemeClr val="dk1"/>
              </a:solidFill>
            </a:endParaRPr>
          </a:p>
          <a:p>
            <a:pPr marL="457200" lvl="0" indent="0" algn="l" rtl="0">
              <a:spcBef>
                <a:spcPts val="0"/>
              </a:spcBef>
              <a:spcAft>
                <a:spcPts val="0"/>
              </a:spcAft>
              <a:buNone/>
            </a:pPr>
            <a:r>
              <a:rPr lang="en" sz="1800">
                <a:solidFill>
                  <a:schemeClr val="dk1"/>
                </a:solidFill>
              </a:rPr>
              <a:t>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Weather Poetry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Time of Day</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Animal Research</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Animal Research Trifold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Pumpkin Life Cycle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Immigration Stories</a:t>
            </a:r>
            <a:endParaRPr sz="1800">
              <a:solidFill>
                <a:schemeClr val="dk1"/>
              </a:solidFill>
            </a:endParaRPr>
          </a:p>
        </p:txBody>
      </p:sp>
      <p:pic>
        <p:nvPicPr>
          <p:cNvPr id="1453" name="Google Shape;1453;p84" descr="Series of six children art drawings"/>
          <p:cNvPicPr preferRelativeResize="0"/>
          <p:nvPr/>
        </p:nvPicPr>
        <p:blipFill>
          <a:blip r:embed="rId3">
            <a:alphaModFix/>
          </a:blip>
          <a:stretch>
            <a:fillRect/>
          </a:stretch>
        </p:blipFill>
        <p:spPr>
          <a:xfrm>
            <a:off x="3599500" y="426225"/>
            <a:ext cx="5339761" cy="4077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85"/>
          <p:cNvSpPr txBox="1">
            <a:spLocks noGrp="1"/>
          </p:cNvSpPr>
          <p:nvPr>
            <p:ph type="title"/>
          </p:nvPr>
        </p:nvSpPr>
        <p:spPr>
          <a:xfrm>
            <a:off x="272450" y="774738"/>
            <a:ext cx="3662100" cy="9606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Clr>
                <a:schemeClr val="accent1"/>
              </a:buClr>
              <a:buSzPts val="1100"/>
              <a:buFont typeface="Arial"/>
              <a:buNone/>
            </a:pPr>
            <a:r>
              <a:rPr lang="en" sz="2600">
                <a:solidFill>
                  <a:schemeClr val="dk1"/>
                </a:solidFill>
                <a:latin typeface="Arial"/>
                <a:ea typeface="Arial"/>
                <a:cs typeface="Arial"/>
                <a:sym typeface="Arial"/>
              </a:rPr>
              <a:t>Units Explored to Date: </a:t>
            </a:r>
            <a:endParaRPr sz="260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accent1"/>
              </a:buClr>
              <a:buSzPts val="1100"/>
              <a:buFont typeface="Arial"/>
              <a:buNone/>
            </a:pPr>
            <a:r>
              <a:rPr lang="en" sz="1700">
                <a:solidFill>
                  <a:schemeClr val="dk1"/>
                </a:solidFill>
                <a:latin typeface="Arial"/>
                <a:ea typeface="Arial"/>
                <a:cs typeface="Arial"/>
                <a:sym typeface="Arial"/>
              </a:rPr>
              <a:t>Weather Poetry</a:t>
            </a:r>
            <a:endParaRPr sz="170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accent1"/>
              </a:buClr>
              <a:buSzPts val="1100"/>
              <a:buFont typeface="Arial"/>
              <a:buNone/>
            </a:pPr>
            <a:r>
              <a:rPr lang="en" sz="1700">
                <a:solidFill>
                  <a:schemeClr val="dk1"/>
                </a:solidFill>
                <a:latin typeface="Arial"/>
                <a:ea typeface="Arial"/>
                <a:cs typeface="Arial"/>
                <a:sym typeface="Arial"/>
              </a:rPr>
              <a:t>Animal Trifold</a:t>
            </a:r>
            <a:endParaRPr sz="170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accent1"/>
              </a:buClr>
              <a:buSzPts val="1100"/>
              <a:buFont typeface="Arial"/>
              <a:buNone/>
            </a:pPr>
            <a:r>
              <a:rPr lang="en" sz="1700">
                <a:solidFill>
                  <a:schemeClr val="dk1"/>
                </a:solidFill>
                <a:latin typeface="Arial"/>
                <a:ea typeface="Arial"/>
                <a:cs typeface="Arial"/>
                <a:sym typeface="Arial"/>
              </a:rPr>
              <a:t>Pumpkin Life Cycle</a:t>
            </a:r>
            <a:endParaRPr sz="3600">
              <a:solidFill>
                <a:schemeClr val="dk1"/>
              </a:solidFill>
            </a:endParaRPr>
          </a:p>
        </p:txBody>
      </p:sp>
      <p:sp>
        <p:nvSpPr>
          <p:cNvPr id="1460" name="Google Shape;1460;p85"/>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77500" lnSpcReduction="20000"/>
          </a:bodyPr>
          <a:lstStyle/>
          <a:p>
            <a:pPr marL="0" lvl="0" indent="0" algn="r" rtl="0">
              <a:spcBef>
                <a:spcPts val="0"/>
              </a:spcBef>
              <a:spcAft>
                <a:spcPts val="0"/>
              </a:spcAft>
              <a:buNone/>
            </a:pPr>
            <a:fld id="{00000000-1234-1234-1234-123412341234}" type="slidenum">
              <a:rPr lang="en"/>
              <a:t>12</a:t>
            </a:fld>
            <a:endParaRPr/>
          </a:p>
        </p:txBody>
      </p:sp>
      <p:pic>
        <p:nvPicPr>
          <p:cNvPr id="1461" name="Google Shape;1461;p85" descr="open spiral notebook with a winter landscape on the right and a couple of poems on the left"/>
          <p:cNvPicPr preferRelativeResize="0"/>
          <p:nvPr/>
        </p:nvPicPr>
        <p:blipFill>
          <a:blip r:embed="rId3">
            <a:alphaModFix/>
          </a:blip>
          <a:stretch>
            <a:fillRect/>
          </a:stretch>
        </p:blipFill>
        <p:spPr>
          <a:xfrm rot="-5400000">
            <a:off x="907188" y="1914032"/>
            <a:ext cx="2647576" cy="3530102"/>
          </a:xfrm>
          <a:prstGeom prst="rect">
            <a:avLst/>
          </a:prstGeom>
          <a:noFill/>
          <a:ln>
            <a:noFill/>
          </a:ln>
        </p:spPr>
      </p:pic>
      <p:pic>
        <p:nvPicPr>
          <p:cNvPr id="1462" name="Google Shape;1462;p85" descr="a photo of 10 children books"/>
          <p:cNvPicPr preferRelativeResize="0"/>
          <p:nvPr/>
        </p:nvPicPr>
        <p:blipFill>
          <a:blip r:embed="rId4">
            <a:alphaModFix/>
          </a:blip>
          <a:stretch>
            <a:fillRect/>
          </a:stretch>
        </p:blipFill>
        <p:spPr>
          <a:xfrm rot="-5400000">
            <a:off x="4577488" y="-606675"/>
            <a:ext cx="3857626"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8" name="Google Shape;1468;p86"/>
          <p:cNvSpPr txBox="1">
            <a:spLocks noGrp="1"/>
          </p:cNvSpPr>
          <p:nvPr>
            <p:ph type="title"/>
          </p:nvPr>
        </p:nvSpPr>
        <p:spPr>
          <a:xfrm>
            <a:off x="216550" y="528650"/>
            <a:ext cx="8475600" cy="615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1"/>
                </a:solidFill>
              </a:rPr>
              <a:t>Scaffolds for Writing and Learning</a:t>
            </a:r>
            <a:endParaRPr>
              <a:solidFill>
                <a:schemeClr val="dk1"/>
              </a:solidFill>
            </a:endParaRPr>
          </a:p>
        </p:txBody>
      </p:sp>
      <p:sp>
        <p:nvSpPr>
          <p:cNvPr id="1469" name="Google Shape;1469;p86"/>
          <p:cNvSpPr txBox="1"/>
          <p:nvPr/>
        </p:nvSpPr>
        <p:spPr>
          <a:xfrm>
            <a:off x="106000" y="1562875"/>
            <a:ext cx="8696700" cy="2550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Fiction and Non-Fiction Mentor texts (Close reading of text and illustrations</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Graphic Organizers</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Group brainstorming</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Community Brainstorming</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Topical vocabulary development multiple exposures, total physical response (TPR)</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Sentence Expansion Charts </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Analyzing text structure</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Model, model, model!!! All art techniques and writing</a:t>
            </a:r>
            <a:endParaRPr sz="1800">
              <a:solidFill>
                <a:schemeClr val="dk1"/>
              </a:solidFill>
              <a:latin typeface="Roboto"/>
              <a:ea typeface="Roboto"/>
              <a:cs typeface="Roboto"/>
              <a:sym typeface="Roboto"/>
            </a:endParaRPr>
          </a:p>
          <a:p>
            <a:pPr marL="457200" lvl="0" indent="0" algn="l" rtl="0">
              <a:spcBef>
                <a:spcPts val="0"/>
              </a:spcBef>
              <a:spcAft>
                <a:spcPts val="0"/>
              </a:spcAft>
              <a:buNone/>
            </a:pPr>
            <a:endParaRPr sz="1800">
              <a:solidFill>
                <a:schemeClr val="dk1"/>
              </a:solidFill>
              <a:latin typeface="Roboto"/>
              <a:ea typeface="Roboto"/>
              <a:cs typeface="Roboto"/>
              <a:sym typeface="Roboto"/>
            </a:endParaRPr>
          </a:p>
          <a:p>
            <a:pPr marL="0" lvl="0" indent="0" algn="l" rtl="0">
              <a:spcBef>
                <a:spcPts val="0"/>
              </a:spcBef>
              <a:spcAft>
                <a:spcPts val="0"/>
              </a:spcAft>
              <a:buNone/>
            </a:pPr>
            <a:endParaRPr sz="1800">
              <a:solidFill>
                <a:schemeClr val="dk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2" name="Title 1">
            <a:extLst>
              <a:ext uri="{FF2B5EF4-FFF2-40B4-BE49-F238E27FC236}">
                <a16:creationId xmlns:a16="http://schemas.microsoft.com/office/drawing/2014/main" id="{B390DEB6-1C81-1A44-B596-7FBE4992E613}"/>
              </a:ext>
            </a:extLst>
          </p:cNvPr>
          <p:cNvSpPr>
            <a:spLocks noGrp="1"/>
          </p:cNvSpPr>
          <p:nvPr>
            <p:ph type="title"/>
          </p:nvPr>
        </p:nvSpPr>
        <p:spPr>
          <a:xfrm>
            <a:off x="333925" y="-572700"/>
            <a:ext cx="8475600" cy="572700"/>
          </a:xfrm>
        </p:spPr>
        <p:txBody>
          <a:bodyPr spcFirstLastPara="1" wrap="square" lIns="91425" tIns="91425" rIns="91425" bIns="91425" anchor="b" anchorCtr="0">
            <a:normAutofit fontScale="90000"/>
          </a:bodyPr>
          <a:lstStyle/>
          <a:p>
            <a:r>
              <a:rPr lang="en-US" dirty="0"/>
              <a:t>Artists Workshop</a:t>
            </a:r>
          </a:p>
        </p:txBody>
      </p:sp>
      <p:pic>
        <p:nvPicPr>
          <p:cNvPr id="1474" name="Google Shape;1474;p87" descr="screenshot of an Artist Workshop classroom handout"/>
          <p:cNvPicPr preferRelativeResize="0"/>
          <p:nvPr/>
        </p:nvPicPr>
        <p:blipFill>
          <a:blip r:embed="rId3">
            <a:alphaModFix/>
          </a:blip>
          <a:stretch>
            <a:fillRect/>
          </a:stretch>
        </p:blipFill>
        <p:spPr>
          <a:xfrm>
            <a:off x="1528175" y="141338"/>
            <a:ext cx="6381699" cy="47862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pic>
        <p:nvPicPr>
          <p:cNvPr id="1479" name="Google Shape;1479;p88" descr="screenshot of Writers Workshop handout"/>
          <p:cNvPicPr preferRelativeResize="0"/>
          <p:nvPr/>
        </p:nvPicPr>
        <p:blipFill>
          <a:blip r:embed="rId3">
            <a:alphaModFix/>
          </a:blip>
          <a:stretch>
            <a:fillRect/>
          </a:stretch>
        </p:blipFill>
        <p:spPr>
          <a:xfrm>
            <a:off x="1630113" y="236663"/>
            <a:ext cx="6371424" cy="4778575"/>
          </a:xfrm>
          <a:prstGeom prst="rect">
            <a:avLst/>
          </a:prstGeom>
          <a:noFill/>
          <a:ln>
            <a:noFill/>
          </a:ln>
        </p:spPr>
      </p:pic>
      <p:sp>
        <p:nvSpPr>
          <p:cNvPr id="2" name="Title 1">
            <a:extLst>
              <a:ext uri="{FF2B5EF4-FFF2-40B4-BE49-F238E27FC236}">
                <a16:creationId xmlns:a16="http://schemas.microsoft.com/office/drawing/2014/main" id="{4BAE28D4-CBE9-92AF-D677-93D8B1F42EEE}"/>
              </a:ext>
            </a:extLst>
          </p:cNvPr>
          <p:cNvSpPr>
            <a:spLocks noGrp="1"/>
          </p:cNvSpPr>
          <p:nvPr>
            <p:ph type="title" idx="4294967295"/>
          </p:nvPr>
        </p:nvSpPr>
        <p:spPr/>
        <p:txBody>
          <a:bodyPr>
            <a:normAutofit/>
          </a:bodyPr>
          <a:lstStyle/>
          <a:p>
            <a:r>
              <a:rPr lang="en-US" sz="100" dirty="0"/>
              <a:t>Writers Workshop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89"/>
          <p:cNvSpPr txBox="1">
            <a:spLocks noGrp="1"/>
          </p:cNvSpPr>
          <p:nvPr>
            <p:ph type="title" idx="4294967295"/>
          </p:nvPr>
        </p:nvSpPr>
        <p:spPr>
          <a:xfrm>
            <a:off x="216550" y="528650"/>
            <a:ext cx="8475600" cy="615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solidFill>
                  <a:schemeClr val="dk1"/>
                </a:solidFill>
              </a:rPr>
              <a:t>S</a:t>
            </a:r>
            <a:r>
              <a:rPr lang="en"/>
              <a:t>ocio-Emotional Learning- The Group Share</a:t>
            </a:r>
            <a:endParaRPr>
              <a:solidFill>
                <a:schemeClr val="dk1"/>
              </a:solidFill>
            </a:endParaRPr>
          </a:p>
        </p:txBody>
      </p:sp>
      <p:pic>
        <p:nvPicPr>
          <p:cNvPr id="1485" name="Google Shape;1485;p89" descr="Screenshot of group-share handout"/>
          <p:cNvPicPr preferRelativeResize="0"/>
          <p:nvPr/>
        </p:nvPicPr>
        <p:blipFill>
          <a:blip r:embed="rId3">
            <a:alphaModFix/>
          </a:blip>
          <a:stretch>
            <a:fillRect/>
          </a:stretch>
        </p:blipFill>
        <p:spPr>
          <a:xfrm>
            <a:off x="295775" y="1331450"/>
            <a:ext cx="5956001" cy="3239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2" name="Title 1">
            <a:extLst>
              <a:ext uri="{FF2B5EF4-FFF2-40B4-BE49-F238E27FC236}">
                <a16:creationId xmlns:a16="http://schemas.microsoft.com/office/drawing/2014/main" id="{4D6C6FEC-2559-C2C5-1549-7254DD5978FB}"/>
              </a:ext>
            </a:extLst>
          </p:cNvPr>
          <p:cNvSpPr>
            <a:spLocks noGrp="1"/>
          </p:cNvSpPr>
          <p:nvPr>
            <p:ph type="title" idx="4294967295"/>
          </p:nvPr>
        </p:nvSpPr>
        <p:spPr>
          <a:xfrm>
            <a:off x="387900" y="-686100"/>
            <a:ext cx="8368200" cy="686100"/>
          </a:xfrm>
        </p:spPr>
        <p:txBody>
          <a:bodyPr spcFirstLastPara="1" wrap="square" lIns="91425" tIns="91425" rIns="91425" bIns="91425" anchor="b" anchorCtr="0">
            <a:normAutofit/>
          </a:bodyPr>
          <a:lstStyle/>
          <a:p>
            <a:r>
              <a:rPr lang="en-US" dirty="0"/>
              <a:t>Silver Dollar Words</a:t>
            </a:r>
          </a:p>
        </p:txBody>
      </p:sp>
      <p:pic>
        <p:nvPicPr>
          <p:cNvPr id="1490" name="Google Shape;1490;p90" descr="screenshot of Silver dollar words"/>
          <p:cNvPicPr preferRelativeResize="0"/>
          <p:nvPr/>
        </p:nvPicPr>
        <p:blipFill>
          <a:blip r:embed="rId3">
            <a:alphaModFix/>
          </a:blip>
          <a:stretch>
            <a:fillRect/>
          </a:stretch>
        </p:blipFill>
        <p:spPr>
          <a:xfrm>
            <a:off x="1286100" y="162125"/>
            <a:ext cx="6425625" cy="48192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2" name="Title 1">
            <a:extLst>
              <a:ext uri="{FF2B5EF4-FFF2-40B4-BE49-F238E27FC236}">
                <a16:creationId xmlns:a16="http://schemas.microsoft.com/office/drawing/2014/main" id="{2D8D0C1A-105B-BE3F-EDAE-6612F8FE9532}"/>
              </a:ext>
            </a:extLst>
          </p:cNvPr>
          <p:cNvSpPr>
            <a:spLocks noGrp="1"/>
          </p:cNvSpPr>
          <p:nvPr>
            <p:ph type="title" idx="4294967295"/>
          </p:nvPr>
        </p:nvSpPr>
        <p:spPr>
          <a:xfrm>
            <a:off x="387900" y="-686100"/>
            <a:ext cx="8368200" cy="686100"/>
          </a:xfrm>
        </p:spPr>
        <p:txBody>
          <a:bodyPr spcFirstLastPara="1" wrap="square" lIns="91425" tIns="91425" rIns="91425" bIns="91425" anchor="b" anchorCtr="0">
            <a:normAutofit/>
          </a:bodyPr>
          <a:lstStyle/>
          <a:p>
            <a:r>
              <a:rPr lang="en-US" dirty="0"/>
              <a:t>Modeling Writing</a:t>
            </a:r>
          </a:p>
        </p:txBody>
      </p:sp>
      <p:pic>
        <p:nvPicPr>
          <p:cNvPr id="1495" name="Google Shape;1495;p91" descr="screenshot of Modeling Writing classroom handout "/>
          <p:cNvPicPr preferRelativeResize="0"/>
          <p:nvPr/>
        </p:nvPicPr>
        <p:blipFill>
          <a:blip r:embed="rId3">
            <a:alphaModFix/>
          </a:blip>
          <a:stretch>
            <a:fillRect/>
          </a:stretch>
        </p:blipFill>
        <p:spPr>
          <a:xfrm>
            <a:off x="1249700" y="271775"/>
            <a:ext cx="6133251" cy="4599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2" name="Title 1">
            <a:extLst>
              <a:ext uri="{FF2B5EF4-FFF2-40B4-BE49-F238E27FC236}">
                <a16:creationId xmlns:a16="http://schemas.microsoft.com/office/drawing/2014/main" id="{E825E315-45F3-468D-5A50-7E757F88DE4E}"/>
              </a:ext>
            </a:extLst>
          </p:cNvPr>
          <p:cNvSpPr>
            <a:spLocks noGrp="1"/>
          </p:cNvSpPr>
          <p:nvPr>
            <p:ph type="title" idx="4294967295"/>
          </p:nvPr>
        </p:nvSpPr>
        <p:spPr>
          <a:xfrm>
            <a:off x="387900" y="-686100"/>
            <a:ext cx="8368200" cy="686100"/>
          </a:xfrm>
        </p:spPr>
        <p:txBody>
          <a:bodyPr spcFirstLastPara="1" wrap="square" lIns="91425" tIns="91425" rIns="91425" bIns="91425" anchor="b" anchorCtr="0">
            <a:normAutofit/>
          </a:bodyPr>
          <a:lstStyle/>
          <a:p>
            <a:r>
              <a:rPr lang="en-US" dirty="0"/>
              <a:t>Pre-Writing Brainstorm</a:t>
            </a:r>
          </a:p>
        </p:txBody>
      </p:sp>
      <p:pic>
        <p:nvPicPr>
          <p:cNvPr id="1500" name="Google Shape;1500;p92" descr="screenshot of a pre-writing brainstorm classroom handout  "/>
          <p:cNvPicPr preferRelativeResize="0"/>
          <p:nvPr/>
        </p:nvPicPr>
        <p:blipFill>
          <a:blip r:embed="rId3">
            <a:alphaModFix/>
          </a:blip>
          <a:stretch>
            <a:fillRect/>
          </a:stretch>
        </p:blipFill>
        <p:spPr>
          <a:xfrm>
            <a:off x="1303850" y="98200"/>
            <a:ext cx="6268725" cy="47015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3"/>
        <p:cNvGrpSpPr/>
        <p:nvPr/>
      </p:nvGrpSpPr>
      <p:grpSpPr>
        <a:xfrm>
          <a:off x="0" y="0"/>
          <a:ext cx="0" cy="0"/>
          <a:chOff x="0" y="0"/>
          <a:chExt cx="0" cy="0"/>
        </a:xfrm>
      </p:grpSpPr>
      <p:sp>
        <p:nvSpPr>
          <p:cNvPr id="1364" name="Google Shape;1364;p74">
            <a:extLst>
              <a:ext uri="{C183D7F6-B498-43B3-948B-1728B52AA6E4}">
                <adec:decorative xmlns:adec="http://schemas.microsoft.com/office/drawing/2017/decorative" val="1"/>
              </a:ext>
            </a:extLst>
          </p:cNvPr>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Clr>
                <a:schemeClr val="accent1"/>
              </a:buClr>
              <a:buSzPct val="28947"/>
              <a:buFont typeface="Arial"/>
              <a:buNone/>
            </a:pPr>
            <a:r>
              <a:rPr lang="en" sz="3800" i="1" dirty="0"/>
              <a:t>Overview</a:t>
            </a:r>
            <a:endParaRPr sz="3800" dirty="0"/>
          </a:p>
        </p:txBody>
      </p:sp>
      <p:sp>
        <p:nvSpPr>
          <p:cNvPr id="1365" name="Google Shape;1365;p74"/>
          <p:cNvSpPr txBox="1">
            <a:spLocks noGrp="1"/>
          </p:cNvSpPr>
          <p:nvPr>
            <p:ph type="subTitle" idx="4294967295"/>
          </p:nvPr>
        </p:nvSpPr>
        <p:spPr>
          <a:xfrm>
            <a:off x="256800" y="186350"/>
            <a:ext cx="8357400" cy="44802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3244" b="1" dirty="0">
                <a:latin typeface="Inter Tight"/>
                <a:ea typeface="Inter Tight"/>
                <a:cs typeface="Inter Tight"/>
                <a:sym typeface="Inter Tight"/>
              </a:rPr>
              <a:t>                                          </a:t>
            </a:r>
            <a:r>
              <a:rPr lang="en" sz="2000" b="1" dirty="0">
                <a:solidFill>
                  <a:schemeClr val="dk1"/>
                </a:solidFill>
                <a:latin typeface="Inter Tight"/>
                <a:ea typeface="Inter Tight"/>
                <a:cs typeface="Inter Tight"/>
                <a:sym typeface="Inter Tight"/>
              </a:rPr>
              <a:t>   </a:t>
            </a:r>
            <a:r>
              <a:rPr lang="en" sz="2000" b="1" dirty="0">
                <a:latin typeface="Inter Tight"/>
                <a:ea typeface="Inter Tight"/>
                <a:cs typeface="Inter Tight"/>
                <a:sym typeface="Inter Tight"/>
              </a:rPr>
              <a:t>        </a:t>
            </a:r>
            <a:endParaRPr sz="2000" b="1" dirty="0">
              <a:latin typeface="Inter Tight"/>
              <a:ea typeface="Inter Tight"/>
              <a:cs typeface="Inter Tight"/>
              <a:sym typeface="Inter Tight"/>
            </a:endParaRPr>
          </a:p>
          <a:p>
            <a:pPr marL="0" lvl="0" indent="0" algn="l" rtl="0">
              <a:spcBef>
                <a:spcPts val="1200"/>
              </a:spcBef>
              <a:spcAft>
                <a:spcPts val="0"/>
              </a:spcAft>
              <a:buNone/>
            </a:pPr>
            <a:r>
              <a:rPr lang="en" sz="2000" b="1" dirty="0">
                <a:latin typeface="Inter Tight"/>
                <a:ea typeface="Inter Tight"/>
                <a:cs typeface="Inter Tight"/>
                <a:sym typeface="Inter Tight"/>
              </a:rPr>
              <a:t>                                                     </a:t>
            </a:r>
            <a:endParaRPr sz="2000" b="1" dirty="0">
              <a:latin typeface="Inter Tight"/>
              <a:ea typeface="Inter Tight"/>
              <a:cs typeface="Inter Tight"/>
              <a:sym typeface="Inter Tight"/>
            </a:endParaRPr>
          </a:p>
          <a:p>
            <a:pPr marL="0" lvl="0" indent="0" algn="l" rtl="0">
              <a:spcBef>
                <a:spcPts val="0"/>
              </a:spcBef>
              <a:spcAft>
                <a:spcPts val="0"/>
              </a:spcAft>
              <a:buNone/>
            </a:pPr>
            <a:endParaRPr sz="2000" b="1" dirty="0">
              <a:latin typeface="Inter Tight"/>
              <a:ea typeface="Inter Tight"/>
              <a:cs typeface="Inter Tight"/>
              <a:sym typeface="Inter Tight"/>
            </a:endParaRPr>
          </a:p>
          <a:p>
            <a:pPr marL="0" lvl="0" indent="0" algn="l" rtl="0">
              <a:spcBef>
                <a:spcPts val="0"/>
              </a:spcBef>
              <a:spcAft>
                <a:spcPts val="0"/>
              </a:spcAft>
              <a:buNone/>
            </a:pPr>
            <a:endParaRPr sz="2000" b="1" dirty="0">
              <a:latin typeface="Inter Tight"/>
              <a:ea typeface="Inter Tight"/>
              <a:cs typeface="Inter Tight"/>
              <a:sym typeface="Inter Tight"/>
            </a:endParaRPr>
          </a:p>
          <a:p>
            <a:pPr marL="0" lvl="0" indent="0" algn="l" rtl="0">
              <a:spcBef>
                <a:spcPts val="0"/>
              </a:spcBef>
              <a:spcAft>
                <a:spcPts val="0"/>
              </a:spcAft>
              <a:buNone/>
            </a:pPr>
            <a:endParaRPr sz="2000" b="1" dirty="0">
              <a:latin typeface="Inter Tight"/>
              <a:ea typeface="Inter Tight"/>
              <a:cs typeface="Inter Tight"/>
              <a:sym typeface="Inter Tight"/>
            </a:endParaRPr>
          </a:p>
          <a:p>
            <a:pPr marL="0" lvl="0" indent="0" algn="l" rtl="0">
              <a:spcBef>
                <a:spcPts val="0"/>
              </a:spcBef>
              <a:spcAft>
                <a:spcPts val="0"/>
              </a:spcAft>
              <a:buNone/>
            </a:pPr>
            <a:endParaRPr sz="2000" b="1" dirty="0">
              <a:latin typeface="Inter Tight"/>
              <a:ea typeface="Inter Tight"/>
              <a:cs typeface="Inter Tight"/>
              <a:sym typeface="Inter Tight"/>
            </a:endParaRPr>
          </a:p>
          <a:p>
            <a:pPr marL="0" lvl="0" indent="0" algn="l" rtl="0">
              <a:spcBef>
                <a:spcPts val="0"/>
              </a:spcBef>
              <a:spcAft>
                <a:spcPts val="0"/>
              </a:spcAft>
              <a:buNone/>
            </a:pPr>
            <a:endParaRPr sz="2000" b="1" dirty="0">
              <a:latin typeface="Inter Tight"/>
              <a:ea typeface="Inter Tight"/>
              <a:cs typeface="Inter Tight"/>
              <a:sym typeface="Inter Tight"/>
            </a:endParaRPr>
          </a:p>
          <a:p>
            <a:pPr marL="0" lvl="0" indent="0" algn="l" rtl="0">
              <a:spcBef>
                <a:spcPts val="0"/>
              </a:spcBef>
              <a:spcAft>
                <a:spcPts val="0"/>
              </a:spcAft>
              <a:buNone/>
            </a:pPr>
            <a:endParaRPr sz="2000" b="1" dirty="0">
              <a:latin typeface="Inter Tight"/>
              <a:ea typeface="Inter Tight"/>
              <a:cs typeface="Inter Tight"/>
              <a:sym typeface="Inter Tight"/>
            </a:endParaRPr>
          </a:p>
          <a:p>
            <a:pPr marL="0" lvl="0" indent="0" algn="l" rtl="0">
              <a:spcBef>
                <a:spcPts val="0"/>
              </a:spcBef>
              <a:spcAft>
                <a:spcPts val="0"/>
              </a:spcAft>
              <a:buNone/>
            </a:pPr>
            <a:endParaRPr sz="2000" b="1" dirty="0">
              <a:latin typeface="Inter Tight"/>
              <a:ea typeface="Inter Tight"/>
              <a:cs typeface="Inter Tight"/>
              <a:sym typeface="Inter Tight"/>
            </a:endParaRPr>
          </a:p>
          <a:p>
            <a:pPr marL="0" lvl="0" indent="0" algn="l" rtl="0">
              <a:spcBef>
                <a:spcPts val="0"/>
              </a:spcBef>
              <a:spcAft>
                <a:spcPts val="0"/>
              </a:spcAft>
              <a:buNone/>
            </a:pPr>
            <a:endParaRPr sz="2000" b="1" dirty="0">
              <a:latin typeface="Inter Tight"/>
              <a:ea typeface="Inter Tight"/>
              <a:cs typeface="Inter Tight"/>
              <a:sym typeface="Inter Tight"/>
            </a:endParaRPr>
          </a:p>
          <a:p>
            <a:pPr marL="0" lvl="0" indent="0" algn="l" rtl="0">
              <a:spcBef>
                <a:spcPts val="0"/>
              </a:spcBef>
              <a:spcAft>
                <a:spcPts val="0"/>
              </a:spcAft>
              <a:buNone/>
            </a:pPr>
            <a:endParaRPr sz="2000" b="1" dirty="0">
              <a:latin typeface="Inter Tight"/>
              <a:ea typeface="Inter Tight"/>
              <a:cs typeface="Inter Tight"/>
              <a:sym typeface="Inter Tight"/>
            </a:endParaRPr>
          </a:p>
          <a:p>
            <a:pPr marL="0" lvl="0" indent="0" algn="l" rtl="0">
              <a:spcBef>
                <a:spcPts val="0"/>
              </a:spcBef>
              <a:spcAft>
                <a:spcPts val="0"/>
              </a:spcAft>
              <a:buNone/>
            </a:pPr>
            <a:r>
              <a:rPr lang="en" sz="2000" b="1" dirty="0">
                <a:latin typeface="Inter Tight"/>
                <a:ea typeface="Inter Tight"/>
                <a:cs typeface="Inter Tight"/>
                <a:sym typeface="Inter Tight"/>
              </a:rPr>
              <a:t>  </a:t>
            </a:r>
            <a:r>
              <a:rPr lang="en" sz="3500" b="1" dirty="0">
                <a:latin typeface="Inter Tight"/>
                <a:ea typeface="Inter Tight"/>
                <a:cs typeface="Inter Tight"/>
                <a:sym typeface="Inter Tight"/>
              </a:rPr>
              <a:t>     </a:t>
            </a:r>
            <a:r>
              <a:rPr lang="en" sz="3500" dirty="0">
                <a:latin typeface="Inter Tight Medium"/>
                <a:ea typeface="Inter Tight Medium"/>
                <a:cs typeface="Inter Tight Medium"/>
                <a:sym typeface="Inter Tight Medium"/>
              </a:rPr>
              <a:t>                                                                </a:t>
            </a:r>
            <a:endParaRPr sz="3500" dirty="0">
              <a:latin typeface="Inter Tight Medium"/>
              <a:ea typeface="Inter Tight Medium"/>
              <a:cs typeface="Inter Tight Medium"/>
              <a:sym typeface="Inter Tight Medium"/>
            </a:endParaRPr>
          </a:p>
          <a:p>
            <a:pPr marL="0" lvl="0" indent="0" algn="l" rtl="0">
              <a:spcBef>
                <a:spcPts val="0"/>
              </a:spcBef>
              <a:spcAft>
                <a:spcPts val="0"/>
              </a:spcAft>
              <a:buNone/>
            </a:pPr>
            <a:r>
              <a:rPr lang="en" sz="3500" dirty="0">
                <a:latin typeface="Inter Tight Medium"/>
                <a:ea typeface="Inter Tight Medium"/>
                <a:cs typeface="Inter Tight Medium"/>
                <a:sym typeface="Inter Tight Medium"/>
              </a:rPr>
              <a:t>                                                         </a:t>
            </a:r>
            <a:r>
              <a:rPr lang="en" sz="7200" dirty="0">
                <a:latin typeface="Inter Tight Medium"/>
                <a:ea typeface="Inter Tight Medium"/>
                <a:cs typeface="Inter Tight Medium"/>
                <a:sym typeface="Inter Tight Medium"/>
              </a:rPr>
              <a:t>       Fiscal Year 2025 Title III Funding Overview   </a:t>
            </a:r>
            <a:r>
              <a:rPr lang="en" sz="5900" dirty="0">
                <a:latin typeface="Inter Tight Medium"/>
                <a:ea typeface="Inter Tight Medium"/>
                <a:cs typeface="Inter Tight Medium"/>
                <a:sym typeface="Inter Tight Medium"/>
              </a:rPr>
              <a:t>    </a:t>
            </a:r>
            <a:endParaRPr sz="5900" dirty="0">
              <a:latin typeface="Inter Tight Medium"/>
              <a:ea typeface="Inter Tight Medium"/>
              <a:cs typeface="Inter Tight Medium"/>
              <a:sym typeface="Inter Tight Medium"/>
            </a:endParaRPr>
          </a:p>
          <a:p>
            <a:pPr marL="0" lvl="0" indent="0" algn="l" rtl="0">
              <a:spcBef>
                <a:spcPts val="0"/>
              </a:spcBef>
              <a:spcAft>
                <a:spcPts val="0"/>
              </a:spcAft>
              <a:buNone/>
            </a:pPr>
            <a:r>
              <a:rPr lang="en" sz="5900" dirty="0">
                <a:latin typeface="Inter Tight Medium"/>
                <a:ea typeface="Inter Tight Medium"/>
                <a:cs typeface="Inter Tight Medium"/>
                <a:sym typeface="Inter Tight Medium"/>
              </a:rPr>
              <a:t>                </a:t>
            </a:r>
            <a:endParaRPr sz="5900" dirty="0">
              <a:latin typeface="Inter Tight Medium"/>
              <a:ea typeface="Inter Tight Medium"/>
              <a:cs typeface="Inter Tight Medium"/>
              <a:sym typeface="Inter Tight Medium"/>
            </a:endParaRPr>
          </a:p>
          <a:p>
            <a:pPr marL="914400" lvl="0" indent="0" algn="l" rtl="0">
              <a:spcBef>
                <a:spcPts val="0"/>
              </a:spcBef>
              <a:spcAft>
                <a:spcPts val="0"/>
              </a:spcAft>
              <a:buNone/>
            </a:pPr>
            <a:r>
              <a:rPr lang="en" sz="5900" dirty="0">
                <a:latin typeface="Inter Tight Medium"/>
                <a:ea typeface="Inter Tight Medium"/>
                <a:cs typeface="Inter Tight Medium"/>
                <a:sym typeface="Inter Tight Medium"/>
              </a:rPr>
              <a:t>                                           Total Allocation: $25,245</a:t>
            </a:r>
            <a:endParaRPr sz="5900" dirty="0">
              <a:latin typeface="Inter Tight Medium"/>
              <a:ea typeface="Inter Tight Medium"/>
              <a:cs typeface="Inter Tight Medium"/>
              <a:sym typeface="Inter Tight Medium"/>
            </a:endParaRPr>
          </a:p>
          <a:p>
            <a:pPr marL="457200" lvl="0" indent="0" algn="l" rtl="0">
              <a:spcBef>
                <a:spcPts val="1000"/>
              </a:spcBef>
              <a:spcAft>
                <a:spcPts val="0"/>
              </a:spcAft>
              <a:buNone/>
            </a:pPr>
            <a:r>
              <a:rPr lang="en" sz="5900" dirty="0">
                <a:latin typeface="Inter Tight Medium"/>
                <a:ea typeface="Inter Tight Medium"/>
                <a:cs typeface="Inter Tight Medium"/>
                <a:sym typeface="Inter Tight Medium"/>
              </a:rPr>
              <a:t>                                                      Mid Enrollment English Learner District</a:t>
            </a:r>
            <a:endParaRPr sz="5900" dirty="0">
              <a:latin typeface="Inter Tight Medium"/>
              <a:ea typeface="Inter Tight Medium"/>
              <a:cs typeface="Inter Tight Medium"/>
              <a:sym typeface="Inter Tight Medium"/>
            </a:endParaRPr>
          </a:p>
          <a:p>
            <a:pPr marL="457200" lvl="0" indent="0" algn="l" rtl="0">
              <a:spcBef>
                <a:spcPts val="1000"/>
              </a:spcBef>
              <a:spcAft>
                <a:spcPts val="0"/>
              </a:spcAft>
              <a:buNone/>
            </a:pPr>
            <a:r>
              <a:rPr lang="en" sz="5900" dirty="0">
                <a:latin typeface="Inter Tight Medium"/>
                <a:ea typeface="Inter Tight Medium"/>
                <a:cs typeface="Inter Tight Medium"/>
                <a:sym typeface="Inter Tight Medium"/>
              </a:rPr>
              <a:t>                                                      145 Multilingual Learners</a:t>
            </a:r>
            <a:endParaRPr sz="5900" dirty="0">
              <a:latin typeface="Inter Tight Medium"/>
              <a:ea typeface="Inter Tight Medium"/>
              <a:cs typeface="Inter Tight Medium"/>
              <a:sym typeface="Inter Tight Medium"/>
            </a:endParaRPr>
          </a:p>
          <a:p>
            <a:pPr marL="457200" lvl="0" indent="0" algn="l" rtl="0">
              <a:spcBef>
                <a:spcPts val="1000"/>
              </a:spcBef>
              <a:spcAft>
                <a:spcPts val="0"/>
              </a:spcAft>
              <a:buNone/>
            </a:pPr>
            <a:r>
              <a:rPr lang="en" sz="5900" dirty="0">
                <a:latin typeface="Inter Tight Medium"/>
                <a:ea typeface="Inter Tight Medium"/>
                <a:cs typeface="Inter Tight Medium"/>
                <a:sym typeface="Inter Tight Medium"/>
              </a:rPr>
              <a:t>                                                      ESL Teaching Staff: 8 Full-Time ESL Educators</a:t>
            </a:r>
            <a:endParaRPr sz="5900" dirty="0">
              <a:latin typeface="Inter Tight Medium"/>
              <a:ea typeface="Inter Tight Medium"/>
              <a:cs typeface="Inter Tight Medium"/>
              <a:sym typeface="Inter Tight Medium"/>
            </a:endParaRPr>
          </a:p>
          <a:p>
            <a:pPr marL="457200" lvl="0" indent="0" algn="l" rtl="0">
              <a:spcBef>
                <a:spcPts val="1000"/>
              </a:spcBef>
              <a:spcAft>
                <a:spcPts val="0"/>
              </a:spcAft>
              <a:buNone/>
            </a:pPr>
            <a:r>
              <a:rPr lang="en" sz="5900" dirty="0">
                <a:latin typeface="Inter Tight Medium"/>
                <a:ea typeface="Inter Tight Medium"/>
                <a:cs typeface="Inter Tight Medium"/>
                <a:sym typeface="Inter Tight Medium"/>
              </a:rPr>
              <a:t>                                                     6,557 students in 13 schools</a:t>
            </a:r>
            <a:endParaRPr sz="5900" dirty="0">
              <a:latin typeface="Inter Tight Medium"/>
              <a:ea typeface="Inter Tight Medium"/>
              <a:cs typeface="Inter Tight Medium"/>
              <a:sym typeface="Inter Tight Medium"/>
            </a:endParaRPr>
          </a:p>
          <a:p>
            <a:pPr marL="457200" lvl="0" indent="0" algn="l" rtl="0">
              <a:spcBef>
                <a:spcPts val="1000"/>
              </a:spcBef>
              <a:spcAft>
                <a:spcPts val="0"/>
              </a:spcAft>
              <a:buNone/>
            </a:pPr>
            <a:r>
              <a:rPr lang="en" sz="5900" dirty="0">
                <a:latin typeface="Inter Tight Medium"/>
                <a:ea typeface="Inter Tight Medium"/>
                <a:cs typeface="Inter Tight Medium"/>
                <a:sym typeface="Inter Tight Medium"/>
              </a:rPr>
              <a:t>                                                     Spanish, Portuguese, Arabic </a:t>
            </a:r>
            <a:endParaRPr sz="5900" dirty="0">
              <a:latin typeface="Inter Tight Medium"/>
              <a:ea typeface="Inter Tight Medium"/>
              <a:cs typeface="Inter Tight Medium"/>
              <a:sym typeface="Inter Tight Medium"/>
            </a:endParaRPr>
          </a:p>
          <a:p>
            <a:pPr marL="457200" lvl="0" indent="0" algn="l" rtl="0">
              <a:spcBef>
                <a:spcPts val="0"/>
              </a:spcBef>
              <a:spcAft>
                <a:spcPts val="0"/>
              </a:spcAft>
              <a:buNone/>
            </a:pPr>
            <a:r>
              <a:rPr lang="en" sz="5900" dirty="0">
                <a:latin typeface="Inter Tight Medium"/>
                <a:ea typeface="Inter Tight Medium"/>
                <a:cs typeface="Inter Tight Medium"/>
                <a:sym typeface="Inter Tight Medium"/>
              </a:rPr>
              <a:t>           </a:t>
            </a:r>
            <a:endParaRPr sz="5900" dirty="0">
              <a:latin typeface="Inter Tight Medium"/>
              <a:ea typeface="Inter Tight Medium"/>
              <a:cs typeface="Inter Tight Medium"/>
              <a:sym typeface="Inter Tight Medium"/>
            </a:endParaRPr>
          </a:p>
          <a:p>
            <a:pPr marL="0" lvl="0" indent="0" algn="l" rtl="0">
              <a:spcBef>
                <a:spcPts val="1200"/>
              </a:spcBef>
              <a:spcAft>
                <a:spcPts val="0"/>
              </a:spcAft>
              <a:buNone/>
            </a:pPr>
            <a:r>
              <a:rPr lang="en" sz="2000" b="1" dirty="0">
                <a:solidFill>
                  <a:schemeClr val="dk1"/>
                </a:solidFill>
                <a:latin typeface="Inter Tight"/>
                <a:ea typeface="Inter Tight"/>
                <a:cs typeface="Inter Tight"/>
                <a:sym typeface="Inter Tight"/>
              </a:rPr>
              <a:t>  </a:t>
            </a:r>
            <a:r>
              <a:rPr lang="en" sz="1700" dirty="0">
                <a:solidFill>
                  <a:schemeClr val="dk1"/>
                </a:solidFill>
              </a:rPr>
              <a:t>              </a:t>
            </a:r>
            <a:endParaRPr sz="1700" dirty="0">
              <a:solidFill>
                <a:schemeClr val="dk1"/>
              </a:solidFill>
            </a:endParaRPr>
          </a:p>
          <a:p>
            <a:pPr marL="457200" lvl="0" indent="0" algn="l" rtl="0">
              <a:spcBef>
                <a:spcPts val="1200"/>
              </a:spcBef>
              <a:spcAft>
                <a:spcPts val="0"/>
              </a:spcAft>
              <a:buNone/>
            </a:pPr>
            <a:endParaRPr sz="1700" dirty="0">
              <a:solidFill>
                <a:schemeClr val="dk1"/>
              </a:solidFill>
            </a:endParaRPr>
          </a:p>
          <a:p>
            <a:pPr marL="457200" lvl="0" indent="0" algn="l" rtl="0">
              <a:spcBef>
                <a:spcPts val="1200"/>
              </a:spcBef>
              <a:spcAft>
                <a:spcPts val="1200"/>
              </a:spcAft>
              <a:buNone/>
            </a:pPr>
            <a:r>
              <a:rPr lang="en" sz="1700" dirty="0">
                <a:solidFill>
                  <a:schemeClr val="dk1"/>
                </a:solidFill>
              </a:rPr>
              <a:t>           </a:t>
            </a:r>
            <a:endParaRPr sz="1700" dirty="0">
              <a:solidFill>
                <a:schemeClr val="dk1"/>
              </a:solidFill>
            </a:endParaRPr>
          </a:p>
        </p:txBody>
      </p:sp>
      <p:sp>
        <p:nvSpPr>
          <p:cNvPr id="1366" name="Google Shape;1366;p74">
            <a:extLst>
              <a:ext uri="{C183D7F6-B498-43B3-948B-1728B52AA6E4}">
                <adec:decorative xmlns:adec="http://schemas.microsoft.com/office/drawing/2017/decorative" val="1"/>
              </a:ext>
            </a:extLst>
          </p:cNvPr>
          <p:cNvSpPr txBox="1"/>
          <p:nvPr/>
        </p:nvSpPr>
        <p:spPr>
          <a:xfrm>
            <a:off x="882125" y="3420925"/>
            <a:ext cx="6196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solidFill>
                <a:schemeClr val="dk1"/>
              </a:solidFill>
              <a:latin typeface="Inter Tight"/>
              <a:ea typeface="Inter Tight"/>
              <a:cs typeface="Inter Tight"/>
              <a:sym typeface="Inter Tight"/>
            </a:endParaRPr>
          </a:p>
        </p:txBody>
      </p:sp>
      <p:pic>
        <p:nvPicPr>
          <p:cNvPr id="1367" name="Google Shape;1367;p74" descr="Wachusett Regional School District logo"/>
          <p:cNvPicPr preferRelativeResize="0"/>
          <p:nvPr/>
        </p:nvPicPr>
        <p:blipFill>
          <a:blip r:embed="rId3">
            <a:alphaModFix/>
          </a:blip>
          <a:stretch>
            <a:fillRect/>
          </a:stretch>
        </p:blipFill>
        <p:spPr>
          <a:xfrm>
            <a:off x="3468093" y="152675"/>
            <a:ext cx="1517375" cy="1065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7" name="Google Shape;1507;p93"/>
          <p:cNvSpPr txBox="1">
            <a:spLocks noGrp="1"/>
          </p:cNvSpPr>
          <p:nvPr>
            <p:ph type="title"/>
          </p:nvPr>
        </p:nvSpPr>
        <p:spPr>
          <a:xfrm>
            <a:off x="311700" y="445025"/>
            <a:ext cx="8520600" cy="615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Community Word Bank</a:t>
            </a:r>
            <a:endParaRPr/>
          </a:p>
        </p:txBody>
      </p:sp>
      <p:pic>
        <p:nvPicPr>
          <p:cNvPr id="1508" name="Google Shape;1508;p93" descr="photo of a classroom whiteboard with a four-column chart and some photo printouts. "/>
          <p:cNvPicPr preferRelativeResize="0"/>
          <p:nvPr/>
        </p:nvPicPr>
        <p:blipFill>
          <a:blip r:embed="rId3">
            <a:alphaModFix/>
          </a:blip>
          <a:stretch>
            <a:fillRect/>
          </a:stretch>
        </p:blipFill>
        <p:spPr>
          <a:xfrm>
            <a:off x="2053288" y="1131750"/>
            <a:ext cx="5037435" cy="37780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5" name="Google Shape;1515;p94"/>
          <p:cNvSpPr txBox="1">
            <a:spLocks noGrp="1"/>
          </p:cNvSpPr>
          <p:nvPr>
            <p:ph type="title"/>
          </p:nvPr>
        </p:nvSpPr>
        <p:spPr>
          <a:xfrm>
            <a:off x="311700" y="445025"/>
            <a:ext cx="8520600" cy="615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dirty="0"/>
              <a:t>Community Word Bank  </a:t>
            </a:r>
            <a:endParaRPr dirty="0"/>
          </a:p>
        </p:txBody>
      </p:sp>
      <p:pic>
        <p:nvPicPr>
          <p:cNvPr id="1516" name="Google Shape;1516;p94" descr="photo of an elementary classroom writing handout"/>
          <p:cNvPicPr preferRelativeResize="0"/>
          <p:nvPr/>
        </p:nvPicPr>
        <p:blipFill rotWithShape="1">
          <a:blip r:embed="rId3">
            <a:alphaModFix/>
          </a:blip>
          <a:srcRect t="10289" r="14236" b="10864"/>
          <a:stretch/>
        </p:blipFill>
        <p:spPr>
          <a:xfrm rot="-5400004">
            <a:off x="798113" y="933290"/>
            <a:ext cx="3351525" cy="4108344"/>
          </a:xfrm>
          <a:prstGeom prst="rect">
            <a:avLst/>
          </a:prstGeom>
          <a:noFill/>
          <a:ln>
            <a:noFill/>
          </a:ln>
        </p:spPr>
      </p:pic>
      <p:sp>
        <p:nvSpPr>
          <p:cNvPr id="1518" name="Google Shape;1518;p94">
            <a:extLst>
              <a:ext uri="{C183D7F6-B498-43B3-948B-1728B52AA6E4}">
                <adec:decorative xmlns:adec="http://schemas.microsoft.com/office/drawing/2017/decorative" val="1"/>
              </a:ext>
            </a:extLst>
          </p:cNvPr>
          <p:cNvSpPr/>
          <p:nvPr/>
        </p:nvSpPr>
        <p:spPr>
          <a:xfrm>
            <a:off x="1072650" y="1380400"/>
            <a:ext cx="958500" cy="1671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4" name="Google Shape;1524;p95"/>
          <p:cNvSpPr txBox="1">
            <a:spLocks noGrp="1"/>
          </p:cNvSpPr>
          <p:nvPr>
            <p:ph type="title"/>
          </p:nvPr>
        </p:nvSpPr>
        <p:spPr>
          <a:xfrm>
            <a:off x="311700" y="445025"/>
            <a:ext cx="8520600" cy="615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dirty="0"/>
              <a:t>Animal Trifold Research Project</a:t>
            </a:r>
            <a:endParaRPr dirty="0"/>
          </a:p>
        </p:txBody>
      </p:sp>
      <p:pic>
        <p:nvPicPr>
          <p:cNvPr id="1525" name="Google Shape;1525;p95" descr="photo of the Animal Trifold Research Project, with multiple printed pages, depicting bird photos and printed text"/>
          <p:cNvPicPr preferRelativeResize="0"/>
          <p:nvPr/>
        </p:nvPicPr>
        <p:blipFill rotWithShape="1">
          <a:blip r:embed="rId3">
            <a:alphaModFix/>
          </a:blip>
          <a:srcRect r="5944"/>
          <a:stretch/>
        </p:blipFill>
        <p:spPr>
          <a:xfrm>
            <a:off x="428925" y="1120850"/>
            <a:ext cx="6125926" cy="3778075"/>
          </a:xfrm>
          <a:prstGeom prst="rect">
            <a:avLst/>
          </a:prstGeom>
          <a:noFill/>
          <a:ln>
            <a:noFill/>
          </a:ln>
        </p:spPr>
      </p:pic>
      <p:pic>
        <p:nvPicPr>
          <p:cNvPr id="1526" name="Google Shape;1526;p95" descr="printed bird photos"/>
          <p:cNvPicPr preferRelativeResize="0"/>
          <p:nvPr/>
        </p:nvPicPr>
        <p:blipFill rotWithShape="1">
          <a:blip r:embed="rId4">
            <a:alphaModFix/>
          </a:blip>
          <a:srcRect l="3834" t="6504" r="6165" b="6075"/>
          <a:stretch/>
        </p:blipFill>
        <p:spPr>
          <a:xfrm rot="-5400000">
            <a:off x="7068287" y="1629514"/>
            <a:ext cx="1606299" cy="208012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2" name="Google Shape;1532;p96"/>
          <p:cNvSpPr txBox="1">
            <a:spLocks noGrp="1"/>
          </p:cNvSpPr>
          <p:nvPr>
            <p:ph type="title"/>
          </p:nvPr>
        </p:nvSpPr>
        <p:spPr>
          <a:xfrm>
            <a:off x="311700" y="445025"/>
            <a:ext cx="8520600" cy="615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dirty="0"/>
              <a:t>Animal Trifold Research Project   </a:t>
            </a:r>
            <a:endParaRPr dirty="0"/>
          </a:p>
        </p:txBody>
      </p:sp>
      <p:pic>
        <p:nvPicPr>
          <p:cNvPr id="1533" name="Google Shape;1533;p96" descr="photo of an Animal Trifold Research Project, showing printed photos, drawings, hand-made charts and written text"/>
          <p:cNvPicPr preferRelativeResize="0"/>
          <p:nvPr/>
        </p:nvPicPr>
        <p:blipFill>
          <a:blip r:embed="rId3">
            <a:alphaModFix/>
          </a:blip>
          <a:stretch>
            <a:fillRect/>
          </a:stretch>
        </p:blipFill>
        <p:spPr>
          <a:xfrm rot="-5400000">
            <a:off x="770225" y="701649"/>
            <a:ext cx="3228526" cy="4304676"/>
          </a:xfrm>
          <a:prstGeom prst="rect">
            <a:avLst/>
          </a:prstGeom>
          <a:noFill/>
          <a:ln>
            <a:noFill/>
          </a:ln>
        </p:spPr>
      </p:pic>
      <p:pic>
        <p:nvPicPr>
          <p:cNvPr id="1534" name="Google Shape;1534;p96" descr="student work assembled in a folder and additional sheets with text and drawings"/>
          <p:cNvPicPr preferRelativeResize="0"/>
          <p:nvPr/>
        </p:nvPicPr>
        <p:blipFill>
          <a:blip r:embed="rId4">
            <a:alphaModFix/>
          </a:blip>
          <a:stretch>
            <a:fillRect/>
          </a:stretch>
        </p:blipFill>
        <p:spPr>
          <a:xfrm rot="-5400000">
            <a:off x="5183863" y="704488"/>
            <a:ext cx="3236148" cy="4314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40" name="Google Shape;1540;p97"/>
          <p:cNvSpPr txBox="1">
            <a:spLocks noGrp="1"/>
          </p:cNvSpPr>
          <p:nvPr>
            <p:ph type="title"/>
          </p:nvPr>
        </p:nvSpPr>
        <p:spPr>
          <a:xfrm>
            <a:off x="311700" y="445025"/>
            <a:ext cx="8520600" cy="615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dirty="0"/>
              <a:t>Animal Trifold Research Project    </a:t>
            </a:r>
            <a:endParaRPr dirty="0"/>
          </a:p>
        </p:txBody>
      </p:sp>
      <p:pic>
        <p:nvPicPr>
          <p:cNvPr id="1541" name="Google Shape;1541;p97" descr="photo of an Animal Trifold Research Project, showing printed photos, drawings, hand-made charts and written text"/>
          <p:cNvPicPr preferRelativeResize="0"/>
          <p:nvPr/>
        </p:nvPicPr>
        <p:blipFill>
          <a:blip r:embed="rId3">
            <a:alphaModFix/>
          </a:blip>
          <a:stretch>
            <a:fillRect/>
          </a:stretch>
        </p:blipFill>
        <p:spPr>
          <a:xfrm rot="-5400000">
            <a:off x="770225" y="701649"/>
            <a:ext cx="3228526" cy="4304676"/>
          </a:xfrm>
          <a:prstGeom prst="rect">
            <a:avLst/>
          </a:prstGeom>
          <a:noFill/>
          <a:ln>
            <a:noFill/>
          </a:ln>
        </p:spPr>
      </p:pic>
      <p:pic>
        <p:nvPicPr>
          <p:cNvPr id="1542" name="Google Shape;1542;p97" descr="student writing prompt"/>
          <p:cNvPicPr preferRelativeResize="0"/>
          <p:nvPr/>
        </p:nvPicPr>
        <p:blipFill>
          <a:blip r:embed="rId4">
            <a:alphaModFix/>
          </a:blip>
          <a:stretch>
            <a:fillRect/>
          </a:stretch>
        </p:blipFill>
        <p:spPr>
          <a:xfrm>
            <a:off x="5041424" y="1060625"/>
            <a:ext cx="3414250" cy="34798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9" name="Google Shape;1549;p98"/>
          <p:cNvSpPr txBox="1">
            <a:spLocks noGrp="1"/>
          </p:cNvSpPr>
          <p:nvPr>
            <p:ph type="title"/>
          </p:nvPr>
        </p:nvSpPr>
        <p:spPr>
          <a:xfrm>
            <a:off x="311700" y="445025"/>
            <a:ext cx="8520600" cy="615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dirty="0"/>
              <a:t>Animal Trifold Research Project           </a:t>
            </a:r>
            <a:endParaRPr dirty="0"/>
          </a:p>
        </p:txBody>
      </p:sp>
      <p:pic>
        <p:nvPicPr>
          <p:cNvPr id="1550" name="Google Shape;1550;p98" descr="student work assembled in a folder and additional sheets with text and drawings"/>
          <p:cNvPicPr preferRelativeResize="0"/>
          <p:nvPr/>
        </p:nvPicPr>
        <p:blipFill>
          <a:blip r:embed="rId3">
            <a:alphaModFix/>
          </a:blip>
          <a:stretch>
            <a:fillRect/>
          </a:stretch>
        </p:blipFill>
        <p:spPr>
          <a:xfrm>
            <a:off x="498950" y="1125750"/>
            <a:ext cx="2722675" cy="3630249"/>
          </a:xfrm>
          <a:prstGeom prst="rect">
            <a:avLst/>
          </a:prstGeom>
          <a:noFill/>
          <a:ln>
            <a:noFill/>
          </a:ln>
        </p:spPr>
      </p:pic>
      <p:pic>
        <p:nvPicPr>
          <p:cNvPr id="1551" name="Google Shape;1551;p98" descr="photo of the Animal Trifold Research Project, with multiple printed pages, depicting guinea pigs photos, drawings and printed text"/>
          <p:cNvPicPr preferRelativeResize="0"/>
          <p:nvPr/>
        </p:nvPicPr>
        <p:blipFill>
          <a:blip r:embed="rId4">
            <a:alphaModFix/>
          </a:blip>
          <a:stretch>
            <a:fillRect/>
          </a:stretch>
        </p:blipFill>
        <p:spPr>
          <a:xfrm rot="-5400000">
            <a:off x="4715777" y="735060"/>
            <a:ext cx="3308724" cy="44116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7" name="Google Shape;1557;p99"/>
          <p:cNvSpPr txBox="1">
            <a:spLocks noGrp="1"/>
          </p:cNvSpPr>
          <p:nvPr>
            <p:ph type="title"/>
          </p:nvPr>
        </p:nvSpPr>
        <p:spPr>
          <a:xfrm>
            <a:off x="311700" y="445025"/>
            <a:ext cx="8520600" cy="615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Pumpkin Life Cycle</a:t>
            </a:r>
            <a:endParaRPr/>
          </a:p>
        </p:txBody>
      </p:sp>
      <p:pic>
        <p:nvPicPr>
          <p:cNvPr id="1558" name="Google Shape;1558;p99" descr="photo of student work in a folder and additional children's books opened to show depictions of growing plants. "/>
          <p:cNvPicPr preferRelativeResize="0"/>
          <p:nvPr/>
        </p:nvPicPr>
        <p:blipFill rotWithShape="1">
          <a:blip r:embed="rId3">
            <a:alphaModFix/>
          </a:blip>
          <a:srcRect l="9873" t="11331" r="7570" b="11323"/>
          <a:stretch/>
        </p:blipFill>
        <p:spPr>
          <a:xfrm rot="10800000">
            <a:off x="333926" y="1152799"/>
            <a:ext cx="5377024" cy="3778076"/>
          </a:xfrm>
          <a:prstGeom prst="rect">
            <a:avLst/>
          </a:prstGeom>
          <a:noFill/>
          <a:ln>
            <a:noFill/>
          </a:ln>
        </p:spPr>
      </p:pic>
      <p:pic>
        <p:nvPicPr>
          <p:cNvPr id="1559" name="Google Shape;1559;p99" descr="Pumpkin life-cycle hand-made poster"/>
          <p:cNvPicPr preferRelativeResize="0"/>
          <p:nvPr/>
        </p:nvPicPr>
        <p:blipFill>
          <a:blip r:embed="rId4">
            <a:alphaModFix/>
          </a:blip>
          <a:stretch>
            <a:fillRect/>
          </a:stretch>
        </p:blipFill>
        <p:spPr>
          <a:xfrm>
            <a:off x="5899350" y="205550"/>
            <a:ext cx="3082025" cy="2311526"/>
          </a:xfrm>
          <a:prstGeom prst="rect">
            <a:avLst/>
          </a:prstGeom>
          <a:noFill/>
          <a:ln>
            <a:noFill/>
          </a:ln>
        </p:spPr>
      </p:pic>
      <p:pic>
        <p:nvPicPr>
          <p:cNvPr id="1560" name="Google Shape;1560;p99" descr="Children's books about pumpkins"/>
          <p:cNvPicPr preferRelativeResize="0"/>
          <p:nvPr/>
        </p:nvPicPr>
        <p:blipFill>
          <a:blip r:embed="rId5">
            <a:alphaModFix/>
          </a:blip>
          <a:stretch>
            <a:fillRect/>
          </a:stretch>
        </p:blipFill>
        <p:spPr>
          <a:xfrm>
            <a:off x="5853125" y="2571760"/>
            <a:ext cx="3194250" cy="241128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100"/>
          <p:cNvSpPr txBox="1">
            <a:spLocks noGrp="1"/>
          </p:cNvSpPr>
          <p:nvPr>
            <p:ph type="title"/>
          </p:nvPr>
        </p:nvSpPr>
        <p:spPr>
          <a:xfrm>
            <a:off x="4062625" y="287925"/>
            <a:ext cx="4729500" cy="96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Pumpkin Life Cycle </a:t>
            </a:r>
            <a:endParaRPr dirty="0"/>
          </a:p>
        </p:txBody>
      </p:sp>
      <p:sp>
        <p:nvSpPr>
          <p:cNvPr id="1567" name="Google Shape;1567;p100"/>
          <p:cNvSpPr txBox="1">
            <a:spLocks noGrp="1"/>
          </p:cNvSpPr>
          <p:nvPr>
            <p:ph type="body" idx="1"/>
          </p:nvPr>
        </p:nvSpPr>
        <p:spPr>
          <a:xfrm>
            <a:off x="3697350" y="1717400"/>
            <a:ext cx="4684800" cy="14931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a:t>Even the youngest of ML students can participate. </a:t>
            </a:r>
            <a:br>
              <a:rPr lang="en"/>
            </a:br>
            <a:endParaRPr/>
          </a:p>
          <a:p>
            <a:pPr marL="0" lvl="0" indent="0" algn="l" rtl="0">
              <a:spcBef>
                <a:spcPts val="1200"/>
              </a:spcBef>
              <a:spcAft>
                <a:spcPts val="1200"/>
              </a:spcAft>
              <a:buNone/>
            </a:pPr>
            <a:r>
              <a:rPr lang="en"/>
              <a:t>With modeling, scaffolding, and vocabulary building they can complete a project that they are proud of.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p101"/>
          <p:cNvSpPr txBox="1">
            <a:spLocks noGrp="1"/>
          </p:cNvSpPr>
          <p:nvPr>
            <p:ph type="title"/>
          </p:nvPr>
        </p:nvSpPr>
        <p:spPr>
          <a:xfrm>
            <a:off x="1321331" y="980681"/>
            <a:ext cx="4503000" cy="74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800"/>
              <a:buFont typeface="Arial"/>
              <a:buNone/>
            </a:pPr>
            <a:r>
              <a:rPr lang="en" sz="4500"/>
              <a:t>Hello! I’m…</a:t>
            </a:r>
            <a:endParaRPr sz="4500"/>
          </a:p>
          <a:p>
            <a:pPr marL="0" lvl="0" indent="0" algn="l" rtl="0">
              <a:spcBef>
                <a:spcPts val="0"/>
              </a:spcBef>
              <a:spcAft>
                <a:spcPts val="0"/>
              </a:spcAft>
              <a:buNone/>
            </a:pPr>
            <a:endParaRPr/>
          </a:p>
        </p:txBody>
      </p:sp>
      <p:sp>
        <p:nvSpPr>
          <p:cNvPr id="1575" name="Google Shape;1575;p101"/>
          <p:cNvSpPr txBox="1">
            <a:spLocks noGrp="1"/>
          </p:cNvSpPr>
          <p:nvPr>
            <p:ph type="body" idx="1"/>
          </p:nvPr>
        </p:nvSpPr>
        <p:spPr>
          <a:xfrm>
            <a:off x="1321331" y="2302479"/>
            <a:ext cx="4503000" cy="1931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800"/>
              <a:buNone/>
            </a:pPr>
            <a:r>
              <a:rPr lang="en" sz="2300" b="1" dirty="0">
                <a:latin typeface="Chelsea Market"/>
                <a:ea typeface="Chelsea Market"/>
                <a:cs typeface="Chelsea Market"/>
                <a:sym typeface="Chelsea Market"/>
              </a:rPr>
              <a:t>Kara Prendergast</a:t>
            </a:r>
            <a:endParaRPr sz="2300" b="1" dirty="0">
              <a:latin typeface="Chelsea Market"/>
              <a:ea typeface="Chelsea Market"/>
              <a:cs typeface="Chelsea Market"/>
              <a:sym typeface="Chelsea Market"/>
            </a:endParaRPr>
          </a:p>
          <a:p>
            <a:pPr marL="0" lvl="0" indent="0" algn="l" rtl="0">
              <a:lnSpc>
                <a:spcPct val="95000"/>
              </a:lnSpc>
              <a:spcBef>
                <a:spcPts val="1200"/>
              </a:spcBef>
              <a:spcAft>
                <a:spcPts val="0"/>
              </a:spcAft>
              <a:buSzPts val="800"/>
              <a:buNone/>
            </a:pPr>
            <a:r>
              <a:rPr lang="en" sz="2300" b="1" dirty="0">
                <a:latin typeface="Chelsea Market"/>
                <a:ea typeface="Chelsea Market"/>
                <a:cs typeface="Chelsea Market"/>
                <a:sym typeface="Chelsea Market"/>
              </a:rPr>
              <a:t>Dawson Elementary School </a:t>
            </a:r>
            <a:endParaRPr sz="2300" b="1" dirty="0">
              <a:latin typeface="Chelsea Market"/>
              <a:ea typeface="Chelsea Market"/>
              <a:cs typeface="Chelsea Market"/>
              <a:sym typeface="Chelsea Market"/>
            </a:endParaRPr>
          </a:p>
          <a:p>
            <a:pPr marL="0" lvl="0" indent="0" algn="l" rtl="0">
              <a:lnSpc>
                <a:spcPct val="95000"/>
              </a:lnSpc>
              <a:spcBef>
                <a:spcPts val="1200"/>
              </a:spcBef>
              <a:spcAft>
                <a:spcPts val="0"/>
              </a:spcAft>
              <a:buSzPts val="800"/>
              <a:buNone/>
            </a:pPr>
            <a:r>
              <a:rPr lang="en" sz="2300" b="1" dirty="0">
                <a:latin typeface="Chelsea Market"/>
                <a:ea typeface="Chelsea Market"/>
                <a:cs typeface="Chelsea Market"/>
                <a:sym typeface="Chelsea Market"/>
              </a:rPr>
              <a:t>Holden MA</a:t>
            </a:r>
            <a:endParaRPr sz="2300" b="1" dirty="0">
              <a:latin typeface="Chelsea Market"/>
              <a:ea typeface="Chelsea Market"/>
              <a:cs typeface="Chelsea Market"/>
              <a:sym typeface="Chelsea Market"/>
            </a:endParaRPr>
          </a:p>
          <a:p>
            <a:pPr marL="0" lvl="0" indent="0" algn="l" rtl="0">
              <a:lnSpc>
                <a:spcPct val="95000"/>
              </a:lnSpc>
              <a:spcBef>
                <a:spcPts val="1200"/>
              </a:spcBef>
              <a:spcAft>
                <a:spcPts val="0"/>
              </a:spcAft>
              <a:buSzPts val="800"/>
              <a:buNone/>
            </a:pPr>
            <a:r>
              <a:rPr lang="en" sz="2300" b="1" dirty="0">
                <a:latin typeface="Chelsea Market"/>
                <a:ea typeface="Chelsea Market"/>
                <a:cs typeface="Chelsea Market"/>
                <a:sym typeface="Chelsea Market"/>
              </a:rPr>
              <a:t>ESL Teacher Grades K-5</a:t>
            </a:r>
            <a:endParaRPr sz="2300" b="1" dirty="0">
              <a:latin typeface="Chelsea Market"/>
              <a:ea typeface="Chelsea Market"/>
              <a:cs typeface="Chelsea Market"/>
              <a:sym typeface="Chelsea Market"/>
            </a:endParaRPr>
          </a:p>
          <a:p>
            <a:pPr marL="342900" lvl="0" indent="0" algn="l" rtl="0">
              <a:lnSpc>
                <a:spcPct val="130000"/>
              </a:lnSpc>
              <a:spcBef>
                <a:spcPts val="1200"/>
              </a:spcBef>
              <a:spcAft>
                <a:spcPts val="1200"/>
              </a:spcAft>
              <a:buSzPts val="800"/>
              <a:buNone/>
            </a:pPr>
            <a:endParaRPr sz="2900" dirty="0">
              <a:latin typeface="Chelsea Market"/>
              <a:ea typeface="Chelsea Market"/>
              <a:cs typeface="Chelsea Market"/>
              <a:sym typeface="Chelsea Market"/>
            </a:endParaRPr>
          </a:p>
        </p:txBody>
      </p:sp>
      <p:pic>
        <p:nvPicPr>
          <p:cNvPr id="1576" name="Google Shape;1576;p101" descr="Kara Prendergast holding a tall sunflower plant&#10;"/>
          <p:cNvPicPr preferRelativeResize="0"/>
          <p:nvPr/>
        </p:nvPicPr>
        <p:blipFill rotWithShape="1">
          <a:blip r:embed="rId3">
            <a:alphaModFix/>
          </a:blip>
          <a:srcRect t="3736" b="7081"/>
          <a:stretch/>
        </p:blipFill>
        <p:spPr>
          <a:xfrm>
            <a:off x="6460538" y="27984"/>
            <a:ext cx="2623932" cy="508753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grpSp>
        <p:nvGrpSpPr>
          <p:cNvPr id="1581" name="Google Shape;1581;p102">
            <a:extLst>
              <a:ext uri="{C183D7F6-B498-43B3-948B-1728B52AA6E4}">
                <adec:decorative xmlns:adec="http://schemas.microsoft.com/office/drawing/2017/decorative" val="1"/>
              </a:ext>
            </a:extLst>
          </p:cNvPr>
          <p:cNvGrpSpPr/>
          <p:nvPr/>
        </p:nvGrpSpPr>
        <p:grpSpPr>
          <a:xfrm>
            <a:off x="3962092" y="1005424"/>
            <a:ext cx="1088633" cy="973353"/>
            <a:chOff x="5524324" y="1387039"/>
            <a:chExt cx="460524" cy="411740"/>
          </a:xfrm>
        </p:grpSpPr>
        <p:sp>
          <p:nvSpPr>
            <p:cNvPr id="1582" name="Google Shape;1582;p102"/>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583" name="Google Shape;1583;p102"/>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584" name="Google Shape;1584;p102"/>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585" name="Google Shape;1585;p102"/>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586" name="Google Shape;1586;p102"/>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587" name="Google Shape;1587;p102"/>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588" name="Google Shape;1588;p102">
            <a:extLst>
              <a:ext uri="{C183D7F6-B498-43B3-948B-1728B52AA6E4}">
                <adec:decorative xmlns:adec="http://schemas.microsoft.com/office/drawing/2017/decorative" val="1"/>
              </a:ext>
            </a:extLst>
          </p:cNvPr>
          <p:cNvGrpSpPr/>
          <p:nvPr/>
        </p:nvGrpSpPr>
        <p:grpSpPr>
          <a:xfrm flipH="1">
            <a:off x="6358742" y="995570"/>
            <a:ext cx="1088633" cy="973353"/>
            <a:chOff x="5524324" y="1387039"/>
            <a:chExt cx="460524" cy="411740"/>
          </a:xfrm>
        </p:grpSpPr>
        <p:sp>
          <p:nvSpPr>
            <p:cNvPr id="1589" name="Google Shape;1589;p102"/>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590" name="Google Shape;1590;p102"/>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591" name="Google Shape;1591;p102"/>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592" name="Google Shape;1592;p102"/>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593" name="Google Shape;1593;p102"/>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594" name="Google Shape;1594;p102"/>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595" name="Google Shape;1595;p102">
            <a:extLst>
              <a:ext uri="{C183D7F6-B498-43B3-948B-1728B52AA6E4}">
                <adec:decorative xmlns:adec="http://schemas.microsoft.com/office/drawing/2017/decorative" val="1"/>
              </a:ext>
            </a:extLst>
          </p:cNvPr>
          <p:cNvGrpSpPr/>
          <p:nvPr/>
        </p:nvGrpSpPr>
        <p:grpSpPr>
          <a:xfrm flipH="1">
            <a:off x="1863598" y="1005424"/>
            <a:ext cx="1088633" cy="973353"/>
            <a:chOff x="5524324" y="1387039"/>
            <a:chExt cx="460524" cy="411740"/>
          </a:xfrm>
        </p:grpSpPr>
        <p:sp>
          <p:nvSpPr>
            <p:cNvPr id="1596" name="Google Shape;1596;p102"/>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597" name="Google Shape;1597;p102"/>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598" name="Google Shape;1598;p102"/>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599" name="Google Shape;1599;p102"/>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00" name="Google Shape;1600;p102"/>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01" name="Google Shape;1601;p102"/>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602" name="Google Shape;1602;p102"/>
          <p:cNvSpPr txBox="1">
            <a:spLocks noGrp="1"/>
          </p:cNvSpPr>
          <p:nvPr>
            <p:ph type="title"/>
          </p:nvPr>
        </p:nvSpPr>
        <p:spPr>
          <a:xfrm>
            <a:off x="311728" y="68094"/>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700"/>
              <a:buNone/>
            </a:pPr>
            <a:r>
              <a:rPr lang="en" sz="4200" b="1">
                <a:latin typeface="Chelsea Market"/>
                <a:ea typeface="Chelsea Market"/>
                <a:cs typeface="Chelsea Market"/>
                <a:sym typeface="Chelsea Market"/>
              </a:rPr>
              <a:t>Types of programs</a:t>
            </a:r>
            <a:endParaRPr sz="4200" b="1">
              <a:latin typeface="Chelsea Market"/>
              <a:ea typeface="Chelsea Market"/>
              <a:cs typeface="Chelsea Market"/>
              <a:sym typeface="Chelsea Market"/>
            </a:endParaRPr>
          </a:p>
        </p:txBody>
      </p:sp>
      <p:sp>
        <p:nvSpPr>
          <p:cNvPr id="1603" name="Google Shape;1603;p102"/>
          <p:cNvSpPr txBox="1">
            <a:spLocks noGrp="1"/>
          </p:cNvSpPr>
          <p:nvPr>
            <p:ph type="subTitle" idx="1"/>
          </p:nvPr>
        </p:nvSpPr>
        <p:spPr>
          <a:xfrm>
            <a:off x="1230432" y="1546744"/>
            <a:ext cx="21351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0"/>
              <a:buNone/>
            </a:pPr>
            <a:r>
              <a:rPr lang="en" sz="2400"/>
              <a:t>01</a:t>
            </a:r>
            <a:endParaRPr sz="2400"/>
          </a:p>
        </p:txBody>
      </p:sp>
      <p:sp>
        <p:nvSpPr>
          <p:cNvPr id="1604" name="Google Shape;1604;p102"/>
          <p:cNvSpPr txBox="1">
            <a:spLocks noGrp="1"/>
          </p:cNvSpPr>
          <p:nvPr>
            <p:ph type="body" idx="2"/>
          </p:nvPr>
        </p:nvSpPr>
        <p:spPr>
          <a:xfrm>
            <a:off x="1230452" y="2084385"/>
            <a:ext cx="2135100" cy="973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000">
                <a:solidFill>
                  <a:srgbClr val="0000FF"/>
                </a:solidFill>
                <a:latin typeface="Chelsea Market"/>
                <a:ea typeface="Chelsea Market"/>
                <a:cs typeface="Chelsea Market"/>
                <a:sym typeface="Chelsea Market"/>
              </a:rPr>
              <a:t>After school</a:t>
            </a:r>
            <a:endParaRPr sz="2000">
              <a:solidFill>
                <a:srgbClr val="0000FF"/>
              </a:solidFill>
              <a:latin typeface="Chelsea Market"/>
              <a:ea typeface="Chelsea Market"/>
              <a:cs typeface="Chelsea Market"/>
              <a:sym typeface="Chelsea Market"/>
            </a:endParaRPr>
          </a:p>
          <a:p>
            <a:pPr marL="0" lvl="0" indent="0" algn="ctr" rtl="0">
              <a:spcBef>
                <a:spcPts val="1200"/>
              </a:spcBef>
              <a:spcAft>
                <a:spcPts val="1200"/>
              </a:spcAft>
              <a:buNone/>
            </a:pPr>
            <a:endParaRPr/>
          </a:p>
        </p:txBody>
      </p:sp>
      <p:sp>
        <p:nvSpPr>
          <p:cNvPr id="1605" name="Google Shape;1605;p102"/>
          <p:cNvSpPr txBox="1">
            <a:spLocks noGrp="1"/>
          </p:cNvSpPr>
          <p:nvPr>
            <p:ph type="subTitle" idx="3"/>
          </p:nvPr>
        </p:nvSpPr>
        <p:spPr>
          <a:xfrm>
            <a:off x="3523789" y="1546744"/>
            <a:ext cx="21351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0"/>
              <a:buNone/>
            </a:pPr>
            <a:r>
              <a:rPr lang="en" sz="2400"/>
              <a:t>02</a:t>
            </a:r>
            <a:endParaRPr sz="2400"/>
          </a:p>
        </p:txBody>
      </p:sp>
      <p:sp>
        <p:nvSpPr>
          <p:cNvPr id="1606" name="Google Shape;1606;p102"/>
          <p:cNvSpPr txBox="1">
            <a:spLocks noGrp="1"/>
          </p:cNvSpPr>
          <p:nvPr>
            <p:ph type="body" idx="4"/>
          </p:nvPr>
        </p:nvSpPr>
        <p:spPr>
          <a:xfrm>
            <a:off x="3391574" y="2085079"/>
            <a:ext cx="2135100" cy="973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2000">
                <a:solidFill>
                  <a:srgbClr val="0000FF"/>
                </a:solidFill>
                <a:latin typeface="Chelsea Market"/>
                <a:ea typeface="Chelsea Market"/>
                <a:cs typeface="Chelsea Market"/>
                <a:sym typeface="Chelsea Market"/>
              </a:rPr>
              <a:t>Summer Fun</a:t>
            </a:r>
            <a:endParaRPr sz="2000">
              <a:solidFill>
                <a:srgbClr val="0000FF"/>
              </a:solidFill>
              <a:latin typeface="Chelsea Market"/>
              <a:ea typeface="Chelsea Market"/>
              <a:cs typeface="Chelsea Market"/>
              <a:sym typeface="Chelsea Market"/>
            </a:endParaRPr>
          </a:p>
        </p:txBody>
      </p:sp>
      <p:sp>
        <p:nvSpPr>
          <p:cNvPr id="1607" name="Google Shape;1607;p102"/>
          <p:cNvSpPr txBox="1">
            <a:spLocks noGrp="1"/>
          </p:cNvSpPr>
          <p:nvPr>
            <p:ph type="subTitle" idx="5"/>
          </p:nvPr>
        </p:nvSpPr>
        <p:spPr>
          <a:xfrm>
            <a:off x="5817161" y="1546744"/>
            <a:ext cx="21351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0"/>
              <a:buNone/>
            </a:pPr>
            <a:r>
              <a:rPr lang="en" sz="2400"/>
              <a:t>03</a:t>
            </a:r>
            <a:endParaRPr sz="2400"/>
          </a:p>
        </p:txBody>
      </p:sp>
      <p:sp>
        <p:nvSpPr>
          <p:cNvPr id="1608" name="Google Shape;1608;p102"/>
          <p:cNvSpPr txBox="1">
            <a:spLocks noGrp="1"/>
          </p:cNvSpPr>
          <p:nvPr>
            <p:ph type="body" idx="6"/>
          </p:nvPr>
        </p:nvSpPr>
        <p:spPr>
          <a:xfrm>
            <a:off x="5817181" y="2084385"/>
            <a:ext cx="2135100" cy="973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2000">
                <a:solidFill>
                  <a:srgbClr val="0000FF"/>
                </a:solidFill>
                <a:latin typeface="Chelsea Market"/>
                <a:ea typeface="Chelsea Market"/>
                <a:cs typeface="Chelsea Market"/>
                <a:sym typeface="Chelsea Market"/>
              </a:rPr>
              <a:t>Back to School</a:t>
            </a:r>
            <a:endParaRPr sz="2000">
              <a:solidFill>
                <a:srgbClr val="0000FF"/>
              </a:solidFill>
              <a:latin typeface="Chelsea Market"/>
              <a:ea typeface="Chelsea Market"/>
              <a:cs typeface="Chelsea Market"/>
              <a:sym typeface="Chelsea Market"/>
            </a:endParaRPr>
          </a:p>
        </p:txBody>
      </p:sp>
      <p:sp>
        <p:nvSpPr>
          <p:cNvPr id="1609" name="Google Shape;1609;p102"/>
          <p:cNvSpPr txBox="1">
            <a:spLocks noGrp="1"/>
          </p:cNvSpPr>
          <p:nvPr>
            <p:ph type="body" idx="8"/>
          </p:nvPr>
        </p:nvSpPr>
        <p:spPr>
          <a:xfrm>
            <a:off x="1121440" y="2850789"/>
            <a:ext cx="2135100" cy="9735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1200"/>
              </a:spcAft>
              <a:buNone/>
            </a:pPr>
            <a:r>
              <a:rPr lang="en" sz="2000">
                <a:latin typeface="Chelsea Market"/>
                <a:ea typeface="Chelsea Market"/>
                <a:cs typeface="Chelsea Market"/>
                <a:sym typeface="Chelsea Market"/>
              </a:rPr>
              <a:t>During the school year</a:t>
            </a:r>
            <a:endParaRPr sz="2000">
              <a:latin typeface="Chelsea Market"/>
              <a:ea typeface="Chelsea Market"/>
              <a:cs typeface="Chelsea Market"/>
              <a:sym typeface="Chelsea Market"/>
            </a:endParaRPr>
          </a:p>
        </p:txBody>
      </p:sp>
      <p:sp>
        <p:nvSpPr>
          <p:cNvPr id="1610" name="Google Shape;1610;p102"/>
          <p:cNvSpPr txBox="1">
            <a:spLocks noGrp="1"/>
          </p:cNvSpPr>
          <p:nvPr>
            <p:ph type="body" idx="13"/>
          </p:nvPr>
        </p:nvSpPr>
        <p:spPr>
          <a:xfrm>
            <a:off x="3391566" y="2785408"/>
            <a:ext cx="2135100" cy="973500"/>
          </a:xfrm>
          <a:prstGeom prst="rect">
            <a:avLst/>
          </a:prstGeom>
        </p:spPr>
        <p:txBody>
          <a:bodyPr spcFirstLastPara="1" wrap="square" lIns="91425" tIns="91425" rIns="91425" bIns="91425" anchor="t" anchorCtr="0">
            <a:noAutofit/>
          </a:bodyPr>
          <a:lstStyle/>
          <a:p>
            <a:pPr marL="0" lvl="0" indent="0" algn="ctr" rtl="0">
              <a:lnSpc>
                <a:spcPct val="105000"/>
              </a:lnSpc>
              <a:spcBef>
                <a:spcPts val="0"/>
              </a:spcBef>
              <a:spcAft>
                <a:spcPts val="1200"/>
              </a:spcAft>
              <a:buNone/>
            </a:pPr>
            <a:r>
              <a:rPr lang="en" sz="2000">
                <a:latin typeface="Chelsea Market"/>
                <a:ea typeface="Chelsea Market"/>
                <a:cs typeface="Chelsea Market"/>
                <a:sym typeface="Chelsea Market"/>
              </a:rPr>
              <a:t>The week following the last day</a:t>
            </a:r>
            <a:endParaRPr sz="2000">
              <a:latin typeface="Chelsea Market"/>
              <a:ea typeface="Chelsea Market"/>
              <a:cs typeface="Chelsea Market"/>
              <a:sym typeface="Chelsea Market"/>
            </a:endParaRPr>
          </a:p>
        </p:txBody>
      </p:sp>
      <p:sp>
        <p:nvSpPr>
          <p:cNvPr id="1611" name="Google Shape;1611;p102"/>
          <p:cNvSpPr txBox="1">
            <a:spLocks noGrp="1"/>
          </p:cNvSpPr>
          <p:nvPr>
            <p:ph type="body" idx="15"/>
          </p:nvPr>
        </p:nvSpPr>
        <p:spPr>
          <a:xfrm>
            <a:off x="5661722" y="2785406"/>
            <a:ext cx="2482500" cy="973500"/>
          </a:xfrm>
          <a:prstGeom prst="rect">
            <a:avLst/>
          </a:prstGeom>
        </p:spPr>
        <p:txBody>
          <a:bodyPr spcFirstLastPara="1" wrap="square" lIns="91425" tIns="91425" rIns="91425" bIns="91425" anchor="t" anchorCtr="0">
            <a:noAutofit/>
          </a:bodyPr>
          <a:lstStyle/>
          <a:p>
            <a:pPr marL="0" lvl="0" indent="0" algn="ctr" rtl="0">
              <a:lnSpc>
                <a:spcPct val="105000"/>
              </a:lnSpc>
              <a:spcBef>
                <a:spcPts val="0"/>
              </a:spcBef>
              <a:spcAft>
                <a:spcPts val="1200"/>
              </a:spcAft>
              <a:buNone/>
            </a:pPr>
            <a:r>
              <a:rPr lang="en" sz="2000">
                <a:latin typeface="Chelsea Market"/>
                <a:ea typeface="Chelsea Market"/>
                <a:cs typeface="Chelsea Market"/>
                <a:sym typeface="Chelsea Market"/>
              </a:rPr>
              <a:t>The week before the new school year begins</a:t>
            </a:r>
            <a:endParaRPr sz="2000">
              <a:latin typeface="Chelsea Market"/>
              <a:ea typeface="Chelsea Market"/>
              <a:cs typeface="Chelsea Market"/>
              <a:sym typeface="Chelsea Marke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75"/>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Title III Goals</a:t>
            </a:r>
            <a:endParaRPr/>
          </a:p>
        </p:txBody>
      </p:sp>
      <p:sp>
        <p:nvSpPr>
          <p:cNvPr id="1374" name="Google Shape;1374;p7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914400" lvl="0" indent="-317500" algn="l" rtl="0">
              <a:lnSpc>
                <a:spcPct val="100000"/>
              </a:lnSpc>
              <a:spcBef>
                <a:spcPts val="0"/>
              </a:spcBef>
              <a:spcAft>
                <a:spcPts val="0"/>
              </a:spcAft>
              <a:buClr>
                <a:schemeClr val="accent5"/>
              </a:buClr>
              <a:buSzPts val="1400"/>
              <a:buChar char="●"/>
            </a:pPr>
            <a:r>
              <a:rPr lang="en" sz="1400">
                <a:solidFill>
                  <a:schemeClr val="accent5"/>
                </a:solidFill>
              </a:rPr>
              <a:t> </a:t>
            </a:r>
            <a:r>
              <a:rPr lang="en" sz="1600" b="1">
                <a:solidFill>
                  <a:schemeClr val="accent5"/>
                </a:solidFill>
              </a:rPr>
              <a:t>Support </a:t>
            </a:r>
            <a:r>
              <a:rPr lang="en" sz="1400">
                <a:solidFill>
                  <a:schemeClr val="accent5"/>
                </a:solidFill>
              </a:rPr>
              <a:t>high-quality language instruction for MLs</a:t>
            </a:r>
            <a:endParaRPr sz="1400">
              <a:solidFill>
                <a:schemeClr val="accent5"/>
              </a:solidFill>
            </a:endParaRPr>
          </a:p>
          <a:p>
            <a:pPr marL="914400" lvl="0" indent="-317500" algn="l" rtl="0">
              <a:lnSpc>
                <a:spcPct val="100000"/>
              </a:lnSpc>
              <a:spcBef>
                <a:spcPts val="0"/>
              </a:spcBef>
              <a:spcAft>
                <a:spcPts val="0"/>
              </a:spcAft>
              <a:buClr>
                <a:schemeClr val="accent5"/>
              </a:buClr>
              <a:buSzPts val="1400"/>
              <a:buChar char="●"/>
            </a:pPr>
            <a:r>
              <a:rPr lang="en" sz="1600" b="1">
                <a:solidFill>
                  <a:schemeClr val="accent5"/>
                </a:solidFill>
              </a:rPr>
              <a:t>Increase </a:t>
            </a:r>
            <a:r>
              <a:rPr lang="en" sz="1400">
                <a:solidFill>
                  <a:schemeClr val="accent5"/>
                </a:solidFill>
              </a:rPr>
              <a:t>English proficiency and academic success</a:t>
            </a:r>
            <a:endParaRPr sz="1400">
              <a:solidFill>
                <a:schemeClr val="accent5"/>
              </a:solidFill>
            </a:endParaRPr>
          </a:p>
          <a:p>
            <a:pPr marL="914400" lvl="0" indent="-317500" algn="l" rtl="0">
              <a:lnSpc>
                <a:spcPct val="100000"/>
              </a:lnSpc>
              <a:spcBef>
                <a:spcPts val="0"/>
              </a:spcBef>
              <a:spcAft>
                <a:spcPts val="0"/>
              </a:spcAft>
              <a:buClr>
                <a:schemeClr val="accent5"/>
              </a:buClr>
              <a:buSzPts val="1400"/>
              <a:buChar char="●"/>
            </a:pPr>
            <a:r>
              <a:rPr lang="en" sz="1600" b="1">
                <a:solidFill>
                  <a:schemeClr val="accent5"/>
                </a:solidFill>
              </a:rPr>
              <a:t>Promote</a:t>
            </a:r>
            <a:r>
              <a:rPr lang="en" sz="1400" b="1">
                <a:solidFill>
                  <a:schemeClr val="accent5"/>
                </a:solidFill>
              </a:rPr>
              <a:t> </a:t>
            </a:r>
            <a:r>
              <a:rPr lang="en" sz="1400">
                <a:solidFill>
                  <a:schemeClr val="accent5"/>
                </a:solidFill>
              </a:rPr>
              <a:t>parent involvement in education</a:t>
            </a:r>
            <a:endParaRPr sz="1400">
              <a:solidFill>
                <a:schemeClr val="accent5"/>
              </a:solidFill>
            </a:endParaRPr>
          </a:p>
          <a:p>
            <a:pPr marL="914400" lvl="0" indent="-317500" algn="l" rtl="0">
              <a:lnSpc>
                <a:spcPct val="100000"/>
              </a:lnSpc>
              <a:spcBef>
                <a:spcPts val="0"/>
              </a:spcBef>
              <a:spcAft>
                <a:spcPts val="0"/>
              </a:spcAft>
              <a:buClr>
                <a:schemeClr val="accent5"/>
              </a:buClr>
              <a:buSzPts val="1400"/>
              <a:buChar char="●"/>
            </a:pPr>
            <a:r>
              <a:rPr lang="en" sz="1600" b="1">
                <a:solidFill>
                  <a:schemeClr val="accent5"/>
                </a:solidFill>
              </a:rPr>
              <a:t>Promote </a:t>
            </a:r>
            <a:r>
              <a:rPr lang="en" sz="1400">
                <a:solidFill>
                  <a:schemeClr val="accent5"/>
                </a:solidFill>
              </a:rPr>
              <a:t>professional development for staff</a:t>
            </a:r>
            <a:endParaRPr sz="1400">
              <a:solidFill>
                <a:schemeClr val="accent5"/>
              </a:solidFill>
            </a:endParaRPr>
          </a:p>
          <a:p>
            <a:pPr marL="457200" lvl="0" indent="-228600" algn="l" rtl="0">
              <a:lnSpc>
                <a:spcPct val="100000"/>
              </a:lnSpc>
              <a:spcBef>
                <a:spcPts val="0"/>
              </a:spcBef>
              <a:spcAft>
                <a:spcPts val="0"/>
              </a:spcAft>
              <a:buClr>
                <a:schemeClr val="accent5"/>
              </a:buClr>
              <a:buSzPts val="1400"/>
              <a:buNone/>
            </a:pPr>
            <a:r>
              <a:rPr lang="en" sz="1400">
                <a:solidFill>
                  <a:schemeClr val="accent5"/>
                </a:solidFill>
              </a:rPr>
              <a:t>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103"/>
          <p:cNvSpPr txBox="1">
            <a:spLocks noGrp="1"/>
          </p:cNvSpPr>
          <p:nvPr>
            <p:ph type="title"/>
          </p:nvPr>
        </p:nvSpPr>
        <p:spPr>
          <a:xfrm>
            <a:off x="505176" y="567600"/>
            <a:ext cx="813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b="1">
                <a:latin typeface="Chelsea Market"/>
                <a:ea typeface="Chelsea Market"/>
                <a:cs typeface="Chelsea Market"/>
                <a:sym typeface="Chelsea Market"/>
              </a:rPr>
              <a:t>Play &amp; language based programs</a:t>
            </a:r>
            <a:endParaRPr sz="3500" b="1">
              <a:latin typeface="Chelsea Market"/>
              <a:ea typeface="Chelsea Market"/>
              <a:cs typeface="Chelsea Market"/>
              <a:sym typeface="Chelsea Market"/>
            </a:endParaRPr>
          </a:p>
        </p:txBody>
      </p:sp>
      <p:sp>
        <p:nvSpPr>
          <p:cNvPr id="1617" name="Google Shape;1617;p103"/>
          <p:cNvSpPr txBox="1">
            <a:spLocks noGrp="1"/>
          </p:cNvSpPr>
          <p:nvPr>
            <p:ph type="subTitle" idx="2"/>
          </p:nvPr>
        </p:nvSpPr>
        <p:spPr>
          <a:xfrm>
            <a:off x="700875" y="1462856"/>
            <a:ext cx="2360400" cy="935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latin typeface="Chelsea Market"/>
                <a:ea typeface="Chelsea Market"/>
                <a:cs typeface="Chelsea Market"/>
                <a:sym typeface="Chelsea Market"/>
              </a:rPr>
              <a:t>Jean </a:t>
            </a:r>
            <a:endParaRPr b="1">
              <a:latin typeface="Chelsea Market"/>
              <a:ea typeface="Chelsea Market"/>
              <a:cs typeface="Chelsea Market"/>
              <a:sym typeface="Chelsea Market"/>
            </a:endParaRPr>
          </a:p>
          <a:p>
            <a:pPr marL="0" lvl="0" indent="0" algn="ctr" rtl="0">
              <a:spcBef>
                <a:spcPts val="0"/>
              </a:spcBef>
              <a:spcAft>
                <a:spcPts val="0"/>
              </a:spcAft>
              <a:buNone/>
            </a:pPr>
            <a:r>
              <a:rPr lang="en" b="1">
                <a:latin typeface="Chelsea Market"/>
                <a:ea typeface="Chelsea Market"/>
                <a:cs typeface="Chelsea Market"/>
                <a:sym typeface="Chelsea Market"/>
              </a:rPr>
              <a:t>Piaget</a:t>
            </a:r>
            <a:endParaRPr b="1">
              <a:latin typeface="Chelsea Market"/>
              <a:ea typeface="Chelsea Market"/>
              <a:cs typeface="Chelsea Market"/>
              <a:sym typeface="Chelsea Market"/>
            </a:endParaRPr>
          </a:p>
        </p:txBody>
      </p:sp>
      <p:pic>
        <p:nvPicPr>
          <p:cNvPr id="1630" name="Google Shape;1630;p103" descr="play is the work of children "/>
          <p:cNvPicPr preferRelativeResize="0"/>
          <p:nvPr/>
        </p:nvPicPr>
        <p:blipFill>
          <a:blip r:embed="rId3">
            <a:alphaModFix/>
          </a:blip>
          <a:stretch>
            <a:fillRect/>
          </a:stretch>
        </p:blipFill>
        <p:spPr>
          <a:xfrm>
            <a:off x="745537" y="2438493"/>
            <a:ext cx="2315813" cy="2315813"/>
          </a:xfrm>
          <a:prstGeom prst="rect">
            <a:avLst/>
          </a:prstGeom>
          <a:noFill/>
          <a:ln>
            <a:noFill/>
          </a:ln>
        </p:spPr>
      </p:pic>
      <p:sp>
        <p:nvSpPr>
          <p:cNvPr id="1618" name="Google Shape;1618;p103"/>
          <p:cNvSpPr txBox="1">
            <a:spLocks noGrp="1"/>
          </p:cNvSpPr>
          <p:nvPr>
            <p:ph type="subTitle" idx="4"/>
          </p:nvPr>
        </p:nvSpPr>
        <p:spPr>
          <a:xfrm>
            <a:off x="3391763" y="1462864"/>
            <a:ext cx="2360400" cy="935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latin typeface="Chelsea Market"/>
                <a:ea typeface="Chelsea Market"/>
                <a:cs typeface="Chelsea Market"/>
                <a:sym typeface="Chelsea Market"/>
              </a:rPr>
              <a:t>Albert </a:t>
            </a:r>
            <a:endParaRPr b="1">
              <a:latin typeface="Chelsea Market"/>
              <a:ea typeface="Chelsea Market"/>
              <a:cs typeface="Chelsea Market"/>
              <a:sym typeface="Chelsea Market"/>
            </a:endParaRPr>
          </a:p>
          <a:p>
            <a:pPr marL="0" lvl="0" indent="0" algn="ctr" rtl="0">
              <a:spcBef>
                <a:spcPts val="0"/>
              </a:spcBef>
              <a:spcAft>
                <a:spcPts val="0"/>
              </a:spcAft>
              <a:buNone/>
            </a:pPr>
            <a:r>
              <a:rPr lang="en" b="1">
                <a:latin typeface="Chelsea Market"/>
                <a:ea typeface="Chelsea Market"/>
                <a:cs typeface="Chelsea Market"/>
                <a:sym typeface="Chelsea Market"/>
              </a:rPr>
              <a:t>Einstein</a:t>
            </a:r>
            <a:endParaRPr b="1">
              <a:latin typeface="Chelsea Market"/>
              <a:ea typeface="Chelsea Market"/>
              <a:cs typeface="Chelsea Market"/>
              <a:sym typeface="Chelsea Market"/>
            </a:endParaRPr>
          </a:p>
        </p:txBody>
      </p:sp>
      <p:pic>
        <p:nvPicPr>
          <p:cNvPr id="1628" name="Google Shape;1628;p103" descr="Play is the highest form of research"/>
          <p:cNvPicPr preferRelativeResize="0"/>
          <p:nvPr/>
        </p:nvPicPr>
        <p:blipFill>
          <a:blip r:embed="rId4">
            <a:alphaModFix/>
          </a:blip>
          <a:stretch>
            <a:fillRect/>
          </a:stretch>
        </p:blipFill>
        <p:spPr>
          <a:xfrm>
            <a:off x="3651806" y="2345044"/>
            <a:ext cx="1921200" cy="2610938"/>
          </a:xfrm>
          <a:prstGeom prst="rect">
            <a:avLst/>
          </a:prstGeom>
          <a:noFill/>
          <a:ln>
            <a:noFill/>
          </a:ln>
        </p:spPr>
      </p:pic>
      <p:sp>
        <p:nvSpPr>
          <p:cNvPr id="1619" name="Google Shape;1619;p103"/>
          <p:cNvSpPr txBox="1">
            <a:spLocks noGrp="1"/>
          </p:cNvSpPr>
          <p:nvPr>
            <p:ph type="subTitle" idx="6"/>
          </p:nvPr>
        </p:nvSpPr>
        <p:spPr>
          <a:xfrm>
            <a:off x="6082650" y="1409269"/>
            <a:ext cx="2360400" cy="935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latin typeface="Chelsea Market"/>
                <a:ea typeface="Chelsea Market"/>
                <a:cs typeface="Chelsea Market"/>
                <a:sym typeface="Chelsea Market"/>
              </a:rPr>
              <a:t>Maria Montessori</a:t>
            </a:r>
            <a:endParaRPr b="1">
              <a:latin typeface="Chelsea Market"/>
              <a:ea typeface="Chelsea Market"/>
              <a:cs typeface="Chelsea Market"/>
              <a:sym typeface="Chelsea Market"/>
            </a:endParaRPr>
          </a:p>
        </p:txBody>
      </p:sp>
      <p:pic>
        <p:nvPicPr>
          <p:cNvPr id="1629" name="Google Shape;1629;p103" descr="play is the work of the child"/>
          <p:cNvPicPr preferRelativeResize="0"/>
          <p:nvPr/>
        </p:nvPicPr>
        <p:blipFill>
          <a:blip r:embed="rId5">
            <a:alphaModFix/>
          </a:blip>
          <a:stretch>
            <a:fillRect/>
          </a:stretch>
        </p:blipFill>
        <p:spPr>
          <a:xfrm>
            <a:off x="6145163" y="2433938"/>
            <a:ext cx="2485335" cy="2433153"/>
          </a:xfrm>
          <a:prstGeom prst="rect">
            <a:avLst/>
          </a:prstGeom>
          <a:noFill/>
          <a:ln>
            <a:noFill/>
          </a:ln>
        </p:spPr>
      </p:pic>
      <p:sp>
        <p:nvSpPr>
          <p:cNvPr id="1620" name="Google Shape;1620;p103">
            <a:extLst>
              <a:ext uri="{C183D7F6-B498-43B3-948B-1728B52AA6E4}">
                <adec:decorative xmlns:adec="http://schemas.microsoft.com/office/drawing/2017/decorative" val="1"/>
              </a:ext>
            </a:extLst>
          </p:cNvPr>
          <p:cNvSpPr/>
          <p:nvPr/>
        </p:nvSpPr>
        <p:spPr>
          <a:xfrm rot="8703223">
            <a:off x="7784175" y="-493104"/>
            <a:ext cx="1082061" cy="933097"/>
          </a:xfrm>
          <a:custGeom>
            <a:avLst/>
            <a:gdLst/>
            <a:ahLst/>
            <a:cxnLst/>
            <a:rect l="l" t="t" r="r" b="b"/>
            <a:pathLst>
              <a:path w="468668" h="404148" extrusionOk="0">
                <a:moveTo>
                  <a:pt x="343112" y="156"/>
                </a:moveTo>
                <a:cubicBezTo>
                  <a:pt x="319094" y="-1160"/>
                  <a:pt x="294652" y="6050"/>
                  <a:pt x="272395" y="14579"/>
                </a:cubicBezTo>
                <a:cubicBezTo>
                  <a:pt x="260213" y="19247"/>
                  <a:pt x="248251" y="24444"/>
                  <a:pt x="236342" y="29760"/>
                </a:cubicBezTo>
                <a:cubicBezTo>
                  <a:pt x="204331" y="44046"/>
                  <a:pt x="172068" y="59704"/>
                  <a:pt x="137542" y="66950"/>
                </a:cubicBezTo>
                <a:cubicBezTo>
                  <a:pt x="115187" y="71642"/>
                  <a:pt x="91755" y="72188"/>
                  <a:pt x="70242" y="63663"/>
                </a:cubicBezTo>
                <a:cubicBezTo>
                  <a:pt x="61866" y="60343"/>
                  <a:pt x="54263" y="55745"/>
                  <a:pt x="46965" y="50506"/>
                </a:cubicBezTo>
                <a:cubicBezTo>
                  <a:pt x="33656" y="40957"/>
                  <a:pt x="15146" y="43900"/>
                  <a:pt x="5598" y="57210"/>
                </a:cubicBezTo>
                <a:cubicBezTo>
                  <a:pt x="-3950" y="70520"/>
                  <a:pt x="-1006" y="89154"/>
                  <a:pt x="12303" y="98703"/>
                </a:cubicBezTo>
                <a:cubicBezTo>
                  <a:pt x="23539" y="106759"/>
                  <a:pt x="35487" y="113693"/>
                  <a:pt x="48357" y="118819"/>
                </a:cubicBezTo>
                <a:cubicBezTo>
                  <a:pt x="109757" y="143253"/>
                  <a:pt x="173562" y="122227"/>
                  <a:pt x="231281" y="97436"/>
                </a:cubicBezTo>
                <a:cubicBezTo>
                  <a:pt x="257586" y="86142"/>
                  <a:pt x="283653" y="73038"/>
                  <a:pt x="311233" y="65051"/>
                </a:cubicBezTo>
                <a:cubicBezTo>
                  <a:pt x="322442" y="61809"/>
                  <a:pt x="338242" y="57858"/>
                  <a:pt x="349690" y="63157"/>
                </a:cubicBezTo>
                <a:cubicBezTo>
                  <a:pt x="365708" y="70573"/>
                  <a:pt x="372234" y="92404"/>
                  <a:pt x="375877" y="108063"/>
                </a:cubicBezTo>
                <a:cubicBezTo>
                  <a:pt x="376820" y="112135"/>
                  <a:pt x="377699" y="116345"/>
                  <a:pt x="378407" y="120462"/>
                </a:cubicBezTo>
                <a:cubicBezTo>
                  <a:pt x="379201" y="125113"/>
                  <a:pt x="379719" y="129437"/>
                  <a:pt x="380302" y="134124"/>
                </a:cubicBezTo>
                <a:cubicBezTo>
                  <a:pt x="380877" y="138735"/>
                  <a:pt x="381537" y="144054"/>
                  <a:pt x="381949" y="148674"/>
                </a:cubicBezTo>
                <a:cubicBezTo>
                  <a:pt x="386038" y="194603"/>
                  <a:pt x="384775" y="240938"/>
                  <a:pt x="387767" y="286941"/>
                </a:cubicBezTo>
                <a:cubicBezTo>
                  <a:pt x="389969" y="320763"/>
                  <a:pt x="394778" y="354776"/>
                  <a:pt x="408894" y="385865"/>
                </a:cubicBezTo>
                <a:cubicBezTo>
                  <a:pt x="416083" y="401600"/>
                  <a:pt x="434652" y="408490"/>
                  <a:pt x="450387" y="401301"/>
                </a:cubicBezTo>
                <a:cubicBezTo>
                  <a:pt x="466122" y="394107"/>
                  <a:pt x="473012" y="375542"/>
                  <a:pt x="465819" y="359807"/>
                </a:cubicBezTo>
                <a:cubicBezTo>
                  <a:pt x="452091" y="330029"/>
                  <a:pt x="450513" y="295005"/>
                  <a:pt x="448994" y="262652"/>
                </a:cubicBezTo>
                <a:cubicBezTo>
                  <a:pt x="447460" y="229887"/>
                  <a:pt x="447266" y="197097"/>
                  <a:pt x="445201" y="164360"/>
                </a:cubicBezTo>
                <a:cubicBezTo>
                  <a:pt x="443878" y="143391"/>
                  <a:pt x="441991" y="122462"/>
                  <a:pt x="437737" y="101865"/>
                </a:cubicBezTo>
                <a:cubicBezTo>
                  <a:pt x="429248" y="60785"/>
                  <a:pt x="409671" y="18769"/>
                  <a:pt x="366894" y="4584"/>
                </a:cubicBezTo>
                <a:cubicBezTo>
                  <a:pt x="359073" y="1994"/>
                  <a:pt x="351115" y="597"/>
                  <a:pt x="343112" y="15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21" name="Google Shape;1621;p103">
            <a:extLst>
              <a:ext uri="{C183D7F6-B498-43B3-948B-1728B52AA6E4}">
                <adec:decorative xmlns:adec="http://schemas.microsoft.com/office/drawing/2017/decorative" val="1"/>
              </a:ext>
            </a:extLst>
          </p:cNvPr>
          <p:cNvSpPr/>
          <p:nvPr/>
        </p:nvSpPr>
        <p:spPr>
          <a:xfrm rot="5400000" flipH="1">
            <a:off x="553880" y="-470789"/>
            <a:ext cx="827217" cy="1608322"/>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nvGrpSpPr>
          <p:cNvPr id="1622" name="Google Shape;1622;p103">
            <a:extLst>
              <a:ext uri="{C183D7F6-B498-43B3-948B-1728B52AA6E4}">
                <adec:decorative xmlns:adec="http://schemas.microsoft.com/office/drawing/2017/decorative" val="1"/>
              </a:ext>
            </a:extLst>
          </p:cNvPr>
          <p:cNvGrpSpPr/>
          <p:nvPr/>
        </p:nvGrpSpPr>
        <p:grpSpPr>
          <a:xfrm>
            <a:off x="8443245" y="4297563"/>
            <a:ext cx="673797" cy="779280"/>
            <a:chOff x="4738843" y="2152405"/>
            <a:chExt cx="199833" cy="231117"/>
          </a:xfrm>
        </p:grpSpPr>
        <p:sp>
          <p:nvSpPr>
            <p:cNvPr id="1623" name="Google Shape;1623;p103"/>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24" name="Google Shape;1624;p103"/>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25" name="Google Shape;1625;p103"/>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26" name="Google Shape;1626;p103"/>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27" name="Google Shape;1627;p103"/>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104"/>
          <p:cNvSpPr txBox="1">
            <a:spLocks noGrp="1"/>
          </p:cNvSpPr>
          <p:nvPr>
            <p:ph type="title" idx="4294967295"/>
          </p:nvPr>
        </p:nvSpPr>
        <p:spPr>
          <a:xfrm>
            <a:off x="58125" y="37650"/>
            <a:ext cx="6618300" cy="139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900">
                <a:solidFill>
                  <a:srgbClr val="0000FF"/>
                </a:solidFill>
                <a:latin typeface="Chelsea Market"/>
                <a:ea typeface="Chelsea Market"/>
                <a:cs typeface="Chelsea Market"/>
                <a:sym typeface="Chelsea Market"/>
              </a:rPr>
              <a:t>After School Adventures</a:t>
            </a:r>
            <a:endParaRPr sz="3900">
              <a:solidFill>
                <a:srgbClr val="0000FF"/>
              </a:solidFill>
              <a:latin typeface="Chelsea Market"/>
              <a:ea typeface="Chelsea Market"/>
              <a:cs typeface="Chelsea Market"/>
              <a:sym typeface="Chelsea Market"/>
            </a:endParaRPr>
          </a:p>
        </p:txBody>
      </p:sp>
      <p:sp>
        <p:nvSpPr>
          <p:cNvPr id="1636" name="Google Shape;1636;p104"/>
          <p:cNvSpPr txBox="1">
            <a:spLocks noGrp="1"/>
          </p:cNvSpPr>
          <p:nvPr>
            <p:ph type="body" idx="4294967295"/>
          </p:nvPr>
        </p:nvSpPr>
        <p:spPr>
          <a:xfrm>
            <a:off x="2181506" y="2602468"/>
            <a:ext cx="5471700" cy="26661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a:latin typeface="Chelsea Market"/>
                <a:ea typeface="Chelsea Market"/>
                <a:cs typeface="Chelsea Market"/>
                <a:sym typeface="Chelsea Market"/>
              </a:rPr>
              <a:t>Board games to promote engagement and turn taking</a:t>
            </a:r>
            <a:endParaRPr>
              <a:latin typeface="Chelsea Market"/>
              <a:ea typeface="Chelsea Market"/>
              <a:cs typeface="Chelsea Market"/>
              <a:sym typeface="Chelsea Market"/>
            </a:endParaRPr>
          </a:p>
          <a:p>
            <a:pPr marL="0" lvl="0" indent="0" algn="l" rtl="0">
              <a:spcBef>
                <a:spcPts val="1200"/>
              </a:spcBef>
              <a:spcAft>
                <a:spcPts val="0"/>
              </a:spcAft>
              <a:buNone/>
            </a:pPr>
            <a:r>
              <a:rPr lang="en">
                <a:latin typeface="Chelsea Market"/>
                <a:ea typeface="Chelsea Market"/>
                <a:cs typeface="Chelsea Market"/>
                <a:sym typeface="Chelsea Market"/>
              </a:rPr>
              <a:t>Card games (blink, go fish, UNO)</a:t>
            </a:r>
            <a:endParaRPr>
              <a:latin typeface="Chelsea Market"/>
              <a:ea typeface="Chelsea Market"/>
              <a:cs typeface="Chelsea Market"/>
              <a:sym typeface="Chelsea Market"/>
            </a:endParaRPr>
          </a:p>
          <a:p>
            <a:pPr marL="0" lvl="0" indent="0" algn="l" rtl="0">
              <a:spcBef>
                <a:spcPts val="1200"/>
              </a:spcBef>
              <a:spcAft>
                <a:spcPts val="0"/>
              </a:spcAft>
              <a:buNone/>
            </a:pPr>
            <a:r>
              <a:rPr lang="en">
                <a:latin typeface="Chelsea Market"/>
                <a:ea typeface="Chelsea Market"/>
                <a:cs typeface="Chelsea Market"/>
                <a:sym typeface="Chelsea Market"/>
              </a:rPr>
              <a:t>Open gym (duck duck goose, obstacle course, the floor is lava)</a:t>
            </a:r>
            <a:endParaRPr>
              <a:latin typeface="Chelsea Market"/>
              <a:ea typeface="Chelsea Market"/>
              <a:cs typeface="Chelsea Market"/>
              <a:sym typeface="Chelsea Market"/>
            </a:endParaRPr>
          </a:p>
          <a:p>
            <a:pPr marL="0" lvl="0" indent="0" algn="l" rtl="0">
              <a:spcBef>
                <a:spcPts val="1200"/>
              </a:spcBef>
              <a:spcAft>
                <a:spcPts val="0"/>
              </a:spcAft>
              <a:buNone/>
            </a:pPr>
            <a:r>
              <a:rPr lang="en">
                <a:latin typeface="Chelsea Market"/>
                <a:ea typeface="Chelsea Market"/>
                <a:cs typeface="Chelsea Market"/>
                <a:sym typeface="Chelsea Market"/>
              </a:rPr>
              <a:t>Outdoor nature hunt, kite flying, bubbles</a:t>
            </a:r>
            <a:endParaRPr>
              <a:latin typeface="Chelsea Market"/>
              <a:ea typeface="Chelsea Market"/>
              <a:cs typeface="Chelsea Market"/>
              <a:sym typeface="Chelsea Market"/>
            </a:endParaRPr>
          </a:p>
          <a:p>
            <a:pPr marL="0" lvl="0" indent="0" algn="l" rtl="0">
              <a:spcBef>
                <a:spcPts val="1200"/>
              </a:spcBef>
              <a:spcAft>
                <a:spcPts val="0"/>
              </a:spcAft>
              <a:buNone/>
            </a:pPr>
            <a:r>
              <a:rPr lang="en">
                <a:latin typeface="Chelsea Market"/>
                <a:ea typeface="Chelsea Market"/>
                <a:cs typeface="Chelsea Market"/>
                <a:sym typeface="Chelsea Market"/>
              </a:rPr>
              <a:t>Creative art related to literacy program</a:t>
            </a:r>
            <a:endParaRPr>
              <a:latin typeface="Chelsea Market"/>
              <a:ea typeface="Chelsea Market"/>
              <a:cs typeface="Chelsea Market"/>
              <a:sym typeface="Chelsea Market"/>
            </a:endParaRPr>
          </a:p>
          <a:p>
            <a:pPr marL="0" lvl="0" indent="0" algn="l" rtl="0">
              <a:spcBef>
                <a:spcPts val="1200"/>
              </a:spcBef>
              <a:spcAft>
                <a:spcPts val="1200"/>
              </a:spcAft>
              <a:buNone/>
            </a:pPr>
            <a:r>
              <a:rPr lang="en">
                <a:latin typeface="Chelsea Market"/>
                <a:ea typeface="Chelsea Market"/>
                <a:cs typeface="Chelsea Market"/>
                <a:sym typeface="Chelsea Market"/>
              </a:rPr>
              <a:t>Free choice (puzzles, directed drawing, block building, magnets, playdough, creative art)</a:t>
            </a:r>
            <a:endParaRPr>
              <a:latin typeface="Chelsea Market"/>
              <a:ea typeface="Chelsea Market"/>
              <a:cs typeface="Chelsea Market"/>
              <a:sym typeface="Chelsea Market"/>
            </a:endParaRPr>
          </a:p>
        </p:txBody>
      </p:sp>
      <p:sp>
        <p:nvSpPr>
          <p:cNvPr id="1637" name="Google Shape;1637;p104">
            <a:extLst>
              <a:ext uri="{C183D7F6-B498-43B3-948B-1728B52AA6E4}">
                <adec:decorative xmlns:adec="http://schemas.microsoft.com/office/drawing/2017/decorative" val="1"/>
              </a:ext>
            </a:extLst>
          </p:cNvPr>
          <p:cNvSpPr txBox="1"/>
          <p:nvPr/>
        </p:nvSpPr>
        <p:spPr>
          <a:xfrm>
            <a:off x="198975" y="1200056"/>
            <a:ext cx="2135100" cy="9732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endParaRPr sz="6800">
              <a:solidFill>
                <a:srgbClr val="000000"/>
              </a:solidFill>
              <a:latin typeface="Shantell Sans ExtraBold"/>
              <a:ea typeface="Shantell Sans ExtraBold"/>
              <a:cs typeface="Shantell Sans ExtraBold"/>
              <a:sym typeface="Shantell Sans Extra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646" name="Google Shape;1646;p105"/>
          <p:cNvSpPr txBox="1">
            <a:spLocks noGrp="1"/>
          </p:cNvSpPr>
          <p:nvPr>
            <p:ph type="title"/>
          </p:nvPr>
        </p:nvSpPr>
        <p:spPr>
          <a:xfrm>
            <a:off x="261550" y="60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720" b="1">
                <a:solidFill>
                  <a:srgbClr val="4A86E8"/>
                </a:solidFill>
                <a:latin typeface="Chelsea Market"/>
                <a:ea typeface="Chelsea Market"/>
                <a:cs typeface="Chelsea Market"/>
                <a:sym typeface="Chelsea Market"/>
              </a:rPr>
              <a:t>Say hello to summer</a:t>
            </a:r>
            <a:endParaRPr sz="3720" b="1">
              <a:solidFill>
                <a:srgbClr val="4A86E8"/>
              </a:solidFill>
              <a:latin typeface="Chelsea Market"/>
              <a:ea typeface="Chelsea Market"/>
              <a:cs typeface="Chelsea Market"/>
              <a:sym typeface="Chelsea Market"/>
            </a:endParaRPr>
          </a:p>
        </p:txBody>
      </p:sp>
      <p:sp>
        <p:nvSpPr>
          <p:cNvPr id="1647" name="Google Shape;1647;p105"/>
          <p:cNvSpPr txBox="1">
            <a:spLocks noGrp="1"/>
          </p:cNvSpPr>
          <p:nvPr>
            <p:ph type="body" idx="4294967295"/>
          </p:nvPr>
        </p:nvSpPr>
        <p:spPr>
          <a:xfrm>
            <a:off x="94450" y="857250"/>
            <a:ext cx="6814200" cy="3138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2"/>
              </a:buClr>
              <a:buSzPts val="700"/>
              <a:buFont typeface="Arial"/>
              <a:buNone/>
            </a:pPr>
            <a:r>
              <a:rPr lang="en"/>
              <a:t>Held the week following the last day</a:t>
            </a:r>
            <a:endParaRPr/>
          </a:p>
          <a:p>
            <a:pPr marL="0" lvl="0" indent="0" algn="l" rtl="0">
              <a:lnSpc>
                <a:spcPct val="95000"/>
              </a:lnSpc>
              <a:spcBef>
                <a:spcPts val="1200"/>
              </a:spcBef>
              <a:spcAft>
                <a:spcPts val="0"/>
              </a:spcAft>
              <a:buNone/>
            </a:pPr>
            <a:r>
              <a:rPr lang="en"/>
              <a:t>Strengthen relationships with peers </a:t>
            </a:r>
            <a:endParaRPr/>
          </a:p>
          <a:p>
            <a:pPr marL="0" lvl="0" indent="0" algn="l" rtl="0">
              <a:lnSpc>
                <a:spcPct val="95000"/>
              </a:lnSpc>
              <a:spcBef>
                <a:spcPts val="1200"/>
              </a:spcBef>
              <a:spcAft>
                <a:spcPts val="0"/>
              </a:spcAft>
              <a:buClr>
                <a:schemeClr val="dk2"/>
              </a:buClr>
              <a:buSzPts val="700"/>
              <a:buFont typeface="Arial"/>
              <a:buNone/>
            </a:pPr>
            <a:r>
              <a:rPr lang="en"/>
              <a:t>Conversational English skill builder</a:t>
            </a:r>
            <a:endParaRPr/>
          </a:p>
          <a:p>
            <a:pPr marL="0" lvl="0" indent="0" algn="l" rtl="0">
              <a:lnSpc>
                <a:spcPct val="95000"/>
              </a:lnSpc>
              <a:spcBef>
                <a:spcPts val="1200"/>
              </a:spcBef>
              <a:spcAft>
                <a:spcPts val="0"/>
              </a:spcAft>
              <a:buClr>
                <a:schemeClr val="dk2"/>
              </a:buClr>
              <a:buSzPts val="700"/>
              <a:buFont typeface="Arial"/>
              <a:buNone/>
            </a:pPr>
            <a:r>
              <a:rPr lang="en"/>
              <a:t>Fun in the sun (bubbles, water balloons)</a:t>
            </a:r>
            <a:endParaRPr/>
          </a:p>
          <a:p>
            <a:pPr marL="0" lvl="0" indent="0" algn="l" rtl="0">
              <a:lnSpc>
                <a:spcPct val="95000"/>
              </a:lnSpc>
              <a:spcBef>
                <a:spcPts val="1200"/>
              </a:spcBef>
              <a:spcAft>
                <a:spcPts val="0"/>
              </a:spcAft>
              <a:buNone/>
            </a:pPr>
            <a:r>
              <a:rPr lang="en"/>
              <a:t>Summer themed art projects and creative crafts</a:t>
            </a:r>
            <a:endParaRPr/>
          </a:p>
          <a:p>
            <a:pPr marL="0" lvl="0" indent="0" algn="l" rtl="0">
              <a:lnSpc>
                <a:spcPct val="95000"/>
              </a:lnSpc>
              <a:spcBef>
                <a:spcPts val="1200"/>
              </a:spcBef>
              <a:spcAft>
                <a:spcPts val="0"/>
              </a:spcAft>
              <a:buNone/>
            </a:pPr>
            <a:r>
              <a:rPr lang="en"/>
              <a:t>Beach and ocean thematic unit study</a:t>
            </a:r>
            <a:endParaRPr/>
          </a:p>
          <a:p>
            <a:pPr marL="0" lvl="0" indent="0" algn="l" rtl="0">
              <a:lnSpc>
                <a:spcPct val="95000"/>
              </a:lnSpc>
              <a:spcBef>
                <a:spcPts val="1200"/>
              </a:spcBef>
              <a:spcAft>
                <a:spcPts val="0"/>
              </a:spcAft>
              <a:buClr>
                <a:schemeClr val="dk2"/>
              </a:buClr>
              <a:buSzPts val="700"/>
              <a:buFont typeface="Arial"/>
              <a:buNone/>
            </a:pPr>
            <a:r>
              <a:rPr lang="en"/>
              <a:t>Plan for summer reading - personalized bookmarks</a:t>
            </a:r>
            <a:endParaRPr/>
          </a:p>
          <a:p>
            <a:pPr marL="0" lvl="0" indent="0" algn="l" rtl="0">
              <a:spcBef>
                <a:spcPts val="1200"/>
              </a:spcBef>
              <a:spcAft>
                <a:spcPts val="120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106"/>
          <p:cNvSpPr txBox="1">
            <a:spLocks noGrp="1"/>
          </p:cNvSpPr>
          <p:nvPr>
            <p:ph type="title"/>
          </p:nvPr>
        </p:nvSpPr>
        <p:spPr>
          <a:xfrm>
            <a:off x="173675" y="745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800" b="1">
                <a:solidFill>
                  <a:schemeClr val="accent3"/>
                </a:solidFill>
                <a:latin typeface="Chelsea Market"/>
                <a:ea typeface="Chelsea Market"/>
                <a:cs typeface="Chelsea Market"/>
                <a:sym typeface="Chelsea Market"/>
              </a:rPr>
              <a:t>Welcome back</a:t>
            </a:r>
            <a:endParaRPr sz="3800" b="1">
              <a:solidFill>
                <a:schemeClr val="accent3"/>
              </a:solidFill>
              <a:latin typeface="Chelsea Market"/>
              <a:ea typeface="Chelsea Market"/>
              <a:cs typeface="Chelsea Market"/>
              <a:sym typeface="Chelsea Market"/>
            </a:endParaRPr>
          </a:p>
        </p:txBody>
      </p:sp>
      <p:pic>
        <p:nvPicPr>
          <p:cNvPr id="1656" name="Google Shape;1656;p106" descr="Children going to school | Public domain vectors"/>
          <p:cNvPicPr preferRelativeResize="0"/>
          <p:nvPr/>
        </p:nvPicPr>
        <p:blipFill>
          <a:blip r:embed="rId3">
            <a:alphaModFix/>
          </a:blip>
          <a:stretch>
            <a:fillRect/>
          </a:stretch>
        </p:blipFill>
        <p:spPr>
          <a:xfrm>
            <a:off x="102428" y="116223"/>
            <a:ext cx="1280875" cy="991400"/>
          </a:xfrm>
          <a:prstGeom prst="rect">
            <a:avLst/>
          </a:prstGeom>
          <a:noFill/>
          <a:ln>
            <a:noFill/>
          </a:ln>
        </p:spPr>
      </p:pic>
      <p:sp>
        <p:nvSpPr>
          <p:cNvPr id="1655" name="Google Shape;1655;p106"/>
          <p:cNvSpPr txBox="1">
            <a:spLocks noGrp="1"/>
          </p:cNvSpPr>
          <p:nvPr>
            <p:ph type="body" idx="4294967295"/>
          </p:nvPr>
        </p:nvSpPr>
        <p:spPr>
          <a:xfrm>
            <a:off x="1059400" y="727119"/>
            <a:ext cx="6444000" cy="3407100"/>
          </a:xfrm>
          <a:prstGeom prst="rect">
            <a:avLst/>
          </a:prstGeom>
        </p:spPr>
        <p:txBody>
          <a:bodyPr spcFirstLastPara="1" wrap="square" lIns="91425" tIns="91425" rIns="91425" bIns="91425" anchor="t" anchorCtr="0">
            <a:noAutofit/>
          </a:bodyPr>
          <a:lstStyle/>
          <a:p>
            <a:pPr marL="457200" lvl="0" indent="-336550" algn="l" rtl="0">
              <a:lnSpc>
                <a:spcPct val="95000"/>
              </a:lnSpc>
              <a:spcBef>
                <a:spcPts val="0"/>
              </a:spcBef>
              <a:spcAft>
                <a:spcPts val="0"/>
              </a:spcAft>
              <a:buSzPts val="1700"/>
              <a:buFont typeface="Chelsea Market"/>
              <a:buChar char="●"/>
            </a:pPr>
            <a:r>
              <a:rPr lang="en" sz="1700">
                <a:latin typeface="Chelsea Market"/>
                <a:ea typeface="Chelsea Market"/>
                <a:cs typeface="Chelsea Market"/>
                <a:sym typeface="Chelsea Market"/>
              </a:rPr>
              <a:t>Held the week before school begins</a:t>
            </a:r>
            <a:endParaRPr sz="1700">
              <a:latin typeface="Chelsea Market"/>
              <a:ea typeface="Chelsea Market"/>
              <a:cs typeface="Chelsea Market"/>
              <a:sym typeface="Chelsea Market"/>
            </a:endParaRPr>
          </a:p>
          <a:p>
            <a:pPr marL="457200" lvl="0" indent="-336550" algn="l" rtl="0">
              <a:lnSpc>
                <a:spcPct val="95000"/>
              </a:lnSpc>
              <a:spcBef>
                <a:spcPts val="0"/>
              </a:spcBef>
              <a:spcAft>
                <a:spcPts val="0"/>
              </a:spcAft>
              <a:buSzPts val="1700"/>
              <a:buFont typeface="Chelsea Market"/>
              <a:buChar char="●"/>
            </a:pPr>
            <a:r>
              <a:rPr lang="en" sz="1700">
                <a:latin typeface="Chelsea Market"/>
                <a:ea typeface="Chelsea Market"/>
                <a:cs typeface="Chelsea Market"/>
                <a:sym typeface="Chelsea Market"/>
              </a:rPr>
              <a:t>Acclimate students back to school</a:t>
            </a:r>
            <a:endParaRPr sz="1700">
              <a:latin typeface="Chelsea Market"/>
              <a:ea typeface="Chelsea Market"/>
              <a:cs typeface="Chelsea Market"/>
              <a:sym typeface="Chelsea Market"/>
            </a:endParaRPr>
          </a:p>
          <a:p>
            <a:pPr marL="457200" lvl="0" indent="-336550" algn="l" rtl="0">
              <a:lnSpc>
                <a:spcPct val="95000"/>
              </a:lnSpc>
              <a:spcBef>
                <a:spcPts val="0"/>
              </a:spcBef>
              <a:spcAft>
                <a:spcPts val="0"/>
              </a:spcAft>
              <a:buSzPts val="1700"/>
              <a:buFont typeface="Chelsea Market"/>
              <a:buChar char="●"/>
            </a:pPr>
            <a:r>
              <a:rPr lang="en" sz="1700">
                <a:latin typeface="Chelsea Market"/>
                <a:ea typeface="Chelsea Market"/>
                <a:cs typeface="Chelsea Market"/>
                <a:sym typeface="Chelsea Market"/>
              </a:rPr>
              <a:t>Re-engage with peers </a:t>
            </a:r>
            <a:endParaRPr sz="1700">
              <a:latin typeface="Chelsea Market"/>
              <a:ea typeface="Chelsea Market"/>
              <a:cs typeface="Chelsea Market"/>
              <a:sym typeface="Chelsea Market"/>
            </a:endParaRPr>
          </a:p>
          <a:p>
            <a:pPr marL="457200" lvl="0" indent="-336550" algn="l" rtl="0">
              <a:lnSpc>
                <a:spcPct val="95000"/>
              </a:lnSpc>
              <a:spcBef>
                <a:spcPts val="0"/>
              </a:spcBef>
              <a:spcAft>
                <a:spcPts val="0"/>
              </a:spcAft>
              <a:buSzPts val="1700"/>
              <a:buFont typeface="Chelsea Market"/>
              <a:buChar char="●"/>
            </a:pPr>
            <a:r>
              <a:rPr lang="en" sz="1700">
                <a:latin typeface="Chelsea Market"/>
                <a:ea typeface="Chelsea Market"/>
                <a:cs typeface="Chelsea Market"/>
                <a:sym typeface="Chelsea Market"/>
              </a:rPr>
              <a:t>Build relationships &amp; discuss new routines</a:t>
            </a:r>
            <a:endParaRPr sz="1700">
              <a:latin typeface="Chelsea Market"/>
              <a:ea typeface="Chelsea Market"/>
              <a:cs typeface="Chelsea Market"/>
              <a:sym typeface="Chelsea Market"/>
            </a:endParaRPr>
          </a:p>
          <a:p>
            <a:pPr marL="457200" lvl="0" indent="-336550" algn="l" rtl="0">
              <a:lnSpc>
                <a:spcPct val="95000"/>
              </a:lnSpc>
              <a:spcBef>
                <a:spcPts val="0"/>
              </a:spcBef>
              <a:spcAft>
                <a:spcPts val="0"/>
              </a:spcAft>
              <a:buSzPts val="1700"/>
              <a:buFont typeface="Chelsea Market"/>
              <a:buChar char="●"/>
            </a:pPr>
            <a:r>
              <a:rPr lang="en" sz="1700">
                <a:latin typeface="Chelsea Market"/>
                <a:ea typeface="Chelsea Market"/>
                <a:cs typeface="Chelsea Market"/>
                <a:sym typeface="Chelsea Market"/>
              </a:rPr>
              <a:t>Conversational skills builder</a:t>
            </a:r>
            <a:endParaRPr sz="1700">
              <a:latin typeface="Chelsea Market"/>
              <a:ea typeface="Chelsea Market"/>
              <a:cs typeface="Chelsea Market"/>
              <a:sym typeface="Chelsea Market"/>
            </a:endParaRPr>
          </a:p>
          <a:p>
            <a:pPr marL="457200" lvl="0" indent="-336550" algn="l" rtl="0">
              <a:lnSpc>
                <a:spcPct val="95000"/>
              </a:lnSpc>
              <a:spcBef>
                <a:spcPts val="0"/>
              </a:spcBef>
              <a:spcAft>
                <a:spcPts val="0"/>
              </a:spcAft>
              <a:buSzPts val="1700"/>
              <a:buFont typeface="Chelsea Market"/>
              <a:buChar char="●"/>
            </a:pPr>
            <a:r>
              <a:rPr lang="en" sz="1700">
                <a:latin typeface="Chelsea Market"/>
                <a:ea typeface="Chelsea Market"/>
                <a:cs typeface="Chelsea Market"/>
                <a:sym typeface="Chelsea Market"/>
              </a:rPr>
              <a:t>Visit new classroom</a:t>
            </a:r>
            <a:r>
              <a:rPr lang="en">
                <a:latin typeface="Chelsea Market"/>
                <a:ea typeface="Chelsea Market"/>
                <a:cs typeface="Chelsea Market"/>
                <a:sym typeface="Chelsea Market"/>
              </a:rPr>
              <a:t>, find </a:t>
            </a:r>
            <a:r>
              <a:rPr lang="en" sz="1700">
                <a:latin typeface="Chelsea Market"/>
                <a:ea typeface="Chelsea Market"/>
                <a:cs typeface="Chelsea Market"/>
                <a:sym typeface="Chelsea Market"/>
              </a:rPr>
              <a:t>name tag and desk</a:t>
            </a:r>
            <a:endParaRPr sz="1700">
              <a:latin typeface="Chelsea Market"/>
              <a:ea typeface="Chelsea Market"/>
              <a:cs typeface="Chelsea Market"/>
              <a:sym typeface="Chelsea Market"/>
            </a:endParaRPr>
          </a:p>
          <a:p>
            <a:pPr marL="457200" lvl="0" indent="-336550" algn="l" rtl="0">
              <a:lnSpc>
                <a:spcPct val="95000"/>
              </a:lnSpc>
              <a:spcBef>
                <a:spcPts val="0"/>
              </a:spcBef>
              <a:spcAft>
                <a:spcPts val="0"/>
              </a:spcAft>
              <a:buSzPts val="1700"/>
              <a:buFont typeface="Chelsea Market"/>
              <a:buChar char="●"/>
            </a:pPr>
            <a:r>
              <a:rPr lang="en" sz="1700">
                <a:latin typeface="Chelsea Market"/>
                <a:ea typeface="Chelsea Market"/>
                <a:cs typeface="Chelsea Market"/>
                <a:sym typeface="Chelsea Market"/>
              </a:rPr>
              <a:t>Complete an “All about me” poster for their classroom teacher</a:t>
            </a:r>
            <a:endParaRPr sz="1700">
              <a:latin typeface="Chelsea Market"/>
              <a:ea typeface="Chelsea Market"/>
              <a:cs typeface="Chelsea Market"/>
              <a:sym typeface="Chelsea Market"/>
            </a:endParaRPr>
          </a:p>
          <a:p>
            <a:pPr marL="0" lvl="0" indent="0" algn="l" rtl="0">
              <a:lnSpc>
                <a:spcPct val="95000"/>
              </a:lnSpc>
              <a:spcBef>
                <a:spcPts val="1200"/>
              </a:spcBef>
              <a:spcAft>
                <a:spcPts val="1200"/>
              </a:spcAft>
              <a:buSzPts val="700"/>
              <a:buNone/>
            </a:pPr>
            <a:endParaRPr sz="1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grpSp>
        <p:nvGrpSpPr>
          <p:cNvPr id="1664" name="Google Shape;1664;p107">
            <a:extLst>
              <a:ext uri="{C183D7F6-B498-43B3-948B-1728B52AA6E4}">
                <adec:decorative xmlns:adec="http://schemas.microsoft.com/office/drawing/2017/decorative" val="1"/>
              </a:ext>
            </a:extLst>
          </p:cNvPr>
          <p:cNvGrpSpPr/>
          <p:nvPr/>
        </p:nvGrpSpPr>
        <p:grpSpPr>
          <a:xfrm>
            <a:off x="3962092" y="1005424"/>
            <a:ext cx="1088633" cy="973353"/>
            <a:chOff x="5524324" y="1387039"/>
            <a:chExt cx="460524" cy="411740"/>
          </a:xfrm>
        </p:grpSpPr>
        <p:sp>
          <p:nvSpPr>
            <p:cNvPr id="1665" name="Google Shape;1665;p107"/>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66" name="Google Shape;1666;p107"/>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67" name="Google Shape;1667;p107"/>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68" name="Google Shape;1668;p107"/>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69" name="Google Shape;1669;p107"/>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70" name="Google Shape;1670;p107"/>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671" name="Google Shape;1671;p107">
            <a:extLst>
              <a:ext uri="{C183D7F6-B498-43B3-948B-1728B52AA6E4}">
                <adec:decorative xmlns:adec="http://schemas.microsoft.com/office/drawing/2017/decorative" val="1"/>
              </a:ext>
            </a:extLst>
          </p:cNvPr>
          <p:cNvGrpSpPr/>
          <p:nvPr/>
        </p:nvGrpSpPr>
        <p:grpSpPr>
          <a:xfrm flipH="1">
            <a:off x="6358742" y="995570"/>
            <a:ext cx="1088633" cy="973353"/>
            <a:chOff x="5524324" y="1387039"/>
            <a:chExt cx="460524" cy="411740"/>
          </a:xfrm>
        </p:grpSpPr>
        <p:sp>
          <p:nvSpPr>
            <p:cNvPr id="1672" name="Google Shape;1672;p107"/>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73" name="Google Shape;1673;p107"/>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74" name="Google Shape;1674;p107"/>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75" name="Google Shape;1675;p107"/>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76" name="Google Shape;1676;p107"/>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77" name="Google Shape;1677;p107"/>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678" name="Google Shape;1678;p107">
            <a:extLst>
              <a:ext uri="{C183D7F6-B498-43B3-948B-1728B52AA6E4}">
                <adec:decorative xmlns:adec="http://schemas.microsoft.com/office/drawing/2017/decorative" val="1"/>
              </a:ext>
            </a:extLst>
          </p:cNvPr>
          <p:cNvGrpSpPr/>
          <p:nvPr/>
        </p:nvGrpSpPr>
        <p:grpSpPr>
          <a:xfrm>
            <a:off x="6289492" y="2854286"/>
            <a:ext cx="1088633" cy="973353"/>
            <a:chOff x="5524324" y="1387039"/>
            <a:chExt cx="460524" cy="411740"/>
          </a:xfrm>
        </p:grpSpPr>
        <p:sp>
          <p:nvSpPr>
            <p:cNvPr id="1679" name="Google Shape;1679;p107"/>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80" name="Google Shape;1680;p107"/>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81" name="Google Shape;1681;p107"/>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82" name="Google Shape;1682;p107"/>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83" name="Google Shape;1683;p107"/>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84" name="Google Shape;1684;p107"/>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685" name="Google Shape;1685;p107">
            <a:extLst>
              <a:ext uri="{C183D7F6-B498-43B3-948B-1728B52AA6E4}">
                <adec:decorative xmlns:adec="http://schemas.microsoft.com/office/drawing/2017/decorative" val="1"/>
              </a:ext>
            </a:extLst>
          </p:cNvPr>
          <p:cNvGrpSpPr/>
          <p:nvPr/>
        </p:nvGrpSpPr>
        <p:grpSpPr>
          <a:xfrm flipH="1">
            <a:off x="4096405" y="2854295"/>
            <a:ext cx="1088633" cy="973353"/>
            <a:chOff x="5524324" y="1387039"/>
            <a:chExt cx="460524" cy="411740"/>
          </a:xfrm>
        </p:grpSpPr>
        <p:sp>
          <p:nvSpPr>
            <p:cNvPr id="1686" name="Google Shape;1686;p107"/>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87" name="Google Shape;1687;p107"/>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88" name="Google Shape;1688;p107"/>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89" name="Google Shape;1689;p107"/>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90" name="Google Shape;1690;p107"/>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91" name="Google Shape;1691;p107"/>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692" name="Google Shape;1692;p107">
            <a:extLst>
              <a:ext uri="{C183D7F6-B498-43B3-948B-1728B52AA6E4}">
                <adec:decorative xmlns:adec="http://schemas.microsoft.com/office/drawing/2017/decorative" val="1"/>
              </a:ext>
            </a:extLst>
          </p:cNvPr>
          <p:cNvGrpSpPr/>
          <p:nvPr/>
        </p:nvGrpSpPr>
        <p:grpSpPr>
          <a:xfrm>
            <a:off x="1707629" y="2871667"/>
            <a:ext cx="1088633" cy="973353"/>
            <a:chOff x="5524324" y="1387039"/>
            <a:chExt cx="460524" cy="411740"/>
          </a:xfrm>
        </p:grpSpPr>
        <p:sp>
          <p:nvSpPr>
            <p:cNvPr id="1693" name="Google Shape;1693;p107"/>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94" name="Google Shape;1694;p107"/>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95" name="Google Shape;1695;p107"/>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96" name="Google Shape;1696;p107"/>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97" name="Google Shape;1697;p107"/>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698" name="Google Shape;1698;p107"/>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grpSp>
        <p:nvGrpSpPr>
          <p:cNvPr id="1699" name="Google Shape;1699;p107">
            <a:extLst>
              <a:ext uri="{C183D7F6-B498-43B3-948B-1728B52AA6E4}">
                <adec:decorative xmlns:adec="http://schemas.microsoft.com/office/drawing/2017/decorative" val="1"/>
              </a:ext>
            </a:extLst>
          </p:cNvPr>
          <p:cNvGrpSpPr/>
          <p:nvPr/>
        </p:nvGrpSpPr>
        <p:grpSpPr>
          <a:xfrm flipH="1">
            <a:off x="1863598" y="1005424"/>
            <a:ext cx="1088633" cy="973353"/>
            <a:chOff x="5524324" y="1387039"/>
            <a:chExt cx="460524" cy="411740"/>
          </a:xfrm>
        </p:grpSpPr>
        <p:sp>
          <p:nvSpPr>
            <p:cNvPr id="1700" name="Google Shape;1700;p107"/>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701" name="Google Shape;1701;p107"/>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702" name="Google Shape;1702;p107"/>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703" name="Google Shape;1703;p107"/>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704" name="Google Shape;1704;p107"/>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1705" name="Google Shape;1705;p107"/>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grpSp>
      <p:sp>
        <p:nvSpPr>
          <p:cNvPr id="1706" name="Google Shape;1706;p107"/>
          <p:cNvSpPr txBox="1">
            <a:spLocks noGrp="1"/>
          </p:cNvSpPr>
          <p:nvPr>
            <p:ph type="title"/>
          </p:nvPr>
        </p:nvSpPr>
        <p:spPr>
          <a:xfrm>
            <a:off x="514425" y="472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700"/>
              <a:buNone/>
            </a:pPr>
            <a:r>
              <a:rPr lang="en" sz="3600" b="1">
                <a:latin typeface="Chelsea Market"/>
                <a:ea typeface="Chelsea Market"/>
                <a:cs typeface="Chelsea Market"/>
                <a:sym typeface="Chelsea Market"/>
              </a:rPr>
              <a:t>Community Connections</a:t>
            </a:r>
            <a:endParaRPr sz="3600" b="1">
              <a:latin typeface="Chelsea Market"/>
              <a:ea typeface="Chelsea Market"/>
              <a:cs typeface="Chelsea Market"/>
              <a:sym typeface="Chelsea Market"/>
            </a:endParaRPr>
          </a:p>
        </p:txBody>
      </p:sp>
      <p:pic>
        <p:nvPicPr>
          <p:cNvPr id="1719" name="Google Shape;1719;p107" descr="photo of a Thank you poster"/>
          <p:cNvPicPr preferRelativeResize="0"/>
          <p:nvPr/>
        </p:nvPicPr>
        <p:blipFill rotWithShape="1">
          <a:blip r:embed="rId3">
            <a:alphaModFix/>
          </a:blip>
          <a:srcRect t="6730" b="9866"/>
          <a:stretch/>
        </p:blipFill>
        <p:spPr>
          <a:xfrm>
            <a:off x="73407" y="146525"/>
            <a:ext cx="1711319" cy="1798323"/>
          </a:xfrm>
          <a:prstGeom prst="rect">
            <a:avLst/>
          </a:prstGeom>
          <a:noFill/>
          <a:ln>
            <a:noFill/>
          </a:ln>
        </p:spPr>
      </p:pic>
      <p:sp>
        <p:nvSpPr>
          <p:cNvPr id="1707" name="Google Shape;1707;p107"/>
          <p:cNvSpPr txBox="1">
            <a:spLocks noGrp="1"/>
          </p:cNvSpPr>
          <p:nvPr>
            <p:ph type="subTitle" idx="1"/>
          </p:nvPr>
        </p:nvSpPr>
        <p:spPr>
          <a:xfrm>
            <a:off x="1230432" y="1546744"/>
            <a:ext cx="21351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0"/>
              <a:buNone/>
            </a:pPr>
            <a:r>
              <a:rPr lang="en"/>
              <a:t>01</a:t>
            </a:r>
            <a:endParaRPr/>
          </a:p>
        </p:txBody>
      </p:sp>
      <p:sp>
        <p:nvSpPr>
          <p:cNvPr id="1708" name="Google Shape;1708;p107"/>
          <p:cNvSpPr txBox="1">
            <a:spLocks noGrp="1"/>
          </p:cNvSpPr>
          <p:nvPr>
            <p:ph type="body" idx="2"/>
          </p:nvPr>
        </p:nvSpPr>
        <p:spPr>
          <a:xfrm>
            <a:off x="1230452" y="2084385"/>
            <a:ext cx="2135100" cy="97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700"/>
              <a:buNone/>
            </a:pPr>
            <a:r>
              <a:rPr lang="en" sz="1900">
                <a:latin typeface="Chelsea Market"/>
                <a:ea typeface="Chelsea Market"/>
                <a:cs typeface="Chelsea Market"/>
                <a:sym typeface="Chelsea Market"/>
              </a:rPr>
              <a:t>Holden Garden Club</a:t>
            </a:r>
            <a:endParaRPr sz="1900">
              <a:latin typeface="Chelsea Market"/>
              <a:ea typeface="Chelsea Market"/>
              <a:cs typeface="Chelsea Market"/>
              <a:sym typeface="Chelsea Market"/>
            </a:endParaRPr>
          </a:p>
          <a:p>
            <a:pPr marL="0" lvl="0" indent="0" algn="ctr" rtl="0">
              <a:spcBef>
                <a:spcPts val="1200"/>
              </a:spcBef>
              <a:spcAft>
                <a:spcPts val="1200"/>
              </a:spcAft>
              <a:buSzPts val="700"/>
              <a:buNone/>
            </a:pPr>
            <a:endParaRPr sz="1400"/>
          </a:p>
        </p:txBody>
      </p:sp>
      <p:sp>
        <p:nvSpPr>
          <p:cNvPr id="1709" name="Google Shape;1709;p107"/>
          <p:cNvSpPr txBox="1">
            <a:spLocks noGrp="1"/>
          </p:cNvSpPr>
          <p:nvPr>
            <p:ph type="subTitle" idx="3"/>
          </p:nvPr>
        </p:nvSpPr>
        <p:spPr>
          <a:xfrm>
            <a:off x="3523789" y="1546744"/>
            <a:ext cx="21351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0"/>
              <a:buNone/>
            </a:pPr>
            <a:r>
              <a:rPr lang="en"/>
              <a:t>02</a:t>
            </a:r>
            <a:endParaRPr/>
          </a:p>
        </p:txBody>
      </p:sp>
      <p:sp>
        <p:nvSpPr>
          <p:cNvPr id="1710" name="Google Shape;1710;p107"/>
          <p:cNvSpPr txBox="1">
            <a:spLocks noGrp="1"/>
          </p:cNvSpPr>
          <p:nvPr>
            <p:ph type="body" idx="4"/>
          </p:nvPr>
        </p:nvSpPr>
        <p:spPr>
          <a:xfrm>
            <a:off x="3523818" y="2084381"/>
            <a:ext cx="2293500" cy="9735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000">
                <a:latin typeface="Chelsea Market"/>
                <a:ea typeface="Chelsea Market"/>
                <a:cs typeface="Chelsea Market"/>
                <a:sym typeface="Chelsea Market"/>
              </a:rPr>
              <a:t>Home Depot Worcester</a:t>
            </a:r>
            <a:endParaRPr sz="2000">
              <a:latin typeface="Chelsea Market"/>
              <a:ea typeface="Chelsea Market"/>
              <a:cs typeface="Chelsea Market"/>
              <a:sym typeface="Chelsea Market"/>
            </a:endParaRPr>
          </a:p>
        </p:txBody>
      </p:sp>
      <p:sp>
        <p:nvSpPr>
          <p:cNvPr id="1711" name="Google Shape;1711;p107"/>
          <p:cNvSpPr txBox="1">
            <a:spLocks noGrp="1"/>
          </p:cNvSpPr>
          <p:nvPr>
            <p:ph type="subTitle" idx="5"/>
          </p:nvPr>
        </p:nvSpPr>
        <p:spPr>
          <a:xfrm>
            <a:off x="5817161" y="1546744"/>
            <a:ext cx="21351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0"/>
              <a:buNone/>
            </a:pPr>
            <a:r>
              <a:rPr lang="en"/>
              <a:t>03</a:t>
            </a:r>
            <a:endParaRPr/>
          </a:p>
        </p:txBody>
      </p:sp>
      <p:sp>
        <p:nvSpPr>
          <p:cNvPr id="1712" name="Google Shape;1712;p107"/>
          <p:cNvSpPr txBox="1">
            <a:spLocks noGrp="1"/>
          </p:cNvSpPr>
          <p:nvPr>
            <p:ph type="body" idx="6"/>
          </p:nvPr>
        </p:nvSpPr>
        <p:spPr>
          <a:xfrm>
            <a:off x="5817181" y="2093529"/>
            <a:ext cx="2135100" cy="973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900">
                <a:latin typeface="Chelsea Market"/>
                <a:ea typeface="Chelsea Market"/>
                <a:cs typeface="Chelsea Market"/>
                <a:sym typeface="Chelsea Market"/>
              </a:rPr>
              <a:t>Dawson School PTA</a:t>
            </a:r>
            <a:endParaRPr sz="1900">
              <a:latin typeface="Chelsea Market"/>
              <a:ea typeface="Chelsea Market"/>
              <a:cs typeface="Chelsea Market"/>
              <a:sym typeface="Chelsea Market"/>
            </a:endParaRPr>
          </a:p>
        </p:txBody>
      </p:sp>
      <p:sp>
        <p:nvSpPr>
          <p:cNvPr id="1713" name="Google Shape;1713;p107"/>
          <p:cNvSpPr txBox="1">
            <a:spLocks noGrp="1"/>
          </p:cNvSpPr>
          <p:nvPr>
            <p:ph type="subTitle" idx="7"/>
          </p:nvPr>
        </p:nvSpPr>
        <p:spPr>
          <a:xfrm>
            <a:off x="1230395" y="3395604"/>
            <a:ext cx="21351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0"/>
              <a:buNone/>
            </a:pPr>
            <a:r>
              <a:rPr lang="en"/>
              <a:t>04</a:t>
            </a:r>
            <a:endParaRPr/>
          </a:p>
        </p:txBody>
      </p:sp>
      <p:sp>
        <p:nvSpPr>
          <p:cNvPr id="1714" name="Google Shape;1714;p107"/>
          <p:cNvSpPr txBox="1">
            <a:spLocks noGrp="1"/>
          </p:cNvSpPr>
          <p:nvPr>
            <p:ph type="body" idx="8"/>
          </p:nvPr>
        </p:nvSpPr>
        <p:spPr>
          <a:xfrm>
            <a:off x="1230415" y="3933245"/>
            <a:ext cx="2135100" cy="973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2000">
                <a:latin typeface="Chelsea Market"/>
                <a:ea typeface="Chelsea Market"/>
                <a:cs typeface="Chelsea Market"/>
                <a:sym typeface="Chelsea Market"/>
              </a:rPr>
              <a:t>Parent Volunteers</a:t>
            </a:r>
            <a:endParaRPr sz="2000">
              <a:latin typeface="Chelsea Market"/>
              <a:ea typeface="Chelsea Market"/>
              <a:cs typeface="Chelsea Market"/>
              <a:sym typeface="Chelsea Market"/>
            </a:endParaRPr>
          </a:p>
        </p:txBody>
      </p:sp>
      <p:sp>
        <p:nvSpPr>
          <p:cNvPr id="1715" name="Google Shape;1715;p107"/>
          <p:cNvSpPr txBox="1">
            <a:spLocks noGrp="1"/>
          </p:cNvSpPr>
          <p:nvPr>
            <p:ph type="subTitle" idx="9"/>
          </p:nvPr>
        </p:nvSpPr>
        <p:spPr>
          <a:xfrm>
            <a:off x="3523752" y="3395604"/>
            <a:ext cx="21351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0"/>
              <a:buNone/>
            </a:pPr>
            <a:r>
              <a:rPr lang="en"/>
              <a:t>05</a:t>
            </a:r>
            <a:endParaRPr/>
          </a:p>
        </p:txBody>
      </p:sp>
      <p:sp>
        <p:nvSpPr>
          <p:cNvPr id="1716" name="Google Shape;1716;p107"/>
          <p:cNvSpPr txBox="1">
            <a:spLocks noGrp="1"/>
          </p:cNvSpPr>
          <p:nvPr>
            <p:ph type="body" idx="13"/>
          </p:nvPr>
        </p:nvSpPr>
        <p:spPr>
          <a:xfrm>
            <a:off x="3523772" y="3933245"/>
            <a:ext cx="2135100" cy="9735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1200"/>
              </a:spcAft>
              <a:buSzPts val="700"/>
              <a:buNone/>
            </a:pPr>
            <a:r>
              <a:rPr lang="en" sz="1800">
                <a:latin typeface="Chelsea Market"/>
                <a:ea typeface="Chelsea Market"/>
                <a:cs typeface="Chelsea Market"/>
                <a:sym typeface="Chelsea Market"/>
              </a:rPr>
              <a:t>Holden Department of Public Works</a:t>
            </a:r>
            <a:endParaRPr sz="1400"/>
          </a:p>
        </p:txBody>
      </p:sp>
      <p:sp>
        <p:nvSpPr>
          <p:cNvPr id="1717" name="Google Shape;1717;p107"/>
          <p:cNvSpPr txBox="1">
            <a:spLocks noGrp="1"/>
          </p:cNvSpPr>
          <p:nvPr>
            <p:ph type="subTitle" idx="14"/>
          </p:nvPr>
        </p:nvSpPr>
        <p:spPr>
          <a:xfrm>
            <a:off x="5817124" y="3395604"/>
            <a:ext cx="21351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0"/>
              <a:buNone/>
            </a:pPr>
            <a:r>
              <a:rPr lang="en"/>
              <a:t>06</a:t>
            </a:r>
            <a:endParaRPr/>
          </a:p>
        </p:txBody>
      </p:sp>
      <p:sp>
        <p:nvSpPr>
          <p:cNvPr id="1718" name="Google Shape;1718;p107"/>
          <p:cNvSpPr txBox="1">
            <a:spLocks noGrp="1"/>
          </p:cNvSpPr>
          <p:nvPr>
            <p:ph type="body" idx="15"/>
          </p:nvPr>
        </p:nvSpPr>
        <p:spPr>
          <a:xfrm>
            <a:off x="5658806" y="3933244"/>
            <a:ext cx="2511900" cy="973500"/>
          </a:xfrm>
          <a:prstGeom prst="rect">
            <a:avLst/>
          </a:prstGeom>
        </p:spPr>
        <p:txBody>
          <a:bodyPr spcFirstLastPara="1" wrap="square" lIns="91425" tIns="91425" rIns="91425" bIns="91425" anchor="t" anchorCtr="0">
            <a:normAutofit fontScale="85000" lnSpcReduction="10000"/>
          </a:bodyPr>
          <a:lstStyle/>
          <a:p>
            <a:pPr marL="0" lvl="0" indent="0" algn="ctr" rtl="0">
              <a:spcBef>
                <a:spcPts val="0"/>
              </a:spcBef>
              <a:spcAft>
                <a:spcPts val="0"/>
              </a:spcAft>
              <a:buNone/>
            </a:pPr>
            <a:r>
              <a:rPr lang="en" sz="1800">
                <a:latin typeface="Chelsea Market"/>
                <a:ea typeface="Chelsea Market"/>
                <a:cs typeface="Chelsea Market"/>
                <a:sym typeface="Chelsea Market"/>
              </a:rPr>
              <a:t>Local farms</a:t>
            </a:r>
            <a:endParaRPr sz="1800">
              <a:latin typeface="Chelsea Market"/>
              <a:ea typeface="Chelsea Market"/>
              <a:cs typeface="Chelsea Market"/>
              <a:sym typeface="Chelsea Market"/>
            </a:endParaRPr>
          </a:p>
          <a:p>
            <a:pPr marL="0" lvl="0" indent="0" algn="ctr" rtl="0">
              <a:spcBef>
                <a:spcPts val="1200"/>
              </a:spcBef>
              <a:spcAft>
                <a:spcPts val="1200"/>
              </a:spcAft>
              <a:buNone/>
            </a:pPr>
            <a:r>
              <a:rPr lang="en" sz="1800">
                <a:latin typeface="Chelsea Market"/>
                <a:ea typeface="Chelsea Market"/>
                <a:cs typeface="Chelsea Market"/>
                <a:sym typeface="Chelsea Market"/>
              </a:rPr>
              <a:t>Holden &amp; Sterling MA</a:t>
            </a:r>
            <a:endParaRPr sz="1800">
              <a:latin typeface="Chelsea Market"/>
              <a:ea typeface="Chelsea Market"/>
              <a:cs typeface="Chelsea Market"/>
              <a:sym typeface="Chelsea Marke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p108"/>
          <p:cNvSpPr txBox="1">
            <a:spLocks noGrp="1"/>
          </p:cNvSpPr>
          <p:nvPr>
            <p:ph type="title"/>
          </p:nvPr>
        </p:nvSpPr>
        <p:spPr>
          <a:xfrm>
            <a:off x="311700" y="103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20" b="1">
                <a:latin typeface="Chelsea Market"/>
                <a:ea typeface="Chelsea Market"/>
                <a:cs typeface="Chelsea Market"/>
                <a:sym typeface="Chelsea Market"/>
              </a:rPr>
              <a:t>How can a garden support ML’s?</a:t>
            </a:r>
            <a:endParaRPr sz="2520" b="1">
              <a:latin typeface="Chelsea Market"/>
              <a:ea typeface="Chelsea Market"/>
              <a:cs typeface="Chelsea Market"/>
              <a:sym typeface="Chelsea Market"/>
            </a:endParaRPr>
          </a:p>
        </p:txBody>
      </p:sp>
      <p:sp>
        <p:nvSpPr>
          <p:cNvPr id="1726" name="Google Shape;1726;p108"/>
          <p:cNvSpPr txBox="1"/>
          <p:nvPr/>
        </p:nvSpPr>
        <p:spPr>
          <a:xfrm>
            <a:off x="181625" y="559400"/>
            <a:ext cx="8042400" cy="1231500"/>
          </a:xfrm>
          <a:prstGeom prst="rect">
            <a:avLst/>
          </a:prstGeom>
          <a:noFill/>
          <a:ln>
            <a:noFill/>
          </a:ln>
        </p:spPr>
        <p:txBody>
          <a:bodyPr spcFirstLastPara="1" wrap="square" lIns="91425" tIns="91425" rIns="91425" bIns="91425" anchor="t" anchorCtr="0">
            <a:spAutoFit/>
          </a:bodyPr>
          <a:lstStyle/>
          <a:p>
            <a:pPr marL="457200" lvl="0" indent="-314325" algn="l" rtl="0">
              <a:spcBef>
                <a:spcPts val="0"/>
              </a:spcBef>
              <a:spcAft>
                <a:spcPts val="0"/>
              </a:spcAft>
              <a:buClr>
                <a:srgbClr val="001D35"/>
              </a:buClr>
              <a:buSzPts val="1350"/>
              <a:buFont typeface="Chelsea Market"/>
              <a:buAutoNum type="arabicPeriod"/>
            </a:pPr>
            <a:r>
              <a:rPr lang="en" sz="1350">
                <a:solidFill>
                  <a:srgbClr val="001D35"/>
                </a:solidFill>
                <a:latin typeface="Chelsea Market"/>
                <a:ea typeface="Chelsea Market"/>
                <a:cs typeface="Chelsea Market"/>
                <a:sym typeface="Chelsea Market"/>
              </a:rPr>
              <a:t>Promoting language acquisition</a:t>
            </a:r>
            <a:endParaRPr sz="1350">
              <a:solidFill>
                <a:srgbClr val="001D35"/>
              </a:solidFill>
              <a:latin typeface="Chelsea Market"/>
              <a:ea typeface="Chelsea Market"/>
              <a:cs typeface="Chelsea Market"/>
              <a:sym typeface="Chelsea Market"/>
            </a:endParaRPr>
          </a:p>
          <a:p>
            <a:pPr marL="457200" lvl="0" indent="-314325" algn="l" rtl="0">
              <a:spcBef>
                <a:spcPts val="0"/>
              </a:spcBef>
              <a:spcAft>
                <a:spcPts val="0"/>
              </a:spcAft>
              <a:buClr>
                <a:srgbClr val="001D35"/>
              </a:buClr>
              <a:buSzPts val="1350"/>
              <a:buFont typeface="Chelsea Market"/>
              <a:buAutoNum type="arabicPeriod"/>
            </a:pPr>
            <a:r>
              <a:rPr lang="en" sz="1350">
                <a:solidFill>
                  <a:srgbClr val="001D35"/>
                </a:solidFill>
                <a:latin typeface="Chelsea Market"/>
                <a:ea typeface="Chelsea Market"/>
                <a:cs typeface="Chelsea Market"/>
                <a:sym typeface="Chelsea Market"/>
              </a:rPr>
              <a:t>Cultural understanding</a:t>
            </a:r>
            <a:endParaRPr sz="1350">
              <a:solidFill>
                <a:srgbClr val="001D35"/>
              </a:solidFill>
              <a:latin typeface="Chelsea Market"/>
              <a:ea typeface="Chelsea Market"/>
              <a:cs typeface="Chelsea Market"/>
              <a:sym typeface="Chelsea Market"/>
            </a:endParaRPr>
          </a:p>
          <a:p>
            <a:pPr marL="457200" lvl="0" indent="-314325" algn="l" rtl="0">
              <a:spcBef>
                <a:spcPts val="0"/>
              </a:spcBef>
              <a:spcAft>
                <a:spcPts val="0"/>
              </a:spcAft>
              <a:buClr>
                <a:srgbClr val="001D35"/>
              </a:buClr>
              <a:buSzPts val="1350"/>
              <a:buFont typeface="Chelsea Market"/>
              <a:buAutoNum type="arabicPeriod"/>
            </a:pPr>
            <a:r>
              <a:rPr lang="en" sz="1350">
                <a:solidFill>
                  <a:srgbClr val="001D35"/>
                </a:solidFill>
                <a:latin typeface="Chelsea Market"/>
                <a:ea typeface="Chelsea Market"/>
                <a:cs typeface="Chelsea Market"/>
                <a:sym typeface="Chelsea Market"/>
              </a:rPr>
              <a:t>Academic engagement. </a:t>
            </a:r>
            <a:endParaRPr sz="1350">
              <a:solidFill>
                <a:srgbClr val="001D35"/>
              </a:solidFill>
              <a:latin typeface="Chelsea Market"/>
              <a:ea typeface="Chelsea Market"/>
              <a:cs typeface="Chelsea Market"/>
              <a:sym typeface="Chelsea Market"/>
            </a:endParaRPr>
          </a:p>
          <a:p>
            <a:pPr marL="0" lvl="0" indent="0" algn="l" rtl="0">
              <a:spcBef>
                <a:spcPts val="0"/>
              </a:spcBef>
              <a:spcAft>
                <a:spcPts val="0"/>
              </a:spcAft>
              <a:buNone/>
            </a:pPr>
            <a:endParaRPr sz="1350">
              <a:solidFill>
                <a:srgbClr val="001D35"/>
              </a:solidFill>
              <a:latin typeface="Chelsea Market"/>
              <a:ea typeface="Chelsea Market"/>
              <a:cs typeface="Chelsea Market"/>
              <a:sym typeface="Chelsea Market"/>
            </a:endParaRPr>
          </a:p>
          <a:p>
            <a:pPr marL="0" lvl="0" indent="0" algn="l" rtl="0">
              <a:spcBef>
                <a:spcPts val="0"/>
              </a:spcBef>
              <a:spcAft>
                <a:spcPts val="0"/>
              </a:spcAft>
              <a:buNone/>
            </a:pPr>
            <a:endParaRPr>
              <a:latin typeface="Chelsea Market"/>
              <a:ea typeface="Chelsea Market"/>
              <a:cs typeface="Chelsea Market"/>
              <a:sym typeface="Chelsea Market"/>
            </a:endParaRPr>
          </a:p>
        </p:txBody>
      </p:sp>
      <p:sp>
        <p:nvSpPr>
          <p:cNvPr id="1727" name="Google Shape;1727;p108"/>
          <p:cNvSpPr txBox="1"/>
          <p:nvPr/>
        </p:nvSpPr>
        <p:spPr>
          <a:xfrm>
            <a:off x="32700" y="1322200"/>
            <a:ext cx="9078600" cy="214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0000FF"/>
                </a:solidFill>
                <a:latin typeface="Chelsea Market"/>
                <a:ea typeface="Chelsea Market"/>
                <a:cs typeface="Chelsea Market"/>
                <a:sym typeface="Chelsea Market"/>
              </a:rPr>
              <a:t>Authentic Language Practice:</a:t>
            </a:r>
            <a:endParaRPr sz="1300">
              <a:solidFill>
                <a:srgbClr val="0000FF"/>
              </a:solidFill>
              <a:latin typeface="Chelsea Market"/>
              <a:ea typeface="Chelsea Market"/>
              <a:cs typeface="Chelsea Market"/>
              <a:sym typeface="Chelsea Market"/>
            </a:endParaRPr>
          </a:p>
          <a:p>
            <a:pPr marL="0" lvl="0" indent="0" algn="l" rtl="0">
              <a:spcBef>
                <a:spcPts val="0"/>
              </a:spcBef>
              <a:spcAft>
                <a:spcPts val="0"/>
              </a:spcAft>
              <a:buNone/>
            </a:pPr>
            <a:r>
              <a:rPr lang="en" sz="1300">
                <a:solidFill>
                  <a:schemeClr val="dk2"/>
                </a:solidFill>
                <a:latin typeface="Chelsea Market"/>
                <a:ea typeface="Chelsea Market"/>
                <a:cs typeface="Chelsea Market"/>
                <a:sym typeface="Chelsea Market"/>
              </a:rPr>
              <a:t>Gardening provides real-world scenarios for language use, as students communicate about planting, caring for plants, and harvesting. </a:t>
            </a:r>
            <a:endParaRPr sz="1300">
              <a:solidFill>
                <a:schemeClr val="dk2"/>
              </a:solidFill>
              <a:latin typeface="Chelsea Market"/>
              <a:ea typeface="Chelsea Market"/>
              <a:cs typeface="Chelsea Market"/>
              <a:sym typeface="Chelsea Market"/>
            </a:endParaRPr>
          </a:p>
          <a:p>
            <a:pPr marL="0" lvl="0" indent="0" algn="l" rtl="0">
              <a:spcBef>
                <a:spcPts val="0"/>
              </a:spcBef>
              <a:spcAft>
                <a:spcPts val="0"/>
              </a:spcAft>
              <a:buNone/>
            </a:pPr>
            <a:r>
              <a:rPr lang="en" sz="1300">
                <a:solidFill>
                  <a:srgbClr val="0000FF"/>
                </a:solidFill>
                <a:latin typeface="Chelsea Market"/>
                <a:ea typeface="Chelsea Market"/>
                <a:cs typeface="Chelsea Market"/>
                <a:sym typeface="Chelsea Market"/>
              </a:rPr>
              <a:t>Vocabulary Building:</a:t>
            </a:r>
            <a:endParaRPr sz="1300">
              <a:solidFill>
                <a:srgbClr val="0000FF"/>
              </a:solidFill>
              <a:latin typeface="Chelsea Market"/>
              <a:ea typeface="Chelsea Market"/>
              <a:cs typeface="Chelsea Market"/>
              <a:sym typeface="Chelsea Market"/>
            </a:endParaRPr>
          </a:p>
          <a:p>
            <a:pPr marL="0" lvl="0" indent="0" algn="l" rtl="0">
              <a:spcBef>
                <a:spcPts val="0"/>
              </a:spcBef>
              <a:spcAft>
                <a:spcPts val="0"/>
              </a:spcAft>
              <a:buNone/>
            </a:pPr>
            <a:r>
              <a:rPr lang="en" sz="1300">
                <a:solidFill>
                  <a:schemeClr val="dk2"/>
                </a:solidFill>
                <a:latin typeface="Chelsea Market"/>
                <a:ea typeface="Chelsea Market"/>
                <a:cs typeface="Chelsea Market"/>
                <a:sym typeface="Chelsea Market"/>
              </a:rPr>
              <a:t>ELL students learn new vocabulary related to gardening, plants, and tools, enriching their language skills. </a:t>
            </a:r>
            <a:endParaRPr sz="1300">
              <a:solidFill>
                <a:schemeClr val="dk2"/>
              </a:solidFill>
              <a:latin typeface="Chelsea Market"/>
              <a:ea typeface="Chelsea Market"/>
              <a:cs typeface="Chelsea Market"/>
              <a:sym typeface="Chelsea Market"/>
            </a:endParaRPr>
          </a:p>
          <a:p>
            <a:pPr marL="0" lvl="0" indent="0" algn="l" rtl="0">
              <a:spcBef>
                <a:spcPts val="0"/>
              </a:spcBef>
              <a:spcAft>
                <a:spcPts val="0"/>
              </a:spcAft>
              <a:buNone/>
            </a:pPr>
            <a:r>
              <a:rPr lang="en" sz="1300">
                <a:solidFill>
                  <a:srgbClr val="0000FF"/>
                </a:solidFill>
                <a:latin typeface="Chelsea Market"/>
                <a:ea typeface="Chelsea Market"/>
                <a:cs typeface="Chelsea Market"/>
                <a:sym typeface="Chelsea Market"/>
              </a:rPr>
              <a:t>Cultural Sensitivity:</a:t>
            </a:r>
            <a:endParaRPr sz="1300">
              <a:solidFill>
                <a:srgbClr val="0000FF"/>
              </a:solidFill>
              <a:latin typeface="Chelsea Market"/>
              <a:ea typeface="Chelsea Market"/>
              <a:cs typeface="Chelsea Market"/>
              <a:sym typeface="Chelsea Market"/>
            </a:endParaRPr>
          </a:p>
          <a:p>
            <a:pPr marL="0" lvl="0" indent="0" algn="l" rtl="0">
              <a:spcBef>
                <a:spcPts val="0"/>
              </a:spcBef>
              <a:spcAft>
                <a:spcPts val="0"/>
              </a:spcAft>
              <a:buNone/>
            </a:pPr>
            <a:r>
              <a:rPr lang="en" sz="1300">
                <a:solidFill>
                  <a:schemeClr val="dk2"/>
                </a:solidFill>
                <a:latin typeface="Chelsea Market"/>
                <a:ea typeface="Chelsea Market"/>
                <a:cs typeface="Chelsea Market"/>
                <a:sym typeface="Chelsea Market"/>
              </a:rPr>
              <a:t>Incorporating cultural elements, such as growing foods from students' home countries or exploring different gardening traditions, can make learning more relevant and engaging. </a:t>
            </a:r>
            <a:endParaRPr sz="1300">
              <a:solidFill>
                <a:schemeClr val="dk2"/>
              </a:solidFill>
              <a:latin typeface="Chelsea Market"/>
              <a:ea typeface="Chelsea Market"/>
              <a:cs typeface="Chelsea Market"/>
              <a:sym typeface="Chelsea Market"/>
            </a:endParaRPr>
          </a:p>
          <a:p>
            <a:pPr marL="0" lvl="0" indent="0" algn="l" rtl="0">
              <a:spcBef>
                <a:spcPts val="0"/>
              </a:spcBef>
              <a:spcAft>
                <a:spcPts val="0"/>
              </a:spcAft>
              <a:buNone/>
            </a:pPr>
            <a:r>
              <a:rPr lang="en" sz="1300">
                <a:solidFill>
                  <a:srgbClr val="0000FF"/>
                </a:solidFill>
                <a:latin typeface="Chelsea Market"/>
                <a:ea typeface="Chelsea Market"/>
                <a:cs typeface="Chelsea Market"/>
                <a:sym typeface="Chelsea Market"/>
              </a:rPr>
              <a:t>Community Building:</a:t>
            </a:r>
            <a:endParaRPr sz="1300">
              <a:solidFill>
                <a:srgbClr val="0000FF"/>
              </a:solidFill>
              <a:latin typeface="Chelsea Market"/>
              <a:ea typeface="Chelsea Market"/>
              <a:cs typeface="Chelsea Market"/>
              <a:sym typeface="Chelsea Market"/>
            </a:endParaRPr>
          </a:p>
          <a:p>
            <a:pPr marL="0" lvl="0" indent="0" algn="l" rtl="0">
              <a:spcBef>
                <a:spcPts val="0"/>
              </a:spcBef>
              <a:spcAft>
                <a:spcPts val="0"/>
              </a:spcAft>
              <a:buNone/>
            </a:pPr>
            <a:r>
              <a:rPr lang="en" sz="1300">
                <a:solidFill>
                  <a:schemeClr val="dk2"/>
                </a:solidFill>
                <a:latin typeface="Chelsea Market"/>
                <a:ea typeface="Chelsea Market"/>
                <a:cs typeface="Chelsea Market"/>
                <a:sym typeface="Chelsea Market"/>
              </a:rPr>
              <a:t>Shared gardening experiences can foster a sense of belonging and community among ELL students. </a:t>
            </a:r>
            <a:endParaRPr sz="1300">
              <a:solidFill>
                <a:schemeClr val="dk2"/>
              </a:solidFill>
              <a:latin typeface="Chelsea Market"/>
              <a:ea typeface="Chelsea Market"/>
              <a:cs typeface="Chelsea Market"/>
              <a:sym typeface="Chelsea Market"/>
            </a:endParaRPr>
          </a:p>
          <a:p>
            <a:pPr marL="0" lvl="0" indent="0" algn="l" rtl="0">
              <a:spcBef>
                <a:spcPts val="0"/>
              </a:spcBef>
              <a:spcAft>
                <a:spcPts val="0"/>
              </a:spcAft>
              <a:buNone/>
            </a:pPr>
            <a:r>
              <a:rPr lang="en" sz="1300">
                <a:solidFill>
                  <a:srgbClr val="0000FF"/>
                </a:solidFill>
                <a:latin typeface="Chelsea Market"/>
                <a:ea typeface="Chelsea Market"/>
                <a:cs typeface="Chelsea Market"/>
                <a:sym typeface="Chelsea Market"/>
              </a:rPr>
              <a:t>Increased Motivation and Engagement:</a:t>
            </a:r>
            <a:endParaRPr sz="1300">
              <a:solidFill>
                <a:srgbClr val="0000FF"/>
              </a:solidFill>
              <a:latin typeface="Chelsea Market"/>
              <a:ea typeface="Chelsea Market"/>
              <a:cs typeface="Chelsea Market"/>
              <a:sym typeface="Chelsea Market"/>
            </a:endParaRPr>
          </a:p>
          <a:p>
            <a:pPr marL="0" lvl="0" indent="0" algn="l" rtl="0">
              <a:spcBef>
                <a:spcPts val="0"/>
              </a:spcBef>
              <a:spcAft>
                <a:spcPts val="0"/>
              </a:spcAft>
              <a:buNone/>
            </a:pPr>
            <a:r>
              <a:rPr lang="en" sz="1300">
                <a:solidFill>
                  <a:schemeClr val="dk2"/>
                </a:solidFill>
                <a:latin typeface="Chelsea Market"/>
                <a:ea typeface="Chelsea Market"/>
                <a:cs typeface="Chelsea Market"/>
                <a:sym typeface="Chelsea Market"/>
              </a:rPr>
              <a:t>Hands-on activities and tangible results, like growing plants and harvesting produce, can increase student motivation and engagement in learning. </a:t>
            </a:r>
            <a:endParaRPr sz="1300">
              <a:solidFill>
                <a:schemeClr val="dk2"/>
              </a:solidFill>
              <a:latin typeface="Chelsea Market"/>
              <a:ea typeface="Chelsea Market"/>
              <a:cs typeface="Chelsea Market"/>
              <a:sym typeface="Chelsea Market"/>
            </a:endParaRPr>
          </a:p>
          <a:p>
            <a:pPr marL="0" lvl="0" indent="0" algn="l" rtl="0">
              <a:spcBef>
                <a:spcPts val="0"/>
              </a:spcBef>
              <a:spcAft>
                <a:spcPts val="0"/>
              </a:spcAft>
              <a:buNone/>
            </a:pPr>
            <a:r>
              <a:rPr lang="en" sz="1300">
                <a:solidFill>
                  <a:srgbClr val="0000FF"/>
                </a:solidFill>
                <a:latin typeface="Chelsea Market"/>
                <a:ea typeface="Chelsea Market"/>
                <a:cs typeface="Chelsea Market"/>
                <a:sym typeface="Chelsea Market"/>
              </a:rPr>
              <a:t>Low-Stakes Communication:</a:t>
            </a:r>
            <a:endParaRPr sz="1300">
              <a:solidFill>
                <a:srgbClr val="0000FF"/>
              </a:solidFill>
              <a:latin typeface="Chelsea Market"/>
              <a:ea typeface="Chelsea Market"/>
              <a:cs typeface="Chelsea Market"/>
              <a:sym typeface="Chelsea Market"/>
            </a:endParaRPr>
          </a:p>
          <a:p>
            <a:pPr marL="0" lvl="0" indent="0" algn="l" rtl="0">
              <a:spcBef>
                <a:spcPts val="0"/>
              </a:spcBef>
              <a:spcAft>
                <a:spcPts val="0"/>
              </a:spcAft>
              <a:buNone/>
            </a:pPr>
            <a:r>
              <a:rPr lang="en" sz="1300">
                <a:solidFill>
                  <a:schemeClr val="dk2"/>
                </a:solidFill>
                <a:latin typeface="Chelsea Market"/>
                <a:ea typeface="Chelsea Market"/>
                <a:cs typeface="Chelsea Market"/>
                <a:sym typeface="Chelsea Market"/>
              </a:rPr>
              <a:t>The non-threatening environment of a garden allows ELL students to feel comfortable communicating and taking risks in language.</a:t>
            </a:r>
            <a:endParaRPr sz="1300">
              <a:solidFill>
                <a:schemeClr val="dk2"/>
              </a:solidFill>
              <a:latin typeface="Chelsea Market"/>
              <a:ea typeface="Chelsea Market"/>
              <a:cs typeface="Chelsea Market"/>
              <a:sym typeface="Chelsea Marke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Google Shape;1762;p111"/>
          <p:cNvSpPr txBox="1">
            <a:spLocks noGrp="1"/>
          </p:cNvSpPr>
          <p:nvPr>
            <p:ph type="title"/>
          </p:nvPr>
        </p:nvSpPr>
        <p:spPr>
          <a:xfrm>
            <a:off x="1501331" y="285263"/>
            <a:ext cx="4503000" cy="74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b="1">
                <a:latin typeface="Chelsea Market"/>
                <a:ea typeface="Chelsea Market"/>
                <a:cs typeface="Chelsea Market"/>
                <a:sym typeface="Chelsea Market"/>
              </a:rPr>
              <a:t>Math &amp; Gardening</a:t>
            </a:r>
            <a:endParaRPr sz="3400" b="1">
              <a:latin typeface="Chelsea Market"/>
              <a:ea typeface="Chelsea Market"/>
              <a:cs typeface="Chelsea Market"/>
              <a:sym typeface="Chelsea Market"/>
            </a:endParaRPr>
          </a:p>
        </p:txBody>
      </p:sp>
      <p:sp>
        <p:nvSpPr>
          <p:cNvPr id="1763" name="Google Shape;1763;p111"/>
          <p:cNvSpPr txBox="1">
            <a:spLocks noGrp="1"/>
          </p:cNvSpPr>
          <p:nvPr>
            <p:ph type="body" idx="1"/>
          </p:nvPr>
        </p:nvSpPr>
        <p:spPr>
          <a:xfrm>
            <a:off x="1994519" y="1107244"/>
            <a:ext cx="4279200" cy="17799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 sz="1300">
                <a:latin typeface="Chelsea Market"/>
                <a:ea typeface="Chelsea Market"/>
                <a:cs typeface="Chelsea Market"/>
                <a:sym typeface="Chelsea Market"/>
              </a:rPr>
              <a:t>     </a:t>
            </a:r>
            <a:r>
              <a:rPr lang="en" sz="1600">
                <a:latin typeface="Chelsea Market"/>
                <a:ea typeface="Chelsea Market"/>
                <a:cs typeface="Chelsea Market"/>
                <a:sym typeface="Chelsea Market"/>
              </a:rPr>
              <a:t>Measuring height of plants</a:t>
            </a:r>
            <a:endParaRPr sz="1600">
              <a:latin typeface="Chelsea Market"/>
              <a:ea typeface="Chelsea Market"/>
              <a:cs typeface="Chelsea Market"/>
              <a:sym typeface="Chelsea Market"/>
            </a:endParaRPr>
          </a:p>
          <a:p>
            <a:pPr marL="342900" lvl="0" indent="0" algn="l" rtl="0">
              <a:lnSpc>
                <a:spcPct val="140000"/>
              </a:lnSpc>
              <a:spcBef>
                <a:spcPts val="1200"/>
              </a:spcBef>
              <a:spcAft>
                <a:spcPts val="0"/>
              </a:spcAft>
              <a:buSzPts val="500"/>
              <a:buNone/>
            </a:pPr>
            <a:r>
              <a:rPr lang="en" sz="1600">
                <a:latin typeface="Chelsea Market"/>
                <a:ea typeface="Chelsea Market"/>
                <a:cs typeface="Chelsea Market"/>
                <a:sym typeface="Chelsea Market"/>
              </a:rPr>
              <a:t>Calculating area and perimete</a:t>
            </a:r>
            <a:r>
              <a:rPr lang="en">
                <a:latin typeface="Chelsea Market"/>
                <a:ea typeface="Chelsea Market"/>
                <a:cs typeface="Chelsea Market"/>
                <a:sym typeface="Chelsea Market"/>
              </a:rPr>
              <a:t>r</a:t>
            </a:r>
            <a:endParaRPr>
              <a:latin typeface="Chelsea Market"/>
              <a:ea typeface="Chelsea Market"/>
              <a:cs typeface="Chelsea Market"/>
              <a:sym typeface="Chelsea Market"/>
            </a:endParaRPr>
          </a:p>
          <a:p>
            <a:pPr marL="342900" lvl="0" indent="0" algn="l" rtl="0">
              <a:lnSpc>
                <a:spcPct val="140000"/>
              </a:lnSpc>
              <a:spcBef>
                <a:spcPts val="1200"/>
              </a:spcBef>
              <a:spcAft>
                <a:spcPts val="1200"/>
              </a:spcAft>
              <a:buNone/>
            </a:pPr>
            <a:endParaRPr sz="1300">
              <a:latin typeface="Chelsea Market"/>
              <a:ea typeface="Chelsea Market"/>
              <a:cs typeface="Chelsea Market"/>
              <a:sym typeface="Chelsea Market"/>
            </a:endParaRPr>
          </a:p>
        </p:txBody>
      </p:sp>
      <p:sp>
        <p:nvSpPr>
          <p:cNvPr id="1767" name="Google Shape;1767;p111"/>
          <p:cNvSpPr txBox="1"/>
          <p:nvPr/>
        </p:nvSpPr>
        <p:spPr>
          <a:xfrm>
            <a:off x="864050" y="3919775"/>
            <a:ext cx="3000000" cy="1120500"/>
          </a:xfrm>
          <a:prstGeom prst="rect">
            <a:avLst/>
          </a:prstGeom>
          <a:noFill/>
          <a:ln>
            <a:noFill/>
          </a:ln>
        </p:spPr>
        <p:txBody>
          <a:bodyPr spcFirstLastPara="1" wrap="square" lIns="91425" tIns="91425" rIns="91425" bIns="91425" anchor="t" anchorCtr="0">
            <a:spAutoFit/>
          </a:bodyPr>
          <a:lstStyle/>
          <a:p>
            <a:pPr marL="342900" lvl="0" indent="0" algn="l" rtl="0">
              <a:lnSpc>
                <a:spcPct val="140000"/>
              </a:lnSpc>
              <a:spcBef>
                <a:spcPts val="0"/>
              </a:spcBef>
              <a:spcAft>
                <a:spcPts val="1200"/>
              </a:spcAft>
              <a:buNone/>
            </a:pPr>
            <a:r>
              <a:rPr lang="en" sz="1600">
                <a:solidFill>
                  <a:schemeClr val="dk2"/>
                </a:solidFill>
                <a:latin typeface="Chelsea Market"/>
                <a:ea typeface="Chelsea Market"/>
                <a:cs typeface="Chelsea Market"/>
                <a:sym typeface="Chelsea Market"/>
              </a:rPr>
              <a:t>Estimating the height of the  tallest sunflower</a:t>
            </a:r>
            <a:endParaRPr sz="1600">
              <a:solidFill>
                <a:schemeClr val="dk2"/>
              </a:solidFill>
              <a:latin typeface="Chelsea Market"/>
              <a:ea typeface="Chelsea Market"/>
              <a:cs typeface="Chelsea Market"/>
              <a:sym typeface="Chelsea Market"/>
            </a:endParaRPr>
          </a:p>
        </p:txBody>
      </p:sp>
      <p:sp>
        <p:nvSpPr>
          <p:cNvPr id="1768" name="Google Shape;1768;p111"/>
          <p:cNvSpPr txBox="1"/>
          <p:nvPr/>
        </p:nvSpPr>
        <p:spPr>
          <a:xfrm>
            <a:off x="6040825" y="4299275"/>
            <a:ext cx="32991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2"/>
                </a:solidFill>
                <a:latin typeface="Chelsea Market"/>
                <a:ea typeface="Chelsea Market"/>
                <a:cs typeface="Chelsea Market"/>
                <a:sym typeface="Chelsea Market"/>
              </a:rPr>
              <a:t>3rd &amp; 4th grade winners</a:t>
            </a:r>
            <a:endParaRPr sz="1700">
              <a:solidFill>
                <a:schemeClr val="dk2"/>
              </a:solidFill>
              <a:latin typeface="Chelsea Market"/>
              <a:ea typeface="Chelsea Market"/>
              <a:cs typeface="Chelsea Market"/>
              <a:sym typeface="Chelsea Marke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sp>
        <p:nvSpPr>
          <p:cNvPr id="1778" name="Google Shape;1778;p112"/>
          <p:cNvSpPr txBox="1">
            <a:spLocks noGrp="1"/>
          </p:cNvSpPr>
          <p:nvPr>
            <p:ph type="title" idx="4294967295"/>
          </p:nvPr>
        </p:nvSpPr>
        <p:spPr>
          <a:xfrm>
            <a:off x="6725231" y="61256"/>
            <a:ext cx="2250000" cy="431100"/>
          </a:xfrm>
          <a:prstGeom prst="rect">
            <a:avLst/>
          </a:prstGeom>
          <a:noFill/>
          <a:ln>
            <a:noFill/>
            <a:prstDash/>
          </a:ln>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chemeClr val="dk2"/>
                </a:solidFill>
                <a:effectLst/>
                <a:uLnTx/>
                <a:uFillTx/>
                <a:latin typeface="Chelsea Market"/>
                <a:ea typeface="Chelsea Market"/>
                <a:cs typeface="Chelsea Market"/>
                <a:sym typeface="Chelsea Market"/>
              </a:rPr>
              <a:t>The Sterling Fair</a:t>
            </a:r>
          </a:p>
        </p:txBody>
      </p:sp>
      <p:sp>
        <p:nvSpPr>
          <p:cNvPr id="1777" name="Google Shape;1777;p112"/>
          <p:cNvSpPr txBox="1"/>
          <p:nvPr/>
        </p:nvSpPr>
        <p:spPr>
          <a:xfrm>
            <a:off x="80119" y="61256"/>
            <a:ext cx="2891400" cy="3123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700">
                <a:solidFill>
                  <a:schemeClr val="dk2"/>
                </a:solidFill>
                <a:latin typeface="Chelsea Market"/>
                <a:ea typeface="Chelsea Market"/>
                <a:cs typeface="Chelsea Market"/>
                <a:sym typeface="Chelsea Market"/>
              </a:rPr>
              <a:t>Community Connections</a:t>
            </a:r>
            <a:endParaRPr sz="1700">
              <a:solidFill>
                <a:schemeClr val="dk2"/>
              </a:solidFill>
              <a:latin typeface="Chelsea Market"/>
              <a:ea typeface="Chelsea Market"/>
              <a:cs typeface="Chelsea Market"/>
              <a:sym typeface="Chelsea Market"/>
            </a:endParaRPr>
          </a:p>
        </p:txBody>
      </p:sp>
      <p:pic>
        <p:nvPicPr>
          <p:cNvPr id="1774" name="Google Shape;1774;p112" descr="a tall sunflower plant "/>
          <p:cNvPicPr preferRelativeResize="0"/>
          <p:nvPr/>
        </p:nvPicPr>
        <p:blipFill rotWithShape="1">
          <a:blip r:embed="rId3">
            <a:alphaModFix/>
          </a:blip>
          <a:srcRect r="6846" b="4113"/>
          <a:stretch/>
        </p:blipFill>
        <p:spPr>
          <a:xfrm>
            <a:off x="2736974" y="429019"/>
            <a:ext cx="1835025" cy="2518426"/>
          </a:xfrm>
          <a:prstGeom prst="rect">
            <a:avLst/>
          </a:prstGeom>
          <a:noFill/>
          <a:ln>
            <a:noFill/>
          </a:ln>
        </p:spPr>
      </p:pic>
      <p:pic>
        <p:nvPicPr>
          <p:cNvPr id="1781" name="Google Shape;1781;p112" descr="tall sunflower plants"/>
          <p:cNvPicPr preferRelativeResize="0"/>
          <p:nvPr/>
        </p:nvPicPr>
        <p:blipFill>
          <a:blip r:embed="rId4">
            <a:alphaModFix/>
          </a:blip>
          <a:stretch>
            <a:fillRect/>
          </a:stretch>
        </p:blipFill>
        <p:spPr>
          <a:xfrm>
            <a:off x="4686298" y="257175"/>
            <a:ext cx="1793760" cy="2391680"/>
          </a:xfrm>
          <a:prstGeom prst="rect">
            <a:avLst/>
          </a:prstGeom>
          <a:noFill/>
          <a:ln>
            <a:noFill/>
          </a:ln>
        </p:spPr>
      </p:pic>
      <p:pic>
        <p:nvPicPr>
          <p:cNvPr id="1775" name="Google Shape;1775;p112" descr="harvested sunflower plant "/>
          <p:cNvPicPr preferRelativeResize="0"/>
          <p:nvPr/>
        </p:nvPicPr>
        <p:blipFill rotWithShape="1">
          <a:blip r:embed="rId5">
            <a:alphaModFix/>
          </a:blip>
          <a:srcRect t="11598" r="9804" b="6259"/>
          <a:stretch/>
        </p:blipFill>
        <p:spPr>
          <a:xfrm>
            <a:off x="3794634" y="3144581"/>
            <a:ext cx="1525613" cy="1852539"/>
          </a:xfrm>
          <a:prstGeom prst="rect">
            <a:avLst/>
          </a:prstGeom>
          <a:noFill/>
          <a:ln>
            <a:noFill/>
          </a:ln>
        </p:spPr>
      </p:pic>
      <p:pic>
        <p:nvPicPr>
          <p:cNvPr id="1776" name="Google Shape;1776;p112" descr="a champion fair award for the tallest sunflower plant "/>
          <p:cNvPicPr preferRelativeResize="0"/>
          <p:nvPr/>
        </p:nvPicPr>
        <p:blipFill>
          <a:blip r:embed="rId6">
            <a:alphaModFix/>
          </a:blip>
          <a:stretch>
            <a:fillRect/>
          </a:stretch>
        </p:blipFill>
        <p:spPr>
          <a:xfrm>
            <a:off x="6594356" y="662794"/>
            <a:ext cx="2380877" cy="3174487"/>
          </a:xfrm>
          <a:prstGeom prst="rect">
            <a:avLst/>
          </a:prstGeom>
          <a:noFill/>
          <a:ln>
            <a:noFill/>
          </a:ln>
        </p:spPr>
      </p:pic>
      <p:sp>
        <p:nvSpPr>
          <p:cNvPr id="1780" name="Google Shape;1780;p112"/>
          <p:cNvSpPr txBox="1"/>
          <p:nvPr/>
        </p:nvSpPr>
        <p:spPr>
          <a:xfrm>
            <a:off x="80119" y="4477313"/>
            <a:ext cx="3664500" cy="661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700">
                <a:solidFill>
                  <a:schemeClr val="dk2"/>
                </a:solidFill>
                <a:latin typeface="Chelsea Market"/>
                <a:ea typeface="Chelsea Market"/>
                <a:cs typeface="Chelsea Market"/>
                <a:sym typeface="Chelsea Market"/>
              </a:rPr>
              <a:t>2023 </a:t>
            </a:r>
            <a:r>
              <a:rPr lang="en" sz="1700">
                <a:solidFill>
                  <a:srgbClr val="0000FF"/>
                </a:solidFill>
                <a:latin typeface="Chelsea Market"/>
                <a:ea typeface="Chelsea Market"/>
                <a:cs typeface="Chelsea Market"/>
                <a:sym typeface="Chelsea Market"/>
              </a:rPr>
              <a:t>Tallest sunflower 129 inches</a:t>
            </a:r>
            <a:endParaRPr sz="1700">
              <a:solidFill>
                <a:srgbClr val="0000FF"/>
              </a:solidFill>
              <a:latin typeface="Chelsea Market"/>
              <a:ea typeface="Chelsea Market"/>
              <a:cs typeface="Chelsea Market"/>
              <a:sym typeface="Chelsea Market"/>
            </a:endParaRPr>
          </a:p>
        </p:txBody>
      </p:sp>
      <p:sp>
        <p:nvSpPr>
          <p:cNvPr id="1779" name="Google Shape;1779;p112"/>
          <p:cNvSpPr txBox="1"/>
          <p:nvPr/>
        </p:nvSpPr>
        <p:spPr>
          <a:xfrm>
            <a:off x="5421099" y="4247475"/>
            <a:ext cx="4015800" cy="1242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700">
                <a:solidFill>
                  <a:schemeClr val="dk2"/>
                </a:solidFill>
                <a:latin typeface="Chelsea Market"/>
                <a:ea typeface="Chelsea Market"/>
                <a:cs typeface="Chelsea Market"/>
                <a:sym typeface="Chelsea Market"/>
              </a:rPr>
              <a:t>2024 </a:t>
            </a:r>
            <a:r>
              <a:rPr lang="en" sz="1700">
                <a:solidFill>
                  <a:srgbClr val="0000FF"/>
                </a:solidFill>
                <a:latin typeface="Chelsea Market"/>
                <a:ea typeface="Chelsea Market"/>
                <a:cs typeface="Chelsea Market"/>
                <a:sym typeface="Chelsea Market"/>
              </a:rPr>
              <a:t>Tallest sunflower 138 inches</a:t>
            </a:r>
            <a:endParaRPr sz="1700">
              <a:solidFill>
                <a:srgbClr val="0000FF"/>
              </a:solidFill>
              <a:latin typeface="Chelsea Market"/>
              <a:ea typeface="Chelsea Market"/>
              <a:cs typeface="Chelsea Market"/>
              <a:sym typeface="Chelsea Market"/>
            </a:endParaRPr>
          </a:p>
          <a:p>
            <a:pPr marL="0" lvl="0" indent="0" algn="l" rtl="0">
              <a:spcBef>
                <a:spcPts val="0"/>
              </a:spcBef>
              <a:spcAft>
                <a:spcPts val="0"/>
              </a:spcAft>
              <a:buNone/>
            </a:pPr>
            <a:r>
              <a:rPr lang="en" sz="1700">
                <a:solidFill>
                  <a:srgbClr val="0000FF"/>
                </a:solidFill>
                <a:latin typeface="Chelsea Market"/>
                <a:ea typeface="Chelsea Market"/>
                <a:cs typeface="Chelsea Market"/>
                <a:sym typeface="Chelsea Market"/>
              </a:rPr>
              <a:t>	  Largest sunflower 18 inches</a:t>
            </a:r>
            <a:endParaRPr sz="1700">
              <a:solidFill>
                <a:srgbClr val="0000FF"/>
              </a:solidFill>
              <a:latin typeface="Chelsea Market"/>
              <a:ea typeface="Chelsea Market"/>
              <a:cs typeface="Chelsea Market"/>
              <a:sym typeface="Chelsea Marke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Google Shape;1798;p115"/>
          <p:cNvSpPr txBox="1">
            <a:spLocks noGrp="1"/>
          </p:cNvSpPr>
          <p:nvPr>
            <p:ph type="ctrTitle" idx="4294967295"/>
          </p:nvPr>
        </p:nvSpPr>
        <p:spPr>
          <a:xfrm>
            <a:off x="1680302" y="1188925"/>
            <a:ext cx="5783400" cy="14574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       Questions or Comments</a:t>
            </a:r>
            <a:endParaRPr/>
          </a:p>
          <a:p>
            <a:pPr marL="0" lvl="0" indent="0" algn="l" rtl="0">
              <a:spcBef>
                <a:spcPts val="0"/>
              </a:spcBef>
              <a:spcAft>
                <a:spcPts val="0"/>
              </a:spcAft>
              <a:buNone/>
            </a:pPr>
            <a:endParaRPr/>
          </a:p>
        </p:txBody>
      </p:sp>
      <p:pic>
        <p:nvPicPr>
          <p:cNvPr id="1799" name="Google Shape;1799;p115" descr="clipart depicting a small human figure with raised handes under some large question marks above its head"/>
          <p:cNvPicPr preferRelativeResize="0"/>
          <p:nvPr/>
        </p:nvPicPr>
        <p:blipFill>
          <a:blip r:embed="rId3">
            <a:alphaModFix/>
          </a:blip>
          <a:stretch>
            <a:fillRect/>
          </a:stretch>
        </p:blipFill>
        <p:spPr>
          <a:xfrm>
            <a:off x="3066725" y="2221400"/>
            <a:ext cx="2620950" cy="2136800"/>
          </a:xfrm>
          <a:prstGeom prst="rect">
            <a:avLst/>
          </a:prstGeom>
          <a:noFill/>
          <a:ln w="9525" cap="flat" cmpd="sng">
            <a:solidFill>
              <a:schemeClr val="accent5"/>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76"/>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Needs Assessment</a:t>
            </a:r>
            <a:endParaRPr dirty="0"/>
          </a:p>
        </p:txBody>
      </p:sp>
      <p:sp>
        <p:nvSpPr>
          <p:cNvPr id="1381" name="Google Shape;1381;p7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0"/>
              </a:spcAft>
              <a:buClr>
                <a:schemeClr val="accent5"/>
              </a:buClr>
              <a:buSzPts val="1800"/>
              <a:buChar char="●"/>
            </a:pPr>
            <a:r>
              <a:rPr lang="en" sz="1600" b="1">
                <a:solidFill>
                  <a:schemeClr val="accent5"/>
                </a:solidFill>
              </a:rPr>
              <a:t>Family Survey</a:t>
            </a:r>
            <a:r>
              <a:rPr lang="en" sz="1600">
                <a:solidFill>
                  <a:schemeClr val="accent5"/>
                </a:solidFill>
              </a:rPr>
              <a:t>:</a:t>
            </a:r>
            <a:r>
              <a:rPr lang="en">
                <a:solidFill>
                  <a:schemeClr val="accent5"/>
                </a:solidFill>
              </a:rPr>
              <a:t> </a:t>
            </a:r>
            <a:r>
              <a:rPr lang="en" sz="1400">
                <a:solidFill>
                  <a:schemeClr val="accent5"/>
                </a:solidFill>
              </a:rPr>
              <a:t>collect data on needs</a:t>
            </a:r>
            <a:endParaRPr sz="1400">
              <a:solidFill>
                <a:schemeClr val="accent5"/>
              </a:solidFill>
            </a:endParaRPr>
          </a:p>
          <a:p>
            <a:pPr marL="457200" lvl="0" indent="-342900" algn="l" rtl="0">
              <a:spcBef>
                <a:spcPts val="0"/>
              </a:spcBef>
              <a:spcAft>
                <a:spcPts val="0"/>
              </a:spcAft>
              <a:buClr>
                <a:schemeClr val="accent5"/>
              </a:buClr>
              <a:buSzPts val="1800"/>
              <a:buChar char="●"/>
            </a:pPr>
            <a:r>
              <a:rPr lang="en" sz="1600" b="1">
                <a:solidFill>
                  <a:schemeClr val="accent5"/>
                </a:solidFill>
              </a:rPr>
              <a:t>Student Focus:</a:t>
            </a:r>
            <a:r>
              <a:rPr lang="en">
                <a:solidFill>
                  <a:schemeClr val="accent5"/>
                </a:solidFill>
              </a:rPr>
              <a:t> </a:t>
            </a:r>
            <a:r>
              <a:rPr lang="en" sz="1400">
                <a:solidFill>
                  <a:schemeClr val="accent5"/>
                </a:solidFill>
              </a:rPr>
              <a:t>target after school support for groups facing greatest academic and social challenges</a:t>
            </a:r>
            <a:endParaRPr sz="1400">
              <a:solidFill>
                <a:schemeClr val="accent5"/>
              </a:solidFill>
            </a:endParaRPr>
          </a:p>
          <a:p>
            <a:pPr marL="457200" lvl="0" indent="-342900" algn="l" rtl="0">
              <a:spcBef>
                <a:spcPts val="0"/>
              </a:spcBef>
              <a:spcAft>
                <a:spcPts val="0"/>
              </a:spcAft>
              <a:buClr>
                <a:schemeClr val="accent5"/>
              </a:buClr>
              <a:buSzPts val="1800"/>
              <a:buChar char="●"/>
            </a:pPr>
            <a:r>
              <a:rPr lang="en" sz="1600" b="1">
                <a:solidFill>
                  <a:schemeClr val="accent5"/>
                </a:solidFill>
              </a:rPr>
              <a:t>Staff Support:</a:t>
            </a:r>
            <a:r>
              <a:rPr lang="en" b="1">
                <a:solidFill>
                  <a:schemeClr val="accent5"/>
                </a:solidFill>
              </a:rPr>
              <a:t> </a:t>
            </a:r>
            <a:r>
              <a:rPr lang="en" sz="1400">
                <a:solidFill>
                  <a:schemeClr val="accent5"/>
                </a:solidFill>
              </a:rPr>
              <a:t>Ongoing PD support on ML strategies, cultural competencies, and data usage</a:t>
            </a:r>
            <a:endParaRPr sz="1400">
              <a:solidFill>
                <a:schemeClr val="accent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5"/>
        <p:cNvGrpSpPr/>
        <p:nvPr/>
      </p:nvGrpSpPr>
      <p:grpSpPr>
        <a:xfrm>
          <a:off x="0" y="0"/>
          <a:ext cx="0" cy="0"/>
          <a:chOff x="0" y="0"/>
          <a:chExt cx="0" cy="0"/>
        </a:xfrm>
      </p:grpSpPr>
      <p:sp>
        <p:nvSpPr>
          <p:cNvPr id="1386" name="Google Shape;1386;p77"/>
          <p:cNvSpPr txBox="1">
            <a:spLocks noGrp="1"/>
          </p:cNvSpPr>
          <p:nvPr>
            <p:ph type="ctrTitle" idx="4294967295"/>
          </p:nvPr>
        </p:nvSpPr>
        <p:spPr>
          <a:xfrm>
            <a:off x="2236300" y="189350"/>
            <a:ext cx="5921700" cy="1930200"/>
          </a:xfrm>
          <a:prstGeom prst="rect">
            <a:avLst/>
          </a:prstGeom>
          <a:ln>
            <a:noFill/>
          </a:ln>
        </p:spPr>
        <p:txBody>
          <a:bodyPr spcFirstLastPara="1" wrap="square" lIns="91425" tIns="91425" rIns="91425" bIns="91425" anchor="b" anchorCtr="0">
            <a:normAutofit fontScale="90000"/>
          </a:bodyPr>
          <a:lstStyle/>
          <a:p>
            <a:pPr marL="0" lvl="0" indent="0" algn="l" rtl="0">
              <a:spcBef>
                <a:spcPts val="0"/>
              </a:spcBef>
              <a:spcAft>
                <a:spcPts val="0"/>
              </a:spcAft>
              <a:buClr>
                <a:schemeClr val="accent1"/>
              </a:buClr>
              <a:buSzPct val="28947"/>
              <a:buFont typeface="Arial"/>
              <a:buNone/>
            </a:pPr>
            <a:r>
              <a:rPr lang="en" sz="3800" i="1"/>
              <a:t> </a:t>
            </a:r>
            <a:r>
              <a:rPr lang="en" sz="3800" i="1">
                <a:solidFill>
                  <a:schemeClr val="accent5"/>
                </a:solidFill>
              </a:rPr>
              <a:t> </a:t>
            </a:r>
            <a:r>
              <a:rPr lang="en" sz="2500" i="1"/>
              <a:t>    Maximizing Title III Funds:</a:t>
            </a:r>
            <a:endParaRPr sz="2500" i="1"/>
          </a:p>
          <a:p>
            <a:pPr marL="0" lvl="0" indent="0" algn="l" rtl="0">
              <a:spcBef>
                <a:spcPts val="0"/>
              </a:spcBef>
              <a:spcAft>
                <a:spcPts val="0"/>
              </a:spcAft>
              <a:buClr>
                <a:schemeClr val="accent1"/>
              </a:buClr>
              <a:buSzPct val="44000"/>
              <a:buFont typeface="Arial"/>
              <a:buNone/>
            </a:pPr>
            <a:r>
              <a:rPr lang="en" sz="2500" i="1"/>
              <a:t>Enhancing English Learner Success</a:t>
            </a:r>
            <a:endParaRPr sz="2500" i="1"/>
          </a:p>
          <a:p>
            <a:pPr marL="0" lvl="0" indent="0" algn="l" rtl="0">
              <a:spcBef>
                <a:spcPts val="0"/>
              </a:spcBef>
              <a:spcAft>
                <a:spcPts val="0"/>
              </a:spcAft>
              <a:buClr>
                <a:schemeClr val="accent1"/>
              </a:buClr>
              <a:buSzPct val="44000"/>
              <a:buFont typeface="Arial"/>
              <a:buNone/>
            </a:pPr>
            <a:endParaRPr sz="2500" i="1"/>
          </a:p>
          <a:p>
            <a:pPr marL="0" lvl="0" indent="0" algn="l" rtl="0">
              <a:spcBef>
                <a:spcPts val="0"/>
              </a:spcBef>
              <a:spcAft>
                <a:spcPts val="0"/>
              </a:spcAft>
              <a:buClr>
                <a:schemeClr val="accent1"/>
              </a:buClr>
              <a:buSzPct val="28947"/>
              <a:buFont typeface="Arial"/>
              <a:buNone/>
            </a:pPr>
            <a:r>
              <a:rPr lang="en" sz="3800"/>
              <a:t>   </a:t>
            </a:r>
            <a:endParaRPr sz="3800"/>
          </a:p>
        </p:txBody>
      </p:sp>
      <p:sp>
        <p:nvSpPr>
          <p:cNvPr id="1387" name="Google Shape;1387;p77"/>
          <p:cNvSpPr txBox="1">
            <a:spLocks noGrp="1"/>
          </p:cNvSpPr>
          <p:nvPr>
            <p:ph type="subTitle" idx="4294967295"/>
          </p:nvPr>
        </p:nvSpPr>
        <p:spPr>
          <a:xfrm>
            <a:off x="256800" y="1356700"/>
            <a:ext cx="8357400" cy="373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807">
                <a:latin typeface="Inter Tight Medium"/>
                <a:ea typeface="Inter Tight Medium"/>
                <a:cs typeface="Inter Tight Medium"/>
                <a:sym typeface="Inter Tight Medium"/>
              </a:rPr>
              <a:t>   </a:t>
            </a:r>
            <a:r>
              <a:rPr lang="en" sz="1610">
                <a:latin typeface="Inter Tight Medium"/>
                <a:ea typeface="Inter Tight Medium"/>
                <a:cs typeface="Inter Tight Medium"/>
                <a:sym typeface="Inter Tight Medium"/>
              </a:rPr>
              <a:t> </a:t>
            </a:r>
            <a:r>
              <a:rPr lang="en" sz="1610">
                <a:solidFill>
                  <a:schemeClr val="dk1"/>
                </a:solidFill>
                <a:latin typeface="Inter Tight Medium"/>
                <a:ea typeface="Inter Tight Medium"/>
                <a:cs typeface="Inter Tight Medium"/>
                <a:sym typeface="Inter Tight Medium"/>
              </a:rPr>
              <a:t>Before and After School Programs</a:t>
            </a:r>
            <a:endParaRPr sz="1610">
              <a:solidFill>
                <a:schemeClr val="dk1"/>
              </a:solidFill>
              <a:latin typeface="Inter Tight Medium"/>
              <a:ea typeface="Inter Tight Medium"/>
              <a:cs typeface="Inter Tight Medium"/>
              <a:sym typeface="Inter Tight Medium"/>
            </a:endParaRPr>
          </a:p>
          <a:p>
            <a:pPr marL="0" lvl="0" indent="0" algn="l" rtl="0">
              <a:spcBef>
                <a:spcPts val="0"/>
              </a:spcBef>
              <a:spcAft>
                <a:spcPts val="0"/>
              </a:spcAft>
              <a:buNone/>
            </a:pPr>
            <a:r>
              <a:rPr lang="en" sz="1610">
                <a:latin typeface="Inter Tight Medium"/>
                <a:ea typeface="Inter Tight Medium"/>
                <a:cs typeface="Inter Tight Medium"/>
                <a:sym typeface="Inter Tight Medium"/>
              </a:rPr>
              <a:t>       </a:t>
            </a:r>
            <a:r>
              <a:rPr lang="en" sz="1610">
                <a:solidFill>
                  <a:schemeClr val="dk1"/>
                </a:solidFill>
                <a:latin typeface="Inter Tight Medium"/>
                <a:ea typeface="Inter Tight Medium"/>
                <a:cs typeface="Inter Tight Medium"/>
                <a:sym typeface="Inter Tight Medium"/>
              </a:rPr>
              <a:t>Summer Programs</a:t>
            </a:r>
            <a:endParaRPr sz="1610">
              <a:solidFill>
                <a:schemeClr val="dk1"/>
              </a:solidFill>
              <a:latin typeface="Inter Tight Medium"/>
              <a:ea typeface="Inter Tight Medium"/>
              <a:cs typeface="Inter Tight Medium"/>
              <a:sym typeface="Inter Tight Medium"/>
            </a:endParaRPr>
          </a:p>
          <a:p>
            <a:pPr marL="0" lvl="0" indent="0" algn="l" rtl="0">
              <a:spcBef>
                <a:spcPts val="1200"/>
              </a:spcBef>
              <a:spcAft>
                <a:spcPts val="0"/>
              </a:spcAft>
              <a:buNone/>
            </a:pPr>
            <a:r>
              <a:rPr lang="en" sz="1610">
                <a:latin typeface="Inter Tight Medium"/>
                <a:ea typeface="Inter Tight Medium"/>
                <a:cs typeface="Inter Tight Medium"/>
                <a:sym typeface="Inter Tight Medium"/>
              </a:rPr>
              <a:t>       </a:t>
            </a:r>
            <a:r>
              <a:rPr lang="en" sz="1610">
                <a:solidFill>
                  <a:schemeClr val="dk1"/>
                </a:solidFill>
                <a:latin typeface="Inter Tight Medium"/>
                <a:ea typeface="Inter Tight Medium"/>
                <a:cs typeface="Inter Tight Medium"/>
                <a:sym typeface="Inter Tight Medium"/>
              </a:rPr>
              <a:t>Transportation</a:t>
            </a:r>
            <a:endParaRPr sz="1610">
              <a:solidFill>
                <a:schemeClr val="dk1"/>
              </a:solidFill>
              <a:latin typeface="Inter Tight Medium"/>
              <a:ea typeface="Inter Tight Medium"/>
              <a:cs typeface="Inter Tight Medium"/>
              <a:sym typeface="Inter Tight Medium"/>
            </a:endParaRPr>
          </a:p>
          <a:p>
            <a:pPr marL="0" lvl="0" indent="0" algn="l" rtl="0">
              <a:spcBef>
                <a:spcPts val="1200"/>
              </a:spcBef>
              <a:spcAft>
                <a:spcPts val="0"/>
              </a:spcAft>
              <a:buNone/>
            </a:pPr>
            <a:r>
              <a:rPr lang="en" sz="1610">
                <a:latin typeface="Inter Tight Medium"/>
                <a:ea typeface="Inter Tight Medium"/>
                <a:cs typeface="Inter Tight Medium"/>
                <a:sym typeface="Inter Tight Medium"/>
              </a:rPr>
              <a:t>       </a:t>
            </a:r>
            <a:r>
              <a:rPr lang="en" sz="1610">
                <a:solidFill>
                  <a:schemeClr val="dk1"/>
                </a:solidFill>
                <a:latin typeface="Inter Tight Medium"/>
                <a:ea typeface="Inter Tight Medium"/>
                <a:cs typeface="Inter Tight Medium"/>
                <a:sym typeface="Inter Tight Medium"/>
              </a:rPr>
              <a:t>ESL for Adults courses</a:t>
            </a:r>
            <a:endParaRPr sz="1610">
              <a:solidFill>
                <a:schemeClr val="dk1"/>
              </a:solidFill>
              <a:latin typeface="Inter Tight Medium"/>
              <a:ea typeface="Inter Tight Medium"/>
              <a:cs typeface="Inter Tight Medium"/>
              <a:sym typeface="Inter Tight Medium"/>
            </a:endParaRPr>
          </a:p>
          <a:p>
            <a:pPr marL="0" lvl="0" indent="0" algn="l" rtl="0">
              <a:spcBef>
                <a:spcPts val="1200"/>
              </a:spcBef>
              <a:spcAft>
                <a:spcPts val="0"/>
              </a:spcAft>
              <a:buNone/>
            </a:pPr>
            <a:r>
              <a:rPr lang="en" sz="1610">
                <a:latin typeface="Inter Tight Medium"/>
                <a:ea typeface="Inter Tight Medium"/>
                <a:cs typeface="Inter Tight Medium"/>
                <a:sym typeface="Inter Tight Medium"/>
              </a:rPr>
              <a:t>       </a:t>
            </a:r>
            <a:r>
              <a:rPr lang="en" sz="1610">
                <a:solidFill>
                  <a:schemeClr val="dk1"/>
                </a:solidFill>
                <a:latin typeface="Inter Tight Medium"/>
                <a:ea typeface="Inter Tight Medium"/>
                <a:cs typeface="Inter Tight Medium"/>
                <a:sym typeface="Inter Tight Medium"/>
              </a:rPr>
              <a:t>Professional Development for District wide Educators     </a:t>
            </a:r>
            <a:endParaRPr sz="1610">
              <a:latin typeface="Inter Tight Medium"/>
              <a:ea typeface="Inter Tight Medium"/>
              <a:cs typeface="Inter Tight Medium"/>
              <a:sym typeface="Inter Tight Medium"/>
            </a:endParaRPr>
          </a:p>
          <a:p>
            <a:pPr marL="0" lvl="0" indent="0" algn="l" rtl="0">
              <a:spcBef>
                <a:spcPts val="1200"/>
              </a:spcBef>
              <a:spcAft>
                <a:spcPts val="0"/>
              </a:spcAft>
              <a:buNone/>
            </a:pPr>
            <a:r>
              <a:rPr lang="en" sz="1610">
                <a:solidFill>
                  <a:schemeClr val="dk1"/>
                </a:solidFill>
                <a:latin typeface="Inter Tight Medium"/>
                <a:ea typeface="Inter Tight Medium"/>
                <a:cs typeface="Inter Tight Medium"/>
                <a:sym typeface="Inter Tight Medium"/>
              </a:rPr>
              <a:t>       Private School Services    </a:t>
            </a:r>
            <a:endParaRPr sz="1610">
              <a:solidFill>
                <a:schemeClr val="dk1"/>
              </a:solidFill>
              <a:latin typeface="Inter Tight Medium"/>
              <a:ea typeface="Inter Tight Medium"/>
              <a:cs typeface="Inter Tight Medium"/>
              <a:sym typeface="Inter Tight Medium"/>
            </a:endParaRPr>
          </a:p>
          <a:p>
            <a:pPr marL="0" lvl="0" indent="0" algn="l" rtl="0">
              <a:spcBef>
                <a:spcPts val="0"/>
              </a:spcBef>
              <a:spcAft>
                <a:spcPts val="1200"/>
              </a:spcAft>
              <a:buNone/>
            </a:pPr>
            <a:r>
              <a:rPr lang="en" sz="1610">
                <a:latin typeface="Inter Tight Medium"/>
                <a:ea typeface="Inter Tight Medium"/>
                <a:cs typeface="Inter Tight Medium"/>
                <a:sym typeface="Inter Tight Medium"/>
              </a:rPr>
              <a:t>      </a:t>
            </a:r>
            <a:r>
              <a:rPr lang="en" sz="1610">
                <a:solidFill>
                  <a:schemeClr val="dk1"/>
                </a:solidFill>
                <a:latin typeface="Inter Tight Medium"/>
                <a:ea typeface="Inter Tight Medium"/>
                <a:cs typeface="Inter Tight Medium"/>
                <a:sym typeface="Inter Tight Medium"/>
              </a:rPr>
              <a:t>Materials to support programs  </a:t>
            </a:r>
            <a:r>
              <a:rPr lang="en" sz="3807">
                <a:solidFill>
                  <a:schemeClr val="dk1"/>
                </a:solidFill>
                <a:latin typeface="Inter Tight Medium"/>
                <a:ea typeface="Inter Tight Medium"/>
                <a:cs typeface="Inter Tight Medium"/>
                <a:sym typeface="Inter Tight Medium"/>
              </a:rPr>
              <a:t>  </a:t>
            </a:r>
            <a:r>
              <a:rPr lang="en" sz="3807">
                <a:latin typeface="Inter Tight Medium"/>
                <a:ea typeface="Inter Tight Medium"/>
                <a:cs typeface="Inter Tight Medium"/>
                <a:sym typeface="Inter Tight Medium"/>
              </a:rPr>
              <a:t>       </a:t>
            </a:r>
            <a:r>
              <a:rPr lang="en" sz="3807" b="1">
                <a:latin typeface="Inter Tight"/>
                <a:ea typeface="Inter Tight"/>
                <a:cs typeface="Inter Tight"/>
                <a:sym typeface="Inter Tight"/>
              </a:rPr>
              <a:t> </a:t>
            </a:r>
            <a:r>
              <a:rPr lang="en" sz="2000" b="1">
                <a:latin typeface="Inter Tight"/>
                <a:ea typeface="Inter Tight"/>
                <a:cs typeface="Inter Tight"/>
                <a:sym typeface="Inter Tight"/>
              </a:rPr>
              <a:t>     </a:t>
            </a:r>
            <a:endParaRPr sz="1700"/>
          </a:p>
        </p:txBody>
      </p:sp>
      <p:pic>
        <p:nvPicPr>
          <p:cNvPr id="1388" name="Google Shape;1388;p77" descr="Green DNA helix."/>
          <p:cNvPicPr preferRelativeResize="0">
            <a:picLocks noGrp="1"/>
          </p:cNvPicPr>
          <p:nvPr>
            <p:ph type="pic" idx="2"/>
          </p:nvPr>
        </p:nvPicPr>
        <p:blipFill rotWithShape="1">
          <a:blip r:embed="rId3">
            <a:alphaModFix/>
          </a:blip>
          <a:srcRect l="20843" r="20837"/>
          <a:stretch/>
        </p:blipFill>
        <p:spPr>
          <a:xfrm rot="-300437">
            <a:off x="7379324" y="3109076"/>
            <a:ext cx="1546703" cy="1558138"/>
          </a:xfrm>
          <a:prstGeom prst="snip1Rect">
            <a:avLst>
              <a:gd name="adj" fmla="val 16667"/>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4" name="Google Shape;1404;p79"/>
          <p:cNvSpPr txBox="1">
            <a:spLocks noGrp="1"/>
          </p:cNvSpPr>
          <p:nvPr>
            <p:ph type="title"/>
          </p:nvPr>
        </p:nvSpPr>
        <p:spPr>
          <a:xfrm>
            <a:off x="191450" y="654225"/>
            <a:ext cx="8475600" cy="615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Introduction- Sara Root-Simone</a:t>
            </a:r>
            <a:endParaRPr/>
          </a:p>
        </p:txBody>
      </p:sp>
      <p:sp>
        <p:nvSpPr>
          <p:cNvPr id="1402" name="Google Shape;1402;p79"/>
          <p:cNvSpPr txBox="1">
            <a:spLocks noGrp="1"/>
          </p:cNvSpPr>
          <p:nvPr>
            <p:ph type="subTitle" idx="8"/>
          </p:nvPr>
        </p:nvSpPr>
        <p:spPr>
          <a:xfrm>
            <a:off x="333925" y="205550"/>
            <a:ext cx="2154600" cy="2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1100"/>
              <a:buNone/>
            </a:pPr>
            <a:r>
              <a:rPr lang="en" sz="900">
                <a:solidFill>
                  <a:srgbClr val="000000"/>
                </a:solidFill>
                <a:latin typeface="Arial"/>
                <a:ea typeface="Arial"/>
                <a:cs typeface="Arial"/>
                <a:sym typeface="Arial"/>
              </a:rPr>
              <a:t>Picturing Writing:  Sara Root-Simone</a:t>
            </a:r>
            <a:endParaRPr sz="900">
              <a:solidFill>
                <a:srgbClr val="000000"/>
              </a:solidFill>
              <a:latin typeface="Arial"/>
              <a:ea typeface="Arial"/>
              <a:cs typeface="Arial"/>
              <a:sym typeface="Arial"/>
            </a:endParaRPr>
          </a:p>
          <a:p>
            <a:pPr marL="0" lvl="0" indent="0" algn="l" rtl="0">
              <a:spcBef>
                <a:spcPts val="1200"/>
              </a:spcBef>
              <a:spcAft>
                <a:spcPts val="1200"/>
              </a:spcAft>
              <a:buClr>
                <a:schemeClr val="accent1"/>
              </a:buClr>
              <a:buSzPts val="1100"/>
              <a:buNone/>
            </a:pPr>
            <a:endParaRPr/>
          </a:p>
        </p:txBody>
      </p:sp>
      <p:sp>
        <p:nvSpPr>
          <p:cNvPr id="1403" name="Google Shape;1403;p79"/>
          <p:cNvSpPr txBox="1">
            <a:spLocks noGrp="1"/>
          </p:cNvSpPr>
          <p:nvPr>
            <p:ph type="sldNum" idx="12"/>
          </p:nvPr>
        </p:nvSpPr>
        <p:spPr>
          <a:xfrm>
            <a:off x="8260675" y="205550"/>
            <a:ext cx="548700" cy="292500"/>
          </a:xfrm>
          <a:prstGeom prst="rect">
            <a:avLst/>
          </a:prstGeom>
        </p:spPr>
        <p:txBody>
          <a:bodyPr spcFirstLastPara="1" wrap="square" lIns="91425" tIns="91425" rIns="91425" bIns="91425" anchor="ctr" anchorCtr="0">
            <a:normAutofit fontScale="77500" lnSpcReduction="20000"/>
          </a:bodyPr>
          <a:lstStyle/>
          <a:p>
            <a:pPr marL="0" lvl="0" indent="0" algn="r" rtl="0">
              <a:spcBef>
                <a:spcPts val="0"/>
              </a:spcBef>
              <a:spcAft>
                <a:spcPts val="0"/>
              </a:spcAft>
              <a:buNone/>
            </a:pPr>
            <a:fld id="{00000000-1234-1234-1234-123412341234}" type="slidenum">
              <a:rPr lang="en"/>
              <a:t>6</a:t>
            </a:fld>
            <a:endParaRPr/>
          </a:p>
        </p:txBody>
      </p:sp>
      <p:sp>
        <p:nvSpPr>
          <p:cNvPr id="1405" name="Google Shape;1405;p79"/>
          <p:cNvSpPr txBox="1"/>
          <p:nvPr/>
        </p:nvSpPr>
        <p:spPr>
          <a:xfrm>
            <a:off x="447250" y="1461050"/>
            <a:ext cx="7476600" cy="2154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K-5 ESL teacher Wachusett Regional School District (WRSD)</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LETRS Local facilitator for WRSD</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Licenses held: Elementary Academic, ESL, Reading Specialist</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Education</a:t>
            </a:r>
            <a:endParaRPr sz="1800">
              <a:solidFill>
                <a:schemeClr val="dk1"/>
              </a:solidFill>
              <a:latin typeface="Roboto"/>
              <a:ea typeface="Roboto"/>
              <a:cs typeface="Roboto"/>
              <a:sym typeface="Roboto"/>
            </a:endParaRPr>
          </a:p>
          <a:p>
            <a:pPr marL="914400" lvl="0" indent="0" algn="l" rtl="0">
              <a:spcBef>
                <a:spcPts val="0"/>
              </a:spcBef>
              <a:spcAft>
                <a:spcPts val="0"/>
              </a:spcAft>
              <a:buNone/>
            </a:pPr>
            <a:r>
              <a:rPr lang="en">
                <a:solidFill>
                  <a:schemeClr val="dk1"/>
                </a:solidFill>
                <a:latin typeface="Roboto"/>
                <a:ea typeface="Roboto"/>
                <a:cs typeface="Roboto"/>
                <a:sym typeface="Roboto"/>
              </a:rPr>
              <a:t>Undergrad.: Clark University - Environmental Science and Policy</a:t>
            </a:r>
            <a:endParaRPr>
              <a:solidFill>
                <a:schemeClr val="dk1"/>
              </a:solidFill>
              <a:latin typeface="Roboto"/>
              <a:ea typeface="Roboto"/>
              <a:cs typeface="Roboto"/>
              <a:sym typeface="Roboto"/>
            </a:endParaRPr>
          </a:p>
          <a:p>
            <a:pPr marL="914400" lvl="0" indent="0" algn="l" rtl="0">
              <a:spcBef>
                <a:spcPts val="0"/>
              </a:spcBef>
              <a:spcAft>
                <a:spcPts val="0"/>
              </a:spcAft>
              <a:buNone/>
            </a:pPr>
            <a:r>
              <a:rPr lang="en">
                <a:solidFill>
                  <a:schemeClr val="dk1"/>
                </a:solidFill>
                <a:latin typeface="Roboto"/>
                <a:ea typeface="Roboto"/>
                <a:cs typeface="Roboto"/>
                <a:sym typeface="Roboto"/>
              </a:rPr>
              <a:t>Post-Bacc.: Worcester State University, Initial Licensure</a:t>
            </a:r>
            <a:endParaRPr>
              <a:solidFill>
                <a:schemeClr val="dk1"/>
              </a:solidFill>
              <a:latin typeface="Roboto"/>
              <a:ea typeface="Roboto"/>
              <a:cs typeface="Roboto"/>
              <a:sym typeface="Roboto"/>
            </a:endParaRPr>
          </a:p>
          <a:p>
            <a:pPr marL="914400" lvl="0" indent="0" algn="l" rtl="0">
              <a:spcBef>
                <a:spcPts val="0"/>
              </a:spcBef>
              <a:spcAft>
                <a:spcPts val="0"/>
              </a:spcAft>
              <a:buNone/>
            </a:pPr>
            <a:r>
              <a:rPr lang="en">
                <a:solidFill>
                  <a:schemeClr val="dk1"/>
                </a:solidFill>
                <a:latin typeface="Roboto"/>
                <a:ea typeface="Roboto"/>
                <a:cs typeface="Roboto"/>
                <a:sym typeface="Roboto"/>
              </a:rPr>
              <a:t>Masters: Worcester State University, Reading Specialist</a:t>
            </a:r>
            <a:endParaRPr>
              <a:solidFill>
                <a:schemeClr val="dk1"/>
              </a:solidFill>
              <a:latin typeface="Roboto"/>
              <a:ea typeface="Roboto"/>
              <a:cs typeface="Roboto"/>
              <a:sym typeface="Roboto"/>
            </a:endParaRPr>
          </a:p>
          <a:p>
            <a:pPr marL="914400" lvl="0" indent="0" algn="l" rtl="0">
              <a:spcBef>
                <a:spcPts val="0"/>
              </a:spcBef>
              <a:spcAft>
                <a:spcPts val="0"/>
              </a:spcAft>
              <a:buNone/>
            </a:pPr>
            <a:r>
              <a:rPr lang="en">
                <a:solidFill>
                  <a:schemeClr val="dk1"/>
                </a:solidFill>
                <a:latin typeface="Roboto"/>
                <a:ea typeface="Roboto"/>
                <a:cs typeface="Roboto"/>
                <a:sym typeface="Roboto"/>
              </a:rPr>
              <a:t>CAGS (in progress): Mount St. Josephs, Reading Science Certificate: </a:t>
            </a:r>
            <a:endParaRPr>
              <a:solidFill>
                <a:schemeClr val="dk1"/>
              </a:solidFill>
              <a:latin typeface="Roboto"/>
              <a:ea typeface="Roboto"/>
              <a:cs typeface="Roboto"/>
              <a:sym typeface="Roboto"/>
            </a:endParaRPr>
          </a:p>
        </p:txBody>
      </p:sp>
      <p:pic>
        <p:nvPicPr>
          <p:cNvPr id="1406" name="Google Shape;1406;p79" descr="Clark Univeristy logo"/>
          <p:cNvPicPr preferRelativeResize="0"/>
          <p:nvPr/>
        </p:nvPicPr>
        <p:blipFill>
          <a:blip r:embed="rId3">
            <a:alphaModFix/>
          </a:blip>
          <a:stretch>
            <a:fillRect/>
          </a:stretch>
        </p:blipFill>
        <p:spPr>
          <a:xfrm>
            <a:off x="1313225" y="3752025"/>
            <a:ext cx="1175301" cy="1175301"/>
          </a:xfrm>
          <a:prstGeom prst="rect">
            <a:avLst/>
          </a:prstGeom>
          <a:noFill/>
          <a:ln>
            <a:noFill/>
          </a:ln>
        </p:spPr>
      </p:pic>
      <p:pic>
        <p:nvPicPr>
          <p:cNvPr id="1407" name="Google Shape;1407;p79" descr="Worcester State University logo"/>
          <p:cNvPicPr preferRelativeResize="0"/>
          <p:nvPr/>
        </p:nvPicPr>
        <p:blipFill>
          <a:blip r:embed="rId4">
            <a:alphaModFix/>
          </a:blip>
          <a:stretch>
            <a:fillRect/>
          </a:stretch>
        </p:blipFill>
        <p:spPr>
          <a:xfrm>
            <a:off x="3781624" y="3683530"/>
            <a:ext cx="1175300" cy="1171320"/>
          </a:xfrm>
          <a:prstGeom prst="rect">
            <a:avLst/>
          </a:prstGeom>
          <a:noFill/>
          <a:ln>
            <a:noFill/>
          </a:ln>
        </p:spPr>
      </p:pic>
      <p:pic>
        <p:nvPicPr>
          <p:cNvPr id="1408" name="Google Shape;1408;p79" descr="Mount St. Joseph University logo"/>
          <p:cNvPicPr preferRelativeResize="0"/>
          <p:nvPr/>
        </p:nvPicPr>
        <p:blipFill>
          <a:blip r:embed="rId5">
            <a:alphaModFix/>
          </a:blip>
          <a:stretch>
            <a:fillRect/>
          </a:stretch>
        </p:blipFill>
        <p:spPr>
          <a:xfrm>
            <a:off x="6458750" y="3683524"/>
            <a:ext cx="1139052" cy="1139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Google Shape;1413;p80"/>
          <p:cNvSpPr txBox="1">
            <a:spLocks noGrp="1"/>
          </p:cNvSpPr>
          <p:nvPr>
            <p:ph type="title"/>
          </p:nvPr>
        </p:nvSpPr>
        <p:spPr>
          <a:xfrm>
            <a:off x="237025" y="117525"/>
            <a:ext cx="8475600" cy="615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Schools and Students</a:t>
            </a:r>
            <a:endParaRPr/>
          </a:p>
        </p:txBody>
      </p:sp>
      <p:sp>
        <p:nvSpPr>
          <p:cNvPr id="1416" name="Google Shape;1416;p80"/>
          <p:cNvSpPr txBox="1"/>
          <p:nvPr/>
        </p:nvSpPr>
        <p:spPr>
          <a:xfrm>
            <a:off x="278400" y="659400"/>
            <a:ext cx="42936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200">
                <a:solidFill>
                  <a:schemeClr val="dk1"/>
                </a:solidFill>
                <a:latin typeface="Roboto"/>
                <a:ea typeface="Roboto"/>
                <a:cs typeface="Roboto"/>
                <a:sym typeface="Roboto"/>
              </a:rPr>
              <a:t>Rutland, MA: two elementary Schools, one middle school</a:t>
            </a:r>
            <a:endParaRPr sz="2000">
              <a:solidFill>
                <a:schemeClr val="dk1"/>
              </a:solidFill>
              <a:latin typeface="Roboto"/>
              <a:ea typeface="Roboto"/>
              <a:cs typeface="Roboto"/>
              <a:sym typeface="Roboto"/>
            </a:endParaRPr>
          </a:p>
        </p:txBody>
      </p:sp>
      <p:pic>
        <p:nvPicPr>
          <p:cNvPr id="1419" name="Google Shape;1419;p80" descr="Location in Worcester County and the state of Massachusetts."/>
          <p:cNvPicPr preferRelativeResize="0"/>
          <p:nvPr/>
        </p:nvPicPr>
        <p:blipFill>
          <a:blip r:embed="rId3">
            <a:alphaModFix/>
          </a:blip>
          <a:stretch>
            <a:fillRect/>
          </a:stretch>
        </p:blipFill>
        <p:spPr>
          <a:xfrm>
            <a:off x="4680350" y="117525"/>
            <a:ext cx="938475" cy="1169501"/>
          </a:xfrm>
          <a:prstGeom prst="rect">
            <a:avLst/>
          </a:prstGeom>
          <a:noFill/>
          <a:ln>
            <a:noFill/>
          </a:ln>
        </p:spPr>
      </p:pic>
      <p:sp>
        <p:nvSpPr>
          <p:cNvPr id="1421" name="Google Shape;1421;p80"/>
          <p:cNvSpPr txBox="1"/>
          <p:nvPr/>
        </p:nvSpPr>
        <p:spPr>
          <a:xfrm>
            <a:off x="5478975" y="231075"/>
            <a:ext cx="28698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Roboto"/>
                <a:ea typeface="Roboto"/>
                <a:cs typeface="Roboto"/>
                <a:sym typeface="Roboto"/>
              </a:rPr>
              <a:t>Rutland population(2020): 9,049 people</a:t>
            </a:r>
            <a:endParaRPr sz="1100">
              <a:solidFill>
                <a:schemeClr val="dk1"/>
              </a:solidFill>
              <a:latin typeface="Roboto"/>
              <a:ea typeface="Roboto"/>
              <a:cs typeface="Roboto"/>
              <a:sym typeface="Roboto"/>
            </a:endParaRPr>
          </a:p>
        </p:txBody>
      </p:sp>
      <p:sp>
        <p:nvSpPr>
          <p:cNvPr id="1415" name="Google Shape;1415;p80"/>
          <p:cNvSpPr txBox="1">
            <a:spLocks noGrp="1"/>
          </p:cNvSpPr>
          <p:nvPr>
            <p:ph type="body" idx="4"/>
          </p:nvPr>
        </p:nvSpPr>
        <p:spPr>
          <a:xfrm>
            <a:off x="169575" y="1322025"/>
            <a:ext cx="3908100" cy="3321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2000" u="sng"/>
              <a:t>Naquag  Elementary</a:t>
            </a:r>
            <a:r>
              <a:rPr lang="en" sz="2000"/>
              <a:t> (Grades K-2)</a:t>
            </a:r>
            <a:endParaRPr sz="2000"/>
          </a:p>
          <a:p>
            <a:pPr marL="0" lvl="0" indent="0" algn="l" rtl="0">
              <a:spcBef>
                <a:spcPts val="1200"/>
              </a:spcBef>
              <a:spcAft>
                <a:spcPts val="0"/>
              </a:spcAft>
              <a:buNone/>
            </a:pPr>
            <a:r>
              <a:rPr lang="en" sz="1650"/>
              <a:t>#Students (2024-2025)</a:t>
            </a:r>
            <a:endParaRPr sz="1650"/>
          </a:p>
          <a:p>
            <a:pPr marL="0" lvl="0" indent="0" algn="l" rtl="0">
              <a:spcBef>
                <a:spcPts val="1200"/>
              </a:spcBef>
              <a:spcAft>
                <a:spcPts val="0"/>
              </a:spcAft>
              <a:buNone/>
            </a:pPr>
            <a:r>
              <a:rPr lang="en" sz="1650"/>
              <a:t># MLLS (2024-2025)</a:t>
            </a:r>
            <a:endParaRPr sz="1650"/>
          </a:p>
          <a:p>
            <a:pPr marL="0" lvl="0" indent="0" algn="l" rtl="0">
              <a:spcBef>
                <a:spcPts val="1200"/>
              </a:spcBef>
              <a:spcAft>
                <a:spcPts val="0"/>
              </a:spcAft>
              <a:buNone/>
            </a:pPr>
            <a:r>
              <a:rPr lang="en" sz="1650"/>
              <a:t>Title 1: Yes</a:t>
            </a:r>
            <a:endParaRPr sz="1650"/>
          </a:p>
          <a:p>
            <a:pPr marL="0" lvl="0" indent="0" algn="l" rtl="0">
              <a:spcBef>
                <a:spcPts val="1200"/>
              </a:spcBef>
              <a:spcAft>
                <a:spcPts val="0"/>
              </a:spcAft>
              <a:buNone/>
            </a:pPr>
            <a:r>
              <a:rPr lang="en" sz="1650"/>
              <a:t>Languages Represented: </a:t>
            </a:r>
            <a:endParaRPr sz="1650"/>
          </a:p>
          <a:p>
            <a:pPr marL="457200" lvl="0" indent="-317658" algn="l" rtl="0">
              <a:lnSpc>
                <a:spcPct val="100000"/>
              </a:lnSpc>
              <a:spcBef>
                <a:spcPts val="1200"/>
              </a:spcBef>
              <a:spcAft>
                <a:spcPts val="0"/>
              </a:spcAft>
              <a:buSzPct val="100000"/>
              <a:buChar char="●"/>
            </a:pPr>
            <a:r>
              <a:rPr lang="en" sz="1650"/>
              <a:t>Arabic</a:t>
            </a:r>
            <a:endParaRPr sz="1650"/>
          </a:p>
          <a:p>
            <a:pPr marL="457200" lvl="0" indent="-317658" algn="l" rtl="0">
              <a:lnSpc>
                <a:spcPct val="100000"/>
              </a:lnSpc>
              <a:spcBef>
                <a:spcPts val="0"/>
              </a:spcBef>
              <a:spcAft>
                <a:spcPts val="0"/>
              </a:spcAft>
              <a:buSzPct val="100000"/>
              <a:buChar char="●"/>
            </a:pPr>
            <a:r>
              <a:rPr lang="en" sz="1650"/>
              <a:t>French</a:t>
            </a:r>
            <a:endParaRPr sz="1650"/>
          </a:p>
          <a:p>
            <a:pPr marL="457200" lvl="0" indent="-317658" algn="l" rtl="0">
              <a:lnSpc>
                <a:spcPct val="100000"/>
              </a:lnSpc>
              <a:spcBef>
                <a:spcPts val="0"/>
              </a:spcBef>
              <a:spcAft>
                <a:spcPts val="0"/>
              </a:spcAft>
              <a:buSzPct val="100000"/>
              <a:buChar char="●"/>
            </a:pPr>
            <a:r>
              <a:rPr lang="en" sz="1650"/>
              <a:t>Polish</a:t>
            </a:r>
            <a:endParaRPr sz="1532"/>
          </a:p>
          <a:p>
            <a:pPr marL="457200" lvl="0" indent="-317658" algn="l" rtl="0">
              <a:lnSpc>
                <a:spcPct val="100000"/>
              </a:lnSpc>
              <a:spcBef>
                <a:spcPts val="0"/>
              </a:spcBef>
              <a:spcAft>
                <a:spcPts val="0"/>
              </a:spcAft>
              <a:buSzPct val="100000"/>
              <a:buChar char="●"/>
            </a:pPr>
            <a:r>
              <a:rPr lang="en" sz="1650"/>
              <a:t>Portuguese</a:t>
            </a:r>
            <a:endParaRPr sz="1650"/>
          </a:p>
          <a:p>
            <a:pPr marL="457200" lvl="0" indent="-317658" algn="l" rtl="0">
              <a:lnSpc>
                <a:spcPct val="100000"/>
              </a:lnSpc>
              <a:spcBef>
                <a:spcPts val="0"/>
              </a:spcBef>
              <a:spcAft>
                <a:spcPts val="0"/>
              </a:spcAft>
              <a:buSzPct val="100000"/>
              <a:buChar char="●"/>
            </a:pPr>
            <a:r>
              <a:rPr lang="en" sz="1650"/>
              <a:t>Spanish</a:t>
            </a:r>
            <a:endParaRPr sz="1650"/>
          </a:p>
          <a:p>
            <a:pPr marL="457200" lvl="0" indent="-317658" algn="l" rtl="0">
              <a:lnSpc>
                <a:spcPct val="100000"/>
              </a:lnSpc>
              <a:spcBef>
                <a:spcPts val="0"/>
              </a:spcBef>
              <a:spcAft>
                <a:spcPts val="0"/>
              </a:spcAft>
              <a:buSzPct val="100000"/>
              <a:buChar char="●"/>
            </a:pPr>
            <a:r>
              <a:rPr lang="en" sz="1650"/>
              <a:t>Twi</a:t>
            </a:r>
            <a:endParaRPr sz="1650"/>
          </a:p>
          <a:p>
            <a:pPr marL="0" lvl="0" indent="0" algn="l" rtl="0">
              <a:spcBef>
                <a:spcPts val="1200"/>
              </a:spcBef>
              <a:spcAft>
                <a:spcPts val="1200"/>
              </a:spcAft>
              <a:buNone/>
            </a:pPr>
            <a:endParaRPr/>
          </a:p>
        </p:txBody>
      </p:sp>
      <p:pic>
        <p:nvPicPr>
          <p:cNvPr id="1417" name="Google Shape;1417;p80" descr="Home - Naquag Elementary School"/>
          <p:cNvPicPr preferRelativeResize="0"/>
          <p:nvPr/>
        </p:nvPicPr>
        <p:blipFill>
          <a:blip r:embed="rId4">
            <a:alphaModFix/>
          </a:blip>
          <a:stretch>
            <a:fillRect/>
          </a:stretch>
        </p:blipFill>
        <p:spPr>
          <a:xfrm>
            <a:off x="2141950" y="3175525"/>
            <a:ext cx="2430062" cy="1089950"/>
          </a:xfrm>
          <a:prstGeom prst="rect">
            <a:avLst/>
          </a:prstGeom>
          <a:noFill/>
          <a:ln>
            <a:noFill/>
          </a:ln>
        </p:spPr>
      </p:pic>
      <p:sp>
        <p:nvSpPr>
          <p:cNvPr id="1414" name="Google Shape;1414;p80"/>
          <p:cNvSpPr txBox="1">
            <a:spLocks noGrp="1"/>
          </p:cNvSpPr>
          <p:nvPr>
            <p:ph type="body" idx="6"/>
          </p:nvPr>
        </p:nvSpPr>
        <p:spPr>
          <a:xfrm>
            <a:off x="4897750" y="1272193"/>
            <a:ext cx="4149000" cy="26802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8000" u="sng"/>
              <a:t>Glenwood Elementary</a:t>
            </a:r>
            <a:r>
              <a:rPr lang="en" sz="8000"/>
              <a:t> (Grades 3-5)</a:t>
            </a:r>
            <a:endParaRPr sz="8000"/>
          </a:p>
          <a:p>
            <a:pPr marL="0" lvl="0" indent="0" algn="l" rtl="0">
              <a:spcBef>
                <a:spcPts val="1200"/>
              </a:spcBef>
              <a:spcAft>
                <a:spcPts val="0"/>
              </a:spcAft>
              <a:buNone/>
            </a:pPr>
            <a:r>
              <a:rPr lang="en" sz="5200"/>
              <a:t>#Students (2024-2025)</a:t>
            </a:r>
            <a:endParaRPr sz="5200"/>
          </a:p>
          <a:p>
            <a:pPr marL="0" lvl="0" indent="0" algn="l" rtl="0">
              <a:spcBef>
                <a:spcPts val="1200"/>
              </a:spcBef>
              <a:spcAft>
                <a:spcPts val="0"/>
              </a:spcAft>
              <a:buNone/>
            </a:pPr>
            <a:r>
              <a:rPr lang="en" sz="5200"/>
              <a:t># MLLS (2024-2025)</a:t>
            </a:r>
            <a:endParaRPr sz="5200"/>
          </a:p>
          <a:p>
            <a:pPr marL="0" lvl="0" indent="0" algn="l" rtl="0">
              <a:spcBef>
                <a:spcPts val="1200"/>
              </a:spcBef>
              <a:spcAft>
                <a:spcPts val="0"/>
              </a:spcAft>
              <a:buNone/>
            </a:pPr>
            <a:r>
              <a:rPr lang="en" sz="5200"/>
              <a:t>Title 1: Yes</a:t>
            </a:r>
            <a:endParaRPr sz="5200"/>
          </a:p>
          <a:p>
            <a:pPr marL="0" lvl="0" indent="0" algn="l" rtl="0">
              <a:spcBef>
                <a:spcPts val="1200"/>
              </a:spcBef>
              <a:spcAft>
                <a:spcPts val="0"/>
              </a:spcAft>
              <a:buNone/>
            </a:pPr>
            <a:r>
              <a:rPr lang="en" sz="5200"/>
              <a:t>Languages Represented: </a:t>
            </a:r>
            <a:endParaRPr sz="5200"/>
          </a:p>
          <a:p>
            <a:pPr marL="457200" lvl="0" indent="-311150" algn="l" rtl="0">
              <a:lnSpc>
                <a:spcPct val="100000"/>
              </a:lnSpc>
              <a:spcBef>
                <a:spcPts val="1200"/>
              </a:spcBef>
              <a:spcAft>
                <a:spcPts val="0"/>
              </a:spcAft>
              <a:buSzPct val="100000"/>
              <a:buChar char="●"/>
            </a:pPr>
            <a:r>
              <a:rPr lang="en" sz="5200"/>
              <a:t>Arabic</a:t>
            </a:r>
            <a:endParaRPr sz="5200"/>
          </a:p>
          <a:p>
            <a:pPr marL="457200" lvl="0" indent="-311150" algn="l" rtl="0">
              <a:lnSpc>
                <a:spcPct val="100000"/>
              </a:lnSpc>
              <a:spcBef>
                <a:spcPts val="0"/>
              </a:spcBef>
              <a:spcAft>
                <a:spcPts val="0"/>
              </a:spcAft>
              <a:buSzPct val="100000"/>
              <a:buChar char="●"/>
            </a:pPr>
            <a:r>
              <a:rPr lang="en" sz="5200"/>
              <a:t>French</a:t>
            </a:r>
            <a:endParaRPr sz="5200"/>
          </a:p>
          <a:p>
            <a:pPr marL="457200" lvl="0" indent="-311150" algn="l" rtl="0">
              <a:lnSpc>
                <a:spcPct val="100000"/>
              </a:lnSpc>
              <a:spcBef>
                <a:spcPts val="0"/>
              </a:spcBef>
              <a:spcAft>
                <a:spcPts val="0"/>
              </a:spcAft>
              <a:buSzPct val="100000"/>
              <a:buChar char="●"/>
            </a:pPr>
            <a:r>
              <a:rPr lang="en" sz="5200"/>
              <a:t>Mandarin</a:t>
            </a:r>
            <a:endParaRPr sz="5200"/>
          </a:p>
          <a:p>
            <a:pPr marL="457200" lvl="0" indent="-311150" algn="l" rtl="0">
              <a:lnSpc>
                <a:spcPct val="100000"/>
              </a:lnSpc>
              <a:spcBef>
                <a:spcPts val="0"/>
              </a:spcBef>
              <a:spcAft>
                <a:spcPts val="0"/>
              </a:spcAft>
              <a:buSzPct val="100000"/>
              <a:buChar char="●"/>
            </a:pPr>
            <a:r>
              <a:rPr lang="en" sz="5200"/>
              <a:t>Polish</a:t>
            </a:r>
            <a:endParaRPr sz="5200"/>
          </a:p>
          <a:p>
            <a:pPr marL="457200" lvl="0" indent="-311150" algn="l" rtl="0">
              <a:lnSpc>
                <a:spcPct val="100000"/>
              </a:lnSpc>
              <a:spcBef>
                <a:spcPts val="0"/>
              </a:spcBef>
              <a:spcAft>
                <a:spcPts val="0"/>
              </a:spcAft>
              <a:buSzPct val="100000"/>
              <a:buChar char="●"/>
            </a:pPr>
            <a:r>
              <a:rPr lang="en" sz="5200"/>
              <a:t>Portuguese</a:t>
            </a:r>
            <a:endParaRPr sz="5200"/>
          </a:p>
          <a:p>
            <a:pPr marL="457200" lvl="0" indent="-311150" algn="l" rtl="0">
              <a:lnSpc>
                <a:spcPct val="100000"/>
              </a:lnSpc>
              <a:spcBef>
                <a:spcPts val="0"/>
              </a:spcBef>
              <a:spcAft>
                <a:spcPts val="0"/>
              </a:spcAft>
              <a:buSzPct val="100000"/>
              <a:buChar char="●"/>
            </a:pPr>
            <a:r>
              <a:rPr lang="en" sz="5200"/>
              <a:t>Spanish</a:t>
            </a:r>
            <a:endParaRPr sz="5200"/>
          </a:p>
          <a:p>
            <a:pPr marL="457200" lvl="0" indent="-311150" algn="l" rtl="0">
              <a:lnSpc>
                <a:spcPct val="100000"/>
              </a:lnSpc>
              <a:spcBef>
                <a:spcPts val="0"/>
              </a:spcBef>
              <a:spcAft>
                <a:spcPts val="0"/>
              </a:spcAft>
              <a:buSzPct val="100000"/>
              <a:buChar char="●"/>
            </a:pPr>
            <a:r>
              <a:rPr lang="en" sz="5200"/>
              <a:t>Twi</a:t>
            </a:r>
            <a:endParaRPr sz="5200"/>
          </a:p>
          <a:p>
            <a:pPr marL="457200" lvl="0" indent="-311150" algn="l" rtl="0">
              <a:lnSpc>
                <a:spcPct val="100000"/>
              </a:lnSpc>
              <a:spcBef>
                <a:spcPts val="0"/>
              </a:spcBef>
              <a:spcAft>
                <a:spcPts val="0"/>
              </a:spcAft>
              <a:buSzPct val="100000"/>
              <a:buChar char="●"/>
            </a:pPr>
            <a:r>
              <a:rPr lang="en" sz="5200"/>
              <a:t>Ukrainian/Russian</a:t>
            </a:r>
            <a:endParaRPr sz="5200"/>
          </a:p>
          <a:p>
            <a:pPr marL="457200" lvl="0" indent="-311150" algn="l" rtl="0">
              <a:lnSpc>
                <a:spcPct val="100000"/>
              </a:lnSpc>
              <a:spcBef>
                <a:spcPts val="0"/>
              </a:spcBef>
              <a:spcAft>
                <a:spcPts val="0"/>
              </a:spcAft>
              <a:buSzPct val="100000"/>
              <a:buChar char="●"/>
            </a:pPr>
            <a:r>
              <a:rPr lang="en" sz="5200"/>
              <a:t>Vietnamese</a:t>
            </a:r>
            <a:endParaRPr sz="5200"/>
          </a:p>
          <a:p>
            <a:pPr marL="457200" lvl="0" indent="0" algn="l" rtl="0">
              <a:lnSpc>
                <a:spcPct val="100000"/>
              </a:lnSpc>
              <a:spcBef>
                <a:spcPts val="1200"/>
              </a:spcBef>
              <a:spcAft>
                <a:spcPts val="1200"/>
              </a:spcAft>
              <a:buNone/>
            </a:pPr>
            <a:endParaRPr sz="2944"/>
          </a:p>
        </p:txBody>
      </p:sp>
      <p:pic>
        <p:nvPicPr>
          <p:cNvPr id="1418" name="Google Shape;1418;p80" descr="No photo description available."/>
          <p:cNvPicPr preferRelativeResize="0"/>
          <p:nvPr/>
        </p:nvPicPr>
        <p:blipFill>
          <a:blip r:embed="rId5">
            <a:alphaModFix/>
          </a:blip>
          <a:stretch>
            <a:fillRect/>
          </a:stretch>
        </p:blipFill>
        <p:spPr>
          <a:xfrm>
            <a:off x="6975577" y="3050425"/>
            <a:ext cx="1975572" cy="1215050"/>
          </a:xfrm>
          <a:prstGeom prst="rect">
            <a:avLst/>
          </a:prstGeom>
          <a:noFill/>
          <a:ln>
            <a:noFill/>
          </a:ln>
        </p:spPr>
      </p:pic>
      <p:sp>
        <p:nvSpPr>
          <p:cNvPr id="1420" name="Google Shape;1420;p80">
            <a:extLst>
              <a:ext uri="{C183D7F6-B498-43B3-948B-1728B52AA6E4}">
                <adec:decorative xmlns:adec="http://schemas.microsoft.com/office/drawing/2017/decorative" val="1"/>
              </a:ext>
            </a:extLst>
          </p:cNvPr>
          <p:cNvSpPr txBox="1"/>
          <p:nvPr/>
        </p:nvSpPr>
        <p:spPr>
          <a:xfrm>
            <a:off x="7186000" y="1028700"/>
            <a:ext cx="1975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425"/>
        <p:cNvGrpSpPr/>
        <p:nvPr/>
      </p:nvGrpSpPr>
      <p:grpSpPr>
        <a:xfrm>
          <a:off x="0" y="0"/>
          <a:ext cx="0" cy="0"/>
          <a:chOff x="0" y="0"/>
          <a:chExt cx="0" cy="0"/>
        </a:xfrm>
      </p:grpSpPr>
      <p:sp>
        <p:nvSpPr>
          <p:cNvPr id="1428" name="Google Shape;1428;p81"/>
          <p:cNvSpPr txBox="1">
            <a:spLocks noGrp="1"/>
          </p:cNvSpPr>
          <p:nvPr>
            <p:ph type="title" idx="4294967295"/>
          </p:nvPr>
        </p:nvSpPr>
        <p:spPr>
          <a:xfrm>
            <a:off x="372725" y="752875"/>
            <a:ext cx="4340100" cy="4079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chemeClr val="lt1"/>
                </a:solidFill>
                <a:effectLst/>
                <a:uLnTx/>
                <a:uFillTx/>
                <a:latin typeface="Inter Tight"/>
                <a:ea typeface="Inter Tight"/>
                <a:cs typeface="Inter Tight"/>
                <a:sym typeface="Inter Tight"/>
              </a:rPr>
              <a:t>What is it? </a:t>
            </a: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4B4F58"/>
                </a:solidFill>
                <a:effectLst/>
                <a:uLnTx/>
                <a:uFillTx/>
                <a:latin typeface="Arial"/>
                <a:ea typeface="Arial"/>
                <a:cs typeface="Arial"/>
                <a:sym typeface="Arial"/>
              </a:rPr>
              <a:t>Picturing Writing: Fostering Literacy Through Art</a:t>
            </a:r>
            <a:r>
              <a:rPr kumimoji="0" lang="en-US" sz="1300" b="1" i="0" u="none" strike="noStrike" kern="0" cap="none" spc="0" normalizeH="0" baseline="0" noProof="0" dirty="0">
                <a:ln>
                  <a:noFill/>
                </a:ln>
                <a:solidFill>
                  <a:srgbClr val="4B4F58"/>
                </a:solidFill>
                <a:effectLst/>
                <a:uLnTx/>
                <a:uFillTx/>
                <a:latin typeface="Arial"/>
                <a:ea typeface="Arial"/>
                <a:cs typeface="Arial"/>
                <a:sym typeface="Arial"/>
              </a:rPr>
              <a:t>®</a:t>
            </a:r>
            <a:r>
              <a:rPr kumimoji="0" lang="en-US" sz="1600" b="0" i="0" u="none" strike="noStrike" kern="0" cap="none" spc="0" normalizeH="0" baseline="0" noProof="0" dirty="0">
                <a:ln>
                  <a:noFill/>
                </a:ln>
                <a:solidFill>
                  <a:srgbClr val="4B4F58"/>
                </a:solidFill>
                <a:effectLst/>
                <a:uLnTx/>
                <a:uFillTx/>
                <a:latin typeface="Arial"/>
                <a:ea typeface="Arial"/>
                <a:cs typeface="Arial"/>
                <a:sym typeface="Arial"/>
              </a:rPr>
              <a:t> is a multimodal, </a:t>
            </a:r>
            <a:r>
              <a:rPr kumimoji="0" lang="en-US" sz="1600" b="0" i="0" u="none" strike="noStrike" kern="0" cap="none" spc="0" normalizeH="0" baseline="0" noProof="0" dirty="0">
                <a:ln>
                  <a:noFill/>
                </a:ln>
                <a:solidFill>
                  <a:srgbClr val="521B93"/>
                </a:solidFill>
                <a:effectLst/>
                <a:uLnTx/>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evidence-based approach</a:t>
            </a:r>
            <a:r>
              <a:rPr kumimoji="0" lang="en-US" sz="1600" b="0" i="0" u="none" strike="noStrike" kern="0" cap="none" spc="0" normalizeH="0" baseline="0" noProof="0" dirty="0">
                <a:ln>
                  <a:noFill/>
                </a:ln>
                <a:solidFill>
                  <a:srgbClr val="4B4F58"/>
                </a:solidFill>
                <a:effectLst/>
                <a:uLnTx/>
                <a:uFillTx/>
                <a:latin typeface="Arial"/>
                <a:ea typeface="Arial"/>
                <a:cs typeface="Arial"/>
                <a:sym typeface="Arial"/>
              </a:rPr>
              <a:t> to literacy learning that uses simple crayon resist art techniques and the study of quality picture books to teach the art of writing. </a:t>
            </a: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4B4F58"/>
                </a:solidFill>
                <a:effectLst/>
                <a:uLnTx/>
                <a:uFillTx/>
                <a:latin typeface="Arial"/>
                <a:ea typeface="Arial"/>
                <a:cs typeface="Arial"/>
                <a:sym typeface="Arial"/>
              </a:rPr>
              <a:t>Art techniques based on wax-resist and watercolor unlock students creativity to illustrate a wide range of projects that tie into state standards, English language development and Socio-emotional development.</a:t>
            </a:r>
            <a:r>
              <a:rPr kumimoji="0" lang="en-US" sz="1200" b="0" i="0" u="none" strike="noStrike" kern="0" cap="none" spc="0" normalizeH="0" baseline="0" noProof="0" dirty="0">
                <a:ln>
                  <a:noFill/>
                </a:ln>
                <a:solidFill>
                  <a:srgbClr val="4B4F58"/>
                </a:solidFill>
                <a:effectLst/>
                <a:uLnTx/>
                <a:uFillTx/>
                <a:latin typeface="Arial"/>
                <a:ea typeface="Arial"/>
                <a:cs typeface="Arial"/>
                <a:sym typeface="Arial"/>
              </a:rPr>
              <a:t> </a:t>
            </a:r>
          </a:p>
          <a:p>
            <a:pPr marL="0" marR="0" lvl="0" indent="0" algn="l" defTabSz="914400" rtl="0" eaLnBrk="1" fontAlgn="auto" latinLnBrk="0" hangingPunct="1">
              <a:lnSpc>
                <a:spcPct val="100000"/>
              </a:lnSpc>
              <a:spcBef>
                <a:spcPts val="1200"/>
              </a:spcBef>
              <a:spcAft>
                <a:spcPts val="120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429" name="Google Shape;1429;p81" descr="Student water-color drawing "/>
          <p:cNvPicPr preferRelativeResize="0"/>
          <p:nvPr/>
        </p:nvPicPr>
        <p:blipFill rotWithShape="1">
          <a:blip r:embed="rId4">
            <a:alphaModFix/>
          </a:blip>
          <a:srcRect l="8734" t="10598" r="11648" b="9592"/>
          <a:stretch/>
        </p:blipFill>
        <p:spPr>
          <a:xfrm>
            <a:off x="4783000" y="663825"/>
            <a:ext cx="3825551" cy="38158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433"/>
        <p:cNvGrpSpPr/>
        <p:nvPr/>
      </p:nvGrpSpPr>
      <p:grpSpPr>
        <a:xfrm>
          <a:off x="0" y="0"/>
          <a:ext cx="0" cy="0"/>
          <a:chOff x="0" y="0"/>
          <a:chExt cx="0" cy="0"/>
        </a:xfrm>
      </p:grpSpPr>
      <p:sp>
        <p:nvSpPr>
          <p:cNvPr id="1436" name="Google Shape;1436;p82"/>
          <p:cNvSpPr txBox="1">
            <a:spLocks noGrp="1"/>
          </p:cNvSpPr>
          <p:nvPr>
            <p:ph type="title" idx="4294967295"/>
          </p:nvPr>
        </p:nvSpPr>
        <p:spPr>
          <a:xfrm>
            <a:off x="333925" y="696450"/>
            <a:ext cx="8711100" cy="2847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chemeClr val="lt1"/>
                </a:solidFill>
                <a:effectLst/>
                <a:uLnTx/>
                <a:uFillTx/>
                <a:latin typeface="Inter Tight"/>
                <a:ea typeface="Inter Tight"/>
                <a:cs typeface="Inter Tight"/>
                <a:sym typeface="Inter Tight"/>
              </a:rPr>
              <a:t>Beth Olshansky began researching and refining the process in NH at the Image- Making Within the Writing Process at the University of New Hampshire, Durham, New Hampshire, USA, as early as 1991</a:t>
            </a: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sz="1700" b="0" i="0" u="none" strike="noStrike" kern="0" cap="none" spc="0" normalizeH="0" baseline="0" noProof="0" dirty="0">
                <a:ln>
                  <a:noFill/>
                </a:ln>
                <a:solidFill>
                  <a:schemeClr val="lt1"/>
                </a:solidFill>
                <a:effectLst/>
                <a:uLnTx/>
                <a:uFillTx/>
                <a:latin typeface="Inter Tight"/>
                <a:ea typeface="Inter Tight"/>
                <a:cs typeface="Inter Tight"/>
                <a:sym typeface="Inter Tight"/>
              </a:rPr>
              <a:t>She continues to teach and train teachers in the Picturing Writing and Image-making processes through remote classes and summer institutes. </a:t>
            </a: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1700" b="0" i="0" u="none" strike="noStrike" kern="0" cap="none" spc="0" normalizeH="0" baseline="0" noProof="0" dirty="0">
              <a:ln>
                <a:noFill/>
              </a:ln>
              <a:solidFill>
                <a:schemeClr val="lt1"/>
              </a:solidFill>
              <a:effectLst/>
              <a:uLnTx/>
              <a:uFillTx/>
              <a:latin typeface="Inter Tight"/>
              <a:ea typeface="Inter Tight"/>
              <a:cs typeface="Inter Tight"/>
              <a:sym typeface="Inter Tight"/>
            </a:endParaRP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1700" b="0" i="0" u="none" strike="noStrike" kern="0" cap="none" spc="0" normalizeH="0" baseline="0" noProof="0" dirty="0">
              <a:ln>
                <a:noFill/>
              </a:ln>
              <a:solidFill>
                <a:schemeClr val="lt1"/>
              </a:solidFill>
              <a:effectLst/>
              <a:uLnTx/>
              <a:uFillTx/>
              <a:latin typeface="Inter Tight"/>
              <a:ea typeface="Inter Tight"/>
              <a:cs typeface="Inter Tight"/>
              <a:sym typeface="Inter Tight"/>
            </a:endParaRPr>
          </a:p>
          <a:p>
            <a:pPr marL="0" marR="0" lvl="0" indent="0" algn="l" defTabSz="914400" rtl="0" eaLnBrk="1" fontAlgn="auto" latinLnBrk="0" hangingPunct="1">
              <a:lnSpc>
                <a:spcPct val="100000"/>
              </a:lnSpc>
              <a:spcBef>
                <a:spcPts val="1200"/>
              </a:spcBef>
              <a:spcAft>
                <a:spcPts val="120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437" name="Google Shape;1437;p82" descr="Beth Olshansky photo number 1"/>
          <p:cNvPicPr preferRelativeResize="0"/>
          <p:nvPr/>
        </p:nvPicPr>
        <p:blipFill>
          <a:blip r:embed="rId3">
            <a:alphaModFix/>
          </a:blip>
          <a:stretch>
            <a:fillRect/>
          </a:stretch>
        </p:blipFill>
        <p:spPr>
          <a:xfrm>
            <a:off x="595175" y="2494425"/>
            <a:ext cx="3279517" cy="2306050"/>
          </a:xfrm>
          <a:prstGeom prst="rect">
            <a:avLst/>
          </a:prstGeom>
          <a:noFill/>
          <a:ln>
            <a:noFill/>
          </a:ln>
        </p:spPr>
      </p:pic>
      <p:pic>
        <p:nvPicPr>
          <p:cNvPr id="1438" name="Google Shape;1438;p82" descr="Beth Olshansky photo number 2"/>
          <p:cNvPicPr preferRelativeResize="0"/>
          <p:nvPr/>
        </p:nvPicPr>
        <p:blipFill>
          <a:blip r:embed="rId4">
            <a:alphaModFix/>
          </a:blip>
          <a:stretch>
            <a:fillRect/>
          </a:stretch>
        </p:blipFill>
        <p:spPr>
          <a:xfrm>
            <a:off x="4740025" y="2494424"/>
            <a:ext cx="3654159" cy="2228724"/>
          </a:xfrm>
          <a:prstGeom prst="rect">
            <a:avLst/>
          </a:prstGeom>
          <a:noFill/>
          <a:ln>
            <a:noFill/>
          </a:ln>
        </p:spPr>
      </p:pic>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Mania Template">
  <a:themeElements>
    <a:clrScheme name="Simple Light">
      <a:dk1>
        <a:srgbClr val="D8542C"/>
      </a:dk1>
      <a:lt1>
        <a:srgbClr val="FAEADE"/>
      </a:lt1>
      <a:dk2>
        <a:srgbClr val="000000"/>
      </a:dk2>
      <a:lt2>
        <a:srgbClr val="EEEEEE"/>
      </a:lt2>
      <a:accent1>
        <a:srgbClr val="FF7449"/>
      </a:accent1>
      <a:accent2>
        <a:srgbClr val="FFB446"/>
      </a:accent2>
      <a:accent3>
        <a:srgbClr val="5EBEB4"/>
      </a:accent3>
      <a:accent4>
        <a:srgbClr val="F5DBC5"/>
      </a:accent4>
      <a:accent5>
        <a:srgbClr val="FFFFFF"/>
      </a:accent5>
      <a:accent6>
        <a:srgbClr val="FFFFFF"/>
      </a:accent6>
      <a:hlink>
        <a:srgbClr val="3D9E9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desMania Template">
  <a:themeElements>
    <a:clrScheme name="Simple Light">
      <a:dk1>
        <a:srgbClr val="D8542C"/>
      </a:dk1>
      <a:lt1>
        <a:srgbClr val="FAEADE"/>
      </a:lt1>
      <a:dk2>
        <a:srgbClr val="000000"/>
      </a:dk2>
      <a:lt2>
        <a:srgbClr val="EEEEEE"/>
      </a:lt2>
      <a:accent1>
        <a:srgbClr val="FF7449"/>
      </a:accent1>
      <a:accent2>
        <a:srgbClr val="FFB446"/>
      </a:accent2>
      <a:accent3>
        <a:srgbClr val="5EBEB4"/>
      </a:accent3>
      <a:accent4>
        <a:srgbClr val="F5DBC5"/>
      </a:accent4>
      <a:accent5>
        <a:srgbClr val="FFFFFF"/>
      </a:accent5>
      <a:accent6>
        <a:srgbClr val="FFFFFF"/>
      </a:accent6>
      <a:hlink>
        <a:srgbClr val="3D9E9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9D2FCE26A5CF42B73DB707666E1E83" ma:contentTypeVersion="16" ma:contentTypeDescription="Create a new document." ma:contentTypeScope="" ma:versionID="0987dfbc8ad267364bbb798d26b4dead">
  <xsd:schema xmlns:xsd="http://www.w3.org/2001/XMLSchema" xmlns:xs="http://www.w3.org/2001/XMLSchema" xmlns:p="http://schemas.microsoft.com/office/2006/metadata/properties" xmlns:ns2="67cbf261-e971-4a38-83b4-d85e273e70b4" xmlns:ns3="46f7fc10-315f-4884-8231-57a9c90b9c56" targetNamespace="http://schemas.microsoft.com/office/2006/metadata/properties" ma:root="true" ma:fieldsID="5df0dd8d2e9224e40af4386b3e554a65" ns2:_="" ns3:_="">
    <xsd:import namespace="67cbf261-e971-4a38-83b4-d85e273e70b4"/>
    <xsd:import namespace="46f7fc10-315f-4884-8231-57a9c90b9c5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bf261-e971-4a38-83b4-d85e273e70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f7fc10-315f-4884-8231-57a9c90b9c5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9dfc3a5-e0cb-420d-bb1c-baaddc6e8637}" ma:internalName="TaxCatchAll" ma:showField="CatchAllData" ma:web="46f7fc10-315f-4884-8231-57a9c90b9c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7cbf261-e971-4a38-83b4-d85e273e70b4">
      <Terms xmlns="http://schemas.microsoft.com/office/infopath/2007/PartnerControls"/>
    </lcf76f155ced4ddcb4097134ff3c332f>
    <TaxCatchAll xmlns="46f7fc10-315f-4884-8231-57a9c90b9c56" xsi:nil="true"/>
  </documentManagement>
</p:properties>
</file>

<file path=customXml/itemProps1.xml><?xml version="1.0" encoding="utf-8"?>
<ds:datastoreItem xmlns:ds="http://schemas.openxmlformats.org/officeDocument/2006/customXml" ds:itemID="{2C4BCBC2-D590-4C52-94C4-0BEA88EF3480}">
  <ds:schemaRefs>
    <ds:schemaRef ds:uri="http://schemas.microsoft.com/sharepoint/v3/contenttype/forms"/>
  </ds:schemaRefs>
</ds:datastoreItem>
</file>

<file path=customXml/itemProps2.xml><?xml version="1.0" encoding="utf-8"?>
<ds:datastoreItem xmlns:ds="http://schemas.openxmlformats.org/officeDocument/2006/customXml" ds:itemID="{00369D55-8509-411E-B508-8373F44126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cbf261-e971-4a38-83b4-d85e273e70b4"/>
    <ds:schemaRef ds:uri="46f7fc10-315f-4884-8231-57a9c90b9c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3AD9F9-654C-4316-A107-16351B532C59}">
  <ds:schemaRefs>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46f7fc10-315f-4884-8231-57a9c90b9c56"/>
    <ds:schemaRef ds:uri="67cbf261-e971-4a38-83b4-d85e273e70b4"/>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76</TotalTime>
  <Words>2584</Words>
  <Application>Microsoft Office PowerPoint</Application>
  <PresentationFormat>On-screen Show (16:9)</PresentationFormat>
  <Paragraphs>280</Paragraphs>
  <Slides>38</Slides>
  <Notes>38</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38</vt:i4>
      </vt:variant>
    </vt:vector>
  </HeadingPairs>
  <TitlesOfParts>
    <vt:vector size="54" baseType="lpstr">
      <vt:lpstr>Chelsea Market</vt:lpstr>
      <vt:lpstr>Homemade Apple</vt:lpstr>
      <vt:lpstr>Inter Tight</vt:lpstr>
      <vt:lpstr>Inter Tight Medium</vt:lpstr>
      <vt:lpstr>Inter Tight SemiBold</vt:lpstr>
      <vt:lpstr>Shantell Sans</vt:lpstr>
      <vt:lpstr>Shantell Sans ExtraBold</vt:lpstr>
      <vt:lpstr>Arial</vt:lpstr>
      <vt:lpstr>Calibri</vt:lpstr>
      <vt:lpstr>Century Gothic</vt:lpstr>
      <vt:lpstr>Poppins</vt:lpstr>
      <vt:lpstr>Roboto</vt:lpstr>
      <vt:lpstr>Roboto Slab</vt:lpstr>
      <vt:lpstr>Marina</vt:lpstr>
      <vt:lpstr>SlidesMania Template</vt:lpstr>
      <vt:lpstr>SlidesMania Template</vt:lpstr>
      <vt:lpstr> Wachusett Regional School District   </vt:lpstr>
      <vt:lpstr>Overview</vt:lpstr>
      <vt:lpstr>Title III Goals</vt:lpstr>
      <vt:lpstr>Needs Assessment</vt:lpstr>
      <vt:lpstr>      Maximizing Title III Funds: Enhancing English Learner Success     </vt:lpstr>
      <vt:lpstr>Introduction- Sara Root-Simone</vt:lpstr>
      <vt:lpstr>Schools and Students</vt:lpstr>
      <vt:lpstr>What is it?  Picturing Writing: Fostering Literacy Through Art® is a multimodal, evidence-based approach to literacy learning that uses simple crayon resist art techniques and the study of quality picture books to teach the art of writing.  Art techniques based on wax-resist and watercolor unlock students creativity to illustrate a wide range of projects that tie into state standards, English language development and Socio-emotional development.  </vt:lpstr>
      <vt:lpstr>Beth Olshansky began researching and refining the process in NH at the Image- Making Within the Writing Process at the University of New Hampshire, Durham, New Hampshire, USA, as early as 1991 She continues to teach and train teachers in the Picturing Writing and Image-making processes through remote classes and summer institutes.    </vt:lpstr>
      <vt:lpstr>***Please refer directly to the Picturing Writing Website dedicated to the research studies that evaluated the Picturing Writing Process.  When fully integrated into the curriculum:   Picturing Writing was used in a $1M Federal grants recipient program in New Hampshire between (2006-2010)   “Standardized reading scores of a third-grade class at the John C. Fremont School in Fowler, CA documented, on average, a 2.5 year gain in reading achievement over one school year.”  “Following two years of school-wide adoption of Picturing Writing and Image-Making at the Main Street School in Exeter, NH, standardized test scores revealed tremendous gains in reading comprehension and writing skills, particularly among Title I and Special Education students. Ten years of data support these findings.” </vt:lpstr>
      <vt:lpstr>https://picturingwriting.org/picturing-writing/</vt:lpstr>
      <vt:lpstr>Units Explored to Date:  Weather Poetry Animal Trifold Pumpkin Life Cycle</vt:lpstr>
      <vt:lpstr>Scaffolds for Writing and Learning</vt:lpstr>
      <vt:lpstr>Artists Workshop</vt:lpstr>
      <vt:lpstr>Writers Workshop</vt:lpstr>
      <vt:lpstr>Socio-Emotional Learning- The Group Share</vt:lpstr>
      <vt:lpstr>Silver Dollar Words</vt:lpstr>
      <vt:lpstr>Modeling Writing</vt:lpstr>
      <vt:lpstr>Pre-Writing Brainstorm</vt:lpstr>
      <vt:lpstr>Community Word Bank</vt:lpstr>
      <vt:lpstr>Community Word Bank  </vt:lpstr>
      <vt:lpstr>Animal Trifold Research Project</vt:lpstr>
      <vt:lpstr>Animal Trifold Research Project   </vt:lpstr>
      <vt:lpstr>Animal Trifold Research Project    </vt:lpstr>
      <vt:lpstr>Animal Trifold Research Project           </vt:lpstr>
      <vt:lpstr>Pumpkin Life Cycle</vt:lpstr>
      <vt:lpstr>Pumpkin Life Cycle </vt:lpstr>
      <vt:lpstr>Hello! I’m… </vt:lpstr>
      <vt:lpstr>Types of programs</vt:lpstr>
      <vt:lpstr>Play &amp; language based programs</vt:lpstr>
      <vt:lpstr>After School Adventures</vt:lpstr>
      <vt:lpstr>Say hello to summer</vt:lpstr>
      <vt:lpstr>Welcome back</vt:lpstr>
      <vt:lpstr>Community Connections</vt:lpstr>
      <vt:lpstr>How can a garden support ML’s?</vt:lpstr>
      <vt:lpstr>Math &amp; Gardening</vt:lpstr>
      <vt:lpstr>The Sterling Fair</vt:lpstr>
      <vt:lpstr>       Questions or Comments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III in a Moderate Incidence District</dc:title>
  <dc:creator>DESE</dc:creator>
  <cp:lastModifiedBy>Zou, Dong (EOE)</cp:lastModifiedBy>
  <cp:revision>4</cp:revision>
  <dcterms:modified xsi:type="dcterms:W3CDTF">2025-06-09T16:20:40Z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Jun 9 2025 12:00AM</vt:lpwstr>
  </property>
</Properties>
</file>