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sldIdLst>
    <p:sldId id="256" r:id="rId5"/>
    <p:sldId id="503" r:id="rId6"/>
    <p:sldId id="270" r:id="rId7"/>
    <p:sldId id="502" r:id="rId8"/>
    <p:sldId id="453" r:id="rId9"/>
    <p:sldId id="504" r:id="rId10"/>
    <p:sldId id="271" r:id="rId11"/>
    <p:sldId id="259" r:id="rId12"/>
    <p:sldId id="432" r:id="rId13"/>
    <p:sldId id="505" r:id="rId14"/>
    <p:sldId id="350" r:id="rId15"/>
    <p:sldId id="465" r:id="rId16"/>
    <p:sldId id="277" r:id="rId17"/>
    <p:sldId id="506" r:id="rId18"/>
    <p:sldId id="450" r:id="rId19"/>
    <p:sldId id="471" r:id="rId20"/>
    <p:sldId id="507" r:id="rId21"/>
    <p:sldId id="280" r:id="rId22"/>
    <p:sldId id="295" r:id="rId23"/>
    <p:sldId id="262" r:id="rId24"/>
    <p:sldId id="467" r:id="rId25"/>
    <p:sldId id="470" r:id="rId26"/>
    <p:sldId id="468" r:id="rId27"/>
    <p:sldId id="469" r:id="rId28"/>
    <p:sldId id="508" r:id="rId29"/>
    <p:sldId id="288" r:id="rId30"/>
    <p:sldId id="275" r:id="rId31"/>
    <p:sldId id="509" r:id="rId32"/>
    <p:sldId id="472" r:id="rId33"/>
    <p:sldId id="474" r:id="rId34"/>
    <p:sldId id="283" r:id="rId35"/>
    <p:sldId id="279" r:id="rId36"/>
    <p:sldId id="294" r:id="rId37"/>
    <p:sldId id="292" r:id="rId38"/>
    <p:sldId id="493" r:id="rId39"/>
    <p:sldId id="4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93CC415-FE15-E17A-BB21-51749A805450}" name="Baymon, Lakia (DESE)" initials="B(" userId="S::lakia.baymon@mass.gov::647d1251-5837-4376-ae5e-544a396043b9" providerId="AD"/>
  <p188:author id="{026B5B98-007D-1F66-F551-3CF3A05072EE}" name="Abbott, Claire (DESE)" initials="AC(" userId="S::Claire.J.Abbott@mass.gov::b80222f3-7abf-41f6-a69e-af06caaffd48" providerId="AD"/>
  <p188:author id="{B4302DD3-C067-C527-1F77-FA0DEC25B9EC}" name="Fernandes, Darcy (DESE)" initials="F(" userId="S::darcy.fernandes@mass.gov::f962ddf1-44f0-4f03-86c0-ea3753dd3928" providerId="AD"/>
  <p188:author id="{09354EEE-602B-E78D-538F-0E437DE6F250}" name="Baymon, Lakia (DESE)" initials="LB" userId="S::Lakia.Baymon@mass.gov::647d1251-5837-4376-ae5e-544a396043b9" providerId="AD"/>
  <p188:author id="{E8FF4BF5-15D0-B6B1-43C2-5983FB92F0E6}" name="Abbott, Claire (DESE)" initials="A(" userId="S::claire.j.abbott@mass.gov::b80222f3-7abf-41f6-a69e-af06caaffd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F3"/>
    <a:srgbClr val="1E4782"/>
    <a:srgbClr val="347AB6"/>
    <a:srgbClr val="EFBC49"/>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D12C03-DA2C-4A72-87E7-8AFA26BBD5D4}" v="62" dt="2025-11-10T17:52:21.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94"/>
  </p:normalViewPr>
  <p:slideViewPr>
    <p:cSldViewPr snapToGrid="0">
      <p:cViewPr varScale="1">
        <p:scale>
          <a:sx n="112" d="100"/>
          <a:sy n="112" d="100"/>
        </p:scale>
        <p:origin x="6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accent0_2" csCatId="mainScheme" phldr="1"/>
      <dgm:spPr/>
      <dgm:t>
        <a:bodyPr/>
        <a:lstStyle/>
        <a:p>
          <a:endParaRPr lang="en-US"/>
        </a:p>
      </dgm:t>
    </dgm:pt>
    <dgm:pt modelId="{813CD3F1-0C67-4EF6-AF87-6B2D96B21023}">
      <dgm:prSet phldr="0"/>
      <dgm:spPr/>
      <dgm:t>
        <a:bodyPr/>
        <a:lstStyle/>
        <a:p>
          <a:pPr rtl="0"/>
          <a:r>
            <a:rPr lang="en-US" b="1">
              <a:latin typeface="Segoe UI Semibold"/>
            </a:rPr>
            <a:t>Strategic Objective 3 - "Diverse and Effective Workforce"</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r>
            <a:rPr lang="en-US" b="1"/>
            <a:t>Develop</a:t>
          </a:r>
          <a:r>
            <a:rPr lang="en-US"/>
            <a:t> and </a:t>
          </a:r>
          <a:r>
            <a:rPr lang="en-US" b="1"/>
            <a:t>sustain</a:t>
          </a:r>
          <a:r>
            <a:rPr lang="en-US"/>
            <a:t> a workforce that is </a:t>
          </a:r>
          <a:r>
            <a:rPr lang="en-US" b="1"/>
            <a:t>diverse</a:t>
          </a:r>
          <a:r>
            <a:rPr lang="en-US"/>
            <a:t>, </a:t>
          </a:r>
          <a:r>
            <a:rPr lang="en-US" b="1"/>
            <a:t>culturally responsive</a:t>
          </a:r>
          <a:r>
            <a:rPr lang="en-US"/>
            <a:t>, </a:t>
          </a:r>
          <a:r>
            <a:rPr lang="en-US" b="1"/>
            <a:t>well-prepared</a:t>
          </a:r>
          <a:r>
            <a:rPr lang="en-US"/>
            <a:t>, and committed to </a:t>
          </a:r>
          <a:r>
            <a:rPr lang="en-US" b="0"/>
            <a:t>continuous improvement</a:t>
          </a:r>
          <a:r>
            <a:rPr lang="en-US"/>
            <a:t>, so that all students have </a:t>
          </a:r>
          <a:r>
            <a:rPr lang="en-US" b="1"/>
            <a:t>equitable access to effective educators</a:t>
          </a:r>
          <a:r>
            <a:rPr lang="en-US"/>
            <a:t>.</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0" presStyleCnt="1">
        <dgm:presLayoutVars>
          <dgm:chMax val="1"/>
          <dgm:bulletEnabled val="1"/>
        </dgm:presLayoutVars>
      </dgm:prSet>
      <dgm:spPr/>
    </dgm:pt>
    <dgm:pt modelId="{48523046-28B0-4CA5-BB43-DD387BCF65C6}" type="pres">
      <dgm:prSet presAssocID="{813CD3F1-0C67-4EF6-AF87-6B2D96B21023}" presName="descendantText" presStyleLbl="alignAccFollowNode1" presStyleIdx="0" presStyleCnt="1">
        <dgm:presLayoutVars>
          <dgm:bulletEnabled val="1"/>
        </dgm:presLayoutVars>
      </dgm:prSet>
      <dgm:spPr/>
    </dgm:pt>
  </dgm:ptLst>
  <dgm:cxnLst>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91C6CBC9-268F-4B70-BC7B-049DABCFB6B7}" srcId="{95D062D1-F3DC-4263-8BAD-BEAE4CA9605A}" destId="{813CD3F1-0C67-4EF6-AF87-6B2D96B21023}" srcOrd="0" destOrd="0" parTransId="{163BC360-CAB2-4FEF-A3E2-45FFFF29C155}" sibTransId="{DB4B8CDA-9818-41DB-9379-F6B8C409B128}"/>
    <dgm:cxn modelId="{037823F8-EF86-45E1-A29F-A316DB79A0B4}" type="presParOf" srcId="{BC7D68AB-5F7E-420E-AC2E-2191FA48BFDD}" destId="{7FB7B089-7F69-425B-93C1-2933BB6F0CB5}" srcOrd="0"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F2AAC2-E447-4001-A7EF-0FEA8B0B4B5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69C54AEE-417E-4445-A344-B017C2F903BC}">
      <dgm:prSet custT="1"/>
      <dgm:spPr/>
      <dgm:t>
        <a:bodyPr/>
        <a:lstStyle/>
        <a:p>
          <a:r>
            <a:rPr lang="en-US" sz="2500" b="0" i="0" dirty="0">
              <a:latin typeface="Arial" panose="020B0604020202020204" pitchFamily="34" charset="0"/>
              <a:cs typeface="Arial" panose="020B0604020202020204" pitchFamily="34" charset="0"/>
            </a:rPr>
            <a:t>1. Identify sustainable sources to braid with.</a:t>
          </a:r>
          <a:endParaRPr lang="en-US" sz="2500" dirty="0">
            <a:latin typeface="Arial" panose="020B0604020202020204" pitchFamily="34" charset="0"/>
            <a:cs typeface="Arial" panose="020B0604020202020204" pitchFamily="34" charset="0"/>
          </a:endParaRPr>
        </a:p>
      </dgm:t>
    </dgm:pt>
    <dgm:pt modelId="{9F2D3E96-98ED-499A-811D-510F1091AF0F}" type="parTrans" cxnId="{D5A47050-A0C6-4ECF-AF36-57FAE31A1ACA}">
      <dgm:prSet/>
      <dgm:spPr/>
      <dgm:t>
        <a:bodyPr/>
        <a:lstStyle/>
        <a:p>
          <a:endParaRPr lang="en-US"/>
        </a:p>
      </dgm:t>
    </dgm:pt>
    <dgm:pt modelId="{5ED2044B-ADBF-416B-BBB5-F0B680DE9DDD}" type="sibTrans" cxnId="{D5A47050-A0C6-4ECF-AF36-57FAE31A1ACA}">
      <dgm:prSet/>
      <dgm:spPr/>
      <dgm:t>
        <a:bodyPr/>
        <a:lstStyle/>
        <a:p>
          <a:endParaRPr lang="en-US"/>
        </a:p>
      </dgm:t>
    </dgm:pt>
    <dgm:pt modelId="{94FC5BE3-D5DF-46DA-AE63-C85BFEAEE991}">
      <dgm:prSet custT="1"/>
      <dgm:spPr/>
      <dgm:t>
        <a:bodyPr/>
        <a:lstStyle/>
        <a:p>
          <a:r>
            <a:rPr lang="en-US" sz="2500" b="0" i="0" dirty="0">
              <a:latin typeface="Arial" panose="020B0604020202020204" pitchFamily="34" charset="0"/>
              <a:cs typeface="Arial" panose="020B0604020202020204" pitchFamily="34" charset="0"/>
            </a:rPr>
            <a:t>2. Align with LEA budget cycles.</a:t>
          </a:r>
          <a:endParaRPr lang="en-US" sz="2500" dirty="0">
            <a:latin typeface="Arial" panose="020B0604020202020204" pitchFamily="34" charset="0"/>
            <a:cs typeface="Arial" panose="020B0604020202020204" pitchFamily="34" charset="0"/>
          </a:endParaRPr>
        </a:p>
      </dgm:t>
    </dgm:pt>
    <dgm:pt modelId="{9FF09887-EFF3-4465-A21E-B2DEBC166261}" type="parTrans" cxnId="{734045CE-B250-4427-93D7-38EADE75FBDF}">
      <dgm:prSet/>
      <dgm:spPr/>
      <dgm:t>
        <a:bodyPr/>
        <a:lstStyle/>
        <a:p>
          <a:endParaRPr lang="en-US"/>
        </a:p>
      </dgm:t>
    </dgm:pt>
    <dgm:pt modelId="{39099F4C-9408-456B-AD17-D91D4590FD77}" type="sibTrans" cxnId="{734045CE-B250-4427-93D7-38EADE75FBDF}">
      <dgm:prSet/>
      <dgm:spPr/>
      <dgm:t>
        <a:bodyPr/>
        <a:lstStyle/>
        <a:p>
          <a:endParaRPr lang="en-US"/>
        </a:p>
      </dgm:t>
    </dgm:pt>
    <dgm:pt modelId="{64EF5198-3968-4D75-A3B8-A4CD88B3D583}">
      <dgm:prSet custT="1"/>
      <dgm:spPr/>
      <dgm:t>
        <a:bodyPr/>
        <a:lstStyle/>
        <a:p>
          <a:r>
            <a:rPr lang="en-US" sz="2500" b="0" i="0" dirty="0">
              <a:latin typeface="Arial" panose="020B0604020202020204" pitchFamily="34" charset="0"/>
              <a:cs typeface="Arial" panose="020B0604020202020204" pitchFamily="34" charset="0"/>
            </a:rPr>
            <a:t>3. Reduce EPP operating costs.</a:t>
          </a:r>
          <a:endParaRPr lang="en-US" sz="2500" dirty="0">
            <a:latin typeface="Arial" panose="020B0604020202020204" pitchFamily="34" charset="0"/>
            <a:cs typeface="Arial" panose="020B0604020202020204" pitchFamily="34" charset="0"/>
          </a:endParaRPr>
        </a:p>
      </dgm:t>
    </dgm:pt>
    <dgm:pt modelId="{F1A9CBC8-736A-441A-BF3B-0E1551698C47}" type="parTrans" cxnId="{3D7CB9AA-9C8E-4BE0-8748-69591577B1FE}">
      <dgm:prSet/>
      <dgm:spPr/>
      <dgm:t>
        <a:bodyPr/>
        <a:lstStyle/>
        <a:p>
          <a:endParaRPr lang="en-US"/>
        </a:p>
      </dgm:t>
    </dgm:pt>
    <dgm:pt modelId="{C22ADBCA-DA77-4F8D-8250-2B5251C32DF3}" type="sibTrans" cxnId="{3D7CB9AA-9C8E-4BE0-8748-69591577B1FE}">
      <dgm:prSet/>
      <dgm:spPr/>
      <dgm:t>
        <a:bodyPr/>
        <a:lstStyle/>
        <a:p>
          <a:endParaRPr lang="en-US"/>
        </a:p>
      </dgm:t>
    </dgm:pt>
    <dgm:pt modelId="{5D72AF38-5073-4BD2-8B2A-A0D1656959B9}">
      <dgm:prSet custT="1"/>
      <dgm:spPr/>
      <dgm:t>
        <a:bodyPr/>
        <a:lstStyle/>
        <a:p>
          <a:r>
            <a:rPr lang="en-US" sz="2500" b="0" i="0" dirty="0">
              <a:latin typeface="Arial" panose="020B0604020202020204" pitchFamily="34" charset="0"/>
              <a:cs typeface="Arial" panose="020B0604020202020204" pitchFamily="34" charset="0"/>
            </a:rPr>
            <a:t>4. Leverage student aid (Pell, TEACH, WIOA).</a:t>
          </a:r>
          <a:endParaRPr lang="en-US" sz="2500" dirty="0">
            <a:latin typeface="Arial" panose="020B0604020202020204" pitchFamily="34" charset="0"/>
            <a:cs typeface="Arial" panose="020B0604020202020204" pitchFamily="34" charset="0"/>
          </a:endParaRPr>
        </a:p>
      </dgm:t>
    </dgm:pt>
    <dgm:pt modelId="{1B3A3169-DBA3-4D23-BB89-89DC81883422}" type="parTrans" cxnId="{9D28E8B1-4F60-49B8-9945-24618554C3CC}">
      <dgm:prSet/>
      <dgm:spPr/>
      <dgm:t>
        <a:bodyPr/>
        <a:lstStyle/>
        <a:p>
          <a:endParaRPr lang="en-US"/>
        </a:p>
      </dgm:t>
    </dgm:pt>
    <dgm:pt modelId="{CBEBE455-7126-4A17-A913-3329F16FE7FF}" type="sibTrans" cxnId="{9D28E8B1-4F60-49B8-9945-24618554C3CC}">
      <dgm:prSet/>
      <dgm:spPr/>
      <dgm:t>
        <a:bodyPr/>
        <a:lstStyle/>
        <a:p>
          <a:endParaRPr lang="en-US"/>
        </a:p>
      </dgm:t>
    </dgm:pt>
    <dgm:pt modelId="{AA44FC62-4A1A-4484-968B-B93063A8437D}">
      <dgm:prSet custT="1"/>
      <dgm:spPr/>
      <dgm:t>
        <a:bodyPr/>
        <a:lstStyle/>
        <a:p>
          <a:r>
            <a:rPr lang="en-US" sz="2500" b="0" i="0" dirty="0">
              <a:latin typeface="Arial" panose="020B0604020202020204" pitchFamily="34" charset="0"/>
              <a:cs typeface="Arial" panose="020B0604020202020204" pitchFamily="34" charset="0"/>
            </a:rPr>
            <a:t>5. Transition from one-time to recurring funds.</a:t>
          </a:r>
          <a:endParaRPr lang="en-US" sz="2500" dirty="0">
            <a:latin typeface="Arial" panose="020B0604020202020204" pitchFamily="34" charset="0"/>
            <a:cs typeface="Arial" panose="020B0604020202020204" pitchFamily="34" charset="0"/>
          </a:endParaRPr>
        </a:p>
      </dgm:t>
    </dgm:pt>
    <dgm:pt modelId="{B8859411-3EA0-479B-9887-EDA668D18614}" type="parTrans" cxnId="{A474F523-F86F-4B4E-8DEA-7D6BB9A32D58}">
      <dgm:prSet/>
      <dgm:spPr/>
      <dgm:t>
        <a:bodyPr/>
        <a:lstStyle/>
        <a:p>
          <a:endParaRPr lang="en-US"/>
        </a:p>
      </dgm:t>
    </dgm:pt>
    <dgm:pt modelId="{BFDB6A45-004E-44FC-8F76-400A71D1586E}" type="sibTrans" cxnId="{A474F523-F86F-4B4E-8DEA-7D6BB9A32D58}">
      <dgm:prSet/>
      <dgm:spPr/>
      <dgm:t>
        <a:bodyPr/>
        <a:lstStyle/>
        <a:p>
          <a:endParaRPr lang="en-US"/>
        </a:p>
      </dgm:t>
    </dgm:pt>
    <dgm:pt modelId="{2E7F97D9-E49B-463E-AE6D-8DCA3AE2B8A4}" type="pres">
      <dgm:prSet presAssocID="{E2F2AAC2-E447-4001-A7EF-0FEA8B0B4B54}" presName="linear" presStyleCnt="0">
        <dgm:presLayoutVars>
          <dgm:animLvl val="lvl"/>
          <dgm:resizeHandles val="exact"/>
        </dgm:presLayoutVars>
      </dgm:prSet>
      <dgm:spPr/>
    </dgm:pt>
    <dgm:pt modelId="{2C9E60EB-116A-456D-973E-90093F469751}" type="pres">
      <dgm:prSet presAssocID="{69C54AEE-417E-4445-A344-B017C2F903BC}" presName="parentText" presStyleLbl="node1" presStyleIdx="0" presStyleCnt="5">
        <dgm:presLayoutVars>
          <dgm:chMax val="0"/>
          <dgm:bulletEnabled val="1"/>
        </dgm:presLayoutVars>
      </dgm:prSet>
      <dgm:spPr/>
    </dgm:pt>
    <dgm:pt modelId="{B4B4518B-1D61-4D94-9F94-89E7D670EE54}" type="pres">
      <dgm:prSet presAssocID="{5ED2044B-ADBF-416B-BBB5-F0B680DE9DDD}" presName="spacer" presStyleCnt="0"/>
      <dgm:spPr/>
    </dgm:pt>
    <dgm:pt modelId="{094049E3-6828-4E33-89B0-1554314D7723}" type="pres">
      <dgm:prSet presAssocID="{94FC5BE3-D5DF-46DA-AE63-C85BFEAEE991}" presName="parentText" presStyleLbl="node1" presStyleIdx="1" presStyleCnt="5">
        <dgm:presLayoutVars>
          <dgm:chMax val="0"/>
          <dgm:bulletEnabled val="1"/>
        </dgm:presLayoutVars>
      </dgm:prSet>
      <dgm:spPr/>
    </dgm:pt>
    <dgm:pt modelId="{E79397B1-955C-4715-AD18-4D1A7B949911}" type="pres">
      <dgm:prSet presAssocID="{39099F4C-9408-456B-AD17-D91D4590FD77}" presName="spacer" presStyleCnt="0"/>
      <dgm:spPr/>
    </dgm:pt>
    <dgm:pt modelId="{6E8ABA3B-DC14-43B9-9059-A619AEBF1779}" type="pres">
      <dgm:prSet presAssocID="{64EF5198-3968-4D75-A3B8-A4CD88B3D583}" presName="parentText" presStyleLbl="node1" presStyleIdx="2" presStyleCnt="5">
        <dgm:presLayoutVars>
          <dgm:chMax val="0"/>
          <dgm:bulletEnabled val="1"/>
        </dgm:presLayoutVars>
      </dgm:prSet>
      <dgm:spPr/>
    </dgm:pt>
    <dgm:pt modelId="{A59514CB-25D0-4866-B71B-624B7520C0B2}" type="pres">
      <dgm:prSet presAssocID="{C22ADBCA-DA77-4F8D-8250-2B5251C32DF3}" presName="spacer" presStyleCnt="0"/>
      <dgm:spPr/>
    </dgm:pt>
    <dgm:pt modelId="{78C2CA92-2455-4295-A1B5-9D25208714EF}" type="pres">
      <dgm:prSet presAssocID="{5D72AF38-5073-4BD2-8B2A-A0D1656959B9}" presName="parentText" presStyleLbl="node1" presStyleIdx="3" presStyleCnt="5">
        <dgm:presLayoutVars>
          <dgm:chMax val="0"/>
          <dgm:bulletEnabled val="1"/>
        </dgm:presLayoutVars>
      </dgm:prSet>
      <dgm:spPr/>
    </dgm:pt>
    <dgm:pt modelId="{2533D6D6-54F6-41B2-B947-29D71CD77864}" type="pres">
      <dgm:prSet presAssocID="{CBEBE455-7126-4A17-A913-3329F16FE7FF}" presName="spacer" presStyleCnt="0"/>
      <dgm:spPr/>
    </dgm:pt>
    <dgm:pt modelId="{E7A9AD7A-C585-448D-AD1F-9A5D4B950796}" type="pres">
      <dgm:prSet presAssocID="{AA44FC62-4A1A-4484-968B-B93063A8437D}" presName="parentText" presStyleLbl="node1" presStyleIdx="4" presStyleCnt="5">
        <dgm:presLayoutVars>
          <dgm:chMax val="0"/>
          <dgm:bulletEnabled val="1"/>
        </dgm:presLayoutVars>
      </dgm:prSet>
      <dgm:spPr/>
    </dgm:pt>
  </dgm:ptLst>
  <dgm:cxnLst>
    <dgm:cxn modelId="{EB04890A-1296-48E5-B0EB-79483840A758}" type="presOf" srcId="{5D72AF38-5073-4BD2-8B2A-A0D1656959B9}" destId="{78C2CA92-2455-4295-A1B5-9D25208714EF}" srcOrd="0" destOrd="0" presId="urn:microsoft.com/office/officeart/2005/8/layout/vList2"/>
    <dgm:cxn modelId="{A474F523-F86F-4B4E-8DEA-7D6BB9A32D58}" srcId="{E2F2AAC2-E447-4001-A7EF-0FEA8B0B4B54}" destId="{AA44FC62-4A1A-4484-968B-B93063A8437D}" srcOrd="4" destOrd="0" parTransId="{B8859411-3EA0-479B-9887-EDA668D18614}" sibTransId="{BFDB6A45-004E-44FC-8F76-400A71D1586E}"/>
    <dgm:cxn modelId="{D5A47050-A0C6-4ECF-AF36-57FAE31A1ACA}" srcId="{E2F2AAC2-E447-4001-A7EF-0FEA8B0B4B54}" destId="{69C54AEE-417E-4445-A344-B017C2F903BC}" srcOrd="0" destOrd="0" parTransId="{9F2D3E96-98ED-499A-811D-510F1091AF0F}" sibTransId="{5ED2044B-ADBF-416B-BBB5-F0B680DE9DDD}"/>
    <dgm:cxn modelId="{DBA79785-0F7F-4D6D-8021-0DAA59C2BD45}" type="presOf" srcId="{94FC5BE3-D5DF-46DA-AE63-C85BFEAEE991}" destId="{094049E3-6828-4E33-89B0-1554314D7723}" srcOrd="0" destOrd="0" presId="urn:microsoft.com/office/officeart/2005/8/layout/vList2"/>
    <dgm:cxn modelId="{3D7CB9AA-9C8E-4BE0-8748-69591577B1FE}" srcId="{E2F2AAC2-E447-4001-A7EF-0FEA8B0B4B54}" destId="{64EF5198-3968-4D75-A3B8-A4CD88B3D583}" srcOrd="2" destOrd="0" parTransId="{F1A9CBC8-736A-441A-BF3B-0E1551698C47}" sibTransId="{C22ADBCA-DA77-4F8D-8250-2B5251C32DF3}"/>
    <dgm:cxn modelId="{9D28E8B1-4F60-49B8-9945-24618554C3CC}" srcId="{E2F2AAC2-E447-4001-A7EF-0FEA8B0B4B54}" destId="{5D72AF38-5073-4BD2-8B2A-A0D1656959B9}" srcOrd="3" destOrd="0" parTransId="{1B3A3169-DBA3-4D23-BB89-89DC81883422}" sibTransId="{CBEBE455-7126-4A17-A913-3329F16FE7FF}"/>
    <dgm:cxn modelId="{734045CE-B250-4427-93D7-38EADE75FBDF}" srcId="{E2F2AAC2-E447-4001-A7EF-0FEA8B0B4B54}" destId="{94FC5BE3-D5DF-46DA-AE63-C85BFEAEE991}" srcOrd="1" destOrd="0" parTransId="{9FF09887-EFF3-4465-A21E-B2DEBC166261}" sibTransId="{39099F4C-9408-456B-AD17-D91D4590FD77}"/>
    <dgm:cxn modelId="{157FA4CF-0317-4E44-B682-C4C5390D7A9D}" type="presOf" srcId="{64EF5198-3968-4D75-A3B8-A4CD88B3D583}" destId="{6E8ABA3B-DC14-43B9-9059-A619AEBF1779}" srcOrd="0" destOrd="0" presId="urn:microsoft.com/office/officeart/2005/8/layout/vList2"/>
    <dgm:cxn modelId="{B7046ED9-479B-41D4-AF48-3591C1C18416}" type="presOf" srcId="{69C54AEE-417E-4445-A344-B017C2F903BC}" destId="{2C9E60EB-116A-456D-973E-90093F469751}" srcOrd="0" destOrd="0" presId="urn:microsoft.com/office/officeart/2005/8/layout/vList2"/>
    <dgm:cxn modelId="{DA3B0AE5-316C-43A6-B0F3-EECDC54717A2}" type="presOf" srcId="{AA44FC62-4A1A-4484-968B-B93063A8437D}" destId="{E7A9AD7A-C585-448D-AD1F-9A5D4B950796}" srcOrd="0" destOrd="0" presId="urn:microsoft.com/office/officeart/2005/8/layout/vList2"/>
    <dgm:cxn modelId="{0FC283E7-3324-4A85-B4CD-F2B45741BEBB}" type="presOf" srcId="{E2F2AAC2-E447-4001-A7EF-0FEA8B0B4B54}" destId="{2E7F97D9-E49B-463E-AE6D-8DCA3AE2B8A4}" srcOrd="0" destOrd="0" presId="urn:microsoft.com/office/officeart/2005/8/layout/vList2"/>
    <dgm:cxn modelId="{CD7B080B-F4CA-4323-BC13-BB385BADD485}" type="presParOf" srcId="{2E7F97D9-E49B-463E-AE6D-8DCA3AE2B8A4}" destId="{2C9E60EB-116A-456D-973E-90093F469751}" srcOrd="0" destOrd="0" presId="urn:microsoft.com/office/officeart/2005/8/layout/vList2"/>
    <dgm:cxn modelId="{5950DED4-D162-4916-899A-6D42529A92B9}" type="presParOf" srcId="{2E7F97D9-E49B-463E-AE6D-8DCA3AE2B8A4}" destId="{B4B4518B-1D61-4D94-9F94-89E7D670EE54}" srcOrd="1" destOrd="0" presId="urn:microsoft.com/office/officeart/2005/8/layout/vList2"/>
    <dgm:cxn modelId="{B65A0829-F6B0-4863-8D3C-C8C12FF292A3}" type="presParOf" srcId="{2E7F97D9-E49B-463E-AE6D-8DCA3AE2B8A4}" destId="{094049E3-6828-4E33-89B0-1554314D7723}" srcOrd="2" destOrd="0" presId="urn:microsoft.com/office/officeart/2005/8/layout/vList2"/>
    <dgm:cxn modelId="{A80CDC2C-40C2-4F0C-A15A-DABC03DB5F43}" type="presParOf" srcId="{2E7F97D9-E49B-463E-AE6D-8DCA3AE2B8A4}" destId="{E79397B1-955C-4715-AD18-4D1A7B949911}" srcOrd="3" destOrd="0" presId="urn:microsoft.com/office/officeart/2005/8/layout/vList2"/>
    <dgm:cxn modelId="{B571956F-F823-46EB-8F4E-C80E42DDAC43}" type="presParOf" srcId="{2E7F97D9-E49B-463E-AE6D-8DCA3AE2B8A4}" destId="{6E8ABA3B-DC14-43B9-9059-A619AEBF1779}" srcOrd="4" destOrd="0" presId="urn:microsoft.com/office/officeart/2005/8/layout/vList2"/>
    <dgm:cxn modelId="{2D37D0B3-26C5-4F5E-906A-355C1C6BED05}" type="presParOf" srcId="{2E7F97D9-E49B-463E-AE6D-8DCA3AE2B8A4}" destId="{A59514CB-25D0-4866-B71B-624B7520C0B2}" srcOrd="5" destOrd="0" presId="urn:microsoft.com/office/officeart/2005/8/layout/vList2"/>
    <dgm:cxn modelId="{F54484EC-C692-4B51-8E96-2F82B71ACF0A}" type="presParOf" srcId="{2E7F97D9-E49B-463E-AE6D-8DCA3AE2B8A4}" destId="{78C2CA92-2455-4295-A1B5-9D25208714EF}" srcOrd="6" destOrd="0" presId="urn:microsoft.com/office/officeart/2005/8/layout/vList2"/>
    <dgm:cxn modelId="{B0D028BF-38DC-42AF-81F3-F2EFD4034D9C}" type="presParOf" srcId="{2E7F97D9-E49B-463E-AE6D-8DCA3AE2B8A4}" destId="{2533D6D6-54F6-41B2-B947-29D71CD77864}" srcOrd="7" destOrd="0" presId="urn:microsoft.com/office/officeart/2005/8/layout/vList2"/>
    <dgm:cxn modelId="{35E572B6-A6CF-42C0-80DD-53E11E3ED76F}" type="presParOf" srcId="{2E7F97D9-E49B-463E-AE6D-8DCA3AE2B8A4}" destId="{E7A9AD7A-C585-448D-AD1F-9A5D4B95079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891EC2-C722-4BC2-9F41-84DC5A96D05C}"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en-US"/>
        </a:p>
      </dgm:t>
    </dgm:pt>
    <dgm:pt modelId="{250E449A-718C-4F8D-B350-BB22B3EABD85}">
      <dgm:prSet custT="1"/>
      <dgm:spPr/>
      <dgm:t>
        <a:bodyPr/>
        <a:lstStyle/>
        <a:p>
          <a:r>
            <a:rPr lang="en-US" sz="2400" b="0" i="0" dirty="0">
              <a:latin typeface="Arial" panose="020B0604020202020204" pitchFamily="34" charset="0"/>
              <a:cs typeface="Arial" panose="020B0604020202020204" pitchFamily="34" charset="0"/>
            </a:rPr>
            <a:t>RTAP allows aspiring educators to earn while they learn through paid classroom experience and approved coursework in partnership with educator preparation providers.</a:t>
          </a:r>
          <a:endParaRPr lang="en-US" sz="2400" dirty="0">
            <a:latin typeface="Arial" panose="020B0604020202020204" pitchFamily="34" charset="0"/>
            <a:cs typeface="Arial" panose="020B0604020202020204" pitchFamily="34" charset="0"/>
          </a:endParaRPr>
        </a:p>
      </dgm:t>
    </dgm:pt>
    <dgm:pt modelId="{5E387A69-F37C-4C1C-8F86-7F68CFF0D88F}" type="parTrans" cxnId="{1D9B1549-8E33-432E-A665-208F8574068D}">
      <dgm:prSet/>
      <dgm:spPr/>
      <dgm:t>
        <a:bodyPr/>
        <a:lstStyle/>
        <a:p>
          <a:endParaRPr lang="en-US"/>
        </a:p>
      </dgm:t>
    </dgm:pt>
    <dgm:pt modelId="{2C8F3A3F-3D5C-4B2A-BA6D-5B1DCE1DB235}" type="sibTrans" cxnId="{1D9B1549-8E33-432E-A665-208F8574068D}">
      <dgm:prSet/>
      <dgm:spPr/>
      <dgm:t>
        <a:bodyPr/>
        <a:lstStyle/>
        <a:p>
          <a:endParaRPr lang="en-US"/>
        </a:p>
      </dgm:t>
    </dgm:pt>
    <dgm:pt modelId="{02CAADF7-F344-4E66-8409-52A5911572C1}">
      <dgm:prSet custT="1"/>
      <dgm:spPr/>
      <dgm:t>
        <a:bodyPr/>
        <a:lstStyle/>
        <a:p>
          <a:endParaRPr lang="en-US" sz="2400" b="1" i="0">
            <a:latin typeface="Arial" panose="020B0604020202020204" pitchFamily="34" charset="0"/>
            <a:cs typeface="Arial" panose="020B0604020202020204" pitchFamily="34" charset="0"/>
          </a:endParaRPr>
        </a:p>
        <a:p>
          <a:r>
            <a:rPr lang="en-US" sz="2400" b="1" i="0">
              <a:latin typeface="Arial" panose="020B0604020202020204" pitchFamily="34" charset="0"/>
              <a:cs typeface="Arial" panose="020B0604020202020204" pitchFamily="34" charset="0"/>
            </a:rPr>
            <a:t>Highlights:</a:t>
          </a:r>
          <a:endParaRPr lang="en-US" sz="2400" b="1" dirty="0">
            <a:latin typeface="Arial" panose="020B0604020202020204" pitchFamily="34" charset="0"/>
            <a:cs typeface="Arial" panose="020B0604020202020204" pitchFamily="34" charset="0"/>
          </a:endParaRPr>
        </a:p>
      </dgm:t>
    </dgm:pt>
    <dgm:pt modelId="{CE8E203B-A3B8-4D36-A6FD-212F1FFF551B}" type="parTrans" cxnId="{D4D5042F-4476-4D4C-A7E1-58A3D972B3E6}">
      <dgm:prSet/>
      <dgm:spPr/>
      <dgm:t>
        <a:bodyPr/>
        <a:lstStyle/>
        <a:p>
          <a:endParaRPr lang="en-US"/>
        </a:p>
      </dgm:t>
    </dgm:pt>
    <dgm:pt modelId="{EC6BF8ED-FB52-41CF-8D22-51196E420AF3}" type="sibTrans" cxnId="{D4D5042F-4476-4D4C-A7E1-58A3D972B3E6}">
      <dgm:prSet/>
      <dgm:spPr/>
      <dgm:t>
        <a:bodyPr/>
        <a:lstStyle/>
        <a:p>
          <a:endParaRPr lang="en-US"/>
        </a:p>
      </dgm:t>
    </dgm:pt>
    <dgm:pt modelId="{9C3DAB6B-79BB-4864-8256-5FB48DA09D4F}">
      <dgm:prSet custT="1"/>
      <dgm:spPr/>
      <dgm:t>
        <a:bodyPr/>
        <a:lstStyle/>
        <a:p>
          <a:r>
            <a:rPr lang="en-US" sz="2400" b="0" i="0" dirty="0">
              <a:latin typeface="Arial" panose="020B0604020202020204" pitchFamily="34" charset="0"/>
              <a:cs typeface="Arial" panose="020B0604020202020204" pitchFamily="34" charset="0"/>
            </a:rPr>
            <a:t>Sustainable funding principles</a:t>
          </a:r>
          <a:endParaRPr lang="en-US" sz="2400" dirty="0">
            <a:latin typeface="Arial" panose="020B0604020202020204" pitchFamily="34" charset="0"/>
            <a:cs typeface="Arial" panose="020B0604020202020204" pitchFamily="34" charset="0"/>
          </a:endParaRPr>
        </a:p>
      </dgm:t>
    </dgm:pt>
    <dgm:pt modelId="{A777C281-E39F-4E57-AC84-60D2CD72BBB2}" type="parTrans" cxnId="{9EE38ED3-3CAD-4702-8041-F6E3E180EA88}">
      <dgm:prSet/>
      <dgm:spPr/>
      <dgm:t>
        <a:bodyPr/>
        <a:lstStyle/>
        <a:p>
          <a:endParaRPr lang="en-US"/>
        </a:p>
      </dgm:t>
    </dgm:pt>
    <dgm:pt modelId="{0DED619F-9BEC-433E-BB88-DBD04B56E2BE}" type="sibTrans" cxnId="{9EE38ED3-3CAD-4702-8041-F6E3E180EA88}">
      <dgm:prSet/>
      <dgm:spPr/>
      <dgm:t>
        <a:bodyPr/>
        <a:lstStyle/>
        <a:p>
          <a:endParaRPr lang="en-US"/>
        </a:p>
      </dgm:t>
    </dgm:pt>
    <dgm:pt modelId="{BEEE88E0-34F9-446B-9D3B-56ED986775C1}">
      <dgm:prSet custT="1"/>
      <dgm:spPr/>
      <dgm:t>
        <a:bodyPr/>
        <a:lstStyle/>
        <a:p>
          <a:r>
            <a:rPr lang="en-US" sz="2400" b="0" i="0" dirty="0">
              <a:latin typeface="Arial" panose="020B0604020202020204" pitchFamily="34" charset="0"/>
              <a:cs typeface="Arial" panose="020B0604020202020204" pitchFamily="34" charset="0"/>
            </a:rPr>
            <a:t>Guidance for 9408-eligible districts</a:t>
          </a:r>
          <a:endParaRPr lang="en-US" sz="2600" dirty="0">
            <a:latin typeface="Arial" panose="020B0604020202020204" pitchFamily="34" charset="0"/>
            <a:cs typeface="Arial" panose="020B0604020202020204" pitchFamily="34" charset="0"/>
          </a:endParaRPr>
        </a:p>
      </dgm:t>
    </dgm:pt>
    <dgm:pt modelId="{71CB41F1-3F65-4CBC-946C-D05D8B41B180}" type="parTrans" cxnId="{407D7939-11EE-474A-99FD-EF5060F67304}">
      <dgm:prSet/>
      <dgm:spPr/>
      <dgm:t>
        <a:bodyPr/>
        <a:lstStyle/>
        <a:p>
          <a:endParaRPr lang="en-US"/>
        </a:p>
      </dgm:t>
    </dgm:pt>
    <dgm:pt modelId="{C10ED299-B280-4369-9EBA-9E0B71F71D72}" type="sibTrans" cxnId="{407D7939-11EE-474A-99FD-EF5060F67304}">
      <dgm:prSet/>
      <dgm:spPr/>
      <dgm:t>
        <a:bodyPr/>
        <a:lstStyle/>
        <a:p>
          <a:endParaRPr lang="en-US"/>
        </a:p>
      </dgm:t>
    </dgm:pt>
    <dgm:pt modelId="{A40A3A68-8D01-440B-9C97-C55972C95A45}">
      <dgm:prSet custT="1"/>
      <dgm:spPr/>
      <dgm:t>
        <a:bodyPr/>
        <a:lstStyle/>
        <a:p>
          <a:r>
            <a:rPr lang="en-US" sz="2400" b="0" i="0" dirty="0">
              <a:latin typeface="Arial" panose="020B0604020202020204" pitchFamily="34" charset="0"/>
              <a:cs typeface="Arial" panose="020B0604020202020204" pitchFamily="34" charset="0"/>
            </a:rPr>
            <a:t>RTAP grant and funding opportunities</a:t>
          </a:r>
          <a:endParaRPr lang="en-US" sz="2400" dirty="0">
            <a:latin typeface="Arial" panose="020B0604020202020204" pitchFamily="34" charset="0"/>
            <a:cs typeface="Arial" panose="020B0604020202020204" pitchFamily="34" charset="0"/>
          </a:endParaRPr>
        </a:p>
      </dgm:t>
    </dgm:pt>
    <dgm:pt modelId="{7118F748-F205-4FBF-89C2-2B761E27EBC1}" type="parTrans" cxnId="{92C462BE-985D-45B5-A261-4FE46AE89E5E}">
      <dgm:prSet/>
      <dgm:spPr/>
      <dgm:t>
        <a:bodyPr/>
        <a:lstStyle/>
        <a:p>
          <a:endParaRPr lang="en-US"/>
        </a:p>
      </dgm:t>
    </dgm:pt>
    <dgm:pt modelId="{483E8CD6-291A-4A0F-8FA0-6D788D51C923}" type="sibTrans" cxnId="{92C462BE-985D-45B5-A261-4FE46AE89E5E}">
      <dgm:prSet/>
      <dgm:spPr/>
      <dgm:t>
        <a:bodyPr/>
        <a:lstStyle/>
        <a:p>
          <a:endParaRPr lang="en-US"/>
        </a:p>
      </dgm:t>
    </dgm:pt>
    <dgm:pt modelId="{D214B14A-F503-4E18-BEDC-5FB9C245DE80}" type="pres">
      <dgm:prSet presAssocID="{E1891EC2-C722-4BC2-9F41-84DC5A96D05C}" presName="diagram" presStyleCnt="0">
        <dgm:presLayoutVars>
          <dgm:dir/>
          <dgm:resizeHandles val="exact"/>
        </dgm:presLayoutVars>
      </dgm:prSet>
      <dgm:spPr/>
    </dgm:pt>
    <dgm:pt modelId="{9646E942-6276-4DFC-858B-0C6F81789933}" type="pres">
      <dgm:prSet presAssocID="{250E449A-718C-4F8D-B350-BB22B3EABD85}" presName="node" presStyleLbl="node1" presStyleIdx="0" presStyleCnt="2">
        <dgm:presLayoutVars>
          <dgm:bulletEnabled val="1"/>
        </dgm:presLayoutVars>
      </dgm:prSet>
      <dgm:spPr/>
    </dgm:pt>
    <dgm:pt modelId="{21D2C49B-982C-4501-AFE5-9EE729709F34}" type="pres">
      <dgm:prSet presAssocID="{2C8F3A3F-3D5C-4B2A-BA6D-5B1DCE1DB235}" presName="sibTrans" presStyleCnt="0"/>
      <dgm:spPr/>
    </dgm:pt>
    <dgm:pt modelId="{281DEBC7-14F6-48E6-B2A6-6F033A3F687C}" type="pres">
      <dgm:prSet presAssocID="{02CAADF7-F344-4E66-8409-52A5911572C1}" presName="node" presStyleLbl="node1" presStyleIdx="1" presStyleCnt="2">
        <dgm:presLayoutVars>
          <dgm:bulletEnabled val="1"/>
        </dgm:presLayoutVars>
      </dgm:prSet>
      <dgm:spPr/>
    </dgm:pt>
  </dgm:ptLst>
  <dgm:cxnLst>
    <dgm:cxn modelId="{2229DF1B-9823-4636-9158-378194E523DC}" type="presOf" srcId="{250E449A-718C-4F8D-B350-BB22B3EABD85}" destId="{9646E942-6276-4DFC-858B-0C6F81789933}" srcOrd="0" destOrd="0" presId="urn:microsoft.com/office/officeart/2005/8/layout/default"/>
    <dgm:cxn modelId="{B218192A-77FE-4027-8D63-AB521EEDB336}" type="presOf" srcId="{A40A3A68-8D01-440B-9C97-C55972C95A45}" destId="{281DEBC7-14F6-48E6-B2A6-6F033A3F687C}" srcOrd="0" destOrd="1" presId="urn:microsoft.com/office/officeart/2005/8/layout/default"/>
    <dgm:cxn modelId="{D4D5042F-4476-4D4C-A7E1-58A3D972B3E6}" srcId="{E1891EC2-C722-4BC2-9F41-84DC5A96D05C}" destId="{02CAADF7-F344-4E66-8409-52A5911572C1}" srcOrd="1" destOrd="0" parTransId="{CE8E203B-A3B8-4D36-A6FD-212F1FFF551B}" sibTransId="{EC6BF8ED-FB52-41CF-8D22-51196E420AF3}"/>
    <dgm:cxn modelId="{407D7939-11EE-474A-99FD-EF5060F67304}" srcId="{02CAADF7-F344-4E66-8409-52A5911572C1}" destId="{BEEE88E0-34F9-446B-9D3B-56ED986775C1}" srcOrd="2" destOrd="0" parTransId="{71CB41F1-3F65-4CBC-946C-D05D8B41B180}" sibTransId="{C10ED299-B280-4369-9EBA-9E0B71F71D72}"/>
    <dgm:cxn modelId="{1D9B1549-8E33-432E-A665-208F8574068D}" srcId="{E1891EC2-C722-4BC2-9F41-84DC5A96D05C}" destId="{250E449A-718C-4F8D-B350-BB22B3EABD85}" srcOrd="0" destOrd="0" parTransId="{5E387A69-F37C-4C1C-8F86-7F68CFF0D88F}" sibTransId="{2C8F3A3F-3D5C-4B2A-BA6D-5B1DCE1DB235}"/>
    <dgm:cxn modelId="{F4916B74-65DD-4006-BE90-3CDC1B81A656}" type="presOf" srcId="{BEEE88E0-34F9-446B-9D3B-56ED986775C1}" destId="{281DEBC7-14F6-48E6-B2A6-6F033A3F687C}" srcOrd="0" destOrd="3" presId="urn:microsoft.com/office/officeart/2005/8/layout/default"/>
    <dgm:cxn modelId="{15F4E78C-13D4-49C3-B749-77E7BB3D5A6F}" type="presOf" srcId="{E1891EC2-C722-4BC2-9F41-84DC5A96D05C}" destId="{D214B14A-F503-4E18-BEDC-5FB9C245DE80}" srcOrd="0" destOrd="0" presId="urn:microsoft.com/office/officeart/2005/8/layout/default"/>
    <dgm:cxn modelId="{92C462BE-985D-45B5-A261-4FE46AE89E5E}" srcId="{02CAADF7-F344-4E66-8409-52A5911572C1}" destId="{A40A3A68-8D01-440B-9C97-C55972C95A45}" srcOrd="0" destOrd="0" parTransId="{7118F748-F205-4FBF-89C2-2B761E27EBC1}" sibTransId="{483E8CD6-291A-4A0F-8FA0-6D788D51C923}"/>
    <dgm:cxn modelId="{9EE38ED3-3CAD-4702-8041-F6E3E180EA88}" srcId="{02CAADF7-F344-4E66-8409-52A5911572C1}" destId="{9C3DAB6B-79BB-4864-8256-5FB48DA09D4F}" srcOrd="1" destOrd="0" parTransId="{A777C281-E39F-4E57-AC84-60D2CD72BBB2}" sibTransId="{0DED619F-9BEC-433E-BB88-DBD04B56E2BE}"/>
    <dgm:cxn modelId="{43B01ADB-E6BB-4BEB-8BB1-5C23A5327A4B}" type="presOf" srcId="{9C3DAB6B-79BB-4864-8256-5FB48DA09D4F}" destId="{281DEBC7-14F6-48E6-B2A6-6F033A3F687C}" srcOrd="0" destOrd="2" presId="urn:microsoft.com/office/officeart/2005/8/layout/default"/>
    <dgm:cxn modelId="{5C7EB4F1-79B1-48BD-9EDB-1E79623105DF}" type="presOf" srcId="{02CAADF7-F344-4E66-8409-52A5911572C1}" destId="{281DEBC7-14F6-48E6-B2A6-6F033A3F687C}" srcOrd="0" destOrd="0" presId="urn:microsoft.com/office/officeart/2005/8/layout/default"/>
    <dgm:cxn modelId="{21C7FF38-FEF1-424E-AEA6-AA990ECEDAF4}" type="presParOf" srcId="{D214B14A-F503-4E18-BEDC-5FB9C245DE80}" destId="{9646E942-6276-4DFC-858B-0C6F81789933}" srcOrd="0" destOrd="0" presId="urn:microsoft.com/office/officeart/2005/8/layout/default"/>
    <dgm:cxn modelId="{7A1B373E-2FCB-4A54-94D4-3351DF0ED89B}" type="presParOf" srcId="{D214B14A-F503-4E18-BEDC-5FB9C245DE80}" destId="{21D2C49B-982C-4501-AFE5-9EE729709F34}" srcOrd="1" destOrd="0" presId="urn:microsoft.com/office/officeart/2005/8/layout/default"/>
    <dgm:cxn modelId="{481EFA01-0318-4E39-ACD2-E343B632FA5C}" type="presParOf" srcId="{D214B14A-F503-4E18-BEDC-5FB9C245DE80}" destId="{281DEBC7-14F6-48E6-B2A6-6F033A3F687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606426-3767-460E-BA25-7F4941B40CFC}" type="doc">
      <dgm:prSet loTypeId="urn:microsoft.com/office/officeart/2005/8/layout/hierarchy1" loCatId="hierarchy" qsTypeId="urn:microsoft.com/office/officeart/2005/8/quickstyle/simple1" qsCatId="simple" csTypeId="urn:microsoft.com/office/officeart/2005/8/colors/accent1_4" csCatId="accent1" phldr="1"/>
      <dgm:spPr/>
      <dgm:t>
        <a:bodyPr/>
        <a:lstStyle/>
        <a:p>
          <a:endParaRPr lang="en-US"/>
        </a:p>
      </dgm:t>
    </dgm:pt>
    <dgm:pt modelId="{AD4CF9BF-8AC0-48CA-B078-562A94F8C166}">
      <dgm:prSet custT="1"/>
      <dgm:spPr/>
      <dgm:t>
        <a:bodyPr/>
        <a:lstStyle/>
        <a:p>
          <a:r>
            <a:rPr lang="en-US" sz="2400" b="0" i="0" dirty="0">
              <a:latin typeface="Arial" panose="020B0604020202020204" pitchFamily="34" charset="0"/>
              <a:cs typeface="Arial" panose="020B0604020202020204" pitchFamily="34" charset="0"/>
            </a:rPr>
            <a:t>Integrate apprenticeships into budgets</a:t>
          </a:r>
          <a:endParaRPr lang="en-US" sz="2400" dirty="0">
            <a:latin typeface="Arial" panose="020B0604020202020204" pitchFamily="34" charset="0"/>
            <a:cs typeface="Arial" panose="020B0604020202020204" pitchFamily="34" charset="0"/>
          </a:endParaRPr>
        </a:p>
      </dgm:t>
    </dgm:pt>
    <dgm:pt modelId="{63EA670C-0531-4244-A4D0-B45D04447F1F}" type="parTrans" cxnId="{CCDFB21D-37A9-41F4-89CD-886D041DF23B}">
      <dgm:prSet/>
      <dgm:spPr/>
      <dgm:t>
        <a:bodyPr/>
        <a:lstStyle/>
        <a:p>
          <a:endParaRPr lang="en-US"/>
        </a:p>
      </dgm:t>
    </dgm:pt>
    <dgm:pt modelId="{A7F9D3A1-183C-4ADA-910E-AAF900419271}" type="sibTrans" cxnId="{CCDFB21D-37A9-41F4-89CD-886D041DF23B}">
      <dgm:prSet/>
      <dgm:spPr/>
      <dgm:t>
        <a:bodyPr/>
        <a:lstStyle/>
        <a:p>
          <a:endParaRPr lang="en-US"/>
        </a:p>
      </dgm:t>
    </dgm:pt>
    <dgm:pt modelId="{1E752E28-D8D5-4E31-9876-C11E2C82DB5E}">
      <dgm:prSet/>
      <dgm:spPr/>
      <dgm:t>
        <a:bodyPr/>
        <a:lstStyle/>
        <a:p>
          <a:r>
            <a:rPr lang="en-US" b="0" i="0" dirty="0">
              <a:latin typeface="Arial" panose="020B0604020202020204" pitchFamily="34" charset="0"/>
              <a:cs typeface="Arial" panose="020B0604020202020204" pitchFamily="34" charset="0"/>
            </a:rPr>
            <a:t>Plan ahead for vacancies</a:t>
          </a:r>
          <a:endParaRPr lang="en-US" dirty="0">
            <a:latin typeface="Arial" panose="020B0604020202020204" pitchFamily="34" charset="0"/>
            <a:cs typeface="Arial" panose="020B0604020202020204" pitchFamily="34" charset="0"/>
          </a:endParaRPr>
        </a:p>
      </dgm:t>
    </dgm:pt>
    <dgm:pt modelId="{ACD14025-4B0F-4F17-B119-7EB7F44A37A6}" type="parTrans" cxnId="{D0119E3E-5FF5-4F0D-92BE-81BEBA605D0C}">
      <dgm:prSet/>
      <dgm:spPr/>
      <dgm:t>
        <a:bodyPr/>
        <a:lstStyle/>
        <a:p>
          <a:endParaRPr lang="en-US"/>
        </a:p>
      </dgm:t>
    </dgm:pt>
    <dgm:pt modelId="{6CE9CB84-DB5E-494D-A258-198DB0209235}" type="sibTrans" cxnId="{D0119E3E-5FF5-4F0D-92BE-81BEBA605D0C}">
      <dgm:prSet/>
      <dgm:spPr/>
      <dgm:t>
        <a:bodyPr/>
        <a:lstStyle/>
        <a:p>
          <a:endParaRPr lang="en-US"/>
        </a:p>
      </dgm:t>
    </dgm:pt>
    <dgm:pt modelId="{5CC502CB-18F6-499B-8A16-B83BFD30DE2C}">
      <dgm:prSet/>
      <dgm:spPr/>
      <dgm:t>
        <a:bodyPr/>
        <a:lstStyle/>
        <a:p>
          <a:r>
            <a:rPr lang="en-US" b="0" i="0" dirty="0">
              <a:latin typeface="Arial" panose="020B0604020202020204" pitchFamily="34" charset="0"/>
              <a:cs typeface="Arial" panose="020B0604020202020204" pitchFamily="34" charset="0"/>
            </a:rPr>
            <a:t>Leverage existing staff roles</a:t>
          </a:r>
          <a:endParaRPr lang="en-US" dirty="0">
            <a:latin typeface="Arial" panose="020B0604020202020204" pitchFamily="34" charset="0"/>
            <a:cs typeface="Arial" panose="020B0604020202020204" pitchFamily="34" charset="0"/>
          </a:endParaRPr>
        </a:p>
      </dgm:t>
    </dgm:pt>
    <dgm:pt modelId="{069D8662-F2B2-4A48-BA15-EF94A8DE0DA7}" type="parTrans" cxnId="{7123848E-ED62-42AB-B855-98E98BEE451E}">
      <dgm:prSet/>
      <dgm:spPr/>
      <dgm:t>
        <a:bodyPr/>
        <a:lstStyle/>
        <a:p>
          <a:endParaRPr lang="en-US"/>
        </a:p>
      </dgm:t>
    </dgm:pt>
    <dgm:pt modelId="{9D162DF4-6694-47FF-99FD-4847E4B4403D}" type="sibTrans" cxnId="{7123848E-ED62-42AB-B855-98E98BEE451E}">
      <dgm:prSet/>
      <dgm:spPr/>
      <dgm:t>
        <a:bodyPr/>
        <a:lstStyle/>
        <a:p>
          <a:endParaRPr lang="en-US"/>
        </a:p>
      </dgm:t>
    </dgm:pt>
    <dgm:pt modelId="{858C7B1E-6018-41F1-8AC1-4511A5D2BCA3}">
      <dgm:prSet/>
      <dgm:spPr/>
      <dgm:t>
        <a:bodyPr/>
        <a:lstStyle/>
        <a:p>
          <a:r>
            <a:rPr lang="en-US" b="0" i="0" dirty="0">
              <a:latin typeface="Arial" panose="020B0604020202020204" pitchFamily="34" charset="0"/>
              <a:cs typeface="Arial" panose="020B0604020202020204" pitchFamily="34" charset="0"/>
            </a:rPr>
            <a:t>Use unrestricted funds for coordination and support</a:t>
          </a:r>
          <a:endParaRPr lang="en-US" dirty="0">
            <a:latin typeface="Arial" panose="020B0604020202020204" pitchFamily="34" charset="0"/>
            <a:cs typeface="Arial" panose="020B0604020202020204" pitchFamily="34" charset="0"/>
          </a:endParaRPr>
        </a:p>
      </dgm:t>
    </dgm:pt>
    <dgm:pt modelId="{1555E40B-287B-44C1-9D61-438DD01A1B81}" type="parTrans" cxnId="{BD933BDC-7225-4CD5-BB32-AACA9D76FBF6}">
      <dgm:prSet/>
      <dgm:spPr/>
      <dgm:t>
        <a:bodyPr/>
        <a:lstStyle/>
        <a:p>
          <a:endParaRPr lang="en-US"/>
        </a:p>
      </dgm:t>
    </dgm:pt>
    <dgm:pt modelId="{E9452819-AC26-4004-B909-38D350550AB3}" type="sibTrans" cxnId="{BD933BDC-7225-4CD5-BB32-AACA9D76FBF6}">
      <dgm:prSet/>
      <dgm:spPr/>
      <dgm:t>
        <a:bodyPr/>
        <a:lstStyle/>
        <a:p>
          <a:endParaRPr lang="en-US"/>
        </a:p>
      </dgm:t>
    </dgm:pt>
    <dgm:pt modelId="{BAB54BBC-CE56-4344-807A-E6BDFD657402}" type="pres">
      <dgm:prSet presAssocID="{EF606426-3767-460E-BA25-7F4941B40CFC}" presName="hierChild1" presStyleCnt="0">
        <dgm:presLayoutVars>
          <dgm:chPref val="1"/>
          <dgm:dir/>
          <dgm:animOne val="branch"/>
          <dgm:animLvl val="lvl"/>
          <dgm:resizeHandles/>
        </dgm:presLayoutVars>
      </dgm:prSet>
      <dgm:spPr/>
    </dgm:pt>
    <dgm:pt modelId="{E810BDD8-2967-4FDD-BABB-1389DF13EA30}" type="pres">
      <dgm:prSet presAssocID="{AD4CF9BF-8AC0-48CA-B078-562A94F8C166}" presName="hierRoot1" presStyleCnt="0"/>
      <dgm:spPr/>
    </dgm:pt>
    <dgm:pt modelId="{26CB1AD9-9893-4B01-9F7C-4CC20F1BCEF1}" type="pres">
      <dgm:prSet presAssocID="{AD4CF9BF-8AC0-48CA-B078-562A94F8C166}" presName="composite" presStyleCnt="0"/>
      <dgm:spPr/>
    </dgm:pt>
    <dgm:pt modelId="{36C321AB-4789-4490-8F53-9643CFD793F3}" type="pres">
      <dgm:prSet presAssocID="{AD4CF9BF-8AC0-48CA-B078-562A94F8C166}" presName="background" presStyleLbl="node0" presStyleIdx="0" presStyleCnt="4"/>
      <dgm:spPr/>
    </dgm:pt>
    <dgm:pt modelId="{1D439B88-0801-411A-9033-70A7613F3470}" type="pres">
      <dgm:prSet presAssocID="{AD4CF9BF-8AC0-48CA-B078-562A94F8C166}" presName="text" presStyleLbl="fgAcc0" presStyleIdx="0" presStyleCnt="4">
        <dgm:presLayoutVars>
          <dgm:chPref val="3"/>
        </dgm:presLayoutVars>
      </dgm:prSet>
      <dgm:spPr/>
    </dgm:pt>
    <dgm:pt modelId="{B9097CC7-0469-496E-BB92-B187E0A5303A}" type="pres">
      <dgm:prSet presAssocID="{AD4CF9BF-8AC0-48CA-B078-562A94F8C166}" presName="hierChild2" presStyleCnt="0"/>
      <dgm:spPr/>
    </dgm:pt>
    <dgm:pt modelId="{B4F1EC0D-0F9C-4820-A589-1A671DB8520F}" type="pres">
      <dgm:prSet presAssocID="{1E752E28-D8D5-4E31-9876-C11E2C82DB5E}" presName="hierRoot1" presStyleCnt="0"/>
      <dgm:spPr/>
    </dgm:pt>
    <dgm:pt modelId="{C0F3E761-4479-4BD3-A800-C6967217A06C}" type="pres">
      <dgm:prSet presAssocID="{1E752E28-D8D5-4E31-9876-C11E2C82DB5E}" presName="composite" presStyleCnt="0"/>
      <dgm:spPr/>
    </dgm:pt>
    <dgm:pt modelId="{2D14E45A-4EE9-499C-BEC1-18C67B206B54}" type="pres">
      <dgm:prSet presAssocID="{1E752E28-D8D5-4E31-9876-C11E2C82DB5E}" presName="background" presStyleLbl="node0" presStyleIdx="1" presStyleCnt="4"/>
      <dgm:spPr/>
    </dgm:pt>
    <dgm:pt modelId="{999C980E-0512-4B80-8444-94B6D9539CB8}" type="pres">
      <dgm:prSet presAssocID="{1E752E28-D8D5-4E31-9876-C11E2C82DB5E}" presName="text" presStyleLbl="fgAcc0" presStyleIdx="1" presStyleCnt="4">
        <dgm:presLayoutVars>
          <dgm:chPref val="3"/>
        </dgm:presLayoutVars>
      </dgm:prSet>
      <dgm:spPr/>
    </dgm:pt>
    <dgm:pt modelId="{0319E7DC-018E-44C5-BC54-E79D5AF94ABC}" type="pres">
      <dgm:prSet presAssocID="{1E752E28-D8D5-4E31-9876-C11E2C82DB5E}" presName="hierChild2" presStyleCnt="0"/>
      <dgm:spPr/>
    </dgm:pt>
    <dgm:pt modelId="{4E55F613-E517-4D6F-B889-BAF934BBCEF5}" type="pres">
      <dgm:prSet presAssocID="{5CC502CB-18F6-499B-8A16-B83BFD30DE2C}" presName="hierRoot1" presStyleCnt="0"/>
      <dgm:spPr/>
    </dgm:pt>
    <dgm:pt modelId="{D35122AB-4E35-48FD-89CD-D25523AC5248}" type="pres">
      <dgm:prSet presAssocID="{5CC502CB-18F6-499B-8A16-B83BFD30DE2C}" presName="composite" presStyleCnt="0"/>
      <dgm:spPr/>
    </dgm:pt>
    <dgm:pt modelId="{02D3DD07-62F4-4AB0-BBF6-B5DFA2527BB1}" type="pres">
      <dgm:prSet presAssocID="{5CC502CB-18F6-499B-8A16-B83BFD30DE2C}" presName="background" presStyleLbl="node0" presStyleIdx="2" presStyleCnt="4"/>
      <dgm:spPr/>
    </dgm:pt>
    <dgm:pt modelId="{35C802CA-75EE-48EF-A6D4-0CEFEE540D6A}" type="pres">
      <dgm:prSet presAssocID="{5CC502CB-18F6-499B-8A16-B83BFD30DE2C}" presName="text" presStyleLbl="fgAcc0" presStyleIdx="2" presStyleCnt="4">
        <dgm:presLayoutVars>
          <dgm:chPref val="3"/>
        </dgm:presLayoutVars>
      </dgm:prSet>
      <dgm:spPr/>
    </dgm:pt>
    <dgm:pt modelId="{933F177A-AD86-4FC8-891E-170B3B4562A3}" type="pres">
      <dgm:prSet presAssocID="{5CC502CB-18F6-499B-8A16-B83BFD30DE2C}" presName="hierChild2" presStyleCnt="0"/>
      <dgm:spPr/>
    </dgm:pt>
    <dgm:pt modelId="{9A5BA7D8-A19E-4DA1-A20A-41FCF7E548C6}" type="pres">
      <dgm:prSet presAssocID="{858C7B1E-6018-41F1-8AC1-4511A5D2BCA3}" presName="hierRoot1" presStyleCnt="0"/>
      <dgm:spPr/>
    </dgm:pt>
    <dgm:pt modelId="{67A268F1-6CCC-4DBC-9A3E-FB5754224784}" type="pres">
      <dgm:prSet presAssocID="{858C7B1E-6018-41F1-8AC1-4511A5D2BCA3}" presName="composite" presStyleCnt="0"/>
      <dgm:spPr/>
    </dgm:pt>
    <dgm:pt modelId="{CF1550D0-CB74-43BD-9B08-4F3FC407BDC4}" type="pres">
      <dgm:prSet presAssocID="{858C7B1E-6018-41F1-8AC1-4511A5D2BCA3}" presName="background" presStyleLbl="node0" presStyleIdx="3" presStyleCnt="4"/>
      <dgm:spPr/>
    </dgm:pt>
    <dgm:pt modelId="{606F9942-2703-4C3F-B03F-65794899DC40}" type="pres">
      <dgm:prSet presAssocID="{858C7B1E-6018-41F1-8AC1-4511A5D2BCA3}" presName="text" presStyleLbl="fgAcc0" presStyleIdx="3" presStyleCnt="4">
        <dgm:presLayoutVars>
          <dgm:chPref val="3"/>
        </dgm:presLayoutVars>
      </dgm:prSet>
      <dgm:spPr/>
    </dgm:pt>
    <dgm:pt modelId="{BF03C58A-C4DF-487E-AF69-F1CE1783F5EA}" type="pres">
      <dgm:prSet presAssocID="{858C7B1E-6018-41F1-8AC1-4511A5D2BCA3}" presName="hierChild2" presStyleCnt="0"/>
      <dgm:spPr/>
    </dgm:pt>
  </dgm:ptLst>
  <dgm:cxnLst>
    <dgm:cxn modelId="{689B3A0C-43D9-41A4-8283-82085C9453C1}" type="presOf" srcId="{5CC502CB-18F6-499B-8A16-B83BFD30DE2C}" destId="{35C802CA-75EE-48EF-A6D4-0CEFEE540D6A}" srcOrd="0" destOrd="0" presId="urn:microsoft.com/office/officeart/2005/8/layout/hierarchy1"/>
    <dgm:cxn modelId="{CCDFB21D-37A9-41F4-89CD-886D041DF23B}" srcId="{EF606426-3767-460E-BA25-7F4941B40CFC}" destId="{AD4CF9BF-8AC0-48CA-B078-562A94F8C166}" srcOrd="0" destOrd="0" parTransId="{63EA670C-0531-4244-A4D0-B45D04447F1F}" sibTransId="{A7F9D3A1-183C-4ADA-910E-AAF900419271}"/>
    <dgm:cxn modelId="{67743221-8480-4AC5-BE84-E08CBAB3BFFE}" type="presOf" srcId="{1E752E28-D8D5-4E31-9876-C11E2C82DB5E}" destId="{999C980E-0512-4B80-8444-94B6D9539CB8}" srcOrd="0" destOrd="0" presId="urn:microsoft.com/office/officeart/2005/8/layout/hierarchy1"/>
    <dgm:cxn modelId="{D0119E3E-5FF5-4F0D-92BE-81BEBA605D0C}" srcId="{EF606426-3767-460E-BA25-7F4941B40CFC}" destId="{1E752E28-D8D5-4E31-9876-C11E2C82DB5E}" srcOrd="1" destOrd="0" parTransId="{ACD14025-4B0F-4F17-B119-7EB7F44A37A6}" sibTransId="{6CE9CB84-DB5E-494D-A258-198DB0209235}"/>
    <dgm:cxn modelId="{7123848E-ED62-42AB-B855-98E98BEE451E}" srcId="{EF606426-3767-460E-BA25-7F4941B40CFC}" destId="{5CC502CB-18F6-499B-8A16-B83BFD30DE2C}" srcOrd="2" destOrd="0" parTransId="{069D8662-F2B2-4A48-BA15-EF94A8DE0DA7}" sibTransId="{9D162DF4-6694-47FF-99FD-4847E4B4403D}"/>
    <dgm:cxn modelId="{C8EF6FB2-6498-4D9F-8ED9-6A3EC50FB366}" type="presOf" srcId="{EF606426-3767-460E-BA25-7F4941B40CFC}" destId="{BAB54BBC-CE56-4344-807A-E6BDFD657402}" srcOrd="0" destOrd="0" presId="urn:microsoft.com/office/officeart/2005/8/layout/hierarchy1"/>
    <dgm:cxn modelId="{4DBF94C3-D649-471F-B7CA-EB5396A2A7B3}" type="presOf" srcId="{AD4CF9BF-8AC0-48CA-B078-562A94F8C166}" destId="{1D439B88-0801-411A-9033-70A7613F3470}" srcOrd="0" destOrd="0" presId="urn:microsoft.com/office/officeart/2005/8/layout/hierarchy1"/>
    <dgm:cxn modelId="{BD933BDC-7225-4CD5-BB32-AACA9D76FBF6}" srcId="{EF606426-3767-460E-BA25-7F4941B40CFC}" destId="{858C7B1E-6018-41F1-8AC1-4511A5D2BCA3}" srcOrd="3" destOrd="0" parTransId="{1555E40B-287B-44C1-9D61-438DD01A1B81}" sibTransId="{E9452819-AC26-4004-B909-38D350550AB3}"/>
    <dgm:cxn modelId="{D4D56BEC-7261-45C7-BDC4-D58323844567}" type="presOf" srcId="{858C7B1E-6018-41F1-8AC1-4511A5D2BCA3}" destId="{606F9942-2703-4C3F-B03F-65794899DC40}" srcOrd="0" destOrd="0" presId="urn:microsoft.com/office/officeart/2005/8/layout/hierarchy1"/>
    <dgm:cxn modelId="{6AE3434F-5F1D-407C-9E00-C8707C0C6A6A}" type="presParOf" srcId="{BAB54BBC-CE56-4344-807A-E6BDFD657402}" destId="{E810BDD8-2967-4FDD-BABB-1389DF13EA30}" srcOrd="0" destOrd="0" presId="urn:microsoft.com/office/officeart/2005/8/layout/hierarchy1"/>
    <dgm:cxn modelId="{FCAB3092-E09B-482A-86D9-7EE907D83709}" type="presParOf" srcId="{E810BDD8-2967-4FDD-BABB-1389DF13EA30}" destId="{26CB1AD9-9893-4B01-9F7C-4CC20F1BCEF1}" srcOrd="0" destOrd="0" presId="urn:microsoft.com/office/officeart/2005/8/layout/hierarchy1"/>
    <dgm:cxn modelId="{4EAB8989-9D76-4196-B57A-421FCCCADA87}" type="presParOf" srcId="{26CB1AD9-9893-4B01-9F7C-4CC20F1BCEF1}" destId="{36C321AB-4789-4490-8F53-9643CFD793F3}" srcOrd="0" destOrd="0" presId="urn:microsoft.com/office/officeart/2005/8/layout/hierarchy1"/>
    <dgm:cxn modelId="{0EFFFCEE-39E4-485F-8BAE-767C6DD28627}" type="presParOf" srcId="{26CB1AD9-9893-4B01-9F7C-4CC20F1BCEF1}" destId="{1D439B88-0801-411A-9033-70A7613F3470}" srcOrd="1" destOrd="0" presId="urn:microsoft.com/office/officeart/2005/8/layout/hierarchy1"/>
    <dgm:cxn modelId="{70E78F4A-99A1-456F-BFF2-D9065E221E98}" type="presParOf" srcId="{E810BDD8-2967-4FDD-BABB-1389DF13EA30}" destId="{B9097CC7-0469-496E-BB92-B187E0A5303A}" srcOrd="1" destOrd="0" presId="urn:microsoft.com/office/officeart/2005/8/layout/hierarchy1"/>
    <dgm:cxn modelId="{25B21E64-CDD4-4EEE-8A4F-A913F8767452}" type="presParOf" srcId="{BAB54BBC-CE56-4344-807A-E6BDFD657402}" destId="{B4F1EC0D-0F9C-4820-A589-1A671DB8520F}" srcOrd="1" destOrd="0" presId="urn:microsoft.com/office/officeart/2005/8/layout/hierarchy1"/>
    <dgm:cxn modelId="{64E08D91-7D5B-4CBA-B3C4-E902D68AB1BE}" type="presParOf" srcId="{B4F1EC0D-0F9C-4820-A589-1A671DB8520F}" destId="{C0F3E761-4479-4BD3-A800-C6967217A06C}" srcOrd="0" destOrd="0" presId="urn:microsoft.com/office/officeart/2005/8/layout/hierarchy1"/>
    <dgm:cxn modelId="{DD255D87-DFF9-48FA-930F-E134A9C817D1}" type="presParOf" srcId="{C0F3E761-4479-4BD3-A800-C6967217A06C}" destId="{2D14E45A-4EE9-499C-BEC1-18C67B206B54}" srcOrd="0" destOrd="0" presId="urn:microsoft.com/office/officeart/2005/8/layout/hierarchy1"/>
    <dgm:cxn modelId="{AFD6642E-67F6-4E3C-A315-73FF7489F1D8}" type="presParOf" srcId="{C0F3E761-4479-4BD3-A800-C6967217A06C}" destId="{999C980E-0512-4B80-8444-94B6D9539CB8}" srcOrd="1" destOrd="0" presId="urn:microsoft.com/office/officeart/2005/8/layout/hierarchy1"/>
    <dgm:cxn modelId="{EC99DAF6-4F16-49AC-B11F-E2C03DD43358}" type="presParOf" srcId="{B4F1EC0D-0F9C-4820-A589-1A671DB8520F}" destId="{0319E7DC-018E-44C5-BC54-E79D5AF94ABC}" srcOrd="1" destOrd="0" presId="urn:microsoft.com/office/officeart/2005/8/layout/hierarchy1"/>
    <dgm:cxn modelId="{014F062B-0852-49F9-8BB7-494176EB95CB}" type="presParOf" srcId="{BAB54BBC-CE56-4344-807A-E6BDFD657402}" destId="{4E55F613-E517-4D6F-B889-BAF934BBCEF5}" srcOrd="2" destOrd="0" presId="urn:microsoft.com/office/officeart/2005/8/layout/hierarchy1"/>
    <dgm:cxn modelId="{B55288F2-F5C2-471A-8E43-10A0740EB404}" type="presParOf" srcId="{4E55F613-E517-4D6F-B889-BAF934BBCEF5}" destId="{D35122AB-4E35-48FD-89CD-D25523AC5248}" srcOrd="0" destOrd="0" presId="urn:microsoft.com/office/officeart/2005/8/layout/hierarchy1"/>
    <dgm:cxn modelId="{0BAD1B60-B429-46E6-A0BC-7721A9302485}" type="presParOf" srcId="{D35122AB-4E35-48FD-89CD-D25523AC5248}" destId="{02D3DD07-62F4-4AB0-BBF6-B5DFA2527BB1}" srcOrd="0" destOrd="0" presId="urn:microsoft.com/office/officeart/2005/8/layout/hierarchy1"/>
    <dgm:cxn modelId="{F1A92955-4F7F-4A58-9F78-8D73258EE281}" type="presParOf" srcId="{D35122AB-4E35-48FD-89CD-D25523AC5248}" destId="{35C802CA-75EE-48EF-A6D4-0CEFEE540D6A}" srcOrd="1" destOrd="0" presId="urn:microsoft.com/office/officeart/2005/8/layout/hierarchy1"/>
    <dgm:cxn modelId="{ECCD211B-FC96-4D8A-898E-2F4CF3370153}" type="presParOf" srcId="{4E55F613-E517-4D6F-B889-BAF934BBCEF5}" destId="{933F177A-AD86-4FC8-891E-170B3B4562A3}" srcOrd="1" destOrd="0" presId="urn:microsoft.com/office/officeart/2005/8/layout/hierarchy1"/>
    <dgm:cxn modelId="{C0606F7D-8498-4E39-9A7A-672DD86E06F7}" type="presParOf" srcId="{BAB54BBC-CE56-4344-807A-E6BDFD657402}" destId="{9A5BA7D8-A19E-4DA1-A20A-41FCF7E548C6}" srcOrd="3" destOrd="0" presId="urn:microsoft.com/office/officeart/2005/8/layout/hierarchy1"/>
    <dgm:cxn modelId="{01B273D6-6711-478D-AD45-F70DE0226C88}" type="presParOf" srcId="{9A5BA7D8-A19E-4DA1-A20A-41FCF7E548C6}" destId="{67A268F1-6CCC-4DBC-9A3E-FB5754224784}" srcOrd="0" destOrd="0" presId="urn:microsoft.com/office/officeart/2005/8/layout/hierarchy1"/>
    <dgm:cxn modelId="{6F2F0B4C-81EE-4F53-8699-794EA2A563D1}" type="presParOf" srcId="{67A268F1-6CCC-4DBC-9A3E-FB5754224784}" destId="{CF1550D0-CB74-43BD-9B08-4F3FC407BDC4}" srcOrd="0" destOrd="0" presId="urn:microsoft.com/office/officeart/2005/8/layout/hierarchy1"/>
    <dgm:cxn modelId="{E111019E-0C83-4A1B-8733-4EBF6C9EEB1C}" type="presParOf" srcId="{67A268F1-6CCC-4DBC-9A3E-FB5754224784}" destId="{606F9942-2703-4C3F-B03F-65794899DC40}" srcOrd="1" destOrd="0" presId="urn:microsoft.com/office/officeart/2005/8/layout/hierarchy1"/>
    <dgm:cxn modelId="{BA58595F-FB60-46CF-9C4C-B1D1A8A75C4E}" type="presParOf" srcId="{9A5BA7D8-A19E-4DA1-A20A-41FCF7E548C6}" destId="{BF03C58A-C4DF-487E-AF69-F1CE1783F5E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606426-3767-460E-BA25-7F4941B40CFC}" type="doc">
      <dgm:prSet loTypeId="urn:microsoft.com/office/officeart/2005/8/layout/hierarchy1" loCatId="hierarchy" qsTypeId="urn:microsoft.com/office/officeart/2005/8/quickstyle/simple1" qsCatId="simple" csTypeId="urn:microsoft.com/office/officeart/2005/8/colors/accent1_4" csCatId="accent1" phldr="1"/>
      <dgm:spPr/>
      <dgm:t>
        <a:bodyPr/>
        <a:lstStyle/>
        <a:p>
          <a:endParaRPr lang="en-US"/>
        </a:p>
      </dgm:t>
    </dgm:pt>
    <dgm:pt modelId="{AD4CF9BF-8AC0-48CA-B078-562A94F8C166}">
      <dgm:prSet custT="1"/>
      <dgm:spPr/>
      <dgm:t>
        <a:bodyPr/>
        <a:lstStyle/>
        <a:p>
          <a:r>
            <a:rPr lang="en-US" sz="2400" dirty="0"/>
            <a:t>Pell Grants, TEACH Grants, WIOA, </a:t>
          </a:r>
          <a:r>
            <a:rPr lang="en-US" sz="2400" b="0" i="0" u="none" strike="noStrike" cap="none" dirty="0">
              <a:solidFill>
                <a:schemeClr val="dk1"/>
              </a:solidFill>
              <a:latin typeface="Helvetica Neue"/>
              <a:ea typeface="Helvetica Neue"/>
              <a:cs typeface="Helvetica Neue"/>
              <a:sym typeface="Helvetica Neue"/>
            </a:rPr>
            <a:t>and negotiating university level aid caps</a:t>
          </a:r>
          <a:endParaRPr lang="en-US" sz="2400" dirty="0">
            <a:latin typeface="Arial" panose="020B0604020202020204" pitchFamily="34" charset="0"/>
            <a:cs typeface="Arial" panose="020B0604020202020204" pitchFamily="34" charset="0"/>
          </a:endParaRPr>
        </a:p>
      </dgm:t>
    </dgm:pt>
    <dgm:pt modelId="{63EA670C-0531-4244-A4D0-B45D04447F1F}" type="parTrans" cxnId="{CCDFB21D-37A9-41F4-89CD-886D041DF23B}">
      <dgm:prSet/>
      <dgm:spPr/>
      <dgm:t>
        <a:bodyPr/>
        <a:lstStyle/>
        <a:p>
          <a:endParaRPr lang="en-US"/>
        </a:p>
      </dgm:t>
    </dgm:pt>
    <dgm:pt modelId="{A7F9D3A1-183C-4ADA-910E-AAF900419271}" type="sibTrans" cxnId="{CCDFB21D-37A9-41F4-89CD-886D041DF23B}">
      <dgm:prSet/>
      <dgm:spPr/>
      <dgm:t>
        <a:bodyPr/>
        <a:lstStyle/>
        <a:p>
          <a:endParaRPr lang="en-US"/>
        </a:p>
      </dgm:t>
    </dgm:pt>
    <dgm:pt modelId="{6BFCC025-532E-4112-973B-A58ED48EA3C0}">
      <dgm:prSet/>
      <dgm:spPr/>
      <dgm:t>
        <a:bodyPr/>
        <a:lstStyle/>
        <a:p>
          <a:r>
            <a:rPr lang="en-US" dirty="0"/>
            <a:t>Supports low-income, unemployed, and transitioning workers</a:t>
          </a:r>
        </a:p>
      </dgm:t>
    </dgm:pt>
    <dgm:pt modelId="{BE6FB5B1-995E-4342-A076-30D5BAD421B2}" type="parTrans" cxnId="{2C7445BA-A137-433A-9A48-8B6E6241FE22}">
      <dgm:prSet/>
      <dgm:spPr/>
      <dgm:t>
        <a:bodyPr/>
        <a:lstStyle/>
        <a:p>
          <a:endParaRPr lang="en-US"/>
        </a:p>
      </dgm:t>
    </dgm:pt>
    <dgm:pt modelId="{4E0A5B7F-9CE8-4697-AD29-7E951179277C}" type="sibTrans" cxnId="{2C7445BA-A137-433A-9A48-8B6E6241FE22}">
      <dgm:prSet/>
      <dgm:spPr/>
      <dgm:t>
        <a:bodyPr/>
        <a:lstStyle/>
        <a:p>
          <a:endParaRPr lang="en-US"/>
        </a:p>
      </dgm:t>
    </dgm:pt>
    <dgm:pt modelId="{6D973463-8FC7-4DC9-A69D-86E77AE8D6FB}">
      <dgm:prSet/>
      <dgm:spPr/>
      <dgm:t>
        <a:bodyPr/>
        <a:lstStyle/>
        <a:p>
          <a:r>
            <a:rPr lang="en-US" dirty="0"/>
            <a:t>Reduces costs for apprentices and districts</a:t>
          </a:r>
        </a:p>
      </dgm:t>
    </dgm:pt>
    <dgm:pt modelId="{1C5B5D15-E76C-4373-A152-9B943162A018}" type="parTrans" cxnId="{263118D1-406D-489A-942C-1A2FA5B63EDF}">
      <dgm:prSet/>
      <dgm:spPr/>
      <dgm:t>
        <a:bodyPr/>
        <a:lstStyle/>
        <a:p>
          <a:endParaRPr lang="en-US"/>
        </a:p>
      </dgm:t>
    </dgm:pt>
    <dgm:pt modelId="{C960C5E0-750A-4648-852D-E0EC73D53995}" type="sibTrans" cxnId="{263118D1-406D-489A-942C-1A2FA5B63EDF}">
      <dgm:prSet/>
      <dgm:spPr/>
      <dgm:t>
        <a:bodyPr/>
        <a:lstStyle/>
        <a:p>
          <a:endParaRPr lang="en-US"/>
        </a:p>
      </dgm:t>
    </dgm:pt>
    <dgm:pt modelId="{BAB54BBC-CE56-4344-807A-E6BDFD657402}" type="pres">
      <dgm:prSet presAssocID="{EF606426-3767-460E-BA25-7F4941B40CFC}" presName="hierChild1" presStyleCnt="0">
        <dgm:presLayoutVars>
          <dgm:chPref val="1"/>
          <dgm:dir/>
          <dgm:animOne val="branch"/>
          <dgm:animLvl val="lvl"/>
          <dgm:resizeHandles/>
        </dgm:presLayoutVars>
      </dgm:prSet>
      <dgm:spPr/>
    </dgm:pt>
    <dgm:pt modelId="{E810BDD8-2967-4FDD-BABB-1389DF13EA30}" type="pres">
      <dgm:prSet presAssocID="{AD4CF9BF-8AC0-48CA-B078-562A94F8C166}" presName="hierRoot1" presStyleCnt="0"/>
      <dgm:spPr/>
    </dgm:pt>
    <dgm:pt modelId="{26CB1AD9-9893-4B01-9F7C-4CC20F1BCEF1}" type="pres">
      <dgm:prSet presAssocID="{AD4CF9BF-8AC0-48CA-B078-562A94F8C166}" presName="composite" presStyleCnt="0"/>
      <dgm:spPr/>
    </dgm:pt>
    <dgm:pt modelId="{36C321AB-4789-4490-8F53-9643CFD793F3}" type="pres">
      <dgm:prSet presAssocID="{AD4CF9BF-8AC0-48CA-B078-562A94F8C166}" presName="background" presStyleLbl="node0" presStyleIdx="0" presStyleCnt="3"/>
      <dgm:spPr/>
    </dgm:pt>
    <dgm:pt modelId="{1D439B88-0801-411A-9033-70A7613F3470}" type="pres">
      <dgm:prSet presAssocID="{AD4CF9BF-8AC0-48CA-B078-562A94F8C166}" presName="text" presStyleLbl="fgAcc0" presStyleIdx="0" presStyleCnt="3">
        <dgm:presLayoutVars>
          <dgm:chPref val="3"/>
        </dgm:presLayoutVars>
      </dgm:prSet>
      <dgm:spPr/>
    </dgm:pt>
    <dgm:pt modelId="{B9097CC7-0469-496E-BB92-B187E0A5303A}" type="pres">
      <dgm:prSet presAssocID="{AD4CF9BF-8AC0-48CA-B078-562A94F8C166}" presName="hierChild2" presStyleCnt="0"/>
      <dgm:spPr/>
    </dgm:pt>
    <dgm:pt modelId="{E6888587-CB51-41DC-BD86-E2E051FF023C}" type="pres">
      <dgm:prSet presAssocID="{6BFCC025-532E-4112-973B-A58ED48EA3C0}" presName="hierRoot1" presStyleCnt="0"/>
      <dgm:spPr/>
    </dgm:pt>
    <dgm:pt modelId="{55C5C52D-8382-4664-88F4-94B6B3FBE5AF}" type="pres">
      <dgm:prSet presAssocID="{6BFCC025-532E-4112-973B-A58ED48EA3C0}" presName="composite" presStyleCnt="0"/>
      <dgm:spPr/>
    </dgm:pt>
    <dgm:pt modelId="{C8972544-FC3F-4FF2-AA04-31E887E051FB}" type="pres">
      <dgm:prSet presAssocID="{6BFCC025-532E-4112-973B-A58ED48EA3C0}" presName="background" presStyleLbl="node0" presStyleIdx="1" presStyleCnt="3"/>
      <dgm:spPr/>
    </dgm:pt>
    <dgm:pt modelId="{593B8591-5DA0-4650-9B06-D5282CEAA9A5}" type="pres">
      <dgm:prSet presAssocID="{6BFCC025-532E-4112-973B-A58ED48EA3C0}" presName="text" presStyleLbl="fgAcc0" presStyleIdx="1" presStyleCnt="3">
        <dgm:presLayoutVars>
          <dgm:chPref val="3"/>
        </dgm:presLayoutVars>
      </dgm:prSet>
      <dgm:spPr/>
    </dgm:pt>
    <dgm:pt modelId="{164DCB70-B1B0-4B35-884C-54E443E93089}" type="pres">
      <dgm:prSet presAssocID="{6BFCC025-532E-4112-973B-A58ED48EA3C0}" presName="hierChild2" presStyleCnt="0"/>
      <dgm:spPr/>
    </dgm:pt>
    <dgm:pt modelId="{99659BF1-374E-41B2-86B8-C86FB81F88FA}" type="pres">
      <dgm:prSet presAssocID="{6D973463-8FC7-4DC9-A69D-86E77AE8D6FB}" presName="hierRoot1" presStyleCnt="0"/>
      <dgm:spPr/>
    </dgm:pt>
    <dgm:pt modelId="{895FABC3-38F9-47ED-893F-15E96D7E6C95}" type="pres">
      <dgm:prSet presAssocID="{6D973463-8FC7-4DC9-A69D-86E77AE8D6FB}" presName="composite" presStyleCnt="0"/>
      <dgm:spPr/>
    </dgm:pt>
    <dgm:pt modelId="{FE3B8CA0-2DF0-4FE2-959F-23D06AF7B48F}" type="pres">
      <dgm:prSet presAssocID="{6D973463-8FC7-4DC9-A69D-86E77AE8D6FB}" presName="background" presStyleLbl="node0" presStyleIdx="2" presStyleCnt="3"/>
      <dgm:spPr/>
    </dgm:pt>
    <dgm:pt modelId="{D4DB7BEC-ADDB-48BD-91D5-3650DDD8A490}" type="pres">
      <dgm:prSet presAssocID="{6D973463-8FC7-4DC9-A69D-86E77AE8D6FB}" presName="text" presStyleLbl="fgAcc0" presStyleIdx="2" presStyleCnt="3">
        <dgm:presLayoutVars>
          <dgm:chPref val="3"/>
        </dgm:presLayoutVars>
      </dgm:prSet>
      <dgm:spPr/>
    </dgm:pt>
    <dgm:pt modelId="{22D6B9A4-213D-4F00-A5C9-EA265CE8A205}" type="pres">
      <dgm:prSet presAssocID="{6D973463-8FC7-4DC9-A69D-86E77AE8D6FB}" presName="hierChild2" presStyleCnt="0"/>
      <dgm:spPr/>
    </dgm:pt>
  </dgm:ptLst>
  <dgm:cxnLst>
    <dgm:cxn modelId="{CCDFB21D-37A9-41F4-89CD-886D041DF23B}" srcId="{EF606426-3767-460E-BA25-7F4941B40CFC}" destId="{AD4CF9BF-8AC0-48CA-B078-562A94F8C166}" srcOrd="0" destOrd="0" parTransId="{63EA670C-0531-4244-A4D0-B45D04447F1F}" sibTransId="{A7F9D3A1-183C-4ADA-910E-AAF900419271}"/>
    <dgm:cxn modelId="{C8EF6FB2-6498-4D9F-8ED9-6A3EC50FB366}" type="presOf" srcId="{EF606426-3767-460E-BA25-7F4941B40CFC}" destId="{BAB54BBC-CE56-4344-807A-E6BDFD657402}" srcOrd="0" destOrd="0" presId="urn:microsoft.com/office/officeart/2005/8/layout/hierarchy1"/>
    <dgm:cxn modelId="{2C7445BA-A137-433A-9A48-8B6E6241FE22}" srcId="{EF606426-3767-460E-BA25-7F4941B40CFC}" destId="{6BFCC025-532E-4112-973B-A58ED48EA3C0}" srcOrd="1" destOrd="0" parTransId="{BE6FB5B1-995E-4342-A076-30D5BAD421B2}" sibTransId="{4E0A5B7F-9CE8-4697-AD29-7E951179277C}"/>
    <dgm:cxn modelId="{4DBF94C3-D649-471F-B7CA-EB5396A2A7B3}" type="presOf" srcId="{AD4CF9BF-8AC0-48CA-B078-562A94F8C166}" destId="{1D439B88-0801-411A-9033-70A7613F3470}" srcOrd="0" destOrd="0" presId="urn:microsoft.com/office/officeart/2005/8/layout/hierarchy1"/>
    <dgm:cxn modelId="{263118D1-406D-489A-942C-1A2FA5B63EDF}" srcId="{EF606426-3767-460E-BA25-7F4941B40CFC}" destId="{6D973463-8FC7-4DC9-A69D-86E77AE8D6FB}" srcOrd="2" destOrd="0" parTransId="{1C5B5D15-E76C-4373-A152-9B943162A018}" sibTransId="{C960C5E0-750A-4648-852D-E0EC73D53995}"/>
    <dgm:cxn modelId="{994B59DA-1D3C-44FC-9EB4-E9FFF9D0AFE8}" type="presOf" srcId="{6D973463-8FC7-4DC9-A69D-86E77AE8D6FB}" destId="{D4DB7BEC-ADDB-48BD-91D5-3650DDD8A490}" srcOrd="0" destOrd="0" presId="urn:microsoft.com/office/officeart/2005/8/layout/hierarchy1"/>
    <dgm:cxn modelId="{4966E1F2-AEFB-4A84-8659-D5ED3B94E525}" type="presOf" srcId="{6BFCC025-532E-4112-973B-A58ED48EA3C0}" destId="{593B8591-5DA0-4650-9B06-D5282CEAA9A5}" srcOrd="0" destOrd="0" presId="urn:microsoft.com/office/officeart/2005/8/layout/hierarchy1"/>
    <dgm:cxn modelId="{6AE3434F-5F1D-407C-9E00-C8707C0C6A6A}" type="presParOf" srcId="{BAB54BBC-CE56-4344-807A-E6BDFD657402}" destId="{E810BDD8-2967-4FDD-BABB-1389DF13EA30}" srcOrd="0" destOrd="0" presId="urn:microsoft.com/office/officeart/2005/8/layout/hierarchy1"/>
    <dgm:cxn modelId="{FCAB3092-E09B-482A-86D9-7EE907D83709}" type="presParOf" srcId="{E810BDD8-2967-4FDD-BABB-1389DF13EA30}" destId="{26CB1AD9-9893-4B01-9F7C-4CC20F1BCEF1}" srcOrd="0" destOrd="0" presId="urn:microsoft.com/office/officeart/2005/8/layout/hierarchy1"/>
    <dgm:cxn modelId="{4EAB8989-9D76-4196-B57A-421FCCCADA87}" type="presParOf" srcId="{26CB1AD9-9893-4B01-9F7C-4CC20F1BCEF1}" destId="{36C321AB-4789-4490-8F53-9643CFD793F3}" srcOrd="0" destOrd="0" presId="urn:microsoft.com/office/officeart/2005/8/layout/hierarchy1"/>
    <dgm:cxn modelId="{0EFFFCEE-39E4-485F-8BAE-767C6DD28627}" type="presParOf" srcId="{26CB1AD9-9893-4B01-9F7C-4CC20F1BCEF1}" destId="{1D439B88-0801-411A-9033-70A7613F3470}" srcOrd="1" destOrd="0" presId="urn:microsoft.com/office/officeart/2005/8/layout/hierarchy1"/>
    <dgm:cxn modelId="{70E78F4A-99A1-456F-BFF2-D9065E221E98}" type="presParOf" srcId="{E810BDD8-2967-4FDD-BABB-1389DF13EA30}" destId="{B9097CC7-0469-496E-BB92-B187E0A5303A}" srcOrd="1" destOrd="0" presId="urn:microsoft.com/office/officeart/2005/8/layout/hierarchy1"/>
    <dgm:cxn modelId="{FCE71730-A0A0-461F-B6A6-FC72007C7090}" type="presParOf" srcId="{BAB54BBC-CE56-4344-807A-E6BDFD657402}" destId="{E6888587-CB51-41DC-BD86-E2E051FF023C}" srcOrd="1" destOrd="0" presId="urn:microsoft.com/office/officeart/2005/8/layout/hierarchy1"/>
    <dgm:cxn modelId="{C5DBB45D-4CEA-4B89-A5E8-D9A57FDC0C23}" type="presParOf" srcId="{E6888587-CB51-41DC-BD86-E2E051FF023C}" destId="{55C5C52D-8382-4664-88F4-94B6B3FBE5AF}" srcOrd="0" destOrd="0" presId="urn:microsoft.com/office/officeart/2005/8/layout/hierarchy1"/>
    <dgm:cxn modelId="{51F650FC-F749-42D9-B3D5-DAC3F4A472A9}" type="presParOf" srcId="{55C5C52D-8382-4664-88F4-94B6B3FBE5AF}" destId="{C8972544-FC3F-4FF2-AA04-31E887E051FB}" srcOrd="0" destOrd="0" presId="urn:microsoft.com/office/officeart/2005/8/layout/hierarchy1"/>
    <dgm:cxn modelId="{AA73A112-A5B5-412B-BF87-5D0703055D88}" type="presParOf" srcId="{55C5C52D-8382-4664-88F4-94B6B3FBE5AF}" destId="{593B8591-5DA0-4650-9B06-D5282CEAA9A5}" srcOrd="1" destOrd="0" presId="urn:microsoft.com/office/officeart/2005/8/layout/hierarchy1"/>
    <dgm:cxn modelId="{11A32FCD-4167-47F2-8A96-3F6A26985BBC}" type="presParOf" srcId="{E6888587-CB51-41DC-BD86-E2E051FF023C}" destId="{164DCB70-B1B0-4B35-884C-54E443E93089}" srcOrd="1" destOrd="0" presId="urn:microsoft.com/office/officeart/2005/8/layout/hierarchy1"/>
    <dgm:cxn modelId="{8FB3995D-6525-42DB-86CD-C5C2632FD680}" type="presParOf" srcId="{BAB54BBC-CE56-4344-807A-E6BDFD657402}" destId="{99659BF1-374E-41B2-86B8-C86FB81F88FA}" srcOrd="2" destOrd="0" presId="urn:microsoft.com/office/officeart/2005/8/layout/hierarchy1"/>
    <dgm:cxn modelId="{B858EEEE-E5A5-4E6B-B9CE-3991204D7C64}" type="presParOf" srcId="{99659BF1-374E-41B2-86B8-C86FB81F88FA}" destId="{895FABC3-38F9-47ED-893F-15E96D7E6C95}" srcOrd="0" destOrd="0" presId="urn:microsoft.com/office/officeart/2005/8/layout/hierarchy1"/>
    <dgm:cxn modelId="{C2BF4206-772C-4D12-921A-027DA1B2F665}" type="presParOf" srcId="{895FABC3-38F9-47ED-893F-15E96D7E6C95}" destId="{FE3B8CA0-2DF0-4FE2-959F-23D06AF7B48F}" srcOrd="0" destOrd="0" presId="urn:microsoft.com/office/officeart/2005/8/layout/hierarchy1"/>
    <dgm:cxn modelId="{643AB5C2-BB3E-4F9B-9AEB-023995AC33ED}" type="presParOf" srcId="{895FABC3-38F9-47ED-893F-15E96D7E6C95}" destId="{D4DB7BEC-ADDB-48BD-91D5-3650DDD8A490}" srcOrd="1" destOrd="0" presId="urn:microsoft.com/office/officeart/2005/8/layout/hierarchy1"/>
    <dgm:cxn modelId="{554B6558-3351-4030-BA80-F816F0901373}" type="presParOf" srcId="{99659BF1-374E-41B2-86B8-C86FB81F88FA}" destId="{22D6B9A4-213D-4F00-A5C9-EA265CE8A2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BD8FE7-D696-4B13-ABDA-0AC1DB75D1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0F84D6-CEC8-4FE8-A1F9-8AFE810E9EE9}">
      <dgm:prSet custT="1"/>
      <dgm:spPr/>
      <dgm:t>
        <a:bodyPr/>
        <a:lstStyle/>
        <a:p>
          <a:r>
            <a:rPr lang="en-US" sz="2800" b="1" i="0">
              <a:solidFill>
                <a:schemeClr val="bg1"/>
              </a:solidFill>
              <a:latin typeface="Arial" panose="020B0604020202020204" pitchFamily="34" charset="0"/>
              <a:cs typeface="Arial" panose="020B0604020202020204" pitchFamily="34" charset="0"/>
            </a:rPr>
            <a:t>Eligibility: </a:t>
          </a:r>
          <a:r>
            <a:rPr lang="en-US" sz="2800" b="0" i="0">
              <a:solidFill>
                <a:schemeClr val="bg1"/>
              </a:solidFill>
              <a:latin typeface="Arial" panose="020B0604020202020204" pitchFamily="34" charset="0"/>
              <a:cs typeface="Arial" panose="020B0604020202020204" pitchFamily="34" charset="0"/>
            </a:rPr>
            <a:t>Public, charter, collaborative schools</a:t>
          </a:r>
          <a:endParaRPr lang="en-US" sz="2800" dirty="0">
            <a:solidFill>
              <a:schemeClr val="bg1"/>
            </a:solidFill>
            <a:latin typeface="Arial" panose="020B0604020202020204" pitchFamily="34" charset="0"/>
            <a:cs typeface="Arial" panose="020B0604020202020204" pitchFamily="34" charset="0"/>
          </a:endParaRPr>
        </a:p>
      </dgm:t>
    </dgm:pt>
    <dgm:pt modelId="{D1B39242-17BD-43BB-A681-87C220EB4EF4}" type="parTrans" cxnId="{736A196A-56C0-44E7-AE38-16FB3B88AAB2}">
      <dgm:prSet/>
      <dgm:spPr/>
      <dgm:t>
        <a:bodyPr/>
        <a:lstStyle/>
        <a:p>
          <a:endParaRPr lang="en-US"/>
        </a:p>
      </dgm:t>
    </dgm:pt>
    <dgm:pt modelId="{198F19DF-3AE9-4E8E-82C6-2C17DC5F6ECD}" type="sibTrans" cxnId="{736A196A-56C0-44E7-AE38-16FB3B88AAB2}">
      <dgm:prSet/>
      <dgm:spPr/>
      <dgm:t>
        <a:bodyPr/>
        <a:lstStyle/>
        <a:p>
          <a:endParaRPr lang="en-US"/>
        </a:p>
      </dgm:t>
    </dgm:pt>
    <dgm:pt modelId="{8A1C5F08-7F67-435F-85C8-87ADC8132567}">
      <dgm:prSet custT="1"/>
      <dgm:spPr/>
      <dgm:t>
        <a:bodyPr/>
        <a:lstStyle/>
        <a:p>
          <a:r>
            <a:rPr lang="en-US" sz="2800" b="1" i="0">
              <a:solidFill>
                <a:schemeClr val="bg1"/>
              </a:solidFill>
              <a:latin typeface="Arial" panose="020B0604020202020204" pitchFamily="34" charset="0"/>
              <a:cs typeface="Arial" panose="020B0604020202020204" pitchFamily="34" charset="0"/>
            </a:rPr>
            <a:t>Priority: </a:t>
          </a:r>
          <a:r>
            <a:rPr lang="en-US" sz="2800" b="0" i="0">
              <a:solidFill>
                <a:schemeClr val="bg1"/>
              </a:solidFill>
              <a:latin typeface="Arial" panose="020B0604020202020204" pitchFamily="34" charset="0"/>
              <a:cs typeface="Arial" panose="020B0604020202020204" pitchFamily="34" charset="0"/>
            </a:rPr>
            <a:t>Title I/9408 districts</a:t>
          </a:r>
          <a:endParaRPr lang="en-US" sz="2800" dirty="0">
            <a:solidFill>
              <a:schemeClr val="bg1"/>
            </a:solidFill>
            <a:latin typeface="Arial" panose="020B0604020202020204" pitchFamily="34" charset="0"/>
            <a:cs typeface="Arial" panose="020B0604020202020204" pitchFamily="34" charset="0"/>
          </a:endParaRPr>
        </a:p>
      </dgm:t>
    </dgm:pt>
    <dgm:pt modelId="{02B7BB15-6729-41C3-B8F9-FF4CBD0924DE}" type="parTrans" cxnId="{438045E2-79E6-494B-9567-BB454042084F}">
      <dgm:prSet/>
      <dgm:spPr/>
      <dgm:t>
        <a:bodyPr/>
        <a:lstStyle/>
        <a:p>
          <a:endParaRPr lang="en-US"/>
        </a:p>
      </dgm:t>
    </dgm:pt>
    <dgm:pt modelId="{A81CC1A6-A0EB-426A-B8C9-A4F41D71F140}" type="sibTrans" cxnId="{438045E2-79E6-494B-9567-BB454042084F}">
      <dgm:prSet/>
      <dgm:spPr/>
      <dgm:t>
        <a:bodyPr/>
        <a:lstStyle/>
        <a:p>
          <a:endParaRPr lang="en-US"/>
        </a:p>
      </dgm:t>
    </dgm:pt>
    <dgm:pt modelId="{85E6285E-0108-42FB-92AE-D32CE5130785}">
      <dgm:prSet custT="1"/>
      <dgm:spPr/>
      <dgm:t>
        <a:bodyPr/>
        <a:lstStyle/>
        <a:p>
          <a:r>
            <a:rPr lang="en-US" sz="2800" b="1" i="0">
              <a:solidFill>
                <a:schemeClr val="bg1"/>
              </a:solidFill>
              <a:latin typeface="Arial" panose="020B0604020202020204" pitchFamily="34" charset="0"/>
              <a:cs typeface="Arial" panose="020B0604020202020204" pitchFamily="34" charset="0"/>
            </a:rPr>
            <a:t>Funding: </a:t>
          </a:r>
          <a:r>
            <a:rPr lang="en-US" sz="2800" b="0" i="0">
              <a:solidFill>
                <a:schemeClr val="bg1"/>
              </a:solidFill>
              <a:latin typeface="Arial" panose="020B0604020202020204" pitchFamily="34" charset="0"/>
              <a:cs typeface="Arial" panose="020B0604020202020204" pitchFamily="34" charset="0"/>
            </a:rPr>
            <a:t>$2M FY25 + $2M FY26</a:t>
          </a:r>
          <a:endParaRPr lang="en-US" sz="2800" dirty="0">
            <a:solidFill>
              <a:schemeClr val="bg1"/>
            </a:solidFill>
            <a:latin typeface="Arial" panose="020B0604020202020204" pitchFamily="34" charset="0"/>
            <a:cs typeface="Arial" panose="020B0604020202020204" pitchFamily="34" charset="0"/>
          </a:endParaRPr>
        </a:p>
      </dgm:t>
    </dgm:pt>
    <dgm:pt modelId="{2490011A-9905-43E0-B55B-4E11907CE9AD}" type="parTrans" cxnId="{FBA24313-9A90-43AF-8BEA-7AE7C4CC70BF}">
      <dgm:prSet/>
      <dgm:spPr/>
      <dgm:t>
        <a:bodyPr/>
        <a:lstStyle/>
        <a:p>
          <a:endParaRPr lang="en-US"/>
        </a:p>
      </dgm:t>
    </dgm:pt>
    <dgm:pt modelId="{DFA07A77-A9F3-4E7A-A2E9-11A95F23468D}" type="sibTrans" cxnId="{FBA24313-9A90-43AF-8BEA-7AE7C4CC70BF}">
      <dgm:prSet/>
      <dgm:spPr/>
      <dgm:t>
        <a:bodyPr/>
        <a:lstStyle/>
        <a:p>
          <a:endParaRPr lang="en-US"/>
        </a:p>
      </dgm:t>
    </dgm:pt>
    <dgm:pt modelId="{C31F509E-637B-4FAE-94F1-A9C28E91E2AB}">
      <dgm:prSet custT="1"/>
      <dgm:spPr/>
      <dgm:t>
        <a:bodyPr/>
        <a:lstStyle/>
        <a:p>
          <a:r>
            <a:rPr lang="en-US" sz="2800" b="1" i="0">
              <a:solidFill>
                <a:schemeClr val="bg1"/>
              </a:solidFill>
              <a:latin typeface="Arial" panose="020B0604020202020204" pitchFamily="34" charset="0"/>
              <a:cs typeface="Arial" panose="020B0604020202020204" pitchFamily="34" charset="0"/>
            </a:rPr>
            <a:t>Awards: </a:t>
          </a:r>
          <a:r>
            <a:rPr lang="en-US" sz="2800" b="0" i="0">
              <a:solidFill>
                <a:schemeClr val="bg1"/>
              </a:solidFill>
              <a:latin typeface="Arial" panose="020B0604020202020204" pitchFamily="34" charset="0"/>
              <a:cs typeface="Arial" panose="020B0604020202020204" pitchFamily="34" charset="0"/>
            </a:rPr>
            <a:t>$50K–$500K</a:t>
          </a:r>
          <a:endParaRPr lang="en-US" sz="2800" dirty="0">
            <a:solidFill>
              <a:schemeClr val="bg1"/>
            </a:solidFill>
            <a:latin typeface="Arial" panose="020B0604020202020204" pitchFamily="34" charset="0"/>
            <a:cs typeface="Arial" panose="020B0604020202020204" pitchFamily="34" charset="0"/>
          </a:endParaRPr>
        </a:p>
      </dgm:t>
    </dgm:pt>
    <dgm:pt modelId="{379A68AC-4A40-403F-93DB-D0852BF61CED}" type="parTrans" cxnId="{44E5A60A-994B-4E93-9354-635A5BA13CCA}">
      <dgm:prSet/>
      <dgm:spPr/>
      <dgm:t>
        <a:bodyPr/>
        <a:lstStyle/>
        <a:p>
          <a:endParaRPr lang="en-US"/>
        </a:p>
      </dgm:t>
    </dgm:pt>
    <dgm:pt modelId="{90D091CF-F5DD-4F7C-94FA-6516A89B5BB9}" type="sibTrans" cxnId="{44E5A60A-994B-4E93-9354-635A5BA13CCA}">
      <dgm:prSet/>
      <dgm:spPr/>
      <dgm:t>
        <a:bodyPr/>
        <a:lstStyle/>
        <a:p>
          <a:endParaRPr lang="en-US"/>
        </a:p>
      </dgm:t>
    </dgm:pt>
    <dgm:pt modelId="{5CB4B930-2080-4924-9D66-F65DEC90E83D}">
      <dgm:prSet custT="1"/>
      <dgm:spPr/>
      <dgm:t>
        <a:bodyPr/>
        <a:lstStyle/>
        <a:p>
          <a:r>
            <a:rPr lang="en-US" sz="2800" b="1" i="0">
              <a:solidFill>
                <a:schemeClr val="bg1"/>
              </a:solidFill>
              <a:latin typeface="Arial" panose="020B0604020202020204" pitchFamily="34" charset="0"/>
              <a:cs typeface="Arial" panose="020B0604020202020204" pitchFamily="34" charset="0"/>
            </a:rPr>
            <a:t>Uses: </a:t>
          </a:r>
          <a:r>
            <a:rPr lang="en-US" sz="2800" b="0" i="0">
              <a:solidFill>
                <a:schemeClr val="bg1"/>
              </a:solidFill>
              <a:latin typeface="Arial" panose="020B0604020202020204" pitchFamily="34" charset="0"/>
              <a:cs typeface="Arial" panose="020B0604020202020204" pitchFamily="34" charset="0"/>
            </a:rPr>
            <a:t>Salaries, tuition, stipends, recruitment</a:t>
          </a:r>
          <a:endParaRPr lang="en-US" sz="3600" dirty="0">
            <a:solidFill>
              <a:schemeClr val="bg1"/>
            </a:solidFill>
            <a:latin typeface="Arial" panose="020B0604020202020204" pitchFamily="34" charset="0"/>
            <a:cs typeface="Arial" panose="020B0604020202020204" pitchFamily="34" charset="0"/>
          </a:endParaRPr>
        </a:p>
      </dgm:t>
    </dgm:pt>
    <dgm:pt modelId="{ACDD0F2D-A611-47DE-8A2F-744A94B7042A}" type="parTrans" cxnId="{DFC2FE48-DF53-4C36-A5FD-DF4C8BCF4376}">
      <dgm:prSet/>
      <dgm:spPr/>
      <dgm:t>
        <a:bodyPr/>
        <a:lstStyle/>
        <a:p>
          <a:endParaRPr lang="en-US"/>
        </a:p>
      </dgm:t>
    </dgm:pt>
    <dgm:pt modelId="{36C259F5-E556-456B-8689-E9DFF81EECD6}" type="sibTrans" cxnId="{DFC2FE48-DF53-4C36-A5FD-DF4C8BCF4376}">
      <dgm:prSet/>
      <dgm:spPr/>
      <dgm:t>
        <a:bodyPr/>
        <a:lstStyle/>
        <a:p>
          <a:endParaRPr lang="en-US"/>
        </a:p>
      </dgm:t>
    </dgm:pt>
    <dgm:pt modelId="{8D2DFF29-7EFF-4CC8-9C7B-5488F2D306C9}" type="pres">
      <dgm:prSet presAssocID="{97BD8FE7-D696-4B13-ABDA-0AC1DB75D1FA}" presName="vert0" presStyleCnt="0">
        <dgm:presLayoutVars>
          <dgm:dir/>
          <dgm:animOne val="branch"/>
          <dgm:animLvl val="lvl"/>
        </dgm:presLayoutVars>
      </dgm:prSet>
      <dgm:spPr/>
    </dgm:pt>
    <dgm:pt modelId="{2E0DA8D6-8F23-4794-9F9F-D9883F7DFAF0}" type="pres">
      <dgm:prSet presAssocID="{4C0F84D6-CEC8-4FE8-A1F9-8AFE810E9EE9}" presName="thickLine" presStyleLbl="alignNode1" presStyleIdx="0" presStyleCnt="5"/>
      <dgm:spPr/>
    </dgm:pt>
    <dgm:pt modelId="{594D944D-27FB-4602-9BBC-0FE4ACDA77E6}" type="pres">
      <dgm:prSet presAssocID="{4C0F84D6-CEC8-4FE8-A1F9-8AFE810E9EE9}" presName="horz1" presStyleCnt="0"/>
      <dgm:spPr/>
    </dgm:pt>
    <dgm:pt modelId="{D19D8FEF-2E35-4531-8B78-FB4F2F89113F}" type="pres">
      <dgm:prSet presAssocID="{4C0F84D6-CEC8-4FE8-A1F9-8AFE810E9EE9}" presName="tx1" presStyleLbl="revTx" presStyleIdx="0" presStyleCnt="5"/>
      <dgm:spPr/>
    </dgm:pt>
    <dgm:pt modelId="{53CD4A6A-07AB-463A-B86B-4572F1A8E4B4}" type="pres">
      <dgm:prSet presAssocID="{4C0F84D6-CEC8-4FE8-A1F9-8AFE810E9EE9}" presName="vert1" presStyleCnt="0"/>
      <dgm:spPr/>
    </dgm:pt>
    <dgm:pt modelId="{4A413CF6-498B-4F1D-9F30-E5455B295EC3}" type="pres">
      <dgm:prSet presAssocID="{8A1C5F08-7F67-435F-85C8-87ADC8132567}" presName="thickLine" presStyleLbl="alignNode1" presStyleIdx="1" presStyleCnt="5"/>
      <dgm:spPr/>
    </dgm:pt>
    <dgm:pt modelId="{0C247D1D-2033-4099-A87C-56223556591B}" type="pres">
      <dgm:prSet presAssocID="{8A1C5F08-7F67-435F-85C8-87ADC8132567}" presName="horz1" presStyleCnt="0"/>
      <dgm:spPr/>
    </dgm:pt>
    <dgm:pt modelId="{23E03B5E-2B3F-405C-9642-63BC69FEB361}" type="pres">
      <dgm:prSet presAssocID="{8A1C5F08-7F67-435F-85C8-87ADC8132567}" presName="tx1" presStyleLbl="revTx" presStyleIdx="1" presStyleCnt="5"/>
      <dgm:spPr/>
    </dgm:pt>
    <dgm:pt modelId="{BDE785C6-29BC-480B-9487-0970FF8E48AA}" type="pres">
      <dgm:prSet presAssocID="{8A1C5F08-7F67-435F-85C8-87ADC8132567}" presName="vert1" presStyleCnt="0"/>
      <dgm:spPr/>
    </dgm:pt>
    <dgm:pt modelId="{071C8C7B-9D76-4B80-8908-8A869C9913ED}" type="pres">
      <dgm:prSet presAssocID="{85E6285E-0108-42FB-92AE-D32CE5130785}" presName="thickLine" presStyleLbl="alignNode1" presStyleIdx="2" presStyleCnt="5"/>
      <dgm:spPr/>
    </dgm:pt>
    <dgm:pt modelId="{A13A144B-8383-4075-95F0-A7905588D67A}" type="pres">
      <dgm:prSet presAssocID="{85E6285E-0108-42FB-92AE-D32CE5130785}" presName="horz1" presStyleCnt="0"/>
      <dgm:spPr/>
    </dgm:pt>
    <dgm:pt modelId="{E3D83F33-5170-4F1A-ACD6-03E19E4A2E66}" type="pres">
      <dgm:prSet presAssocID="{85E6285E-0108-42FB-92AE-D32CE5130785}" presName="tx1" presStyleLbl="revTx" presStyleIdx="2" presStyleCnt="5"/>
      <dgm:spPr/>
    </dgm:pt>
    <dgm:pt modelId="{1FB1948B-BE67-43D8-AF5A-C4EB7F3BA118}" type="pres">
      <dgm:prSet presAssocID="{85E6285E-0108-42FB-92AE-D32CE5130785}" presName="vert1" presStyleCnt="0"/>
      <dgm:spPr/>
    </dgm:pt>
    <dgm:pt modelId="{4A29D3A0-B457-4C62-B3DB-5A30322FA6D2}" type="pres">
      <dgm:prSet presAssocID="{C31F509E-637B-4FAE-94F1-A9C28E91E2AB}" presName="thickLine" presStyleLbl="alignNode1" presStyleIdx="3" presStyleCnt="5"/>
      <dgm:spPr/>
    </dgm:pt>
    <dgm:pt modelId="{FA4286AA-846F-432F-BB9A-6B94B8DF400D}" type="pres">
      <dgm:prSet presAssocID="{C31F509E-637B-4FAE-94F1-A9C28E91E2AB}" presName="horz1" presStyleCnt="0"/>
      <dgm:spPr/>
    </dgm:pt>
    <dgm:pt modelId="{1F08D005-1850-480B-87BE-D4F3A8DC0E95}" type="pres">
      <dgm:prSet presAssocID="{C31F509E-637B-4FAE-94F1-A9C28E91E2AB}" presName="tx1" presStyleLbl="revTx" presStyleIdx="3" presStyleCnt="5"/>
      <dgm:spPr/>
    </dgm:pt>
    <dgm:pt modelId="{6E9A9E36-5C18-403B-BB85-75161DEB46B9}" type="pres">
      <dgm:prSet presAssocID="{C31F509E-637B-4FAE-94F1-A9C28E91E2AB}" presName="vert1" presStyleCnt="0"/>
      <dgm:spPr/>
    </dgm:pt>
    <dgm:pt modelId="{1FCD0BC4-8768-4125-A820-97EC7E85FD2A}" type="pres">
      <dgm:prSet presAssocID="{5CB4B930-2080-4924-9D66-F65DEC90E83D}" presName="thickLine" presStyleLbl="alignNode1" presStyleIdx="4" presStyleCnt="5"/>
      <dgm:spPr/>
    </dgm:pt>
    <dgm:pt modelId="{D45016E8-12A6-4B3A-B7C4-B20225DF18CB}" type="pres">
      <dgm:prSet presAssocID="{5CB4B930-2080-4924-9D66-F65DEC90E83D}" presName="horz1" presStyleCnt="0"/>
      <dgm:spPr/>
    </dgm:pt>
    <dgm:pt modelId="{315B0508-5D5A-47E9-BE37-377551FA070D}" type="pres">
      <dgm:prSet presAssocID="{5CB4B930-2080-4924-9D66-F65DEC90E83D}" presName="tx1" presStyleLbl="revTx" presStyleIdx="4" presStyleCnt="5"/>
      <dgm:spPr/>
    </dgm:pt>
    <dgm:pt modelId="{445EBF2D-5C98-455D-ACB8-6005D6BD70F2}" type="pres">
      <dgm:prSet presAssocID="{5CB4B930-2080-4924-9D66-F65DEC90E83D}" presName="vert1" presStyleCnt="0"/>
      <dgm:spPr/>
    </dgm:pt>
  </dgm:ptLst>
  <dgm:cxnLst>
    <dgm:cxn modelId="{44E5A60A-994B-4E93-9354-635A5BA13CCA}" srcId="{97BD8FE7-D696-4B13-ABDA-0AC1DB75D1FA}" destId="{C31F509E-637B-4FAE-94F1-A9C28E91E2AB}" srcOrd="3" destOrd="0" parTransId="{379A68AC-4A40-403F-93DB-D0852BF61CED}" sibTransId="{90D091CF-F5DD-4F7C-94FA-6516A89B5BB9}"/>
    <dgm:cxn modelId="{FBA24313-9A90-43AF-8BEA-7AE7C4CC70BF}" srcId="{97BD8FE7-D696-4B13-ABDA-0AC1DB75D1FA}" destId="{85E6285E-0108-42FB-92AE-D32CE5130785}" srcOrd="2" destOrd="0" parTransId="{2490011A-9905-43E0-B55B-4E11907CE9AD}" sibTransId="{DFA07A77-A9F3-4E7A-A2E9-11A95F23468D}"/>
    <dgm:cxn modelId="{DFC2FE48-DF53-4C36-A5FD-DF4C8BCF4376}" srcId="{97BD8FE7-D696-4B13-ABDA-0AC1DB75D1FA}" destId="{5CB4B930-2080-4924-9D66-F65DEC90E83D}" srcOrd="4" destOrd="0" parTransId="{ACDD0F2D-A611-47DE-8A2F-744A94B7042A}" sibTransId="{36C259F5-E556-456B-8689-E9DFF81EECD6}"/>
    <dgm:cxn modelId="{736A196A-56C0-44E7-AE38-16FB3B88AAB2}" srcId="{97BD8FE7-D696-4B13-ABDA-0AC1DB75D1FA}" destId="{4C0F84D6-CEC8-4FE8-A1F9-8AFE810E9EE9}" srcOrd="0" destOrd="0" parTransId="{D1B39242-17BD-43BB-A681-87C220EB4EF4}" sibTransId="{198F19DF-3AE9-4E8E-82C6-2C17DC5F6ECD}"/>
    <dgm:cxn modelId="{A3B7BC6C-AB76-40BC-8854-E4259E3EDC47}" type="presOf" srcId="{4C0F84D6-CEC8-4FE8-A1F9-8AFE810E9EE9}" destId="{D19D8FEF-2E35-4531-8B78-FB4F2F89113F}" srcOrd="0" destOrd="0" presId="urn:microsoft.com/office/officeart/2008/layout/LinedList"/>
    <dgm:cxn modelId="{AC45A289-EB99-4DD3-BDBE-89D9A671CB71}" type="presOf" srcId="{85E6285E-0108-42FB-92AE-D32CE5130785}" destId="{E3D83F33-5170-4F1A-ACD6-03E19E4A2E66}" srcOrd="0" destOrd="0" presId="urn:microsoft.com/office/officeart/2008/layout/LinedList"/>
    <dgm:cxn modelId="{76339E9C-7572-4010-B7CB-183E183C4351}" type="presOf" srcId="{97BD8FE7-D696-4B13-ABDA-0AC1DB75D1FA}" destId="{8D2DFF29-7EFF-4CC8-9C7B-5488F2D306C9}" srcOrd="0" destOrd="0" presId="urn:microsoft.com/office/officeart/2008/layout/LinedList"/>
    <dgm:cxn modelId="{91D05CD3-4468-4B4F-855D-DBADD6D6F649}" type="presOf" srcId="{8A1C5F08-7F67-435F-85C8-87ADC8132567}" destId="{23E03B5E-2B3F-405C-9642-63BC69FEB361}" srcOrd="0" destOrd="0" presId="urn:microsoft.com/office/officeart/2008/layout/LinedList"/>
    <dgm:cxn modelId="{438045E2-79E6-494B-9567-BB454042084F}" srcId="{97BD8FE7-D696-4B13-ABDA-0AC1DB75D1FA}" destId="{8A1C5F08-7F67-435F-85C8-87ADC8132567}" srcOrd="1" destOrd="0" parTransId="{02B7BB15-6729-41C3-B8F9-FF4CBD0924DE}" sibTransId="{A81CC1A6-A0EB-426A-B8C9-A4F41D71F140}"/>
    <dgm:cxn modelId="{57EEE4E4-AE09-4D97-80D5-03A4D671007C}" type="presOf" srcId="{5CB4B930-2080-4924-9D66-F65DEC90E83D}" destId="{315B0508-5D5A-47E9-BE37-377551FA070D}" srcOrd="0" destOrd="0" presId="urn:microsoft.com/office/officeart/2008/layout/LinedList"/>
    <dgm:cxn modelId="{8584FEEE-DF3D-4D4B-8E99-BE2E960E0BFF}" type="presOf" srcId="{C31F509E-637B-4FAE-94F1-A9C28E91E2AB}" destId="{1F08D005-1850-480B-87BE-D4F3A8DC0E95}" srcOrd="0" destOrd="0" presId="urn:microsoft.com/office/officeart/2008/layout/LinedList"/>
    <dgm:cxn modelId="{3452A5A8-FC24-4885-B26A-661992039CA2}" type="presParOf" srcId="{8D2DFF29-7EFF-4CC8-9C7B-5488F2D306C9}" destId="{2E0DA8D6-8F23-4794-9F9F-D9883F7DFAF0}" srcOrd="0" destOrd="0" presId="urn:microsoft.com/office/officeart/2008/layout/LinedList"/>
    <dgm:cxn modelId="{A16FEA9D-7787-4AA6-B872-012673BB818A}" type="presParOf" srcId="{8D2DFF29-7EFF-4CC8-9C7B-5488F2D306C9}" destId="{594D944D-27FB-4602-9BBC-0FE4ACDA77E6}" srcOrd="1" destOrd="0" presId="urn:microsoft.com/office/officeart/2008/layout/LinedList"/>
    <dgm:cxn modelId="{EF876542-98DB-41C3-83B1-15F15AE04D38}" type="presParOf" srcId="{594D944D-27FB-4602-9BBC-0FE4ACDA77E6}" destId="{D19D8FEF-2E35-4531-8B78-FB4F2F89113F}" srcOrd="0" destOrd="0" presId="urn:microsoft.com/office/officeart/2008/layout/LinedList"/>
    <dgm:cxn modelId="{795E86DA-9281-43E0-9B90-C97FC573661B}" type="presParOf" srcId="{594D944D-27FB-4602-9BBC-0FE4ACDA77E6}" destId="{53CD4A6A-07AB-463A-B86B-4572F1A8E4B4}" srcOrd="1" destOrd="0" presId="urn:microsoft.com/office/officeart/2008/layout/LinedList"/>
    <dgm:cxn modelId="{FBFDD673-FD4A-48F0-88BA-F22AF649C4E2}" type="presParOf" srcId="{8D2DFF29-7EFF-4CC8-9C7B-5488F2D306C9}" destId="{4A413CF6-498B-4F1D-9F30-E5455B295EC3}" srcOrd="2" destOrd="0" presId="urn:microsoft.com/office/officeart/2008/layout/LinedList"/>
    <dgm:cxn modelId="{62B20851-B17D-4358-9CFC-FF7A51F74057}" type="presParOf" srcId="{8D2DFF29-7EFF-4CC8-9C7B-5488F2D306C9}" destId="{0C247D1D-2033-4099-A87C-56223556591B}" srcOrd="3" destOrd="0" presId="urn:microsoft.com/office/officeart/2008/layout/LinedList"/>
    <dgm:cxn modelId="{583881FA-3A5E-448A-A6C6-421418113C9E}" type="presParOf" srcId="{0C247D1D-2033-4099-A87C-56223556591B}" destId="{23E03B5E-2B3F-405C-9642-63BC69FEB361}" srcOrd="0" destOrd="0" presId="urn:microsoft.com/office/officeart/2008/layout/LinedList"/>
    <dgm:cxn modelId="{9B0A2618-70A2-4C73-8949-BD483F7E91AD}" type="presParOf" srcId="{0C247D1D-2033-4099-A87C-56223556591B}" destId="{BDE785C6-29BC-480B-9487-0970FF8E48AA}" srcOrd="1" destOrd="0" presId="urn:microsoft.com/office/officeart/2008/layout/LinedList"/>
    <dgm:cxn modelId="{13E2B8F9-1B83-4229-903F-2E080782B593}" type="presParOf" srcId="{8D2DFF29-7EFF-4CC8-9C7B-5488F2D306C9}" destId="{071C8C7B-9D76-4B80-8908-8A869C9913ED}" srcOrd="4" destOrd="0" presId="urn:microsoft.com/office/officeart/2008/layout/LinedList"/>
    <dgm:cxn modelId="{0ABE68EF-CB8C-4DDD-8807-2600A6BA5506}" type="presParOf" srcId="{8D2DFF29-7EFF-4CC8-9C7B-5488F2D306C9}" destId="{A13A144B-8383-4075-95F0-A7905588D67A}" srcOrd="5" destOrd="0" presId="urn:microsoft.com/office/officeart/2008/layout/LinedList"/>
    <dgm:cxn modelId="{E21672DD-16DC-4B53-AE86-5BC45C65F330}" type="presParOf" srcId="{A13A144B-8383-4075-95F0-A7905588D67A}" destId="{E3D83F33-5170-4F1A-ACD6-03E19E4A2E66}" srcOrd="0" destOrd="0" presId="urn:microsoft.com/office/officeart/2008/layout/LinedList"/>
    <dgm:cxn modelId="{7817821D-B62B-4E47-BA50-A4360ADC3F7B}" type="presParOf" srcId="{A13A144B-8383-4075-95F0-A7905588D67A}" destId="{1FB1948B-BE67-43D8-AF5A-C4EB7F3BA118}" srcOrd="1" destOrd="0" presId="urn:microsoft.com/office/officeart/2008/layout/LinedList"/>
    <dgm:cxn modelId="{07EE00E5-DB9B-4FEC-AAEE-07B3B4655782}" type="presParOf" srcId="{8D2DFF29-7EFF-4CC8-9C7B-5488F2D306C9}" destId="{4A29D3A0-B457-4C62-B3DB-5A30322FA6D2}" srcOrd="6" destOrd="0" presId="urn:microsoft.com/office/officeart/2008/layout/LinedList"/>
    <dgm:cxn modelId="{34E68F41-138A-43A4-B870-E5E14B7D3CCF}" type="presParOf" srcId="{8D2DFF29-7EFF-4CC8-9C7B-5488F2D306C9}" destId="{FA4286AA-846F-432F-BB9A-6B94B8DF400D}" srcOrd="7" destOrd="0" presId="urn:microsoft.com/office/officeart/2008/layout/LinedList"/>
    <dgm:cxn modelId="{F22869B6-61F5-4776-9616-18674C2978F4}" type="presParOf" srcId="{FA4286AA-846F-432F-BB9A-6B94B8DF400D}" destId="{1F08D005-1850-480B-87BE-D4F3A8DC0E95}" srcOrd="0" destOrd="0" presId="urn:microsoft.com/office/officeart/2008/layout/LinedList"/>
    <dgm:cxn modelId="{4DA1DDD7-A220-4129-81FC-223C709EAD0B}" type="presParOf" srcId="{FA4286AA-846F-432F-BB9A-6B94B8DF400D}" destId="{6E9A9E36-5C18-403B-BB85-75161DEB46B9}" srcOrd="1" destOrd="0" presId="urn:microsoft.com/office/officeart/2008/layout/LinedList"/>
    <dgm:cxn modelId="{5C7205A2-A7A5-49B5-9D14-F21C38CDE4D0}" type="presParOf" srcId="{8D2DFF29-7EFF-4CC8-9C7B-5488F2D306C9}" destId="{1FCD0BC4-8768-4125-A820-97EC7E85FD2A}" srcOrd="8" destOrd="0" presId="urn:microsoft.com/office/officeart/2008/layout/LinedList"/>
    <dgm:cxn modelId="{A5DB8C89-7A8A-42A2-8A31-388087316A9B}" type="presParOf" srcId="{8D2DFF29-7EFF-4CC8-9C7B-5488F2D306C9}" destId="{D45016E8-12A6-4B3A-B7C4-B20225DF18CB}" srcOrd="9" destOrd="0" presId="urn:microsoft.com/office/officeart/2008/layout/LinedList"/>
    <dgm:cxn modelId="{C8A0C1FA-C516-4804-96BA-7950FDDD82B3}" type="presParOf" srcId="{D45016E8-12A6-4B3A-B7C4-B20225DF18CB}" destId="{315B0508-5D5A-47E9-BE37-377551FA070D}" srcOrd="0" destOrd="0" presId="urn:microsoft.com/office/officeart/2008/layout/LinedList"/>
    <dgm:cxn modelId="{454B5684-0406-4F1F-8596-2A33C39412BA}" type="presParOf" srcId="{D45016E8-12A6-4B3A-B7C4-B20225DF18CB}" destId="{445EBF2D-5C98-455D-ACB8-6005D6BD70F2}"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84B6EA-AB5A-49B8-9F97-9766BBE02CAD}" type="doc">
      <dgm:prSet loTypeId="urn:microsoft.com/office/officeart/2009/3/layout/SubStepProcess" loCatId="process" qsTypeId="urn:microsoft.com/office/officeart/2005/8/quickstyle/3d2" qsCatId="3D" csTypeId="urn:microsoft.com/office/officeart/2005/8/colors/accent1_2" csCatId="accent1" phldr="1"/>
      <dgm:spPr/>
    </dgm:pt>
    <dgm:pt modelId="{D99ED344-47EF-44E1-AE4D-5B84EBD8D243}">
      <dgm:prSet phldrT="[Text]"/>
      <dgm:spPr/>
      <dgm:t>
        <a:bodyPr/>
        <a:lstStyle/>
        <a:p>
          <a:r>
            <a:rPr lang="en-US" b="0" dirty="0">
              <a:latin typeface="Arial" panose="020B0604020202020204" pitchFamily="34" charset="0"/>
              <a:cs typeface="Arial" panose="020B0604020202020204" pitchFamily="34" charset="0"/>
            </a:rPr>
            <a:t>FY25 funding focuses on:</a:t>
          </a:r>
        </a:p>
      </dgm:t>
    </dgm:pt>
    <dgm:pt modelId="{D8DCE593-B31E-41D5-8879-CA60EBEDF579}" type="parTrans" cxnId="{D41D2FF8-8EC2-4115-9C71-AE6F85BD86F3}">
      <dgm:prSet/>
      <dgm:spPr/>
      <dgm:t>
        <a:bodyPr/>
        <a:lstStyle/>
        <a:p>
          <a:endParaRPr lang="en-US"/>
        </a:p>
      </dgm:t>
    </dgm:pt>
    <dgm:pt modelId="{87F4F021-B0A0-444A-B1CC-1938F7C3C75A}" type="sibTrans" cxnId="{D41D2FF8-8EC2-4115-9C71-AE6F85BD86F3}">
      <dgm:prSet/>
      <dgm:spPr/>
      <dgm:t>
        <a:bodyPr/>
        <a:lstStyle/>
        <a:p>
          <a:endParaRPr lang="en-US"/>
        </a:p>
      </dgm:t>
    </dgm:pt>
    <dgm:pt modelId="{E4FE6D1D-BF3F-4B8C-8253-55321DA3D1C4}">
      <dgm:prSet/>
      <dgm:spPr/>
      <dgm:t>
        <a:bodyPr/>
        <a:lstStyle/>
        <a:p>
          <a:r>
            <a:rPr lang="en-US" b="0" dirty="0">
              <a:latin typeface="Arial" panose="020B0604020202020204" pitchFamily="34" charset="0"/>
              <a:cs typeface="Arial" panose="020B0604020202020204" pitchFamily="34" charset="0"/>
            </a:rPr>
            <a:t>Budgets must align with RTAP objectives and detail costs &amp; funding sources.</a:t>
          </a:r>
        </a:p>
      </dgm:t>
    </dgm:pt>
    <dgm:pt modelId="{4F1CA359-0B11-40D6-AC84-0C487A833C5E}" type="parTrans" cxnId="{FC2F6828-DC85-41A3-915B-3999E07037F9}">
      <dgm:prSet/>
      <dgm:spPr/>
      <dgm:t>
        <a:bodyPr/>
        <a:lstStyle/>
        <a:p>
          <a:endParaRPr lang="en-US"/>
        </a:p>
      </dgm:t>
    </dgm:pt>
    <dgm:pt modelId="{6D5FA783-74A0-400D-BE46-050194A056AE}" type="sibTrans" cxnId="{FC2F6828-DC85-41A3-915B-3999E07037F9}">
      <dgm:prSet/>
      <dgm:spPr/>
      <dgm:t>
        <a:bodyPr/>
        <a:lstStyle/>
        <a:p>
          <a:endParaRPr lang="en-US"/>
        </a:p>
      </dgm:t>
    </dgm:pt>
    <dgm:pt modelId="{38611F4E-EA73-4EF1-8E94-015137422AE1}">
      <dgm:prSet phldrT="[Text]"/>
      <dgm:spPr/>
      <dgm:t>
        <a:bodyPr/>
        <a:lstStyle/>
        <a:p>
          <a:r>
            <a:rPr lang="en-US" b="0">
              <a:latin typeface="Arial" panose="020B0604020202020204" pitchFamily="34" charset="0"/>
              <a:cs typeface="Arial" panose="020B0604020202020204" pitchFamily="34" charset="0"/>
            </a:rPr>
            <a:t>Program Establishment</a:t>
          </a:r>
          <a:endParaRPr lang="en-US" b="0" dirty="0">
            <a:latin typeface="Arial" panose="020B0604020202020204" pitchFamily="34" charset="0"/>
            <a:cs typeface="Arial" panose="020B0604020202020204" pitchFamily="34" charset="0"/>
          </a:endParaRPr>
        </a:p>
      </dgm:t>
    </dgm:pt>
    <dgm:pt modelId="{1A35A5C0-6165-4249-9992-4FD44BE94929}" type="parTrans" cxnId="{F6E706E7-3BAD-4497-AB90-B73BC9102D77}">
      <dgm:prSet/>
      <dgm:spPr/>
      <dgm:t>
        <a:bodyPr/>
        <a:lstStyle/>
        <a:p>
          <a:endParaRPr lang="en-US"/>
        </a:p>
      </dgm:t>
    </dgm:pt>
    <dgm:pt modelId="{3E61623B-23DD-47D9-A728-9B80681EAE42}" type="sibTrans" cxnId="{F6E706E7-3BAD-4497-AB90-B73BC9102D77}">
      <dgm:prSet/>
      <dgm:spPr/>
      <dgm:t>
        <a:bodyPr/>
        <a:lstStyle/>
        <a:p>
          <a:endParaRPr lang="en-US"/>
        </a:p>
      </dgm:t>
    </dgm:pt>
    <dgm:pt modelId="{BA55E0E9-990B-44E5-BF25-9B9AC608DB9B}">
      <dgm:prSet phldrT="[Text]"/>
      <dgm:spPr/>
      <dgm:t>
        <a:bodyPr/>
        <a:lstStyle/>
        <a:p>
          <a:r>
            <a:rPr lang="en-US" b="0">
              <a:latin typeface="Arial" panose="020B0604020202020204" pitchFamily="34" charset="0"/>
              <a:cs typeface="Arial" panose="020B0604020202020204" pitchFamily="34" charset="0"/>
            </a:rPr>
            <a:t> Recruitment &amp; Training</a:t>
          </a:r>
          <a:endParaRPr lang="en-US" b="0" dirty="0">
            <a:latin typeface="Arial" panose="020B0604020202020204" pitchFamily="34" charset="0"/>
            <a:cs typeface="Arial" panose="020B0604020202020204" pitchFamily="34" charset="0"/>
          </a:endParaRPr>
        </a:p>
      </dgm:t>
    </dgm:pt>
    <dgm:pt modelId="{27068199-843B-4B81-9C78-92E8A0219DEC}" type="parTrans" cxnId="{812EA29A-DB93-467F-8958-1F8309143A6F}">
      <dgm:prSet/>
      <dgm:spPr/>
      <dgm:t>
        <a:bodyPr/>
        <a:lstStyle/>
        <a:p>
          <a:endParaRPr lang="en-US"/>
        </a:p>
      </dgm:t>
    </dgm:pt>
    <dgm:pt modelId="{25B7AAC6-8288-40B8-A756-F0859F9B7C5F}" type="sibTrans" cxnId="{812EA29A-DB93-467F-8958-1F8309143A6F}">
      <dgm:prSet/>
      <dgm:spPr/>
      <dgm:t>
        <a:bodyPr/>
        <a:lstStyle/>
        <a:p>
          <a:endParaRPr lang="en-US"/>
        </a:p>
      </dgm:t>
    </dgm:pt>
    <dgm:pt modelId="{CCD872C9-5591-4B58-AC54-4A24C22F364A}">
      <dgm:prSet phldrT="[Text]"/>
      <dgm:spPr/>
      <dgm:t>
        <a:bodyPr/>
        <a:lstStyle/>
        <a:p>
          <a:r>
            <a:rPr lang="en-US" b="0">
              <a:latin typeface="Arial" panose="020B0604020202020204" pitchFamily="34" charset="0"/>
              <a:cs typeface="Arial" panose="020B0604020202020204" pitchFamily="34" charset="0"/>
            </a:rPr>
            <a:t>Initial Program Setup</a:t>
          </a:r>
          <a:endParaRPr lang="en-US" b="0" dirty="0">
            <a:latin typeface="Arial" panose="020B0604020202020204" pitchFamily="34" charset="0"/>
            <a:cs typeface="Arial" panose="020B0604020202020204" pitchFamily="34" charset="0"/>
          </a:endParaRPr>
        </a:p>
      </dgm:t>
    </dgm:pt>
    <dgm:pt modelId="{8A68E85D-7A12-40BC-B513-608625DABC4A}" type="parTrans" cxnId="{76FC35E9-3750-4D07-8EB8-10D3008B0A04}">
      <dgm:prSet/>
      <dgm:spPr/>
      <dgm:t>
        <a:bodyPr/>
        <a:lstStyle/>
        <a:p>
          <a:endParaRPr lang="en-US"/>
        </a:p>
      </dgm:t>
    </dgm:pt>
    <dgm:pt modelId="{32ABD4EA-F90D-4A54-BDF6-5D53117F2F99}" type="sibTrans" cxnId="{76FC35E9-3750-4D07-8EB8-10D3008B0A04}">
      <dgm:prSet/>
      <dgm:spPr/>
      <dgm:t>
        <a:bodyPr/>
        <a:lstStyle/>
        <a:p>
          <a:endParaRPr lang="en-US"/>
        </a:p>
      </dgm:t>
    </dgm:pt>
    <dgm:pt modelId="{16E1D5E1-76CF-426C-A329-F8134DDD7D1B}" type="pres">
      <dgm:prSet presAssocID="{0884B6EA-AB5A-49B8-9F97-9766BBE02CAD}" presName="Name0" presStyleCnt="0">
        <dgm:presLayoutVars>
          <dgm:chMax val="7"/>
          <dgm:dir/>
          <dgm:animOne val="branch"/>
        </dgm:presLayoutVars>
      </dgm:prSet>
      <dgm:spPr/>
    </dgm:pt>
    <dgm:pt modelId="{BD055670-E020-4877-879D-73A4D9FED5A1}" type="pres">
      <dgm:prSet presAssocID="{D99ED344-47EF-44E1-AE4D-5B84EBD8D243}" presName="parTx1" presStyleLbl="node1" presStyleIdx="0" presStyleCnt="2"/>
      <dgm:spPr/>
    </dgm:pt>
    <dgm:pt modelId="{1493CDFC-16D6-41AD-BD5E-4DB0C4C6A359}" type="pres">
      <dgm:prSet presAssocID="{D99ED344-47EF-44E1-AE4D-5B84EBD8D243}" presName="spPre1" presStyleCnt="0"/>
      <dgm:spPr/>
    </dgm:pt>
    <dgm:pt modelId="{948BEA3B-808B-4487-8A83-22AA61BF80ED}" type="pres">
      <dgm:prSet presAssocID="{D99ED344-47EF-44E1-AE4D-5B84EBD8D243}" presName="chLin1" presStyleCnt="0"/>
      <dgm:spPr/>
    </dgm:pt>
    <dgm:pt modelId="{14B5FEC6-74DF-41D7-ABDD-6255723772EC}" type="pres">
      <dgm:prSet presAssocID="{1A35A5C0-6165-4249-9992-4FD44BE94929}" presName="Name11" presStyleLbl="parChTrans1D1" presStyleIdx="0" presStyleCnt="12"/>
      <dgm:spPr/>
    </dgm:pt>
    <dgm:pt modelId="{43CACD08-62D4-4DCF-9FBB-6CA2146469E4}" type="pres">
      <dgm:prSet presAssocID="{1A35A5C0-6165-4249-9992-4FD44BE94929}" presName="Name31" presStyleLbl="parChTrans1D1" presStyleIdx="1" presStyleCnt="12"/>
      <dgm:spPr/>
    </dgm:pt>
    <dgm:pt modelId="{E2B96D9A-0C44-4A0F-87DA-216548D7CEFA}" type="pres">
      <dgm:prSet presAssocID="{38611F4E-EA73-4EF1-8E94-015137422AE1}" presName="txAndLines1" presStyleCnt="0"/>
      <dgm:spPr/>
    </dgm:pt>
    <dgm:pt modelId="{2163578E-3E1B-49C5-891C-5AE73020D057}" type="pres">
      <dgm:prSet presAssocID="{38611F4E-EA73-4EF1-8E94-015137422AE1}" presName="anchor1" presStyleCnt="0"/>
      <dgm:spPr/>
    </dgm:pt>
    <dgm:pt modelId="{789F47D6-157F-4437-9923-141E1726B1B9}" type="pres">
      <dgm:prSet presAssocID="{38611F4E-EA73-4EF1-8E94-015137422AE1}" presName="backup1" presStyleCnt="0"/>
      <dgm:spPr/>
    </dgm:pt>
    <dgm:pt modelId="{38E867A3-3A7D-4E00-9E97-A364545053B6}" type="pres">
      <dgm:prSet presAssocID="{38611F4E-EA73-4EF1-8E94-015137422AE1}" presName="preLine1" presStyleLbl="parChTrans1D1" presStyleIdx="2" presStyleCnt="12"/>
      <dgm:spPr/>
    </dgm:pt>
    <dgm:pt modelId="{655856E2-0A6F-4A90-99BB-E6AFBA15147E}" type="pres">
      <dgm:prSet presAssocID="{38611F4E-EA73-4EF1-8E94-015137422AE1}" presName="desTx1" presStyleLbl="revTx" presStyleIdx="0" presStyleCnt="0">
        <dgm:presLayoutVars>
          <dgm:bulletEnabled val="1"/>
        </dgm:presLayoutVars>
      </dgm:prSet>
      <dgm:spPr/>
    </dgm:pt>
    <dgm:pt modelId="{7ED4490F-1A26-4449-8918-6B0BBF1F7C39}" type="pres">
      <dgm:prSet presAssocID="{38611F4E-EA73-4EF1-8E94-015137422AE1}" presName="postLine1" presStyleLbl="parChTrans1D1" presStyleIdx="3" presStyleCnt="12"/>
      <dgm:spPr/>
    </dgm:pt>
    <dgm:pt modelId="{D85291E2-A25E-4BAF-82D0-A7783C5824CF}" type="pres">
      <dgm:prSet presAssocID="{27068199-843B-4B81-9C78-92E8A0219DEC}" presName="Name11" presStyleLbl="parChTrans1D1" presStyleIdx="4" presStyleCnt="12"/>
      <dgm:spPr/>
    </dgm:pt>
    <dgm:pt modelId="{888A4B69-E122-4599-86A3-E246C4B92A52}" type="pres">
      <dgm:prSet presAssocID="{27068199-843B-4B81-9C78-92E8A0219DEC}" presName="Name31" presStyleLbl="parChTrans1D1" presStyleIdx="5" presStyleCnt="12"/>
      <dgm:spPr/>
    </dgm:pt>
    <dgm:pt modelId="{F582A333-7CAE-440E-91AA-B69864AF0FC0}" type="pres">
      <dgm:prSet presAssocID="{BA55E0E9-990B-44E5-BF25-9B9AC608DB9B}" presName="txAndLines1" presStyleCnt="0"/>
      <dgm:spPr/>
    </dgm:pt>
    <dgm:pt modelId="{D306F5F4-75E7-4726-BC7D-EEC193CC2F4D}" type="pres">
      <dgm:prSet presAssocID="{BA55E0E9-990B-44E5-BF25-9B9AC608DB9B}" presName="anchor1" presStyleCnt="0"/>
      <dgm:spPr/>
    </dgm:pt>
    <dgm:pt modelId="{A0BF20C5-1F53-4D68-B67A-60CBB67EE2C8}" type="pres">
      <dgm:prSet presAssocID="{BA55E0E9-990B-44E5-BF25-9B9AC608DB9B}" presName="backup1" presStyleCnt="0"/>
      <dgm:spPr/>
    </dgm:pt>
    <dgm:pt modelId="{FED68111-97EA-4A76-95A8-A86FB63CC5C1}" type="pres">
      <dgm:prSet presAssocID="{BA55E0E9-990B-44E5-BF25-9B9AC608DB9B}" presName="preLine1" presStyleLbl="parChTrans1D1" presStyleIdx="6" presStyleCnt="12"/>
      <dgm:spPr/>
    </dgm:pt>
    <dgm:pt modelId="{2306DDBD-FF2D-4FF1-886E-D3A728940049}" type="pres">
      <dgm:prSet presAssocID="{BA55E0E9-990B-44E5-BF25-9B9AC608DB9B}" presName="desTx1" presStyleLbl="revTx" presStyleIdx="0" presStyleCnt="0">
        <dgm:presLayoutVars>
          <dgm:bulletEnabled val="1"/>
        </dgm:presLayoutVars>
      </dgm:prSet>
      <dgm:spPr/>
    </dgm:pt>
    <dgm:pt modelId="{E05EEA40-4DD0-4868-A755-F62A4FD1075B}" type="pres">
      <dgm:prSet presAssocID="{BA55E0E9-990B-44E5-BF25-9B9AC608DB9B}" presName="postLine1" presStyleLbl="parChTrans1D1" presStyleIdx="7" presStyleCnt="12"/>
      <dgm:spPr/>
    </dgm:pt>
    <dgm:pt modelId="{5087885D-FAAB-4467-B557-0CF7CF3F24BE}" type="pres">
      <dgm:prSet presAssocID="{8A68E85D-7A12-40BC-B513-608625DABC4A}" presName="Name11" presStyleLbl="parChTrans1D1" presStyleIdx="8" presStyleCnt="12"/>
      <dgm:spPr/>
    </dgm:pt>
    <dgm:pt modelId="{8C995341-D5C1-46BA-8A2A-DD1450B7FD1D}" type="pres">
      <dgm:prSet presAssocID="{8A68E85D-7A12-40BC-B513-608625DABC4A}" presName="Name31" presStyleLbl="parChTrans1D1" presStyleIdx="9" presStyleCnt="12"/>
      <dgm:spPr/>
    </dgm:pt>
    <dgm:pt modelId="{5564A155-BDE4-4BDB-A277-B61659F9E984}" type="pres">
      <dgm:prSet presAssocID="{CCD872C9-5591-4B58-AC54-4A24C22F364A}" presName="txAndLines1" presStyleCnt="0"/>
      <dgm:spPr/>
    </dgm:pt>
    <dgm:pt modelId="{C4B9F7B9-B8A6-4492-87E3-F87253F6BE20}" type="pres">
      <dgm:prSet presAssocID="{CCD872C9-5591-4B58-AC54-4A24C22F364A}" presName="anchor1" presStyleCnt="0"/>
      <dgm:spPr/>
    </dgm:pt>
    <dgm:pt modelId="{586B2C0C-1351-42CC-AFE6-653B83925F31}" type="pres">
      <dgm:prSet presAssocID="{CCD872C9-5591-4B58-AC54-4A24C22F364A}" presName="backup1" presStyleCnt="0"/>
      <dgm:spPr/>
    </dgm:pt>
    <dgm:pt modelId="{7ABC65D5-3651-48ED-8CEC-E109D6D67581}" type="pres">
      <dgm:prSet presAssocID="{CCD872C9-5591-4B58-AC54-4A24C22F364A}" presName="preLine1" presStyleLbl="parChTrans1D1" presStyleIdx="10" presStyleCnt="12"/>
      <dgm:spPr/>
    </dgm:pt>
    <dgm:pt modelId="{8257C66F-C5E0-4364-9B1D-53501B9C33BB}" type="pres">
      <dgm:prSet presAssocID="{CCD872C9-5591-4B58-AC54-4A24C22F364A}" presName="desTx1" presStyleLbl="revTx" presStyleIdx="0" presStyleCnt="0">
        <dgm:presLayoutVars>
          <dgm:bulletEnabled val="1"/>
        </dgm:presLayoutVars>
      </dgm:prSet>
      <dgm:spPr/>
    </dgm:pt>
    <dgm:pt modelId="{1962C1B8-AC6C-4EF9-885D-D16D5302177B}" type="pres">
      <dgm:prSet presAssocID="{CCD872C9-5591-4B58-AC54-4A24C22F364A}" presName="postLine1" presStyleLbl="parChTrans1D1" presStyleIdx="11" presStyleCnt="12"/>
      <dgm:spPr/>
    </dgm:pt>
    <dgm:pt modelId="{1EDADC77-F398-4155-9E86-AE6F0D7D797E}" type="pres">
      <dgm:prSet presAssocID="{D99ED344-47EF-44E1-AE4D-5B84EBD8D243}" presName="spPost1" presStyleCnt="0"/>
      <dgm:spPr/>
    </dgm:pt>
    <dgm:pt modelId="{8AF4B004-8F48-4529-BB6D-01A7F068E108}" type="pres">
      <dgm:prSet presAssocID="{E4FE6D1D-BF3F-4B8C-8253-55321DA3D1C4}" presName="parTx2" presStyleLbl="node1" presStyleIdx="1" presStyleCnt="2"/>
      <dgm:spPr/>
    </dgm:pt>
  </dgm:ptLst>
  <dgm:cxnLst>
    <dgm:cxn modelId="{CD55FA1F-B054-47EA-B240-187B01470920}" type="presOf" srcId="{CCD872C9-5591-4B58-AC54-4A24C22F364A}" destId="{8257C66F-C5E0-4364-9B1D-53501B9C33BB}" srcOrd="0" destOrd="0" presId="urn:microsoft.com/office/officeart/2009/3/layout/SubStepProcess"/>
    <dgm:cxn modelId="{FC2F6828-DC85-41A3-915B-3999E07037F9}" srcId="{0884B6EA-AB5A-49B8-9F97-9766BBE02CAD}" destId="{E4FE6D1D-BF3F-4B8C-8253-55321DA3D1C4}" srcOrd="1" destOrd="0" parTransId="{4F1CA359-0B11-40D6-AC84-0C487A833C5E}" sibTransId="{6D5FA783-74A0-400D-BE46-050194A056AE}"/>
    <dgm:cxn modelId="{0CFEA141-5E34-42E7-A172-80F2675BD01E}" type="presOf" srcId="{38611F4E-EA73-4EF1-8E94-015137422AE1}" destId="{655856E2-0A6F-4A90-99BB-E6AFBA15147E}" srcOrd="0" destOrd="0" presId="urn:microsoft.com/office/officeart/2009/3/layout/SubStepProcess"/>
    <dgm:cxn modelId="{51B89390-EDCA-494B-8E95-2A019EF4F179}" type="presOf" srcId="{0884B6EA-AB5A-49B8-9F97-9766BBE02CAD}" destId="{16E1D5E1-76CF-426C-A329-F8134DDD7D1B}" srcOrd="0" destOrd="0" presId="urn:microsoft.com/office/officeart/2009/3/layout/SubStepProcess"/>
    <dgm:cxn modelId="{812EA29A-DB93-467F-8958-1F8309143A6F}" srcId="{D99ED344-47EF-44E1-AE4D-5B84EBD8D243}" destId="{BA55E0E9-990B-44E5-BF25-9B9AC608DB9B}" srcOrd="1" destOrd="0" parTransId="{27068199-843B-4B81-9C78-92E8A0219DEC}" sibTransId="{25B7AAC6-8288-40B8-A756-F0859F9B7C5F}"/>
    <dgm:cxn modelId="{85D984B6-B9C0-4D88-A296-3AA61145BC90}" type="presOf" srcId="{BA55E0E9-990B-44E5-BF25-9B9AC608DB9B}" destId="{2306DDBD-FF2D-4FF1-886E-D3A728940049}" srcOrd="0" destOrd="0" presId="urn:microsoft.com/office/officeart/2009/3/layout/SubStepProcess"/>
    <dgm:cxn modelId="{B791D1C5-54E7-44C7-9D55-0BAA773BDC5B}" type="presOf" srcId="{D99ED344-47EF-44E1-AE4D-5B84EBD8D243}" destId="{BD055670-E020-4877-879D-73A4D9FED5A1}" srcOrd="0" destOrd="0" presId="urn:microsoft.com/office/officeart/2009/3/layout/SubStepProcess"/>
    <dgm:cxn modelId="{E55101D3-8DF1-4565-B67D-BD8546608A3E}" type="presOf" srcId="{E4FE6D1D-BF3F-4B8C-8253-55321DA3D1C4}" destId="{8AF4B004-8F48-4529-BB6D-01A7F068E108}" srcOrd="0" destOrd="0" presId="urn:microsoft.com/office/officeart/2009/3/layout/SubStepProcess"/>
    <dgm:cxn modelId="{F6E706E7-3BAD-4497-AB90-B73BC9102D77}" srcId="{D99ED344-47EF-44E1-AE4D-5B84EBD8D243}" destId="{38611F4E-EA73-4EF1-8E94-015137422AE1}" srcOrd="0" destOrd="0" parTransId="{1A35A5C0-6165-4249-9992-4FD44BE94929}" sibTransId="{3E61623B-23DD-47D9-A728-9B80681EAE42}"/>
    <dgm:cxn modelId="{76FC35E9-3750-4D07-8EB8-10D3008B0A04}" srcId="{D99ED344-47EF-44E1-AE4D-5B84EBD8D243}" destId="{CCD872C9-5591-4B58-AC54-4A24C22F364A}" srcOrd="2" destOrd="0" parTransId="{8A68E85D-7A12-40BC-B513-608625DABC4A}" sibTransId="{32ABD4EA-F90D-4A54-BDF6-5D53117F2F99}"/>
    <dgm:cxn modelId="{D41D2FF8-8EC2-4115-9C71-AE6F85BD86F3}" srcId="{0884B6EA-AB5A-49B8-9F97-9766BBE02CAD}" destId="{D99ED344-47EF-44E1-AE4D-5B84EBD8D243}" srcOrd="0" destOrd="0" parTransId="{D8DCE593-B31E-41D5-8879-CA60EBEDF579}" sibTransId="{87F4F021-B0A0-444A-B1CC-1938F7C3C75A}"/>
    <dgm:cxn modelId="{60DE7A9B-5B40-42F1-A352-66692054588B}" type="presParOf" srcId="{16E1D5E1-76CF-426C-A329-F8134DDD7D1B}" destId="{BD055670-E020-4877-879D-73A4D9FED5A1}" srcOrd="0" destOrd="0" presId="urn:microsoft.com/office/officeart/2009/3/layout/SubStepProcess"/>
    <dgm:cxn modelId="{494B60B9-32B1-4A8A-AFBE-F6CB1E186209}" type="presParOf" srcId="{16E1D5E1-76CF-426C-A329-F8134DDD7D1B}" destId="{1493CDFC-16D6-41AD-BD5E-4DB0C4C6A359}" srcOrd="1" destOrd="0" presId="urn:microsoft.com/office/officeart/2009/3/layout/SubStepProcess"/>
    <dgm:cxn modelId="{090E51AB-1A65-498C-A2F3-6BBC5E23F2EF}" type="presParOf" srcId="{16E1D5E1-76CF-426C-A329-F8134DDD7D1B}" destId="{948BEA3B-808B-4487-8A83-22AA61BF80ED}" srcOrd="2" destOrd="0" presId="urn:microsoft.com/office/officeart/2009/3/layout/SubStepProcess"/>
    <dgm:cxn modelId="{4CB2545F-69C0-414A-B97B-7AB36095F91F}" type="presParOf" srcId="{948BEA3B-808B-4487-8A83-22AA61BF80ED}" destId="{14B5FEC6-74DF-41D7-ABDD-6255723772EC}" srcOrd="0" destOrd="0" presId="urn:microsoft.com/office/officeart/2009/3/layout/SubStepProcess"/>
    <dgm:cxn modelId="{0A2B9CE6-5B86-4782-8307-6F24A2467E64}" type="presParOf" srcId="{948BEA3B-808B-4487-8A83-22AA61BF80ED}" destId="{43CACD08-62D4-4DCF-9FBB-6CA2146469E4}" srcOrd="1" destOrd="0" presId="urn:microsoft.com/office/officeart/2009/3/layout/SubStepProcess"/>
    <dgm:cxn modelId="{BF80210E-6655-49DB-9C32-B78EAA87DF60}" type="presParOf" srcId="{948BEA3B-808B-4487-8A83-22AA61BF80ED}" destId="{E2B96D9A-0C44-4A0F-87DA-216548D7CEFA}" srcOrd="2" destOrd="0" presId="urn:microsoft.com/office/officeart/2009/3/layout/SubStepProcess"/>
    <dgm:cxn modelId="{9F30E11E-735F-49BB-A74B-046AD7C57B6D}" type="presParOf" srcId="{E2B96D9A-0C44-4A0F-87DA-216548D7CEFA}" destId="{2163578E-3E1B-49C5-891C-5AE73020D057}" srcOrd="0" destOrd="0" presId="urn:microsoft.com/office/officeart/2009/3/layout/SubStepProcess"/>
    <dgm:cxn modelId="{1F771948-2839-4ABB-8493-DFE75089FBF2}" type="presParOf" srcId="{E2B96D9A-0C44-4A0F-87DA-216548D7CEFA}" destId="{789F47D6-157F-4437-9923-141E1726B1B9}" srcOrd="1" destOrd="0" presId="urn:microsoft.com/office/officeart/2009/3/layout/SubStepProcess"/>
    <dgm:cxn modelId="{598C4BC6-F7DB-4251-9F1B-A067129003A2}" type="presParOf" srcId="{E2B96D9A-0C44-4A0F-87DA-216548D7CEFA}" destId="{38E867A3-3A7D-4E00-9E97-A364545053B6}" srcOrd="2" destOrd="0" presId="urn:microsoft.com/office/officeart/2009/3/layout/SubStepProcess"/>
    <dgm:cxn modelId="{67B760BB-BC07-4002-97D5-B160B7EDDC52}" type="presParOf" srcId="{E2B96D9A-0C44-4A0F-87DA-216548D7CEFA}" destId="{655856E2-0A6F-4A90-99BB-E6AFBA15147E}" srcOrd="3" destOrd="0" presId="urn:microsoft.com/office/officeart/2009/3/layout/SubStepProcess"/>
    <dgm:cxn modelId="{F5599D90-E861-4AB0-953D-E3247FA2E7E7}" type="presParOf" srcId="{E2B96D9A-0C44-4A0F-87DA-216548D7CEFA}" destId="{7ED4490F-1A26-4449-8918-6B0BBF1F7C39}" srcOrd="4" destOrd="0" presId="urn:microsoft.com/office/officeart/2009/3/layout/SubStepProcess"/>
    <dgm:cxn modelId="{BDEA0612-81E2-4FAB-84BE-C3DC11F742E1}" type="presParOf" srcId="{948BEA3B-808B-4487-8A83-22AA61BF80ED}" destId="{D85291E2-A25E-4BAF-82D0-A7783C5824CF}" srcOrd="3" destOrd="0" presId="urn:microsoft.com/office/officeart/2009/3/layout/SubStepProcess"/>
    <dgm:cxn modelId="{7304B0F5-89BD-4F5F-9B9F-4663CFBA79FF}" type="presParOf" srcId="{948BEA3B-808B-4487-8A83-22AA61BF80ED}" destId="{888A4B69-E122-4599-86A3-E246C4B92A52}" srcOrd="4" destOrd="0" presId="urn:microsoft.com/office/officeart/2009/3/layout/SubStepProcess"/>
    <dgm:cxn modelId="{02083098-35A5-4A76-B50F-C2A8016415FA}" type="presParOf" srcId="{948BEA3B-808B-4487-8A83-22AA61BF80ED}" destId="{F582A333-7CAE-440E-91AA-B69864AF0FC0}" srcOrd="5" destOrd="0" presId="urn:microsoft.com/office/officeart/2009/3/layout/SubStepProcess"/>
    <dgm:cxn modelId="{76ED58D2-2F5C-4CBD-B186-F9F90D5BB828}" type="presParOf" srcId="{F582A333-7CAE-440E-91AA-B69864AF0FC0}" destId="{D306F5F4-75E7-4726-BC7D-EEC193CC2F4D}" srcOrd="0" destOrd="0" presId="urn:microsoft.com/office/officeart/2009/3/layout/SubStepProcess"/>
    <dgm:cxn modelId="{16DDD5A9-89F0-4F99-9429-06FC6BB095B2}" type="presParOf" srcId="{F582A333-7CAE-440E-91AA-B69864AF0FC0}" destId="{A0BF20C5-1F53-4D68-B67A-60CBB67EE2C8}" srcOrd="1" destOrd="0" presId="urn:microsoft.com/office/officeart/2009/3/layout/SubStepProcess"/>
    <dgm:cxn modelId="{568507D2-E0CF-48A8-8C05-FCE0C3D04608}" type="presParOf" srcId="{F582A333-7CAE-440E-91AA-B69864AF0FC0}" destId="{FED68111-97EA-4A76-95A8-A86FB63CC5C1}" srcOrd="2" destOrd="0" presId="urn:microsoft.com/office/officeart/2009/3/layout/SubStepProcess"/>
    <dgm:cxn modelId="{EC76127E-6BCC-4339-A302-1405953BC57E}" type="presParOf" srcId="{F582A333-7CAE-440E-91AA-B69864AF0FC0}" destId="{2306DDBD-FF2D-4FF1-886E-D3A728940049}" srcOrd="3" destOrd="0" presId="urn:microsoft.com/office/officeart/2009/3/layout/SubStepProcess"/>
    <dgm:cxn modelId="{1D1017C0-E4BD-4622-BE9E-CB91DC7D8C3C}" type="presParOf" srcId="{F582A333-7CAE-440E-91AA-B69864AF0FC0}" destId="{E05EEA40-4DD0-4868-A755-F62A4FD1075B}" srcOrd="4" destOrd="0" presId="urn:microsoft.com/office/officeart/2009/3/layout/SubStepProcess"/>
    <dgm:cxn modelId="{8B817216-99FF-4477-B3CA-81AA625713F0}" type="presParOf" srcId="{948BEA3B-808B-4487-8A83-22AA61BF80ED}" destId="{5087885D-FAAB-4467-B557-0CF7CF3F24BE}" srcOrd="6" destOrd="0" presId="urn:microsoft.com/office/officeart/2009/3/layout/SubStepProcess"/>
    <dgm:cxn modelId="{CDF66E5F-D111-422B-9746-A6DCBD60C2F7}" type="presParOf" srcId="{948BEA3B-808B-4487-8A83-22AA61BF80ED}" destId="{8C995341-D5C1-46BA-8A2A-DD1450B7FD1D}" srcOrd="7" destOrd="0" presId="urn:microsoft.com/office/officeart/2009/3/layout/SubStepProcess"/>
    <dgm:cxn modelId="{80897749-B2F8-4A05-8637-0E6ECBD4EF48}" type="presParOf" srcId="{948BEA3B-808B-4487-8A83-22AA61BF80ED}" destId="{5564A155-BDE4-4BDB-A277-B61659F9E984}" srcOrd="8" destOrd="0" presId="urn:microsoft.com/office/officeart/2009/3/layout/SubStepProcess"/>
    <dgm:cxn modelId="{E85F9391-D463-443D-9A48-F2568FA712DA}" type="presParOf" srcId="{5564A155-BDE4-4BDB-A277-B61659F9E984}" destId="{C4B9F7B9-B8A6-4492-87E3-F87253F6BE20}" srcOrd="0" destOrd="0" presId="urn:microsoft.com/office/officeart/2009/3/layout/SubStepProcess"/>
    <dgm:cxn modelId="{B187E90E-CE97-4B06-A866-EF81C54DB391}" type="presParOf" srcId="{5564A155-BDE4-4BDB-A277-B61659F9E984}" destId="{586B2C0C-1351-42CC-AFE6-653B83925F31}" srcOrd="1" destOrd="0" presId="urn:microsoft.com/office/officeart/2009/3/layout/SubStepProcess"/>
    <dgm:cxn modelId="{F6584216-7AE0-4290-9A76-6699F083C146}" type="presParOf" srcId="{5564A155-BDE4-4BDB-A277-B61659F9E984}" destId="{7ABC65D5-3651-48ED-8CEC-E109D6D67581}" srcOrd="2" destOrd="0" presId="urn:microsoft.com/office/officeart/2009/3/layout/SubStepProcess"/>
    <dgm:cxn modelId="{46D02FD2-CEF1-4076-8ABC-9D98679BB6C1}" type="presParOf" srcId="{5564A155-BDE4-4BDB-A277-B61659F9E984}" destId="{8257C66F-C5E0-4364-9B1D-53501B9C33BB}" srcOrd="3" destOrd="0" presId="urn:microsoft.com/office/officeart/2009/3/layout/SubStepProcess"/>
    <dgm:cxn modelId="{DE6B8431-99E7-46DE-8662-DB6AAF393B7F}" type="presParOf" srcId="{5564A155-BDE4-4BDB-A277-B61659F9E984}" destId="{1962C1B8-AC6C-4EF9-885D-D16D5302177B}" srcOrd="4" destOrd="0" presId="urn:microsoft.com/office/officeart/2009/3/layout/SubStepProcess"/>
    <dgm:cxn modelId="{E0CF2C44-30D7-4A01-95B4-0CADC33294EB}" type="presParOf" srcId="{16E1D5E1-76CF-426C-A329-F8134DDD7D1B}" destId="{1EDADC77-F398-4155-9E86-AE6F0D7D797E}" srcOrd="3" destOrd="0" presId="urn:microsoft.com/office/officeart/2009/3/layout/SubStepProcess"/>
    <dgm:cxn modelId="{609A04DA-D413-4C62-9EC8-0B2DD69C576C}" type="presParOf" srcId="{16E1D5E1-76CF-426C-A329-F8134DDD7D1B}" destId="{8AF4B004-8F48-4529-BB6D-01A7F068E108}"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884B6EA-AB5A-49B8-9F97-9766BBE02CAD}" type="doc">
      <dgm:prSet loTypeId="urn:microsoft.com/office/officeart/2009/3/layout/SubStepProcess" loCatId="process" qsTypeId="urn:microsoft.com/office/officeart/2005/8/quickstyle/3d3" qsCatId="3D" csTypeId="urn:microsoft.com/office/officeart/2005/8/colors/accent1_2" csCatId="accent1" phldr="1"/>
      <dgm:spPr/>
    </dgm:pt>
    <dgm:pt modelId="{D99ED344-47EF-44E1-AE4D-5B84EBD8D243}">
      <dgm:prSet phldrT="[Text]"/>
      <dgm:spPr/>
      <dgm:t>
        <a:bodyPr/>
        <a:lstStyle/>
        <a:p>
          <a:r>
            <a:rPr lang="en-US" b="0">
              <a:latin typeface="Arial"/>
            </a:rPr>
            <a:t>FY26</a:t>
          </a:r>
          <a:r>
            <a:rPr lang="en-US" b="0"/>
            <a:t> funding focuses on:</a:t>
          </a:r>
        </a:p>
      </dgm:t>
    </dgm:pt>
    <dgm:pt modelId="{D8DCE593-B31E-41D5-8879-CA60EBEDF579}" type="parTrans" cxnId="{D41D2FF8-8EC2-4115-9C71-AE6F85BD86F3}">
      <dgm:prSet/>
      <dgm:spPr/>
      <dgm:t>
        <a:bodyPr/>
        <a:lstStyle/>
        <a:p>
          <a:endParaRPr lang="en-US"/>
        </a:p>
      </dgm:t>
    </dgm:pt>
    <dgm:pt modelId="{87F4F021-B0A0-444A-B1CC-1938F7C3C75A}" type="sibTrans" cxnId="{D41D2FF8-8EC2-4115-9C71-AE6F85BD86F3}">
      <dgm:prSet/>
      <dgm:spPr/>
      <dgm:t>
        <a:bodyPr/>
        <a:lstStyle/>
        <a:p>
          <a:endParaRPr lang="en-US"/>
        </a:p>
      </dgm:t>
    </dgm:pt>
    <dgm:pt modelId="{E4FE6D1D-BF3F-4B8C-8253-55321DA3D1C4}">
      <dgm:prSet/>
      <dgm:spPr/>
      <dgm:t>
        <a:bodyPr/>
        <a:lstStyle/>
        <a:p>
          <a:r>
            <a:rPr lang="en-US" b="0"/>
            <a:t>Budgets must align with RTAP objectives and detail costs &amp; funding sources.</a:t>
          </a:r>
        </a:p>
      </dgm:t>
    </dgm:pt>
    <dgm:pt modelId="{4F1CA359-0B11-40D6-AC84-0C487A833C5E}" type="parTrans" cxnId="{FC2F6828-DC85-41A3-915B-3999E07037F9}">
      <dgm:prSet/>
      <dgm:spPr/>
      <dgm:t>
        <a:bodyPr/>
        <a:lstStyle/>
        <a:p>
          <a:endParaRPr lang="en-US"/>
        </a:p>
      </dgm:t>
    </dgm:pt>
    <dgm:pt modelId="{6D5FA783-74A0-400D-BE46-050194A056AE}" type="sibTrans" cxnId="{FC2F6828-DC85-41A3-915B-3999E07037F9}">
      <dgm:prSet/>
      <dgm:spPr/>
      <dgm:t>
        <a:bodyPr/>
        <a:lstStyle/>
        <a:p>
          <a:endParaRPr lang="en-US"/>
        </a:p>
      </dgm:t>
    </dgm:pt>
    <dgm:pt modelId="{38611F4E-EA73-4EF1-8E94-015137422AE1}">
      <dgm:prSet phldrT="[Text]" phldr="0"/>
      <dgm:spPr/>
      <dgm:t>
        <a:bodyPr/>
        <a:lstStyle/>
        <a:p>
          <a:pPr rtl="0"/>
          <a:r>
            <a:rPr lang="en-US" b="0">
              <a:latin typeface="Arial"/>
            </a:rPr>
            <a:t>Personnel Support</a:t>
          </a:r>
          <a:endParaRPr lang="en-US" b="0"/>
        </a:p>
      </dgm:t>
    </dgm:pt>
    <dgm:pt modelId="{1A35A5C0-6165-4249-9992-4FD44BE94929}" type="parTrans" cxnId="{F6E706E7-3BAD-4497-AB90-B73BC9102D77}">
      <dgm:prSet/>
      <dgm:spPr/>
      <dgm:t>
        <a:bodyPr/>
        <a:lstStyle/>
        <a:p>
          <a:endParaRPr lang="en-US"/>
        </a:p>
      </dgm:t>
    </dgm:pt>
    <dgm:pt modelId="{3E61623B-23DD-47D9-A728-9B80681EAE42}" type="sibTrans" cxnId="{F6E706E7-3BAD-4497-AB90-B73BC9102D77}">
      <dgm:prSet/>
      <dgm:spPr/>
      <dgm:t>
        <a:bodyPr/>
        <a:lstStyle/>
        <a:p>
          <a:endParaRPr lang="en-US"/>
        </a:p>
      </dgm:t>
    </dgm:pt>
    <dgm:pt modelId="{BA55E0E9-990B-44E5-BF25-9B9AC608DB9B}">
      <dgm:prSet phldrT="[Text]"/>
      <dgm:spPr/>
      <dgm:t>
        <a:bodyPr/>
        <a:lstStyle/>
        <a:p>
          <a:pPr rtl="0"/>
          <a:r>
            <a:rPr lang="en-US" b="0">
              <a:latin typeface="Arial"/>
            </a:rPr>
            <a:t>Program Implementation</a:t>
          </a:r>
          <a:endParaRPr lang="en-US" b="0"/>
        </a:p>
      </dgm:t>
    </dgm:pt>
    <dgm:pt modelId="{27068199-843B-4B81-9C78-92E8A0219DEC}" type="parTrans" cxnId="{812EA29A-DB93-467F-8958-1F8309143A6F}">
      <dgm:prSet/>
      <dgm:spPr/>
      <dgm:t>
        <a:bodyPr/>
        <a:lstStyle/>
        <a:p>
          <a:endParaRPr lang="en-US"/>
        </a:p>
      </dgm:t>
    </dgm:pt>
    <dgm:pt modelId="{25B7AAC6-8288-40B8-A756-F0859F9B7C5F}" type="sibTrans" cxnId="{812EA29A-DB93-467F-8958-1F8309143A6F}">
      <dgm:prSet/>
      <dgm:spPr/>
      <dgm:t>
        <a:bodyPr/>
        <a:lstStyle/>
        <a:p>
          <a:endParaRPr lang="en-US"/>
        </a:p>
      </dgm:t>
    </dgm:pt>
    <dgm:pt modelId="{CCD872C9-5591-4B58-AC54-4A24C22F364A}">
      <dgm:prSet phldrT="[Text]" phldr="0"/>
      <dgm:spPr/>
      <dgm:t>
        <a:bodyPr/>
        <a:lstStyle/>
        <a:p>
          <a:pPr rtl="0"/>
          <a:r>
            <a:rPr lang="en-US" b="0">
              <a:latin typeface="Arial"/>
            </a:rPr>
            <a:t>Apprentice and Mentor Support</a:t>
          </a:r>
          <a:endParaRPr lang="en-US" b="0"/>
        </a:p>
      </dgm:t>
    </dgm:pt>
    <dgm:pt modelId="{8A68E85D-7A12-40BC-B513-608625DABC4A}" type="parTrans" cxnId="{76FC35E9-3750-4D07-8EB8-10D3008B0A04}">
      <dgm:prSet/>
      <dgm:spPr/>
      <dgm:t>
        <a:bodyPr/>
        <a:lstStyle/>
        <a:p>
          <a:endParaRPr lang="en-US"/>
        </a:p>
      </dgm:t>
    </dgm:pt>
    <dgm:pt modelId="{32ABD4EA-F90D-4A54-BDF6-5D53117F2F99}" type="sibTrans" cxnId="{76FC35E9-3750-4D07-8EB8-10D3008B0A04}">
      <dgm:prSet/>
      <dgm:spPr/>
      <dgm:t>
        <a:bodyPr/>
        <a:lstStyle/>
        <a:p>
          <a:endParaRPr lang="en-US"/>
        </a:p>
      </dgm:t>
    </dgm:pt>
    <dgm:pt modelId="{16E1D5E1-76CF-426C-A329-F8134DDD7D1B}" type="pres">
      <dgm:prSet presAssocID="{0884B6EA-AB5A-49B8-9F97-9766BBE02CAD}" presName="Name0" presStyleCnt="0">
        <dgm:presLayoutVars>
          <dgm:chMax val="7"/>
          <dgm:dir/>
          <dgm:animOne val="branch"/>
        </dgm:presLayoutVars>
      </dgm:prSet>
      <dgm:spPr/>
    </dgm:pt>
    <dgm:pt modelId="{BD055670-E020-4877-879D-73A4D9FED5A1}" type="pres">
      <dgm:prSet presAssocID="{D99ED344-47EF-44E1-AE4D-5B84EBD8D243}" presName="parTx1" presStyleLbl="node1" presStyleIdx="0" presStyleCnt="2"/>
      <dgm:spPr/>
    </dgm:pt>
    <dgm:pt modelId="{1493CDFC-16D6-41AD-BD5E-4DB0C4C6A359}" type="pres">
      <dgm:prSet presAssocID="{D99ED344-47EF-44E1-AE4D-5B84EBD8D243}" presName="spPre1" presStyleCnt="0"/>
      <dgm:spPr/>
    </dgm:pt>
    <dgm:pt modelId="{948BEA3B-808B-4487-8A83-22AA61BF80ED}" type="pres">
      <dgm:prSet presAssocID="{D99ED344-47EF-44E1-AE4D-5B84EBD8D243}" presName="chLin1" presStyleCnt="0"/>
      <dgm:spPr/>
    </dgm:pt>
    <dgm:pt modelId="{14B5FEC6-74DF-41D7-ABDD-6255723772EC}" type="pres">
      <dgm:prSet presAssocID="{1A35A5C0-6165-4249-9992-4FD44BE94929}" presName="Name11" presStyleLbl="parChTrans1D1" presStyleIdx="0" presStyleCnt="12"/>
      <dgm:spPr/>
    </dgm:pt>
    <dgm:pt modelId="{43CACD08-62D4-4DCF-9FBB-6CA2146469E4}" type="pres">
      <dgm:prSet presAssocID="{1A35A5C0-6165-4249-9992-4FD44BE94929}" presName="Name31" presStyleLbl="parChTrans1D1" presStyleIdx="1" presStyleCnt="12"/>
      <dgm:spPr/>
    </dgm:pt>
    <dgm:pt modelId="{E2B96D9A-0C44-4A0F-87DA-216548D7CEFA}" type="pres">
      <dgm:prSet presAssocID="{38611F4E-EA73-4EF1-8E94-015137422AE1}" presName="txAndLines1" presStyleCnt="0"/>
      <dgm:spPr/>
    </dgm:pt>
    <dgm:pt modelId="{2163578E-3E1B-49C5-891C-5AE73020D057}" type="pres">
      <dgm:prSet presAssocID="{38611F4E-EA73-4EF1-8E94-015137422AE1}" presName="anchor1" presStyleCnt="0"/>
      <dgm:spPr/>
    </dgm:pt>
    <dgm:pt modelId="{789F47D6-157F-4437-9923-141E1726B1B9}" type="pres">
      <dgm:prSet presAssocID="{38611F4E-EA73-4EF1-8E94-015137422AE1}" presName="backup1" presStyleCnt="0"/>
      <dgm:spPr/>
    </dgm:pt>
    <dgm:pt modelId="{38E867A3-3A7D-4E00-9E97-A364545053B6}" type="pres">
      <dgm:prSet presAssocID="{38611F4E-EA73-4EF1-8E94-015137422AE1}" presName="preLine1" presStyleLbl="parChTrans1D1" presStyleIdx="2" presStyleCnt="12"/>
      <dgm:spPr/>
    </dgm:pt>
    <dgm:pt modelId="{655856E2-0A6F-4A90-99BB-E6AFBA15147E}" type="pres">
      <dgm:prSet presAssocID="{38611F4E-EA73-4EF1-8E94-015137422AE1}" presName="desTx1" presStyleLbl="revTx" presStyleIdx="0" presStyleCnt="0">
        <dgm:presLayoutVars>
          <dgm:bulletEnabled val="1"/>
        </dgm:presLayoutVars>
      </dgm:prSet>
      <dgm:spPr/>
    </dgm:pt>
    <dgm:pt modelId="{7ED4490F-1A26-4449-8918-6B0BBF1F7C39}" type="pres">
      <dgm:prSet presAssocID="{38611F4E-EA73-4EF1-8E94-015137422AE1}" presName="postLine1" presStyleLbl="parChTrans1D1" presStyleIdx="3" presStyleCnt="12"/>
      <dgm:spPr/>
    </dgm:pt>
    <dgm:pt modelId="{D85291E2-A25E-4BAF-82D0-A7783C5824CF}" type="pres">
      <dgm:prSet presAssocID="{27068199-843B-4B81-9C78-92E8A0219DEC}" presName="Name11" presStyleLbl="parChTrans1D1" presStyleIdx="4" presStyleCnt="12"/>
      <dgm:spPr/>
    </dgm:pt>
    <dgm:pt modelId="{888A4B69-E122-4599-86A3-E246C4B92A52}" type="pres">
      <dgm:prSet presAssocID="{27068199-843B-4B81-9C78-92E8A0219DEC}" presName="Name31" presStyleLbl="parChTrans1D1" presStyleIdx="5" presStyleCnt="12"/>
      <dgm:spPr/>
    </dgm:pt>
    <dgm:pt modelId="{F582A333-7CAE-440E-91AA-B69864AF0FC0}" type="pres">
      <dgm:prSet presAssocID="{BA55E0E9-990B-44E5-BF25-9B9AC608DB9B}" presName="txAndLines1" presStyleCnt="0"/>
      <dgm:spPr/>
    </dgm:pt>
    <dgm:pt modelId="{D306F5F4-75E7-4726-BC7D-EEC193CC2F4D}" type="pres">
      <dgm:prSet presAssocID="{BA55E0E9-990B-44E5-BF25-9B9AC608DB9B}" presName="anchor1" presStyleCnt="0"/>
      <dgm:spPr/>
    </dgm:pt>
    <dgm:pt modelId="{A0BF20C5-1F53-4D68-B67A-60CBB67EE2C8}" type="pres">
      <dgm:prSet presAssocID="{BA55E0E9-990B-44E5-BF25-9B9AC608DB9B}" presName="backup1" presStyleCnt="0"/>
      <dgm:spPr/>
    </dgm:pt>
    <dgm:pt modelId="{FED68111-97EA-4A76-95A8-A86FB63CC5C1}" type="pres">
      <dgm:prSet presAssocID="{BA55E0E9-990B-44E5-BF25-9B9AC608DB9B}" presName="preLine1" presStyleLbl="parChTrans1D1" presStyleIdx="6" presStyleCnt="12"/>
      <dgm:spPr/>
    </dgm:pt>
    <dgm:pt modelId="{2306DDBD-FF2D-4FF1-886E-D3A728940049}" type="pres">
      <dgm:prSet presAssocID="{BA55E0E9-990B-44E5-BF25-9B9AC608DB9B}" presName="desTx1" presStyleLbl="revTx" presStyleIdx="0" presStyleCnt="0">
        <dgm:presLayoutVars>
          <dgm:bulletEnabled val="1"/>
        </dgm:presLayoutVars>
      </dgm:prSet>
      <dgm:spPr/>
    </dgm:pt>
    <dgm:pt modelId="{E05EEA40-4DD0-4868-A755-F62A4FD1075B}" type="pres">
      <dgm:prSet presAssocID="{BA55E0E9-990B-44E5-BF25-9B9AC608DB9B}" presName="postLine1" presStyleLbl="parChTrans1D1" presStyleIdx="7" presStyleCnt="12"/>
      <dgm:spPr/>
    </dgm:pt>
    <dgm:pt modelId="{5087885D-FAAB-4467-B557-0CF7CF3F24BE}" type="pres">
      <dgm:prSet presAssocID="{8A68E85D-7A12-40BC-B513-608625DABC4A}" presName="Name11" presStyleLbl="parChTrans1D1" presStyleIdx="8" presStyleCnt="12"/>
      <dgm:spPr/>
    </dgm:pt>
    <dgm:pt modelId="{8C995341-D5C1-46BA-8A2A-DD1450B7FD1D}" type="pres">
      <dgm:prSet presAssocID="{8A68E85D-7A12-40BC-B513-608625DABC4A}" presName="Name31" presStyleLbl="parChTrans1D1" presStyleIdx="9" presStyleCnt="12"/>
      <dgm:spPr/>
    </dgm:pt>
    <dgm:pt modelId="{5564A155-BDE4-4BDB-A277-B61659F9E984}" type="pres">
      <dgm:prSet presAssocID="{CCD872C9-5591-4B58-AC54-4A24C22F364A}" presName="txAndLines1" presStyleCnt="0"/>
      <dgm:spPr/>
    </dgm:pt>
    <dgm:pt modelId="{C4B9F7B9-B8A6-4492-87E3-F87253F6BE20}" type="pres">
      <dgm:prSet presAssocID="{CCD872C9-5591-4B58-AC54-4A24C22F364A}" presName="anchor1" presStyleCnt="0"/>
      <dgm:spPr/>
    </dgm:pt>
    <dgm:pt modelId="{586B2C0C-1351-42CC-AFE6-653B83925F31}" type="pres">
      <dgm:prSet presAssocID="{CCD872C9-5591-4B58-AC54-4A24C22F364A}" presName="backup1" presStyleCnt="0"/>
      <dgm:spPr/>
    </dgm:pt>
    <dgm:pt modelId="{7ABC65D5-3651-48ED-8CEC-E109D6D67581}" type="pres">
      <dgm:prSet presAssocID="{CCD872C9-5591-4B58-AC54-4A24C22F364A}" presName="preLine1" presStyleLbl="parChTrans1D1" presStyleIdx="10" presStyleCnt="12"/>
      <dgm:spPr/>
    </dgm:pt>
    <dgm:pt modelId="{8257C66F-C5E0-4364-9B1D-53501B9C33BB}" type="pres">
      <dgm:prSet presAssocID="{CCD872C9-5591-4B58-AC54-4A24C22F364A}" presName="desTx1" presStyleLbl="revTx" presStyleIdx="0" presStyleCnt="0">
        <dgm:presLayoutVars>
          <dgm:bulletEnabled val="1"/>
        </dgm:presLayoutVars>
      </dgm:prSet>
      <dgm:spPr/>
    </dgm:pt>
    <dgm:pt modelId="{1962C1B8-AC6C-4EF9-885D-D16D5302177B}" type="pres">
      <dgm:prSet presAssocID="{CCD872C9-5591-4B58-AC54-4A24C22F364A}" presName="postLine1" presStyleLbl="parChTrans1D1" presStyleIdx="11" presStyleCnt="12"/>
      <dgm:spPr/>
    </dgm:pt>
    <dgm:pt modelId="{1EDADC77-F398-4155-9E86-AE6F0D7D797E}" type="pres">
      <dgm:prSet presAssocID="{D99ED344-47EF-44E1-AE4D-5B84EBD8D243}" presName="spPost1" presStyleCnt="0"/>
      <dgm:spPr/>
    </dgm:pt>
    <dgm:pt modelId="{8AF4B004-8F48-4529-BB6D-01A7F068E108}" type="pres">
      <dgm:prSet presAssocID="{E4FE6D1D-BF3F-4B8C-8253-55321DA3D1C4}" presName="parTx2" presStyleLbl="node1" presStyleIdx="1" presStyleCnt="2"/>
      <dgm:spPr/>
    </dgm:pt>
  </dgm:ptLst>
  <dgm:cxnLst>
    <dgm:cxn modelId="{CD55FA1F-B054-47EA-B240-187B01470920}" type="presOf" srcId="{CCD872C9-5591-4B58-AC54-4A24C22F364A}" destId="{8257C66F-C5E0-4364-9B1D-53501B9C33BB}" srcOrd="0" destOrd="0" presId="urn:microsoft.com/office/officeart/2009/3/layout/SubStepProcess"/>
    <dgm:cxn modelId="{FC2F6828-DC85-41A3-915B-3999E07037F9}" srcId="{0884B6EA-AB5A-49B8-9F97-9766BBE02CAD}" destId="{E4FE6D1D-BF3F-4B8C-8253-55321DA3D1C4}" srcOrd="1" destOrd="0" parTransId="{4F1CA359-0B11-40D6-AC84-0C487A833C5E}" sibTransId="{6D5FA783-74A0-400D-BE46-050194A056AE}"/>
    <dgm:cxn modelId="{0CFEA141-5E34-42E7-A172-80F2675BD01E}" type="presOf" srcId="{38611F4E-EA73-4EF1-8E94-015137422AE1}" destId="{655856E2-0A6F-4A90-99BB-E6AFBA15147E}" srcOrd="0" destOrd="0" presId="urn:microsoft.com/office/officeart/2009/3/layout/SubStepProcess"/>
    <dgm:cxn modelId="{51B89390-EDCA-494B-8E95-2A019EF4F179}" type="presOf" srcId="{0884B6EA-AB5A-49B8-9F97-9766BBE02CAD}" destId="{16E1D5E1-76CF-426C-A329-F8134DDD7D1B}" srcOrd="0" destOrd="0" presId="urn:microsoft.com/office/officeart/2009/3/layout/SubStepProcess"/>
    <dgm:cxn modelId="{812EA29A-DB93-467F-8958-1F8309143A6F}" srcId="{D99ED344-47EF-44E1-AE4D-5B84EBD8D243}" destId="{BA55E0E9-990B-44E5-BF25-9B9AC608DB9B}" srcOrd="1" destOrd="0" parTransId="{27068199-843B-4B81-9C78-92E8A0219DEC}" sibTransId="{25B7AAC6-8288-40B8-A756-F0859F9B7C5F}"/>
    <dgm:cxn modelId="{85D984B6-B9C0-4D88-A296-3AA61145BC90}" type="presOf" srcId="{BA55E0E9-990B-44E5-BF25-9B9AC608DB9B}" destId="{2306DDBD-FF2D-4FF1-886E-D3A728940049}" srcOrd="0" destOrd="0" presId="urn:microsoft.com/office/officeart/2009/3/layout/SubStepProcess"/>
    <dgm:cxn modelId="{B791D1C5-54E7-44C7-9D55-0BAA773BDC5B}" type="presOf" srcId="{D99ED344-47EF-44E1-AE4D-5B84EBD8D243}" destId="{BD055670-E020-4877-879D-73A4D9FED5A1}" srcOrd="0" destOrd="0" presId="urn:microsoft.com/office/officeart/2009/3/layout/SubStepProcess"/>
    <dgm:cxn modelId="{E55101D3-8DF1-4565-B67D-BD8546608A3E}" type="presOf" srcId="{E4FE6D1D-BF3F-4B8C-8253-55321DA3D1C4}" destId="{8AF4B004-8F48-4529-BB6D-01A7F068E108}" srcOrd="0" destOrd="0" presId="urn:microsoft.com/office/officeart/2009/3/layout/SubStepProcess"/>
    <dgm:cxn modelId="{F6E706E7-3BAD-4497-AB90-B73BC9102D77}" srcId="{D99ED344-47EF-44E1-AE4D-5B84EBD8D243}" destId="{38611F4E-EA73-4EF1-8E94-015137422AE1}" srcOrd="0" destOrd="0" parTransId="{1A35A5C0-6165-4249-9992-4FD44BE94929}" sibTransId="{3E61623B-23DD-47D9-A728-9B80681EAE42}"/>
    <dgm:cxn modelId="{76FC35E9-3750-4D07-8EB8-10D3008B0A04}" srcId="{D99ED344-47EF-44E1-AE4D-5B84EBD8D243}" destId="{CCD872C9-5591-4B58-AC54-4A24C22F364A}" srcOrd="2" destOrd="0" parTransId="{8A68E85D-7A12-40BC-B513-608625DABC4A}" sibTransId="{32ABD4EA-F90D-4A54-BDF6-5D53117F2F99}"/>
    <dgm:cxn modelId="{D41D2FF8-8EC2-4115-9C71-AE6F85BD86F3}" srcId="{0884B6EA-AB5A-49B8-9F97-9766BBE02CAD}" destId="{D99ED344-47EF-44E1-AE4D-5B84EBD8D243}" srcOrd="0" destOrd="0" parTransId="{D8DCE593-B31E-41D5-8879-CA60EBEDF579}" sibTransId="{87F4F021-B0A0-444A-B1CC-1938F7C3C75A}"/>
    <dgm:cxn modelId="{60DE7A9B-5B40-42F1-A352-66692054588B}" type="presParOf" srcId="{16E1D5E1-76CF-426C-A329-F8134DDD7D1B}" destId="{BD055670-E020-4877-879D-73A4D9FED5A1}" srcOrd="0" destOrd="0" presId="urn:microsoft.com/office/officeart/2009/3/layout/SubStepProcess"/>
    <dgm:cxn modelId="{494B60B9-32B1-4A8A-AFBE-F6CB1E186209}" type="presParOf" srcId="{16E1D5E1-76CF-426C-A329-F8134DDD7D1B}" destId="{1493CDFC-16D6-41AD-BD5E-4DB0C4C6A359}" srcOrd="1" destOrd="0" presId="urn:microsoft.com/office/officeart/2009/3/layout/SubStepProcess"/>
    <dgm:cxn modelId="{090E51AB-1A65-498C-A2F3-6BBC5E23F2EF}" type="presParOf" srcId="{16E1D5E1-76CF-426C-A329-F8134DDD7D1B}" destId="{948BEA3B-808B-4487-8A83-22AA61BF80ED}" srcOrd="2" destOrd="0" presId="urn:microsoft.com/office/officeart/2009/3/layout/SubStepProcess"/>
    <dgm:cxn modelId="{4CB2545F-69C0-414A-B97B-7AB36095F91F}" type="presParOf" srcId="{948BEA3B-808B-4487-8A83-22AA61BF80ED}" destId="{14B5FEC6-74DF-41D7-ABDD-6255723772EC}" srcOrd="0" destOrd="0" presId="urn:microsoft.com/office/officeart/2009/3/layout/SubStepProcess"/>
    <dgm:cxn modelId="{0A2B9CE6-5B86-4782-8307-6F24A2467E64}" type="presParOf" srcId="{948BEA3B-808B-4487-8A83-22AA61BF80ED}" destId="{43CACD08-62D4-4DCF-9FBB-6CA2146469E4}" srcOrd="1" destOrd="0" presId="urn:microsoft.com/office/officeart/2009/3/layout/SubStepProcess"/>
    <dgm:cxn modelId="{BF80210E-6655-49DB-9C32-B78EAA87DF60}" type="presParOf" srcId="{948BEA3B-808B-4487-8A83-22AA61BF80ED}" destId="{E2B96D9A-0C44-4A0F-87DA-216548D7CEFA}" srcOrd="2" destOrd="0" presId="urn:microsoft.com/office/officeart/2009/3/layout/SubStepProcess"/>
    <dgm:cxn modelId="{9F30E11E-735F-49BB-A74B-046AD7C57B6D}" type="presParOf" srcId="{E2B96D9A-0C44-4A0F-87DA-216548D7CEFA}" destId="{2163578E-3E1B-49C5-891C-5AE73020D057}" srcOrd="0" destOrd="0" presId="urn:microsoft.com/office/officeart/2009/3/layout/SubStepProcess"/>
    <dgm:cxn modelId="{1F771948-2839-4ABB-8493-DFE75089FBF2}" type="presParOf" srcId="{E2B96D9A-0C44-4A0F-87DA-216548D7CEFA}" destId="{789F47D6-157F-4437-9923-141E1726B1B9}" srcOrd="1" destOrd="0" presId="urn:microsoft.com/office/officeart/2009/3/layout/SubStepProcess"/>
    <dgm:cxn modelId="{598C4BC6-F7DB-4251-9F1B-A067129003A2}" type="presParOf" srcId="{E2B96D9A-0C44-4A0F-87DA-216548D7CEFA}" destId="{38E867A3-3A7D-4E00-9E97-A364545053B6}" srcOrd="2" destOrd="0" presId="urn:microsoft.com/office/officeart/2009/3/layout/SubStepProcess"/>
    <dgm:cxn modelId="{67B760BB-BC07-4002-97D5-B160B7EDDC52}" type="presParOf" srcId="{E2B96D9A-0C44-4A0F-87DA-216548D7CEFA}" destId="{655856E2-0A6F-4A90-99BB-E6AFBA15147E}" srcOrd="3" destOrd="0" presId="urn:microsoft.com/office/officeart/2009/3/layout/SubStepProcess"/>
    <dgm:cxn modelId="{F5599D90-E861-4AB0-953D-E3247FA2E7E7}" type="presParOf" srcId="{E2B96D9A-0C44-4A0F-87DA-216548D7CEFA}" destId="{7ED4490F-1A26-4449-8918-6B0BBF1F7C39}" srcOrd="4" destOrd="0" presId="urn:microsoft.com/office/officeart/2009/3/layout/SubStepProcess"/>
    <dgm:cxn modelId="{BDEA0612-81E2-4FAB-84BE-C3DC11F742E1}" type="presParOf" srcId="{948BEA3B-808B-4487-8A83-22AA61BF80ED}" destId="{D85291E2-A25E-4BAF-82D0-A7783C5824CF}" srcOrd="3" destOrd="0" presId="urn:microsoft.com/office/officeart/2009/3/layout/SubStepProcess"/>
    <dgm:cxn modelId="{7304B0F5-89BD-4F5F-9B9F-4663CFBA79FF}" type="presParOf" srcId="{948BEA3B-808B-4487-8A83-22AA61BF80ED}" destId="{888A4B69-E122-4599-86A3-E246C4B92A52}" srcOrd="4" destOrd="0" presId="urn:microsoft.com/office/officeart/2009/3/layout/SubStepProcess"/>
    <dgm:cxn modelId="{02083098-35A5-4A76-B50F-C2A8016415FA}" type="presParOf" srcId="{948BEA3B-808B-4487-8A83-22AA61BF80ED}" destId="{F582A333-7CAE-440E-91AA-B69864AF0FC0}" srcOrd="5" destOrd="0" presId="urn:microsoft.com/office/officeart/2009/3/layout/SubStepProcess"/>
    <dgm:cxn modelId="{76ED58D2-2F5C-4CBD-B186-F9F90D5BB828}" type="presParOf" srcId="{F582A333-7CAE-440E-91AA-B69864AF0FC0}" destId="{D306F5F4-75E7-4726-BC7D-EEC193CC2F4D}" srcOrd="0" destOrd="0" presId="urn:microsoft.com/office/officeart/2009/3/layout/SubStepProcess"/>
    <dgm:cxn modelId="{16DDD5A9-89F0-4F99-9429-06FC6BB095B2}" type="presParOf" srcId="{F582A333-7CAE-440E-91AA-B69864AF0FC0}" destId="{A0BF20C5-1F53-4D68-B67A-60CBB67EE2C8}" srcOrd="1" destOrd="0" presId="urn:microsoft.com/office/officeart/2009/3/layout/SubStepProcess"/>
    <dgm:cxn modelId="{568507D2-E0CF-48A8-8C05-FCE0C3D04608}" type="presParOf" srcId="{F582A333-7CAE-440E-91AA-B69864AF0FC0}" destId="{FED68111-97EA-4A76-95A8-A86FB63CC5C1}" srcOrd="2" destOrd="0" presId="urn:microsoft.com/office/officeart/2009/3/layout/SubStepProcess"/>
    <dgm:cxn modelId="{EC76127E-6BCC-4339-A302-1405953BC57E}" type="presParOf" srcId="{F582A333-7CAE-440E-91AA-B69864AF0FC0}" destId="{2306DDBD-FF2D-4FF1-886E-D3A728940049}" srcOrd="3" destOrd="0" presId="urn:microsoft.com/office/officeart/2009/3/layout/SubStepProcess"/>
    <dgm:cxn modelId="{1D1017C0-E4BD-4622-BE9E-CB91DC7D8C3C}" type="presParOf" srcId="{F582A333-7CAE-440E-91AA-B69864AF0FC0}" destId="{E05EEA40-4DD0-4868-A755-F62A4FD1075B}" srcOrd="4" destOrd="0" presId="urn:microsoft.com/office/officeart/2009/3/layout/SubStepProcess"/>
    <dgm:cxn modelId="{8B817216-99FF-4477-B3CA-81AA625713F0}" type="presParOf" srcId="{948BEA3B-808B-4487-8A83-22AA61BF80ED}" destId="{5087885D-FAAB-4467-B557-0CF7CF3F24BE}" srcOrd="6" destOrd="0" presId="urn:microsoft.com/office/officeart/2009/3/layout/SubStepProcess"/>
    <dgm:cxn modelId="{CDF66E5F-D111-422B-9746-A6DCBD60C2F7}" type="presParOf" srcId="{948BEA3B-808B-4487-8A83-22AA61BF80ED}" destId="{8C995341-D5C1-46BA-8A2A-DD1450B7FD1D}" srcOrd="7" destOrd="0" presId="urn:microsoft.com/office/officeart/2009/3/layout/SubStepProcess"/>
    <dgm:cxn modelId="{80897749-B2F8-4A05-8637-0E6ECBD4EF48}" type="presParOf" srcId="{948BEA3B-808B-4487-8A83-22AA61BF80ED}" destId="{5564A155-BDE4-4BDB-A277-B61659F9E984}" srcOrd="8" destOrd="0" presId="urn:microsoft.com/office/officeart/2009/3/layout/SubStepProcess"/>
    <dgm:cxn modelId="{E85F9391-D463-443D-9A48-F2568FA712DA}" type="presParOf" srcId="{5564A155-BDE4-4BDB-A277-B61659F9E984}" destId="{C4B9F7B9-B8A6-4492-87E3-F87253F6BE20}" srcOrd="0" destOrd="0" presId="urn:microsoft.com/office/officeart/2009/3/layout/SubStepProcess"/>
    <dgm:cxn modelId="{B187E90E-CE97-4B06-A866-EF81C54DB391}" type="presParOf" srcId="{5564A155-BDE4-4BDB-A277-B61659F9E984}" destId="{586B2C0C-1351-42CC-AFE6-653B83925F31}" srcOrd="1" destOrd="0" presId="urn:microsoft.com/office/officeart/2009/3/layout/SubStepProcess"/>
    <dgm:cxn modelId="{F6584216-7AE0-4290-9A76-6699F083C146}" type="presParOf" srcId="{5564A155-BDE4-4BDB-A277-B61659F9E984}" destId="{7ABC65D5-3651-48ED-8CEC-E109D6D67581}" srcOrd="2" destOrd="0" presId="urn:microsoft.com/office/officeart/2009/3/layout/SubStepProcess"/>
    <dgm:cxn modelId="{46D02FD2-CEF1-4076-8ABC-9D98679BB6C1}" type="presParOf" srcId="{5564A155-BDE4-4BDB-A277-B61659F9E984}" destId="{8257C66F-C5E0-4364-9B1D-53501B9C33BB}" srcOrd="3" destOrd="0" presId="urn:microsoft.com/office/officeart/2009/3/layout/SubStepProcess"/>
    <dgm:cxn modelId="{DE6B8431-99E7-46DE-8662-DB6AAF393B7F}" type="presParOf" srcId="{5564A155-BDE4-4BDB-A277-B61659F9E984}" destId="{1962C1B8-AC6C-4EF9-885D-D16D5302177B}" srcOrd="4" destOrd="0" presId="urn:microsoft.com/office/officeart/2009/3/layout/SubStepProcess"/>
    <dgm:cxn modelId="{E0CF2C44-30D7-4A01-95B4-0CADC33294EB}" type="presParOf" srcId="{16E1D5E1-76CF-426C-A329-F8134DDD7D1B}" destId="{1EDADC77-F398-4155-9E86-AE6F0D7D797E}" srcOrd="3" destOrd="0" presId="urn:microsoft.com/office/officeart/2009/3/layout/SubStepProcess"/>
    <dgm:cxn modelId="{609A04DA-D413-4C62-9EC8-0B2DD69C576C}" type="presParOf" srcId="{16E1D5E1-76CF-426C-A329-F8134DDD7D1B}" destId="{8AF4B004-8F48-4529-BB6D-01A7F068E108}"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84B6EA-AB5A-49B8-9F97-9766BBE02CAD}" type="doc">
      <dgm:prSet loTypeId="urn:microsoft.com/office/officeart/2005/8/layout/vList2" loCatId="list" qsTypeId="urn:microsoft.com/office/officeart/2005/8/quickstyle/3d3" qsCatId="3D" csTypeId="urn:microsoft.com/office/officeart/2005/8/colors/accent0_2" csCatId="mainScheme" phldr="1"/>
      <dgm:spPr/>
      <dgm:t>
        <a:bodyPr/>
        <a:lstStyle/>
        <a:p>
          <a:endParaRPr lang="en-US"/>
        </a:p>
      </dgm:t>
    </dgm:pt>
    <dgm:pt modelId="{176A93EF-D438-4B34-80D5-29DD4BDF186D}">
      <dgm:prSet custT="1"/>
      <dgm:spPr/>
      <dgm:t>
        <a:bodyPr/>
        <a:lstStyle/>
        <a:p>
          <a:pPr rtl="0"/>
          <a:r>
            <a:rPr lang="en-US" sz="2400" b="1" dirty="0">
              <a:latin typeface="Arial" panose="020B0604020202020204" pitchFamily="34" charset="0"/>
              <a:cs typeface="Arial" panose="020B0604020202020204" pitchFamily="34" charset="0"/>
            </a:rPr>
            <a:t>Districts must outline the following expenses:</a:t>
          </a:r>
          <a:endParaRPr lang="en-US" sz="2400" b="1" dirty="0">
            <a:latin typeface="Arial" panose="020B0604020202020204" pitchFamily="34" charset="0"/>
            <a:ea typeface="Calibri"/>
            <a:cs typeface="Arial" panose="020B0604020202020204" pitchFamily="34" charset="0"/>
          </a:endParaRPr>
        </a:p>
      </dgm:t>
    </dgm:pt>
    <dgm:pt modelId="{C1675CB3-2908-497B-8FA9-181CA8165ABE}" type="parTrans" cxnId="{1A31B08F-191A-45E3-B674-F5C60A170BDF}">
      <dgm:prSet/>
      <dgm:spPr/>
      <dgm:t>
        <a:bodyPr/>
        <a:lstStyle/>
        <a:p>
          <a:endParaRPr lang="en-US"/>
        </a:p>
      </dgm:t>
    </dgm:pt>
    <dgm:pt modelId="{0D6CAEB4-CA2D-4A56-BA27-6F1999415FAC}" type="sibTrans" cxnId="{1A31B08F-191A-45E3-B674-F5C60A170BDF}">
      <dgm:prSet/>
      <dgm:spPr/>
      <dgm:t>
        <a:bodyPr/>
        <a:lstStyle/>
        <a:p>
          <a:endParaRPr lang="en-US"/>
        </a:p>
      </dgm:t>
    </dgm:pt>
    <dgm:pt modelId="{AFE7672C-C372-4626-82F1-5AE449A261F1}">
      <dgm:prSet phldr="0" custT="1"/>
      <dgm:spPr/>
      <dgm:t>
        <a:bodyPr/>
        <a:lstStyle/>
        <a:p>
          <a:pPr rtl="0"/>
          <a:r>
            <a:rPr lang="en-US" sz="2400" b="0" dirty="0">
              <a:solidFill>
                <a:schemeClr val="bg1"/>
              </a:solidFill>
              <a:latin typeface="Arial" panose="020B0604020202020204" pitchFamily="34" charset="0"/>
              <a:ea typeface="Calibri"/>
              <a:cs typeface="Arial" panose="020B0604020202020204" pitchFamily="34" charset="0"/>
            </a:rPr>
            <a:t>Clerical Salaries</a:t>
          </a:r>
        </a:p>
      </dgm:t>
    </dgm:pt>
    <dgm:pt modelId="{DB08205C-FAA9-4160-9ABD-FA7F82D9C56A}" type="parTrans" cxnId="{69B0A778-41DE-4F1F-A0B2-FC204C2B785F}">
      <dgm:prSet/>
      <dgm:spPr/>
      <dgm:t>
        <a:bodyPr/>
        <a:lstStyle/>
        <a:p>
          <a:endParaRPr lang="en-US"/>
        </a:p>
      </dgm:t>
    </dgm:pt>
    <dgm:pt modelId="{7884D524-2B81-4EA3-A277-00BEDD6651F7}" type="sibTrans" cxnId="{69B0A778-41DE-4F1F-A0B2-FC204C2B785F}">
      <dgm:prSet/>
      <dgm:spPr/>
      <dgm:t>
        <a:bodyPr/>
        <a:lstStyle/>
        <a:p>
          <a:endParaRPr lang="en-US"/>
        </a:p>
      </dgm:t>
    </dgm:pt>
    <dgm:pt modelId="{BDDCD5F1-D758-43D8-831D-C6BD9F6222BE}">
      <dgm:prSet phldr="0" custT="1"/>
      <dgm:spPr/>
      <dgm:t>
        <a:bodyPr/>
        <a:lstStyle/>
        <a:p>
          <a:pPr rtl="0"/>
          <a:r>
            <a:rPr lang="en-US" sz="2400">
              <a:solidFill>
                <a:schemeClr val="bg1"/>
              </a:solidFill>
              <a:latin typeface="Arial" panose="020B0604020202020204" pitchFamily="34" charset="0"/>
              <a:ea typeface="Calibri"/>
              <a:cs typeface="Arial" panose="020B0604020202020204" pitchFamily="34" charset="0"/>
            </a:rPr>
            <a:t>Apprentice: Wages</a:t>
          </a:r>
          <a:endParaRPr lang="en-US" sz="2400" dirty="0">
            <a:solidFill>
              <a:schemeClr val="bg1"/>
            </a:solidFill>
            <a:latin typeface="Arial" panose="020B0604020202020204" pitchFamily="34" charset="0"/>
            <a:ea typeface="Calibri"/>
            <a:cs typeface="Arial" panose="020B0604020202020204" pitchFamily="34" charset="0"/>
          </a:endParaRPr>
        </a:p>
      </dgm:t>
    </dgm:pt>
    <dgm:pt modelId="{58E31889-7E3F-4EAB-B416-B48AB1002F49}" type="parTrans" cxnId="{4E8E9E93-B0B2-4A73-91ED-BEBD75DFACDE}">
      <dgm:prSet/>
      <dgm:spPr/>
      <dgm:t>
        <a:bodyPr/>
        <a:lstStyle/>
        <a:p>
          <a:endParaRPr lang="en-US"/>
        </a:p>
      </dgm:t>
    </dgm:pt>
    <dgm:pt modelId="{92951F34-9496-4DAC-8B71-1B0390E07015}" type="sibTrans" cxnId="{4E8E9E93-B0B2-4A73-91ED-BEBD75DFACDE}">
      <dgm:prSet/>
      <dgm:spPr/>
      <dgm:t>
        <a:bodyPr/>
        <a:lstStyle/>
        <a:p>
          <a:endParaRPr lang="en-US"/>
        </a:p>
      </dgm:t>
    </dgm:pt>
    <dgm:pt modelId="{7AC0C305-F894-4115-8850-BD8053B4ED4A}">
      <dgm:prSet phldr="0" custT="1"/>
      <dgm:spPr/>
      <dgm:t>
        <a:bodyPr/>
        <a:lstStyle/>
        <a:p>
          <a:pPr rtl="0"/>
          <a:r>
            <a:rPr lang="en-US" sz="2400">
              <a:solidFill>
                <a:schemeClr val="bg1"/>
              </a:solidFill>
              <a:latin typeface="Arial" panose="020B0604020202020204" pitchFamily="34" charset="0"/>
              <a:ea typeface="Calibri"/>
              <a:cs typeface="Arial" panose="020B0604020202020204" pitchFamily="34" charset="0"/>
            </a:rPr>
            <a:t>Marketing/Promotion</a:t>
          </a:r>
        </a:p>
      </dgm:t>
    </dgm:pt>
    <dgm:pt modelId="{5B679508-8932-4A38-8B89-84DB94EE64FF}" type="parTrans" cxnId="{9E16C45F-C150-459E-A67D-9D6EB37F111B}">
      <dgm:prSet/>
      <dgm:spPr/>
      <dgm:t>
        <a:bodyPr/>
        <a:lstStyle/>
        <a:p>
          <a:endParaRPr lang="en-US"/>
        </a:p>
      </dgm:t>
    </dgm:pt>
    <dgm:pt modelId="{3D2A1BF4-769F-4C20-B917-CC7783FB9F73}" type="sibTrans" cxnId="{9E16C45F-C150-459E-A67D-9D6EB37F111B}">
      <dgm:prSet/>
      <dgm:spPr/>
      <dgm:t>
        <a:bodyPr/>
        <a:lstStyle/>
        <a:p>
          <a:endParaRPr lang="en-US"/>
        </a:p>
      </dgm:t>
    </dgm:pt>
    <dgm:pt modelId="{1FA10DA4-6F3F-444F-AF05-335304852B1E}">
      <dgm:prSet phldr="0" custT="1"/>
      <dgm:spPr/>
      <dgm:t>
        <a:bodyPr/>
        <a:lstStyle/>
        <a:p>
          <a:r>
            <a:rPr lang="en-US" sz="2400" b="0" dirty="0">
              <a:solidFill>
                <a:schemeClr val="bg1"/>
              </a:solidFill>
              <a:latin typeface="Arial" panose="020B0604020202020204" pitchFamily="34" charset="0"/>
              <a:ea typeface="Calibri"/>
              <a:cs typeface="Arial" panose="020B0604020202020204" pitchFamily="34" charset="0"/>
            </a:rPr>
            <a:t>Professional Salaries</a:t>
          </a:r>
          <a:endParaRPr lang="en-US" sz="2400" dirty="0">
            <a:solidFill>
              <a:schemeClr val="bg1"/>
            </a:solidFill>
            <a:latin typeface="Arial" panose="020B0604020202020204" pitchFamily="34" charset="0"/>
            <a:ea typeface="Calibri"/>
            <a:cs typeface="Arial" panose="020B0604020202020204" pitchFamily="34" charset="0"/>
          </a:endParaRPr>
        </a:p>
      </dgm:t>
    </dgm:pt>
    <dgm:pt modelId="{AE10DA33-4773-4ADE-A6C3-E135C699B366}" type="parTrans" cxnId="{A3B958BC-D071-40EF-9A70-385F10687567}">
      <dgm:prSet/>
      <dgm:spPr/>
      <dgm:t>
        <a:bodyPr/>
        <a:lstStyle/>
        <a:p>
          <a:endParaRPr lang="en-US"/>
        </a:p>
      </dgm:t>
    </dgm:pt>
    <dgm:pt modelId="{5C988D19-DCE2-40B6-BF94-175C67FAA51E}" type="sibTrans" cxnId="{A3B958BC-D071-40EF-9A70-385F10687567}">
      <dgm:prSet/>
      <dgm:spPr/>
      <dgm:t>
        <a:bodyPr/>
        <a:lstStyle/>
        <a:p>
          <a:endParaRPr lang="en-US"/>
        </a:p>
      </dgm:t>
    </dgm:pt>
    <dgm:pt modelId="{F1C23F5B-98A4-4049-B7B6-593B38270869}">
      <dgm:prSet phldr="0" custT="1"/>
      <dgm:spPr/>
      <dgm:t>
        <a:bodyPr/>
        <a:lstStyle/>
        <a:p>
          <a:pPr rtl="0"/>
          <a:r>
            <a:rPr lang="en-US" sz="2400" dirty="0">
              <a:solidFill>
                <a:schemeClr val="bg1"/>
              </a:solidFill>
              <a:latin typeface="Arial" panose="020B0604020202020204" pitchFamily="34" charset="0"/>
              <a:ea typeface="Calibri"/>
              <a:cs typeface="Arial" panose="020B0604020202020204" pitchFamily="34" charset="0"/>
            </a:rPr>
            <a:t>Apprentice: Tuition and Fees</a:t>
          </a:r>
        </a:p>
      </dgm:t>
    </dgm:pt>
    <dgm:pt modelId="{0DC1656A-C283-43BD-ADF5-779D9C8AF4FC}" type="parTrans" cxnId="{E8400C20-7239-40EA-982B-4CE0B2406CCF}">
      <dgm:prSet/>
      <dgm:spPr/>
      <dgm:t>
        <a:bodyPr/>
        <a:lstStyle/>
        <a:p>
          <a:endParaRPr lang="en-US"/>
        </a:p>
      </dgm:t>
    </dgm:pt>
    <dgm:pt modelId="{62CD8F5E-43A8-4BF2-9C65-81C2F5B00B08}" type="sibTrans" cxnId="{E8400C20-7239-40EA-982B-4CE0B2406CCF}">
      <dgm:prSet/>
      <dgm:spPr/>
      <dgm:t>
        <a:bodyPr/>
        <a:lstStyle/>
        <a:p>
          <a:endParaRPr lang="en-US"/>
        </a:p>
      </dgm:t>
    </dgm:pt>
    <dgm:pt modelId="{9EF13D2A-06AB-46A5-9DA2-32BFDB5D5AE0}">
      <dgm:prSet phldr="0" custT="1"/>
      <dgm:spPr/>
      <dgm:t>
        <a:bodyPr/>
        <a:lstStyle/>
        <a:p>
          <a:pPr rtl="0"/>
          <a:r>
            <a:rPr lang="en-US" sz="2400">
              <a:solidFill>
                <a:schemeClr val="bg1"/>
              </a:solidFill>
              <a:latin typeface="Arial" panose="020B0604020202020204" pitchFamily="34" charset="0"/>
              <a:ea typeface="Calibri"/>
              <a:cs typeface="Arial" panose="020B0604020202020204" pitchFamily="34" charset="0"/>
            </a:rPr>
            <a:t>Other Salaries</a:t>
          </a:r>
          <a:endParaRPr lang="en-US" sz="2400" dirty="0">
            <a:solidFill>
              <a:schemeClr val="bg1"/>
            </a:solidFill>
            <a:latin typeface="Arial" panose="020B0604020202020204" pitchFamily="34" charset="0"/>
            <a:ea typeface="Calibri"/>
            <a:cs typeface="Arial" panose="020B0604020202020204" pitchFamily="34" charset="0"/>
          </a:endParaRPr>
        </a:p>
      </dgm:t>
    </dgm:pt>
    <dgm:pt modelId="{0FF2ADEF-6361-4A47-95D6-D3431673B42C}" type="parTrans" cxnId="{6E687178-999C-4DCD-960F-D4DFCE42E4E8}">
      <dgm:prSet/>
      <dgm:spPr/>
      <dgm:t>
        <a:bodyPr/>
        <a:lstStyle/>
        <a:p>
          <a:endParaRPr lang="en-US"/>
        </a:p>
      </dgm:t>
    </dgm:pt>
    <dgm:pt modelId="{84FB7250-2D0C-4FD3-B3A0-E1EA4223FEE9}" type="sibTrans" cxnId="{6E687178-999C-4DCD-960F-D4DFCE42E4E8}">
      <dgm:prSet/>
      <dgm:spPr/>
      <dgm:t>
        <a:bodyPr/>
        <a:lstStyle/>
        <a:p>
          <a:endParaRPr lang="en-US"/>
        </a:p>
      </dgm:t>
    </dgm:pt>
    <dgm:pt modelId="{5C01D208-94F4-4759-965F-412118633AAC}">
      <dgm:prSet phldr="0" custT="1"/>
      <dgm:spPr/>
      <dgm:t>
        <a:bodyPr/>
        <a:lstStyle/>
        <a:p>
          <a:pPr rtl="0"/>
          <a:r>
            <a:rPr lang="en-US" sz="2400" dirty="0">
              <a:solidFill>
                <a:schemeClr val="bg1"/>
              </a:solidFill>
              <a:latin typeface="Arial" panose="020B0604020202020204" pitchFamily="34" charset="0"/>
              <a:ea typeface="Calibri"/>
              <a:cs typeface="Arial" panose="020B0604020202020204" pitchFamily="34" charset="0"/>
            </a:rPr>
            <a:t>Contracted Services (Projects/Initiatives)</a:t>
          </a:r>
        </a:p>
      </dgm:t>
    </dgm:pt>
    <dgm:pt modelId="{7C5CC539-3B03-49B3-8A74-DD4B4A82119A}" type="parTrans" cxnId="{2606A95E-D0D1-4120-88A5-40003E0751C7}">
      <dgm:prSet/>
      <dgm:spPr/>
      <dgm:t>
        <a:bodyPr/>
        <a:lstStyle/>
        <a:p>
          <a:endParaRPr lang="en-US"/>
        </a:p>
      </dgm:t>
    </dgm:pt>
    <dgm:pt modelId="{4B440975-8342-430E-8BDA-3D847167D96A}" type="sibTrans" cxnId="{2606A95E-D0D1-4120-88A5-40003E0751C7}">
      <dgm:prSet/>
      <dgm:spPr/>
      <dgm:t>
        <a:bodyPr/>
        <a:lstStyle/>
        <a:p>
          <a:endParaRPr lang="en-US"/>
        </a:p>
      </dgm:t>
    </dgm:pt>
    <dgm:pt modelId="{C4B0772C-DA01-467C-ABC4-1AFE18226200}">
      <dgm:prSet phldr="0" custT="1"/>
      <dgm:spPr/>
      <dgm:t>
        <a:bodyPr/>
        <a:lstStyle/>
        <a:p>
          <a:pPr rtl="0"/>
          <a:r>
            <a:rPr lang="en-US" sz="2400">
              <a:solidFill>
                <a:schemeClr val="bg1"/>
              </a:solidFill>
              <a:latin typeface="Arial" panose="020B0604020202020204" pitchFamily="34" charset="0"/>
              <a:ea typeface="Calibri"/>
              <a:cs typeface="Arial" panose="020B0604020202020204" pitchFamily="34" charset="0"/>
            </a:rPr>
            <a:t>Mentor: Professional Development</a:t>
          </a:r>
        </a:p>
      </dgm:t>
    </dgm:pt>
    <dgm:pt modelId="{89AE0E19-2975-4F48-AF95-710064C9D568}" type="parTrans" cxnId="{837A9832-0AD2-4BF6-BA9F-4FA2BA03E80C}">
      <dgm:prSet/>
      <dgm:spPr/>
      <dgm:t>
        <a:bodyPr/>
        <a:lstStyle/>
        <a:p>
          <a:endParaRPr lang="en-US"/>
        </a:p>
      </dgm:t>
    </dgm:pt>
    <dgm:pt modelId="{7DC0A747-5FE9-4F4A-BD3F-EF7DD7BDA70C}" type="sibTrans" cxnId="{837A9832-0AD2-4BF6-BA9F-4FA2BA03E80C}">
      <dgm:prSet/>
      <dgm:spPr/>
      <dgm:t>
        <a:bodyPr/>
        <a:lstStyle/>
        <a:p>
          <a:endParaRPr lang="en-US"/>
        </a:p>
      </dgm:t>
    </dgm:pt>
    <dgm:pt modelId="{40C8E50C-615F-4987-8730-AFF1F894E5E6}">
      <dgm:prSet phldr="0" custT="1"/>
      <dgm:spPr/>
      <dgm:t>
        <a:bodyPr/>
        <a:lstStyle/>
        <a:p>
          <a:pPr rtl="0"/>
          <a:r>
            <a:rPr lang="en-US" sz="2400">
              <a:solidFill>
                <a:schemeClr val="bg1"/>
              </a:solidFill>
              <a:latin typeface="Arial" panose="020B0604020202020204" pitchFamily="34" charset="0"/>
              <a:ea typeface="Calibri"/>
              <a:cs typeface="Arial" panose="020B0604020202020204" pitchFamily="34" charset="0"/>
            </a:rPr>
            <a:t>Mentor: Stipends</a:t>
          </a:r>
          <a:endParaRPr lang="en-US" sz="2400" dirty="0">
            <a:solidFill>
              <a:schemeClr val="bg1"/>
            </a:solidFill>
            <a:latin typeface="Arial" panose="020B0604020202020204" pitchFamily="34" charset="0"/>
            <a:ea typeface="Calibri"/>
            <a:cs typeface="Arial" panose="020B0604020202020204" pitchFamily="34" charset="0"/>
          </a:endParaRPr>
        </a:p>
      </dgm:t>
    </dgm:pt>
    <dgm:pt modelId="{505DDADD-605D-4B87-8B25-8369D798E165}" type="parTrans" cxnId="{69449EE7-6EE7-433A-A9C3-A45B0B47741C}">
      <dgm:prSet/>
      <dgm:spPr/>
      <dgm:t>
        <a:bodyPr/>
        <a:lstStyle/>
        <a:p>
          <a:endParaRPr lang="en-US"/>
        </a:p>
      </dgm:t>
    </dgm:pt>
    <dgm:pt modelId="{D44739B1-9E22-4C1F-9AA4-32F5FB545104}" type="sibTrans" cxnId="{69449EE7-6EE7-433A-A9C3-A45B0B47741C}">
      <dgm:prSet/>
      <dgm:spPr/>
      <dgm:t>
        <a:bodyPr/>
        <a:lstStyle/>
        <a:p>
          <a:endParaRPr lang="en-US"/>
        </a:p>
      </dgm:t>
    </dgm:pt>
    <dgm:pt modelId="{BF39BD61-99EC-427F-961B-8939AFE63549}">
      <dgm:prSet phldr="0" custT="1"/>
      <dgm:spPr/>
      <dgm:t>
        <a:bodyPr/>
        <a:lstStyle/>
        <a:p>
          <a:pPr rtl="0"/>
          <a:r>
            <a:rPr lang="en-US" sz="2400" dirty="0">
              <a:solidFill>
                <a:schemeClr val="bg1"/>
              </a:solidFill>
              <a:latin typeface="Arial" panose="020B0604020202020204" pitchFamily="34" charset="0"/>
              <a:ea typeface="Calibri"/>
              <a:cs typeface="Arial" panose="020B0604020202020204" pitchFamily="34" charset="0"/>
            </a:rPr>
            <a:t>Program Sustainability (Supplies/Operations)</a:t>
          </a:r>
        </a:p>
      </dgm:t>
    </dgm:pt>
    <dgm:pt modelId="{63504D9F-12B2-44CE-8934-23FC83E6917A}" type="parTrans" cxnId="{A57B8484-FDAD-40A2-9158-9563BBD43229}">
      <dgm:prSet/>
      <dgm:spPr/>
      <dgm:t>
        <a:bodyPr/>
        <a:lstStyle/>
        <a:p>
          <a:endParaRPr lang="en-US"/>
        </a:p>
      </dgm:t>
    </dgm:pt>
    <dgm:pt modelId="{03DE06F4-E231-49ED-B303-EDAE2D65BD0B}" type="sibTrans" cxnId="{A57B8484-FDAD-40A2-9158-9563BBD43229}">
      <dgm:prSet/>
      <dgm:spPr/>
      <dgm:t>
        <a:bodyPr/>
        <a:lstStyle/>
        <a:p>
          <a:endParaRPr lang="en-US"/>
        </a:p>
      </dgm:t>
    </dgm:pt>
    <dgm:pt modelId="{12AB2EE7-5E8F-4917-97F1-06D847BED92E}">
      <dgm:prSet phldr="0" custT="1"/>
      <dgm:spPr/>
      <dgm:t>
        <a:bodyPr/>
        <a:lstStyle/>
        <a:p>
          <a:pPr rtl="0"/>
          <a:r>
            <a:rPr lang="en-US" sz="2400" dirty="0">
              <a:solidFill>
                <a:schemeClr val="bg1"/>
              </a:solidFill>
              <a:latin typeface="Arial" panose="020B0604020202020204" pitchFamily="34" charset="0"/>
              <a:ea typeface="Calibri"/>
              <a:cs typeface="Arial" panose="020B0604020202020204" pitchFamily="34" charset="0"/>
            </a:rPr>
            <a:t>Other Expenses</a:t>
          </a:r>
        </a:p>
      </dgm:t>
    </dgm:pt>
    <dgm:pt modelId="{B3D84632-40AE-4782-AD3A-8DDBF6042433}" type="parTrans" cxnId="{0D0FFAC9-D09C-46A3-BABE-935B798BFDF9}">
      <dgm:prSet/>
      <dgm:spPr/>
      <dgm:t>
        <a:bodyPr/>
        <a:lstStyle/>
        <a:p>
          <a:endParaRPr lang="en-US"/>
        </a:p>
      </dgm:t>
    </dgm:pt>
    <dgm:pt modelId="{280C72F5-C697-426D-BB75-0F2E9FE0C738}" type="sibTrans" cxnId="{0D0FFAC9-D09C-46A3-BABE-935B798BFDF9}">
      <dgm:prSet/>
      <dgm:spPr/>
      <dgm:t>
        <a:bodyPr/>
        <a:lstStyle/>
        <a:p>
          <a:endParaRPr lang="en-US"/>
        </a:p>
      </dgm:t>
    </dgm:pt>
    <dgm:pt modelId="{BA923764-1087-4554-905B-DF16B37C4E5A}" type="pres">
      <dgm:prSet presAssocID="{0884B6EA-AB5A-49B8-9F97-9766BBE02CAD}" presName="linear" presStyleCnt="0">
        <dgm:presLayoutVars>
          <dgm:animLvl val="lvl"/>
          <dgm:resizeHandles val="exact"/>
        </dgm:presLayoutVars>
      </dgm:prSet>
      <dgm:spPr/>
    </dgm:pt>
    <dgm:pt modelId="{C64B74B0-B5AF-4576-956B-7CB68A164404}" type="pres">
      <dgm:prSet presAssocID="{176A93EF-D438-4B34-80D5-29DD4BDF186D}" presName="parentText" presStyleLbl="node1" presStyleIdx="0" presStyleCnt="1">
        <dgm:presLayoutVars>
          <dgm:chMax val="0"/>
          <dgm:bulletEnabled val="1"/>
        </dgm:presLayoutVars>
      </dgm:prSet>
      <dgm:spPr/>
    </dgm:pt>
    <dgm:pt modelId="{2DEE812E-E9AF-4D75-B4E8-C5CF440E1944}" type="pres">
      <dgm:prSet presAssocID="{176A93EF-D438-4B34-80D5-29DD4BDF186D}" presName="childText" presStyleLbl="revTx" presStyleIdx="0" presStyleCnt="1">
        <dgm:presLayoutVars>
          <dgm:bulletEnabled val="1"/>
        </dgm:presLayoutVars>
      </dgm:prSet>
      <dgm:spPr/>
    </dgm:pt>
  </dgm:ptLst>
  <dgm:cxnLst>
    <dgm:cxn modelId="{54C31F02-B99A-4DB2-ABA8-8C43F6BA69EC}" type="presOf" srcId="{C4B0772C-DA01-467C-ABC4-1AFE18226200}" destId="{2DEE812E-E9AF-4D75-B4E8-C5CF440E1944}" srcOrd="0" destOrd="7" presId="urn:microsoft.com/office/officeart/2005/8/layout/vList2"/>
    <dgm:cxn modelId="{E8400C20-7239-40EA-982B-4CE0B2406CCF}" srcId="{176A93EF-D438-4B34-80D5-29DD4BDF186D}" destId="{F1C23F5B-98A4-4049-B7B6-593B38270869}" srcOrd="6" destOrd="0" parTransId="{0DC1656A-C283-43BD-ADF5-779D9C8AF4FC}" sibTransId="{62CD8F5E-43A8-4BF2-9C65-81C2F5B00B08}"/>
    <dgm:cxn modelId="{837A9832-0AD2-4BF6-BA9F-4FA2BA03E80C}" srcId="{176A93EF-D438-4B34-80D5-29DD4BDF186D}" destId="{C4B0772C-DA01-467C-ABC4-1AFE18226200}" srcOrd="7" destOrd="0" parTransId="{89AE0E19-2975-4F48-AF95-710064C9D568}" sibTransId="{7DC0A747-5FE9-4F4A-BD3F-EF7DD7BDA70C}"/>
    <dgm:cxn modelId="{34959037-0E89-4945-8E20-39A1F50A7A59}" type="presOf" srcId="{BF39BD61-99EC-427F-961B-8939AFE63549}" destId="{2DEE812E-E9AF-4D75-B4E8-C5CF440E1944}" srcOrd="0" destOrd="9" presId="urn:microsoft.com/office/officeart/2005/8/layout/vList2"/>
    <dgm:cxn modelId="{2606A95E-D0D1-4120-88A5-40003E0751C7}" srcId="{176A93EF-D438-4B34-80D5-29DD4BDF186D}" destId="{5C01D208-94F4-4759-965F-412118633AAC}" srcOrd="3" destOrd="0" parTransId="{7C5CC539-3B03-49B3-8A74-DD4B4A82119A}" sibTransId="{4B440975-8342-430E-8BDA-3D847167D96A}"/>
    <dgm:cxn modelId="{9E16C45F-C150-459E-A67D-9D6EB37F111B}" srcId="{176A93EF-D438-4B34-80D5-29DD4BDF186D}" destId="{7AC0C305-F894-4115-8850-BD8053B4ED4A}" srcOrd="4" destOrd="0" parTransId="{5B679508-8932-4A38-8B89-84DB94EE64FF}" sibTransId="{3D2A1BF4-769F-4C20-B917-CC7783FB9F73}"/>
    <dgm:cxn modelId="{E310B74B-C76D-4D1F-9FF3-07FB596EC0CE}" type="presOf" srcId="{5C01D208-94F4-4759-965F-412118633AAC}" destId="{2DEE812E-E9AF-4D75-B4E8-C5CF440E1944}" srcOrd="0" destOrd="3" presId="urn:microsoft.com/office/officeart/2005/8/layout/vList2"/>
    <dgm:cxn modelId="{D5C15F71-B062-4315-B047-5AEDE995DC06}" type="presOf" srcId="{176A93EF-D438-4B34-80D5-29DD4BDF186D}" destId="{C64B74B0-B5AF-4576-956B-7CB68A164404}" srcOrd="0" destOrd="0" presId="urn:microsoft.com/office/officeart/2005/8/layout/vList2"/>
    <dgm:cxn modelId="{6E687178-999C-4DCD-960F-D4DFCE42E4E8}" srcId="{176A93EF-D438-4B34-80D5-29DD4BDF186D}" destId="{9EF13D2A-06AB-46A5-9DA2-32BFDB5D5AE0}" srcOrd="2" destOrd="0" parTransId="{0FF2ADEF-6361-4A47-95D6-D3431673B42C}" sibTransId="{84FB7250-2D0C-4FD3-B3A0-E1EA4223FEE9}"/>
    <dgm:cxn modelId="{69B0A778-41DE-4F1F-A0B2-FC204C2B785F}" srcId="{176A93EF-D438-4B34-80D5-29DD4BDF186D}" destId="{AFE7672C-C372-4626-82F1-5AE449A261F1}" srcOrd="1" destOrd="0" parTransId="{DB08205C-FAA9-4160-9ABD-FA7F82D9C56A}" sibTransId="{7884D524-2B81-4EA3-A277-00BEDD6651F7}"/>
    <dgm:cxn modelId="{62E43D7A-1F22-47B0-90A0-394B72ED882B}" type="presOf" srcId="{AFE7672C-C372-4626-82F1-5AE449A261F1}" destId="{2DEE812E-E9AF-4D75-B4E8-C5CF440E1944}" srcOrd="0" destOrd="1" presId="urn:microsoft.com/office/officeart/2005/8/layout/vList2"/>
    <dgm:cxn modelId="{286F5A7A-1DAD-446E-8610-A6D2322F10F7}" type="presOf" srcId="{40C8E50C-615F-4987-8730-AFF1F894E5E6}" destId="{2DEE812E-E9AF-4D75-B4E8-C5CF440E1944}" srcOrd="0" destOrd="8" presId="urn:microsoft.com/office/officeart/2005/8/layout/vList2"/>
    <dgm:cxn modelId="{A57B8484-FDAD-40A2-9158-9563BBD43229}" srcId="{176A93EF-D438-4B34-80D5-29DD4BDF186D}" destId="{BF39BD61-99EC-427F-961B-8939AFE63549}" srcOrd="9" destOrd="0" parTransId="{63504D9F-12B2-44CE-8934-23FC83E6917A}" sibTransId="{03DE06F4-E231-49ED-B303-EDAE2D65BD0B}"/>
    <dgm:cxn modelId="{1A31B08F-191A-45E3-B674-F5C60A170BDF}" srcId="{0884B6EA-AB5A-49B8-9F97-9766BBE02CAD}" destId="{176A93EF-D438-4B34-80D5-29DD4BDF186D}" srcOrd="0" destOrd="0" parTransId="{C1675CB3-2908-497B-8FA9-181CA8165ABE}" sibTransId="{0D6CAEB4-CA2D-4A56-BA27-6F1999415FAC}"/>
    <dgm:cxn modelId="{4E8E9E93-B0B2-4A73-91ED-BEBD75DFACDE}" srcId="{176A93EF-D438-4B34-80D5-29DD4BDF186D}" destId="{BDDCD5F1-D758-43D8-831D-C6BD9F6222BE}" srcOrd="5" destOrd="0" parTransId="{58E31889-7E3F-4EAB-B416-B48AB1002F49}" sibTransId="{92951F34-9496-4DAC-8B71-1B0390E07015}"/>
    <dgm:cxn modelId="{A3B958BC-D071-40EF-9A70-385F10687567}" srcId="{176A93EF-D438-4B34-80D5-29DD4BDF186D}" destId="{1FA10DA4-6F3F-444F-AF05-335304852B1E}" srcOrd="0" destOrd="0" parTransId="{AE10DA33-4773-4ADE-A6C3-E135C699B366}" sibTransId="{5C988D19-DCE2-40B6-BF94-175C67FAA51E}"/>
    <dgm:cxn modelId="{42116EC3-73CA-4655-A8C8-559515AC20EA}" type="presOf" srcId="{12AB2EE7-5E8F-4917-97F1-06D847BED92E}" destId="{2DEE812E-E9AF-4D75-B4E8-C5CF440E1944}" srcOrd="0" destOrd="10" presId="urn:microsoft.com/office/officeart/2005/8/layout/vList2"/>
    <dgm:cxn modelId="{0D0FFAC9-D09C-46A3-BABE-935B798BFDF9}" srcId="{176A93EF-D438-4B34-80D5-29DD4BDF186D}" destId="{12AB2EE7-5E8F-4917-97F1-06D847BED92E}" srcOrd="10" destOrd="0" parTransId="{B3D84632-40AE-4782-AD3A-8DDBF6042433}" sibTransId="{280C72F5-C697-426D-BB75-0F2E9FE0C738}"/>
    <dgm:cxn modelId="{6CA515E0-1AD9-42C4-8A5B-D9D75720BB40}" type="presOf" srcId="{0884B6EA-AB5A-49B8-9F97-9766BBE02CAD}" destId="{BA923764-1087-4554-905B-DF16B37C4E5A}" srcOrd="0" destOrd="0" presId="urn:microsoft.com/office/officeart/2005/8/layout/vList2"/>
    <dgm:cxn modelId="{69449EE7-6EE7-433A-A9C3-A45B0B47741C}" srcId="{176A93EF-D438-4B34-80D5-29DD4BDF186D}" destId="{40C8E50C-615F-4987-8730-AFF1F894E5E6}" srcOrd="8" destOrd="0" parTransId="{505DDADD-605D-4B87-8B25-8369D798E165}" sibTransId="{D44739B1-9E22-4C1F-9AA4-32F5FB545104}"/>
    <dgm:cxn modelId="{373EC3E9-EB69-4F18-9179-FF5F9DC0B850}" type="presOf" srcId="{9EF13D2A-06AB-46A5-9DA2-32BFDB5D5AE0}" destId="{2DEE812E-E9AF-4D75-B4E8-C5CF440E1944}" srcOrd="0" destOrd="2" presId="urn:microsoft.com/office/officeart/2005/8/layout/vList2"/>
    <dgm:cxn modelId="{81D59AEF-C6CB-40A9-BBA4-442A68B8D7D8}" type="presOf" srcId="{1FA10DA4-6F3F-444F-AF05-335304852B1E}" destId="{2DEE812E-E9AF-4D75-B4E8-C5CF440E1944}" srcOrd="0" destOrd="0" presId="urn:microsoft.com/office/officeart/2005/8/layout/vList2"/>
    <dgm:cxn modelId="{D31470FA-4C22-4D67-833D-9FCE14568ADA}" type="presOf" srcId="{F1C23F5B-98A4-4049-B7B6-593B38270869}" destId="{2DEE812E-E9AF-4D75-B4E8-C5CF440E1944}" srcOrd="0" destOrd="6" presId="urn:microsoft.com/office/officeart/2005/8/layout/vList2"/>
    <dgm:cxn modelId="{478103FD-88AC-4F70-B0C7-31B573A01E57}" type="presOf" srcId="{BDDCD5F1-D758-43D8-831D-C6BD9F6222BE}" destId="{2DEE812E-E9AF-4D75-B4E8-C5CF440E1944}" srcOrd="0" destOrd="5" presId="urn:microsoft.com/office/officeart/2005/8/layout/vList2"/>
    <dgm:cxn modelId="{9DE4D1FD-30E2-4F7C-9072-03EAB56D2562}" type="presOf" srcId="{7AC0C305-F894-4115-8850-BD8053B4ED4A}" destId="{2DEE812E-E9AF-4D75-B4E8-C5CF440E1944}" srcOrd="0" destOrd="4" presId="urn:microsoft.com/office/officeart/2005/8/layout/vList2"/>
    <dgm:cxn modelId="{6C2E2348-96FD-4CD5-BE21-E7EBBE7F7CB1}" type="presParOf" srcId="{BA923764-1087-4554-905B-DF16B37C4E5A}" destId="{C64B74B0-B5AF-4576-956B-7CB68A164404}" srcOrd="0" destOrd="0" presId="urn:microsoft.com/office/officeart/2005/8/layout/vList2"/>
    <dgm:cxn modelId="{0B32CA49-A4AA-454D-B51F-C845319B2D86}" type="presParOf" srcId="{BA923764-1087-4554-905B-DF16B37C4E5A}" destId="{2DEE812E-E9AF-4D75-B4E8-C5CF440E194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1EEE26-69A5-4CC3-B452-2D1373E35E6A}"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F4B08CA4-E702-4D26-A3D2-82D0357F8DF7}">
      <dgm:prSet custT="1"/>
      <dgm:spPr>
        <a:solidFill>
          <a:schemeClr val="accent1"/>
        </a:solidFill>
      </dgm:spPr>
      <dgm:t>
        <a:bodyPr/>
        <a:lstStyle/>
        <a:p>
          <a:r>
            <a:rPr lang="en-US" sz="2000" b="1" i="0" dirty="0">
              <a:latin typeface="Arial" panose="020B0604020202020204" pitchFamily="34" charset="0"/>
              <a:cs typeface="Arial" panose="020B0604020202020204" pitchFamily="34" charset="0"/>
            </a:rPr>
            <a:t>DESE Vision:</a:t>
          </a:r>
          <a:endParaRPr lang="en-US" sz="2000" dirty="0">
            <a:latin typeface="Arial" panose="020B0604020202020204" pitchFamily="34" charset="0"/>
            <a:cs typeface="Arial" panose="020B0604020202020204" pitchFamily="34" charset="0"/>
          </a:endParaRPr>
        </a:p>
      </dgm:t>
    </dgm:pt>
    <dgm:pt modelId="{80F2C943-18F7-4E38-B0A4-BD7A490C2D54}" type="parTrans" cxnId="{D4493FC0-9BAD-4396-89EC-59831D6CB3BF}">
      <dgm:prSet/>
      <dgm:spPr/>
      <dgm:t>
        <a:bodyPr/>
        <a:lstStyle/>
        <a:p>
          <a:endParaRPr lang="en-US"/>
        </a:p>
      </dgm:t>
    </dgm:pt>
    <dgm:pt modelId="{424AF1FA-1920-4EBE-8E31-DE5AE5925847}" type="sibTrans" cxnId="{D4493FC0-9BAD-4396-89EC-59831D6CB3BF}">
      <dgm:prSet/>
      <dgm:spPr/>
      <dgm:t>
        <a:bodyPr/>
        <a:lstStyle/>
        <a:p>
          <a:endParaRPr lang="en-US"/>
        </a:p>
      </dgm:t>
    </dgm:pt>
    <dgm:pt modelId="{BD3121C1-7865-4EB8-B503-89C103D74E45}">
      <dgm:prSet custT="1"/>
      <dgm:spPr/>
      <dgm:t>
        <a:bodyPr/>
        <a:lstStyle/>
        <a:p>
          <a:r>
            <a:rPr lang="en-US" sz="1800" b="0" i="0" dirty="0">
              <a:latin typeface="Arial" panose="020B0604020202020204" pitchFamily="34" charset="0"/>
              <a:cs typeface="Arial" panose="020B0604020202020204" pitchFamily="34" charset="0"/>
            </a:rPr>
            <a:t>To ensure that all students receive an equitable education, we must ensure that all educators are prepared to be effective, using evidence-based and culturally sustaining practices that help all students thrive.</a:t>
          </a:r>
          <a:endParaRPr lang="en-US" sz="1800" dirty="0">
            <a:latin typeface="Arial" panose="020B0604020202020204" pitchFamily="34" charset="0"/>
            <a:cs typeface="Arial" panose="020B0604020202020204" pitchFamily="34" charset="0"/>
          </a:endParaRPr>
        </a:p>
      </dgm:t>
    </dgm:pt>
    <dgm:pt modelId="{D6FFBFF6-4B2D-4220-8E1C-0600F4216C74}" type="parTrans" cxnId="{0DE896A4-8199-4BF6-A91D-A710FB01F3C9}">
      <dgm:prSet/>
      <dgm:spPr/>
      <dgm:t>
        <a:bodyPr/>
        <a:lstStyle/>
        <a:p>
          <a:endParaRPr lang="en-US"/>
        </a:p>
      </dgm:t>
    </dgm:pt>
    <dgm:pt modelId="{931ADFC6-5CBB-4038-8A4A-21ED3AB91C15}" type="sibTrans" cxnId="{0DE896A4-8199-4BF6-A91D-A710FB01F3C9}">
      <dgm:prSet/>
      <dgm:spPr/>
      <dgm:t>
        <a:bodyPr/>
        <a:lstStyle/>
        <a:p>
          <a:endParaRPr lang="en-US"/>
        </a:p>
      </dgm:t>
    </dgm:pt>
    <dgm:pt modelId="{FE9BB872-06FA-480C-ADAB-53998236E976}">
      <dgm:prSet custT="1"/>
      <dgm:spPr>
        <a:solidFill>
          <a:schemeClr val="accent1"/>
        </a:solidFill>
      </dgm:spPr>
      <dgm:t>
        <a:bodyPr/>
        <a:lstStyle/>
        <a:p>
          <a:r>
            <a:rPr lang="en-US" sz="2000" b="1" i="0" dirty="0">
              <a:latin typeface="Arial" panose="020B0604020202020204" pitchFamily="34" charset="0"/>
              <a:cs typeface="Arial" panose="020B0604020202020204" pitchFamily="34" charset="0"/>
            </a:rPr>
            <a:t>How RTAP Supports This Vision:</a:t>
          </a:r>
          <a:endParaRPr lang="en-US" sz="2000" b="1" dirty="0">
            <a:latin typeface="Arial" panose="020B0604020202020204" pitchFamily="34" charset="0"/>
            <a:cs typeface="Arial" panose="020B0604020202020204" pitchFamily="34" charset="0"/>
          </a:endParaRPr>
        </a:p>
      </dgm:t>
    </dgm:pt>
    <dgm:pt modelId="{52567C3E-CE01-4404-915F-B2737AF3B9CE}" type="parTrans" cxnId="{090B933A-5777-4B7C-93E0-1EC6B5DD8EA2}">
      <dgm:prSet/>
      <dgm:spPr/>
      <dgm:t>
        <a:bodyPr/>
        <a:lstStyle/>
        <a:p>
          <a:endParaRPr lang="en-US"/>
        </a:p>
      </dgm:t>
    </dgm:pt>
    <dgm:pt modelId="{2622A2A7-8436-4CA8-96FE-088AEEDF38AA}" type="sibTrans" cxnId="{090B933A-5777-4B7C-93E0-1EC6B5DD8EA2}">
      <dgm:prSet/>
      <dgm:spPr/>
      <dgm:t>
        <a:bodyPr/>
        <a:lstStyle/>
        <a:p>
          <a:endParaRPr lang="en-US"/>
        </a:p>
      </dgm:t>
    </dgm:pt>
    <dgm:pt modelId="{FF671AA5-7A4A-400A-BB64-83225B80AF4B}">
      <dgm:prSet custT="1"/>
      <dgm:spPr/>
      <dgm:t>
        <a:bodyPr/>
        <a:lstStyle/>
        <a:p>
          <a:pPr>
            <a:buFont typeface="Wingdings" panose="05000000000000000000" pitchFamily="2" charset="2"/>
            <a:buChar char="Ø"/>
          </a:pPr>
          <a:r>
            <a:rPr lang="en-US" sz="1800" b="0" i="0" dirty="0">
              <a:latin typeface="Arial" panose="020B0604020202020204" pitchFamily="34" charset="0"/>
              <a:cs typeface="Arial" panose="020B0604020202020204" pitchFamily="34" charset="0"/>
            </a:rPr>
            <a:t>Expands access to teacher licensure through paid, job-embedded preparation.</a:t>
          </a:r>
          <a:endParaRPr lang="en-US" sz="1800" dirty="0">
            <a:latin typeface="Arial" panose="020B0604020202020204" pitchFamily="34" charset="0"/>
            <a:cs typeface="Arial" panose="020B0604020202020204" pitchFamily="34" charset="0"/>
          </a:endParaRPr>
        </a:p>
      </dgm:t>
    </dgm:pt>
    <dgm:pt modelId="{E1B3219E-CA25-4F6D-9A42-9AD95E726D97}" type="parTrans" cxnId="{C01DC61D-D3A1-44E2-B9F4-F7CC42C658A0}">
      <dgm:prSet/>
      <dgm:spPr/>
      <dgm:t>
        <a:bodyPr/>
        <a:lstStyle/>
        <a:p>
          <a:endParaRPr lang="en-US"/>
        </a:p>
      </dgm:t>
    </dgm:pt>
    <dgm:pt modelId="{B27E5BE1-FE2B-41D6-BC50-8D9C3A93670C}" type="sibTrans" cxnId="{C01DC61D-D3A1-44E2-B9F4-F7CC42C658A0}">
      <dgm:prSet/>
      <dgm:spPr/>
      <dgm:t>
        <a:bodyPr/>
        <a:lstStyle/>
        <a:p>
          <a:endParaRPr lang="en-US"/>
        </a:p>
      </dgm:t>
    </dgm:pt>
    <dgm:pt modelId="{906EC56A-6E7D-4BEB-9A6C-AA7D36F65B5C}">
      <dgm:prSet custT="1"/>
      <dgm:spPr/>
      <dgm:t>
        <a:bodyPr/>
        <a:lstStyle/>
        <a:p>
          <a:pPr>
            <a:buFont typeface="Wingdings" panose="05000000000000000000" pitchFamily="2" charset="2"/>
            <a:buChar char="Ø"/>
          </a:pPr>
          <a:r>
            <a:rPr lang="en-US" sz="1800" b="0" i="0" dirty="0">
              <a:latin typeface="Arial" panose="020B0604020202020204" pitchFamily="34" charset="0"/>
              <a:cs typeface="Arial" panose="020B0604020202020204" pitchFamily="34" charset="0"/>
            </a:rPr>
            <a:t>Cultivates a diverse educator workforce reflective of Massachusetts’ students.</a:t>
          </a:r>
          <a:endParaRPr lang="en-US" sz="1800" dirty="0">
            <a:latin typeface="Arial" panose="020B0604020202020204" pitchFamily="34" charset="0"/>
            <a:cs typeface="Arial" panose="020B0604020202020204" pitchFamily="34" charset="0"/>
          </a:endParaRPr>
        </a:p>
      </dgm:t>
    </dgm:pt>
    <dgm:pt modelId="{B26E449E-36A4-4644-A192-A6A1AF773621}" type="parTrans" cxnId="{4B80CF28-77D5-40CF-A469-A6F35DA193EE}">
      <dgm:prSet/>
      <dgm:spPr/>
      <dgm:t>
        <a:bodyPr/>
        <a:lstStyle/>
        <a:p>
          <a:endParaRPr lang="en-US"/>
        </a:p>
      </dgm:t>
    </dgm:pt>
    <dgm:pt modelId="{83D91528-C6F1-4C8F-8CBC-D815B7B1DE1E}" type="sibTrans" cxnId="{4B80CF28-77D5-40CF-A469-A6F35DA193EE}">
      <dgm:prSet/>
      <dgm:spPr/>
      <dgm:t>
        <a:bodyPr/>
        <a:lstStyle/>
        <a:p>
          <a:endParaRPr lang="en-US"/>
        </a:p>
      </dgm:t>
    </dgm:pt>
    <dgm:pt modelId="{5C20337F-C7C6-4293-BC68-94755CC83864}">
      <dgm:prSet custT="1"/>
      <dgm:spPr/>
      <dgm:t>
        <a:bodyPr/>
        <a:lstStyle/>
        <a:p>
          <a:pPr>
            <a:buFont typeface="Wingdings" panose="05000000000000000000" pitchFamily="2" charset="2"/>
            <a:buChar char="Ø"/>
          </a:pPr>
          <a:r>
            <a:rPr lang="en-US" sz="1800" b="0" i="0" dirty="0">
              <a:latin typeface="Arial" panose="020B0604020202020204" pitchFamily="34" charset="0"/>
              <a:cs typeface="Arial" panose="020B0604020202020204" pitchFamily="34" charset="0"/>
            </a:rPr>
            <a:t>Promotes equity and inclusion through culturally and linguistically sustaining practices.</a:t>
          </a:r>
          <a:endParaRPr lang="en-US" sz="1800" dirty="0">
            <a:latin typeface="Arial" panose="020B0604020202020204" pitchFamily="34" charset="0"/>
            <a:cs typeface="Arial" panose="020B0604020202020204" pitchFamily="34" charset="0"/>
          </a:endParaRPr>
        </a:p>
      </dgm:t>
    </dgm:pt>
    <dgm:pt modelId="{5CF3B1D7-8801-4B60-B3E2-EE183DC5F63E}" type="parTrans" cxnId="{401916E7-EA71-4AA2-AB29-CCB5CC2C39C2}">
      <dgm:prSet/>
      <dgm:spPr/>
      <dgm:t>
        <a:bodyPr/>
        <a:lstStyle/>
        <a:p>
          <a:endParaRPr lang="en-US"/>
        </a:p>
      </dgm:t>
    </dgm:pt>
    <dgm:pt modelId="{293B7FDC-F4EE-488B-A11E-4C9BFB6129B1}" type="sibTrans" cxnId="{401916E7-EA71-4AA2-AB29-CCB5CC2C39C2}">
      <dgm:prSet/>
      <dgm:spPr/>
      <dgm:t>
        <a:bodyPr/>
        <a:lstStyle/>
        <a:p>
          <a:endParaRPr lang="en-US"/>
        </a:p>
      </dgm:t>
    </dgm:pt>
    <dgm:pt modelId="{3A06CAE0-729D-404E-9197-E53A1DC68C9F}">
      <dgm:prSet custT="1"/>
      <dgm:spPr/>
      <dgm:t>
        <a:bodyPr/>
        <a:lstStyle/>
        <a:p>
          <a:pPr>
            <a:buFont typeface="Wingdings" panose="05000000000000000000" pitchFamily="2" charset="2"/>
            <a:buChar char="Ø"/>
          </a:pPr>
          <a:r>
            <a:rPr lang="en-US" sz="1800" b="0" i="0" dirty="0">
              <a:latin typeface="Arial" panose="020B0604020202020204" pitchFamily="34" charset="0"/>
              <a:cs typeface="Arial" panose="020B0604020202020204" pitchFamily="34" charset="0"/>
            </a:rPr>
            <a:t>Strengthens educator effectiveness through mentorship and classroom experience.</a:t>
          </a:r>
          <a:endParaRPr lang="en-US" sz="1800" dirty="0">
            <a:latin typeface="Arial" panose="020B0604020202020204" pitchFamily="34" charset="0"/>
            <a:cs typeface="Arial" panose="020B0604020202020204" pitchFamily="34" charset="0"/>
          </a:endParaRPr>
        </a:p>
      </dgm:t>
    </dgm:pt>
    <dgm:pt modelId="{91477CC1-3C35-4999-A7B4-AAC0ED6C7E89}" type="parTrans" cxnId="{BFAB5F65-2F13-4304-A4A0-4F7D648103A8}">
      <dgm:prSet/>
      <dgm:spPr/>
      <dgm:t>
        <a:bodyPr/>
        <a:lstStyle/>
        <a:p>
          <a:endParaRPr lang="en-US"/>
        </a:p>
      </dgm:t>
    </dgm:pt>
    <dgm:pt modelId="{13EC5C74-AD66-47F0-A18D-A304F73D8217}" type="sibTrans" cxnId="{BFAB5F65-2F13-4304-A4A0-4F7D648103A8}">
      <dgm:prSet/>
      <dgm:spPr/>
      <dgm:t>
        <a:bodyPr/>
        <a:lstStyle/>
        <a:p>
          <a:endParaRPr lang="en-US"/>
        </a:p>
      </dgm:t>
    </dgm:pt>
    <dgm:pt modelId="{8CDCE966-1402-4225-8A6B-7B60C116E046}">
      <dgm:prSet custT="1"/>
      <dgm:spPr/>
      <dgm:t>
        <a:bodyPr/>
        <a:lstStyle/>
        <a:p>
          <a:pPr>
            <a:buFont typeface="Wingdings" panose="05000000000000000000" pitchFamily="2" charset="2"/>
            <a:buChar char="Ø"/>
          </a:pPr>
          <a:r>
            <a:rPr lang="en-US" sz="1800" b="0" i="0" dirty="0">
              <a:latin typeface="Arial" panose="020B0604020202020204" pitchFamily="34" charset="0"/>
              <a:cs typeface="Arial" panose="020B0604020202020204" pitchFamily="34" charset="0"/>
            </a:rPr>
            <a:t>Ensures sustainability through collaborative district–EPP partnerships and braided funding.</a:t>
          </a:r>
          <a:endParaRPr lang="en-US" sz="1800" dirty="0">
            <a:latin typeface="Arial" panose="020B0604020202020204" pitchFamily="34" charset="0"/>
            <a:cs typeface="Arial" panose="020B0604020202020204" pitchFamily="34" charset="0"/>
          </a:endParaRPr>
        </a:p>
      </dgm:t>
    </dgm:pt>
    <dgm:pt modelId="{559AA4A0-37C5-41A2-B21A-5652C0608FB8}" type="parTrans" cxnId="{E6AF1CE9-E59B-4D8E-BD83-077D71955EF8}">
      <dgm:prSet/>
      <dgm:spPr/>
      <dgm:t>
        <a:bodyPr/>
        <a:lstStyle/>
        <a:p>
          <a:endParaRPr lang="en-US"/>
        </a:p>
      </dgm:t>
    </dgm:pt>
    <dgm:pt modelId="{F5754759-4D19-4BA9-90B2-1ABDD230202E}" type="sibTrans" cxnId="{E6AF1CE9-E59B-4D8E-BD83-077D71955EF8}">
      <dgm:prSet/>
      <dgm:spPr/>
      <dgm:t>
        <a:bodyPr/>
        <a:lstStyle/>
        <a:p>
          <a:endParaRPr lang="en-US"/>
        </a:p>
      </dgm:t>
    </dgm:pt>
    <dgm:pt modelId="{193D6A52-418C-4A0D-A771-560EE673FA0A}" type="pres">
      <dgm:prSet presAssocID="{1F1EEE26-69A5-4CC3-B452-2D1373E35E6A}" presName="linear" presStyleCnt="0">
        <dgm:presLayoutVars>
          <dgm:dir/>
          <dgm:animLvl val="lvl"/>
          <dgm:resizeHandles val="exact"/>
        </dgm:presLayoutVars>
      </dgm:prSet>
      <dgm:spPr/>
    </dgm:pt>
    <dgm:pt modelId="{B6365E7D-683C-4868-B784-2BA507D286B7}" type="pres">
      <dgm:prSet presAssocID="{F4B08CA4-E702-4D26-A3D2-82D0357F8DF7}" presName="parentLin" presStyleCnt="0"/>
      <dgm:spPr/>
    </dgm:pt>
    <dgm:pt modelId="{7FE1BB55-7998-4FAD-B848-89BF6A929527}" type="pres">
      <dgm:prSet presAssocID="{F4B08CA4-E702-4D26-A3D2-82D0357F8DF7}" presName="parentLeftMargin" presStyleLbl="node1" presStyleIdx="0" presStyleCnt="2"/>
      <dgm:spPr/>
    </dgm:pt>
    <dgm:pt modelId="{53042925-0102-4E7C-BCFD-D5ED4A6EE478}" type="pres">
      <dgm:prSet presAssocID="{F4B08CA4-E702-4D26-A3D2-82D0357F8DF7}" presName="parentText" presStyleLbl="node1" presStyleIdx="0" presStyleCnt="2">
        <dgm:presLayoutVars>
          <dgm:chMax val="0"/>
          <dgm:bulletEnabled val="1"/>
        </dgm:presLayoutVars>
      </dgm:prSet>
      <dgm:spPr/>
    </dgm:pt>
    <dgm:pt modelId="{FA8B3852-9DB3-4A83-B3F2-BD5C334BB331}" type="pres">
      <dgm:prSet presAssocID="{F4B08CA4-E702-4D26-A3D2-82D0357F8DF7}" presName="negativeSpace" presStyleCnt="0"/>
      <dgm:spPr/>
    </dgm:pt>
    <dgm:pt modelId="{BFBA5866-2330-4F32-8195-2915C5B6A6BC}" type="pres">
      <dgm:prSet presAssocID="{F4B08CA4-E702-4D26-A3D2-82D0357F8DF7}" presName="childText" presStyleLbl="conFgAcc1" presStyleIdx="0" presStyleCnt="2">
        <dgm:presLayoutVars>
          <dgm:bulletEnabled val="1"/>
        </dgm:presLayoutVars>
      </dgm:prSet>
      <dgm:spPr/>
    </dgm:pt>
    <dgm:pt modelId="{8D711523-8668-453A-9BA8-0FDE41F52568}" type="pres">
      <dgm:prSet presAssocID="{424AF1FA-1920-4EBE-8E31-DE5AE5925847}" presName="spaceBetweenRectangles" presStyleCnt="0"/>
      <dgm:spPr/>
    </dgm:pt>
    <dgm:pt modelId="{C5E2FA10-5C7E-4BDD-9133-F68076A75204}" type="pres">
      <dgm:prSet presAssocID="{FE9BB872-06FA-480C-ADAB-53998236E976}" presName="parentLin" presStyleCnt="0"/>
      <dgm:spPr/>
    </dgm:pt>
    <dgm:pt modelId="{E19B6571-8A92-4E5D-9FEC-8EA30418C226}" type="pres">
      <dgm:prSet presAssocID="{FE9BB872-06FA-480C-ADAB-53998236E976}" presName="parentLeftMargin" presStyleLbl="node1" presStyleIdx="0" presStyleCnt="2"/>
      <dgm:spPr/>
    </dgm:pt>
    <dgm:pt modelId="{E089EBDD-232C-41A1-AAA1-B478A8BE8574}" type="pres">
      <dgm:prSet presAssocID="{FE9BB872-06FA-480C-ADAB-53998236E976}" presName="parentText" presStyleLbl="node1" presStyleIdx="1" presStyleCnt="2">
        <dgm:presLayoutVars>
          <dgm:chMax val="0"/>
          <dgm:bulletEnabled val="1"/>
        </dgm:presLayoutVars>
      </dgm:prSet>
      <dgm:spPr/>
    </dgm:pt>
    <dgm:pt modelId="{30AD0193-D509-4DC6-9D39-5AD03A209F3C}" type="pres">
      <dgm:prSet presAssocID="{FE9BB872-06FA-480C-ADAB-53998236E976}" presName="negativeSpace" presStyleCnt="0"/>
      <dgm:spPr/>
    </dgm:pt>
    <dgm:pt modelId="{D8F2AB71-BF80-4868-9AFA-85A465FA87D0}" type="pres">
      <dgm:prSet presAssocID="{FE9BB872-06FA-480C-ADAB-53998236E976}" presName="childText" presStyleLbl="conFgAcc1" presStyleIdx="1" presStyleCnt="2">
        <dgm:presLayoutVars>
          <dgm:bulletEnabled val="1"/>
        </dgm:presLayoutVars>
      </dgm:prSet>
      <dgm:spPr/>
    </dgm:pt>
  </dgm:ptLst>
  <dgm:cxnLst>
    <dgm:cxn modelId="{C01DC61D-D3A1-44E2-B9F4-F7CC42C658A0}" srcId="{FE9BB872-06FA-480C-ADAB-53998236E976}" destId="{FF671AA5-7A4A-400A-BB64-83225B80AF4B}" srcOrd="0" destOrd="0" parTransId="{E1B3219E-CA25-4F6D-9A42-9AD95E726D97}" sibTransId="{B27E5BE1-FE2B-41D6-BC50-8D9C3A93670C}"/>
    <dgm:cxn modelId="{6F42EA26-FB49-4B4D-BAC2-49ECB92F9F3E}" type="presOf" srcId="{3A06CAE0-729D-404E-9197-E53A1DC68C9F}" destId="{D8F2AB71-BF80-4868-9AFA-85A465FA87D0}" srcOrd="0" destOrd="3" presId="urn:microsoft.com/office/officeart/2005/8/layout/list1"/>
    <dgm:cxn modelId="{4B80CF28-77D5-40CF-A469-A6F35DA193EE}" srcId="{FE9BB872-06FA-480C-ADAB-53998236E976}" destId="{906EC56A-6E7D-4BEB-9A6C-AA7D36F65B5C}" srcOrd="1" destOrd="0" parTransId="{B26E449E-36A4-4644-A192-A6A1AF773621}" sibTransId="{83D91528-C6F1-4C8F-8CBC-D815B7B1DE1E}"/>
    <dgm:cxn modelId="{090B933A-5777-4B7C-93E0-1EC6B5DD8EA2}" srcId="{1F1EEE26-69A5-4CC3-B452-2D1373E35E6A}" destId="{FE9BB872-06FA-480C-ADAB-53998236E976}" srcOrd="1" destOrd="0" parTransId="{52567C3E-CE01-4404-915F-B2737AF3B9CE}" sibTransId="{2622A2A7-8436-4CA8-96FE-088AEEDF38AA}"/>
    <dgm:cxn modelId="{691BBF3B-3FB0-4B55-AF42-7F14D8CF77CB}" type="presOf" srcId="{8CDCE966-1402-4225-8A6B-7B60C116E046}" destId="{D8F2AB71-BF80-4868-9AFA-85A465FA87D0}" srcOrd="0" destOrd="4" presId="urn:microsoft.com/office/officeart/2005/8/layout/list1"/>
    <dgm:cxn modelId="{77E7BA5D-9FC8-4D71-82CF-670E9E6CF4C2}" type="presOf" srcId="{FE9BB872-06FA-480C-ADAB-53998236E976}" destId="{E089EBDD-232C-41A1-AAA1-B478A8BE8574}" srcOrd="1" destOrd="0" presId="urn:microsoft.com/office/officeart/2005/8/layout/list1"/>
    <dgm:cxn modelId="{3D91AA60-AFF3-43CE-9C28-DAC8AA659202}" type="presOf" srcId="{F4B08CA4-E702-4D26-A3D2-82D0357F8DF7}" destId="{53042925-0102-4E7C-BCFD-D5ED4A6EE478}" srcOrd="1" destOrd="0" presId="urn:microsoft.com/office/officeart/2005/8/layout/list1"/>
    <dgm:cxn modelId="{BFAB5F65-2F13-4304-A4A0-4F7D648103A8}" srcId="{FE9BB872-06FA-480C-ADAB-53998236E976}" destId="{3A06CAE0-729D-404E-9197-E53A1DC68C9F}" srcOrd="3" destOrd="0" parTransId="{91477CC1-3C35-4999-A7B4-AAC0ED6C7E89}" sibTransId="{13EC5C74-AD66-47F0-A18D-A304F73D8217}"/>
    <dgm:cxn modelId="{58144075-1E11-4197-98DE-9DB373E37495}" type="presOf" srcId="{5C20337F-C7C6-4293-BC68-94755CC83864}" destId="{D8F2AB71-BF80-4868-9AFA-85A465FA87D0}" srcOrd="0" destOrd="2" presId="urn:microsoft.com/office/officeart/2005/8/layout/list1"/>
    <dgm:cxn modelId="{07DD3C78-4519-454D-9FBA-A7868CC44503}" type="presOf" srcId="{F4B08CA4-E702-4D26-A3D2-82D0357F8DF7}" destId="{7FE1BB55-7998-4FAD-B848-89BF6A929527}" srcOrd="0" destOrd="0" presId="urn:microsoft.com/office/officeart/2005/8/layout/list1"/>
    <dgm:cxn modelId="{F0759978-7C90-4EA6-BC84-0E82C9D9E6B5}" type="presOf" srcId="{FF671AA5-7A4A-400A-BB64-83225B80AF4B}" destId="{D8F2AB71-BF80-4868-9AFA-85A465FA87D0}" srcOrd="0" destOrd="0" presId="urn:microsoft.com/office/officeart/2005/8/layout/list1"/>
    <dgm:cxn modelId="{0DE896A4-8199-4BF6-A91D-A710FB01F3C9}" srcId="{F4B08CA4-E702-4D26-A3D2-82D0357F8DF7}" destId="{BD3121C1-7865-4EB8-B503-89C103D74E45}" srcOrd="0" destOrd="0" parTransId="{D6FFBFF6-4B2D-4220-8E1C-0600F4216C74}" sibTransId="{931ADFC6-5CBB-4038-8A4A-21ED3AB91C15}"/>
    <dgm:cxn modelId="{7832B0B8-FE32-45DF-89B1-C0F18CC9597E}" type="presOf" srcId="{BD3121C1-7865-4EB8-B503-89C103D74E45}" destId="{BFBA5866-2330-4F32-8195-2915C5B6A6BC}" srcOrd="0" destOrd="0" presId="urn:microsoft.com/office/officeart/2005/8/layout/list1"/>
    <dgm:cxn modelId="{D4493FC0-9BAD-4396-89EC-59831D6CB3BF}" srcId="{1F1EEE26-69A5-4CC3-B452-2D1373E35E6A}" destId="{F4B08CA4-E702-4D26-A3D2-82D0357F8DF7}" srcOrd="0" destOrd="0" parTransId="{80F2C943-18F7-4E38-B0A4-BD7A490C2D54}" sibTransId="{424AF1FA-1920-4EBE-8E31-DE5AE5925847}"/>
    <dgm:cxn modelId="{5B00EBCD-726D-47AF-87DD-57E5586D2B31}" type="presOf" srcId="{FE9BB872-06FA-480C-ADAB-53998236E976}" destId="{E19B6571-8A92-4E5D-9FEC-8EA30418C226}" srcOrd="0" destOrd="0" presId="urn:microsoft.com/office/officeart/2005/8/layout/list1"/>
    <dgm:cxn modelId="{2CAD49D3-698B-485F-B575-51349D076C95}" type="presOf" srcId="{1F1EEE26-69A5-4CC3-B452-2D1373E35E6A}" destId="{193D6A52-418C-4A0D-A771-560EE673FA0A}" srcOrd="0" destOrd="0" presId="urn:microsoft.com/office/officeart/2005/8/layout/list1"/>
    <dgm:cxn modelId="{B227A1D3-D102-4B6C-8A57-D8CA6697B0D1}" type="presOf" srcId="{906EC56A-6E7D-4BEB-9A6C-AA7D36F65B5C}" destId="{D8F2AB71-BF80-4868-9AFA-85A465FA87D0}" srcOrd="0" destOrd="1" presId="urn:microsoft.com/office/officeart/2005/8/layout/list1"/>
    <dgm:cxn modelId="{401916E7-EA71-4AA2-AB29-CCB5CC2C39C2}" srcId="{FE9BB872-06FA-480C-ADAB-53998236E976}" destId="{5C20337F-C7C6-4293-BC68-94755CC83864}" srcOrd="2" destOrd="0" parTransId="{5CF3B1D7-8801-4B60-B3E2-EE183DC5F63E}" sibTransId="{293B7FDC-F4EE-488B-A11E-4C9BFB6129B1}"/>
    <dgm:cxn modelId="{E6AF1CE9-E59B-4D8E-BD83-077D71955EF8}" srcId="{FE9BB872-06FA-480C-ADAB-53998236E976}" destId="{8CDCE966-1402-4225-8A6B-7B60C116E046}" srcOrd="4" destOrd="0" parTransId="{559AA4A0-37C5-41A2-B21A-5652C0608FB8}" sibTransId="{F5754759-4D19-4BA9-90B2-1ABDD230202E}"/>
    <dgm:cxn modelId="{978711F5-2E40-404C-9865-8B221D9A03A8}" type="presParOf" srcId="{193D6A52-418C-4A0D-A771-560EE673FA0A}" destId="{B6365E7D-683C-4868-B784-2BA507D286B7}" srcOrd="0" destOrd="0" presId="urn:microsoft.com/office/officeart/2005/8/layout/list1"/>
    <dgm:cxn modelId="{2F1C268E-BF5D-429A-A2EB-CE3AAA991994}" type="presParOf" srcId="{B6365E7D-683C-4868-B784-2BA507D286B7}" destId="{7FE1BB55-7998-4FAD-B848-89BF6A929527}" srcOrd="0" destOrd="0" presId="urn:microsoft.com/office/officeart/2005/8/layout/list1"/>
    <dgm:cxn modelId="{02CBE7E6-181A-4612-8FBE-E60BCDFB34BB}" type="presParOf" srcId="{B6365E7D-683C-4868-B784-2BA507D286B7}" destId="{53042925-0102-4E7C-BCFD-D5ED4A6EE478}" srcOrd="1" destOrd="0" presId="urn:microsoft.com/office/officeart/2005/8/layout/list1"/>
    <dgm:cxn modelId="{5A29BF62-E34F-411D-B82C-7CED9C0DDFBC}" type="presParOf" srcId="{193D6A52-418C-4A0D-A771-560EE673FA0A}" destId="{FA8B3852-9DB3-4A83-B3F2-BD5C334BB331}" srcOrd="1" destOrd="0" presId="urn:microsoft.com/office/officeart/2005/8/layout/list1"/>
    <dgm:cxn modelId="{73CD58C4-2B5E-4557-9573-947318DEAD97}" type="presParOf" srcId="{193D6A52-418C-4A0D-A771-560EE673FA0A}" destId="{BFBA5866-2330-4F32-8195-2915C5B6A6BC}" srcOrd="2" destOrd="0" presId="urn:microsoft.com/office/officeart/2005/8/layout/list1"/>
    <dgm:cxn modelId="{1B8FCC6D-3368-419F-AA19-D7FD84D496D1}" type="presParOf" srcId="{193D6A52-418C-4A0D-A771-560EE673FA0A}" destId="{8D711523-8668-453A-9BA8-0FDE41F52568}" srcOrd="3" destOrd="0" presId="urn:microsoft.com/office/officeart/2005/8/layout/list1"/>
    <dgm:cxn modelId="{BE67F52D-8C4F-4D4D-90BD-8BFD108ED104}" type="presParOf" srcId="{193D6A52-418C-4A0D-A771-560EE673FA0A}" destId="{C5E2FA10-5C7E-4BDD-9133-F68076A75204}" srcOrd="4" destOrd="0" presId="urn:microsoft.com/office/officeart/2005/8/layout/list1"/>
    <dgm:cxn modelId="{E9C8A25C-4DB8-41F6-820A-A534E543435D}" type="presParOf" srcId="{C5E2FA10-5C7E-4BDD-9133-F68076A75204}" destId="{E19B6571-8A92-4E5D-9FEC-8EA30418C226}" srcOrd="0" destOrd="0" presId="urn:microsoft.com/office/officeart/2005/8/layout/list1"/>
    <dgm:cxn modelId="{2BF06292-376D-498D-A950-6E4207D71246}" type="presParOf" srcId="{C5E2FA10-5C7E-4BDD-9133-F68076A75204}" destId="{E089EBDD-232C-41A1-AAA1-B478A8BE8574}" srcOrd="1" destOrd="0" presId="urn:microsoft.com/office/officeart/2005/8/layout/list1"/>
    <dgm:cxn modelId="{55094909-8D29-4846-B9EB-582CB293FFA4}" type="presParOf" srcId="{193D6A52-418C-4A0D-A771-560EE673FA0A}" destId="{30AD0193-D509-4DC6-9D39-5AD03A209F3C}" srcOrd="5" destOrd="0" presId="urn:microsoft.com/office/officeart/2005/8/layout/list1"/>
    <dgm:cxn modelId="{E7AF7B09-F46C-4CD3-AACD-5CDAE93C9B5E}" type="presParOf" srcId="{193D6A52-418C-4A0D-A771-560EE673FA0A}" destId="{D8F2AB71-BF80-4868-9AFA-85A465FA87D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6AB39-FD75-42AE-BBC9-D61BFC12F643}" type="doc">
      <dgm:prSet loTypeId="urn:microsoft.com/office/officeart/2005/8/layout/venn1" loCatId="relationship" qsTypeId="urn:microsoft.com/office/officeart/2005/8/quickstyle/simple1" qsCatId="simple" csTypeId="urn:microsoft.com/office/officeart/2005/8/colors/accent1_1" csCatId="accent1" phldr="1"/>
      <dgm:spPr/>
    </dgm:pt>
    <dgm:pt modelId="{2F223CB5-435C-4B85-BF80-E3EF4C5C2BA4}">
      <dgm:prSet phldrT="[Text]"/>
      <dgm:spPr/>
      <dgm:t>
        <a:bodyPr/>
        <a:lstStyle/>
        <a:p>
          <a:r>
            <a:rPr lang="en-US" b="1">
              <a:latin typeface="Arial"/>
              <a:cs typeface="Arial"/>
            </a:rPr>
            <a:t>Development</a:t>
          </a:r>
        </a:p>
      </dgm:t>
    </dgm:pt>
    <dgm:pt modelId="{8A3B8B7C-EC18-4B1D-A0E2-2E0E032D5EB3}" type="parTrans" cxnId="{A88FC466-E719-47AB-A054-90E596F05ECA}">
      <dgm:prSet/>
      <dgm:spPr/>
      <dgm:t>
        <a:bodyPr/>
        <a:lstStyle/>
        <a:p>
          <a:endParaRPr lang="en-US"/>
        </a:p>
      </dgm:t>
    </dgm:pt>
    <dgm:pt modelId="{C4D88856-5E5A-41F2-A4B1-683373A35DB5}" type="sibTrans" cxnId="{A88FC466-E719-47AB-A054-90E596F05ECA}">
      <dgm:prSet/>
      <dgm:spPr/>
      <dgm:t>
        <a:bodyPr/>
        <a:lstStyle/>
        <a:p>
          <a:endParaRPr lang="en-US"/>
        </a:p>
      </dgm:t>
    </dgm:pt>
    <dgm:pt modelId="{CE314D16-325F-454D-9FDE-1DD677E07327}">
      <dgm:prSet phldrT="[Text]"/>
      <dgm:spPr/>
      <dgm:t>
        <a:bodyPr/>
        <a:lstStyle/>
        <a:p>
          <a:r>
            <a:rPr lang="en-US" b="1" dirty="0">
              <a:latin typeface="Arial"/>
              <a:cs typeface="Arial"/>
            </a:rPr>
            <a:t>Recruitment</a:t>
          </a:r>
        </a:p>
      </dgm:t>
    </dgm:pt>
    <dgm:pt modelId="{4E09CAEE-1C9D-4DD3-AB0F-58DDD92CE315}" type="parTrans" cxnId="{2F776BA2-6F72-46E5-B06D-A6938A8B372D}">
      <dgm:prSet/>
      <dgm:spPr/>
      <dgm:t>
        <a:bodyPr/>
        <a:lstStyle/>
        <a:p>
          <a:endParaRPr lang="en-US"/>
        </a:p>
      </dgm:t>
    </dgm:pt>
    <dgm:pt modelId="{DC4E2B37-371E-404F-AE96-99AFAD1E2CC3}" type="sibTrans" cxnId="{2F776BA2-6F72-46E5-B06D-A6938A8B372D}">
      <dgm:prSet/>
      <dgm:spPr/>
      <dgm:t>
        <a:bodyPr/>
        <a:lstStyle/>
        <a:p>
          <a:endParaRPr lang="en-US"/>
        </a:p>
      </dgm:t>
    </dgm:pt>
    <dgm:pt modelId="{D13021CE-2F6C-49BB-90D3-BA99A595B79D}">
      <dgm:prSet phldrT="[Text]"/>
      <dgm:spPr/>
      <dgm:t>
        <a:bodyPr/>
        <a:lstStyle/>
        <a:p>
          <a:r>
            <a:rPr lang="en-US" b="1">
              <a:latin typeface="Arial"/>
              <a:cs typeface="Arial"/>
            </a:rPr>
            <a:t>Retention</a:t>
          </a:r>
        </a:p>
      </dgm:t>
    </dgm:pt>
    <dgm:pt modelId="{746EFA2A-13DF-447D-8495-2E92C7C8A4DA}" type="parTrans" cxnId="{3C546777-229C-4ADD-B4B0-957BCE4AEFDB}">
      <dgm:prSet/>
      <dgm:spPr/>
      <dgm:t>
        <a:bodyPr/>
        <a:lstStyle/>
        <a:p>
          <a:endParaRPr lang="en-US"/>
        </a:p>
      </dgm:t>
    </dgm:pt>
    <dgm:pt modelId="{4849EBC6-07AF-4A7C-9CA4-2FD93B79CCAB}" type="sibTrans" cxnId="{3C546777-229C-4ADD-B4B0-957BCE4AEFDB}">
      <dgm:prSet/>
      <dgm:spPr/>
      <dgm:t>
        <a:bodyPr/>
        <a:lstStyle/>
        <a:p>
          <a:endParaRPr lang="en-US"/>
        </a:p>
      </dgm:t>
    </dgm:pt>
    <dgm:pt modelId="{5FB01238-F4B9-4E18-9682-97439DCDE783}" type="pres">
      <dgm:prSet presAssocID="{F3C6AB39-FD75-42AE-BBC9-D61BFC12F643}" presName="compositeShape" presStyleCnt="0">
        <dgm:presLayoutVars>
          <dgm:chMax val="7"/>
          <dgm:dir/>
          <dgm:resizeHandles val="exact"/>
        </dgm:presLayoutVars>
      </dgm:prSet>
      <dgm:spPr/>
    </dgm:pt>
    <dgm:pt modelId="{2038D0BE-688C-409F-9C9C-2B1A96245322}" type="pres">
      <dgm:prSet presAssocID="{CE314D16-325F-454D-9FDE-1DD677E07327}" presName="circ1" presStyleLbl="vennNode1" presStyleIdx="0" presStyleCnt="3"/>
      <dgm:spPr/>
    </dgm:pt>
    <dgm:pt modelId="{0753B33E-AAC0-4B50-91A6-6034FD008BCD}" type="pres">
      <dgm:prSet presAssocID="{CE314D16-325F-454D-9FDE-1DD677E07327}" presName="circ1Tx" presStyleLbl="revTx" presStyleIdx="0" presStyleCnt="0">
        <dgm:presLayoutVars>
          <dgm:chMax val="0"/>
          <dgm:chPref val="0"/>
          <dgm:bulletEnabled val="1"/>
        </dgm:presLayoutVars>
      </dgm:prSet>
      <dgm:spPr/>
    </dgm:pt>
    <dgm:pt modelId="{B04BB5E7-0E02-42F5-BF0B-5856B2C91FCB}" type="pres">
      <dgm:prSet presAssocID="{2F223CB5-435C-4B85-BF80-E3EF4C5C2BA4}" presName="circ2" presStyleLbl="vennNode1" presStyleIdx="1" presStyleCnt="3"/>
      <dgm:spPr/>
    </dgm:pt>
    <dgm:pt modelId="{F7612B7B-E415-4127-8D18-A5EC45417899}" type="pres">
      <dgm:prSet presAssocID="{2F223CB5-435C-4B85-BF80-E3EF4C5C2BA4}" presName="circ2Tx" presStyleLbl="revTx" presStyleIdx="0" presStyleCnt="0">
        <dgm:presLayoutVars>
          <dgm:chMax val="0"/>
          <dgm:chPref val="0"/>
          <dgm:bulletEnabled val="1"/>
        </dgm:presLayoutVars>
      </dgm:prSet>
      <dgm:spPr/>
    </dgm:pt>
    <dgm:pt modelId="{B8150BA1-5F8D-4A52-B5FB-B1A9710EEA73}" type="pres">
      <dgm:prSet presAssocID="{D13021CE-2F6C-49BB-90D3-BA99A595B79D}" presName="circ3" presStyleLbl="vennNode1" presStyleIdx="2" presStyleCnt="3"/>
      <dgm:spPr/>
    </dgm:pt>
    <dgm:pt modelId="{BE6AD288-8CE3-4F6A-85D8-F37EA0367A64}" type="pres">
      <dgm:prSet presAssocID="{D13021CE-2F6C-49BB-90D3-BA99A595B79D}" presName="circ3Tx" presStyleLbl="revTx" presStyleIdx="0" presStyleCnt="0">
        <dgm:presLayoutVars>
          <dgm:chMax val="0"/>
          <dgm:chPref val="0"/>
          <dgm:bulletEnabled val="1"/>
        </dgm:presLayoutVars>
      </dgm:prSet>
      <dgm:spPr/>
    </dgm:pt>
  </dgm:ptLst>
  <dgm:cxnLst>
    <dgm:cxn modelId="{2B23991A-B287-4DA3-B7BF-C251D898F8E7}" type="presOf" srcId="{D13021CE-2F6C-49BB-90D3-BA99A595B79D}" destId="{BE6AD288-8CE3-4F6A-85D8-F37EA0367A64}" srcOrd="1" destOrd="0" presId="urn:microsoft.com/office/officeart/2005/8/layout/venn1"/>
    <dgm:cxn modelId="{A5F1B224-4D1A-41AB-B622-6705FD21494D}" type="presOf" srcId="{2F223CB5-435C-4B85-BF80-E3EF4C5C2BA4}" destId="{B04BB5E7-0E02-42F5-BF0B-5856B2C91FCB}" srcOrd="0" destOrd="0" presId="urn:microsoft.com/office/officeart/2005/8/layout/venn1"/>
    <dgm:cxn modelId="{A88FC466-E719-47AB-A054-90E596F05ECA}" srcId="{F3C6AB39-FD75-42AE-BBC9-D61BFC12F643}" destId="{2F223CB5-435C-4B85-BF80-E3EF4C5C2BA4}" srcOrd="1" destOrd="0" parTransId="{8A3B8B7C-EC18-4B1D-A0E2-2E0E032D5EB3}" sibTransId="{C4D88856-5E5A-41F2-A4B1-683373A35DB5}"/>
    <dgm:cxn modelId="{0C12E54F-4ED9-4DE6-803B-65DA7BC52DB3}" type="presOf" srcId="{D13021CE-2F6C-49BB-90D3-BA99A595B79D}" destId="{B8150BA1-5F8D-4A52-B5FB-B1A9710EEA73}" srcOrd="0" destOrd="0" presId="urn:microsoft.com/office/officeart/2005/8/layout/venn1"/>
    <dgm:cxn modelId="{34750D53-75FB-4074-8111-6E3480189B7F}" type="presOf" srcId="{F3C6AB39-FD75-42AE-BBC9-D61BFC12F643}" destId="{5FB01238-F4B9-4E18-9682-97439DCDE783}" srcOrd="0" destOrd="0" presId="urn:microsoft.com/office/officeart/2005/8/layout/venn1"/>
    <dgm:cxn modelId="{3C546777-229C-4ADD-B4B0-957BCE4AEFDB}" srcId="{F3C6AB39-FD75-42AE-BBC9-D61BFC12F643}" destId="{D13021CE-2F6C-49BB-90D3-BA99A595B79D}" srcOrd="2" destOrd="0" parTransId="{746EFA2A-13DF-447D-8495-2E92C7C8A4DA}" sibTransId="{4849EBC6-07AF-4A7C-9CA4-2FD93B79CCAB}"/>
    <dgm:cxn modelId="{2F776BA2-6F72-46E5-B06D-A6938A8B372D}" srcId="{F3C6AB39-FD75-42AE-BBC9-D61BFC12F643}" destId="{CE314D16-325F-454D-9FDE-1DD677E07327}" srcOrd="0" destOrd="0" parTransId="{4E09CAEE-1C9D-4DD3-AB0F-58DDD92CE315}" sibTransId="{DC4E2B37-371E-404F-AE96-99AFAD1E2CC3}"/>
    <dgm:cxn modelId="{902BA0A7-CF86-4CBF-88E7-521229E19624}" type="presOf" srcId="{2F223CB5-435C-4B85-BF80-E3EF4C5C2BA4}" destId="{F7612B7B-E415-4127-8D18-A5EC45417899}" srcOrd="1" destOrd="0" presId="urn:microsoft.com/office/officeart/2005/8/layout/venn1"/>
    <dgm:cxn modelId="{E75150B9-86E2-4E7D-B881-085FE8B6E1EA}" type="presOf" srcId="{CE314D16-325F-454D-9FDE-1DD677E07327}" destId="{0753B33E-AAC0-4B50-91A6-6034FD008BCD}" srcOrd="1" destOrd="0" presId="urn:microsoft.com/office/officeart/2005/8/layout/venn1"/>
    <dgm:cxn modelId="{F15C65BC-6B22-4AEA-B81B-5E18DE2FDA18}" type="presOf" srcId="{CE314D16-325F-454D-9FDE-1DD677E07327}" destId="{2038D0BE-688C-409F-9C9C-2B1A96245322}" srcOrd="0" destOrd="0" presId="urn:microsoft.com/office/officeart/2005/8/layout/venn1"/>
    <dgm:cxn modelId="{04657AF7-BEDA-4530-B7E6-F683F609A45F}" type="presParOf" srcId="{5FB01238-F4B9-4E18-9682-97439DCDE783}" destId="{2038D0BE-688C-409F-9C9C-2B1A96245322}" srcOrd="0" destOrd="0" presId="urn:microsoft.com/office/officeart/2005/8/layout/venn1"/>
    <dgm:cxn modelId="{2D0C5F23-D383-498B-8E5C-2FD37E6350D4}" type="presParOf" srcId="{5FB01238-F4B9-4E18-9682-97439DCDE783}" destId="{0753B33E-AAC0-4B50-91A6-6034FD008BCD}" srcOrd="1" destOrd="0" presId="urn:microsoft.com/office/officeart/2005/8/layout/venn1"/>
    <dgm:cxn modelId="{1B43FB95-0ABF-4ABA-925F-A3F85045077B}" type="presParOf" srcId="{5FB01238-F4B9-4E18-9682-97439DCDE783}" destId="{B04BB5E7-0E02-42F5-BF0B-5856B2C91FCB}" srcOrd="2" destOrd="0" presId="urn:microsoft.com/office/officeart/2005/8/layout/venn1"/>
    <dgm:cxn modelId="{83F85822-B2A9-4750-A2C0-EF47DC3FBF93}" type="presParOf" srcId="{5FB01238-F4B9-4E18-9682-97439DCDE783}" destId="{F7612B7B-E415-4127-8D18-A5EC45417899}" srcOrd="3" destOrd="0" presId="urn:microsoft.com/office/officeart/2005/8/layout/venn1"/>
    <dgm:cxn modelId="{4193C210-3D60-4CCD-9A03-193FE802BDA9}" type="presParOf" srcId="{5FB01238-F4B9-4E18-9682-97439DCDE783}" destId="{B8150BA1-5F8D-4A52-B5FB-B1A9710EEA73}" srcOrd="4" destOrd="0" presId="urn:microsoft.com/office/officeart/2005/8/layout/venn1"/>
    <dgm:cxn modelId="{3A5DE84B-1A07-4857-9858-29333BC021F7}" type="presParOf" srcId="{5FB01238-F4B9-4E18-9682-97439DCDE783}" destId="{BE6AD288-8CE3-4F6A-85D8-F37EA0367A64}"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524F2B-8691-4745-8BF9-180B7DE320C4}" type="doc">
      <dgm:prSet loTypeId="urn:microsoft.com/office/officeart/2005/8/layout/cycle1" loCatId="cycle" qsTypeId="urn:microsoft.com/office/officeart/2005/8/quickstyle/simple1" qsCatId="simple" csTypeId="urn:microsoft.com/office/officeart/2005/8/colors/accent4_1" csCatId="accent4" phldr="1"/>
      <dgm:spPr/>
      <dgm:t>
        <a:bodyPr/>
        <a:lstStyle/>
        <a:p>
          <a:endParaRPr lang="en-US"/>
        </a:p>
      </dgm:t>
    </dgm:pt>
    <dgm:pt modelId="{742A6FE9-738F-4B32-933F-D1CC2FE3567D}">
      <dgm:prSet/>
      <dgm:spPr/>
      <dgm:t>
        <a:bodyPr/>
        <a:lstStyle/>
        <a:p>
          <a:r>
            <a:rPr lang="en-US" b="0" i="0" dirty="0">
              <a:solidFill>
                <a:schemeClr val="bg1"/>
              </a:solidFill>
            </a:rPr>
            <a:t>10% of MA teachers are educators of color (2023).</a:t>
          </a:r>
          <a:endParaRPr lang="en-US" dirty="0">
            <a:solidFill>
              <a:schemeClr val="bg1"/>
            </a:solidFill>
          </a:endParaRPr>
        </a:p>
      </dgm:t>
    </dgm:pt>
    <dgm:pt modelId="{9A8A5ADE-C2E6-4B61-97D5-CD524F076623}" type="parTrans" cxnId="{2B464507-3952-4964-9910-95B60B316176}">
      <dgm:prSet/>
      <dgm:spPr/>
      <dgm:t>
        <a:bodyPr/>
        <a:lstStyle/>
        <a:p>
          <a:endParaRPr lang="en-US"/>
        </a:p>
      </dgm:t>
    </dgm:pt>
    <dgm:pt modelId="{FD767343-0680-4DBC-9695-5F050446F4BA}" type="sibTrans" cxnId="{2B464507-3952-4964-9910-95B60B316176}">
      <dgm:prSet/>
      <dgm:spPr/>
      <dgm:t>
        <a:bodyPr/>
        <a:lstStyle/>
        <a:p>
          <a:endParaRPr lang="en-US"/>
        </a:p>
      </dgm:t>
    </dgm:pt>
    <dgm:pt modelId="{6D5B3585-6442-4752-BC7A-8516AFE358F9}">
      <dgm:prSet/>
      <dgm:spPr/>
      <dgm:t>
        <a:bodyPr/>
        <a:lstStyle/>
        <a:p>
          <a:r>
            <a:rPr lang="en-US" b="0" i="0" dirty="0">
              <a:solidFill>
                <a:schemeClr val="bg1"/>
              </a:solidFill>
            </a:rPr>
            <a:t>Students of color = 43% of enrollment statewide.</a:t>
          </a:r>
          <a:endParaRPr lang="en-US" dirty="0">
            <a:solidFill>
              <a:schemeClr val="bg1"/>
            </a:solidFill>
          </a:endParaRPr>
        </a:p>
      </dgm:t>
    </dgm:pt>
    <dgm:pt modelId="{24FC9BBF-24CC-4017-A1D0-244620633E95}" type="parTrans" cxnId="{C517C947-72C3-40C3-A87F-CC5AB079291B}">
      <dgm:prSet/>
      <dgm:spPr/>
      <dgm:t>
        <a:bodyPr/>
        <a:lstStyle/>
        <a:p>
          <a:endParaRPr lang="en-US"/>
        </a:p>
      </dgm:t>
    </dgm:pt>
    <dgm:pt modelId="{0000012B-059D-44F2-8451-9C01B5394E5A}" type="sibTrans" cxnId="{C517C947-72C3-40C3-A87F-CC5AB079291B}">
      <dgm:prSet/>
      <dgm:spPr/>
      <dgm:t>
        <a:bodyPr/>
        <a:lstStyle/>
        <a:p>
          <a:endParaRPr lang="en-US"/>
        </a:p>
      </dgm:t>
    </dgm:pt>
    <dgm:pt modelId="{095B2CB0-FB36-44E8-8CB1-764DF9833CC0}">
      <dgm:prSet/>
      <dgm:spPr/>
      <dgm:t>
        <a:bodyPr/>
        <a:lstStyle/>
        <a:p>
          <a:r>
            <a:rPr lang="en-US" b="0" i="0" dirty="0">
              <a:solidFill>
                <a:schemeClr val="bg1"/>
              </a:solidFill>
            </a:rPr>
            <a:t>RTAP helps close the student-teacher demographic gap.</a:t>
          </a:r>
          <a:endParaRPr lang="en-US" dirty="0">
            <a:solidFill>
              <a:schemeClr val="bg1"/>
            </a:solidFill>
          </a:endParaRPr>
        </a:p>
      </dgm:t>
    </dgm:pt>
    <dgm:pt modelId="{B97A9D22-BF06-4787-BFD4-15FF220AD893}" type="parTrans" cxnId="{5F27AD88-80CC-4A04-957B-08A87479FAC3}">
      <dgm:prSet/>
      <dgm:spPr/>
      <dgm:t>
        <a:bodyPr/>
        <a:lstStyle/>
        <a:p>
          <a:endParaRPr lang="en-US"/>
        </a:p>
      </dgm:t>
    </dgm:pt>
    <dgm:pt modelId="{5419D7B7-42EC-4DC7-A33E-6140E5701155}" type="sibTrans" cxnId="{5F27AD88-80CC-4A04-957B-08A87479FAC3}">
      <dgm:prSet/>
      <dgm:spPr/>
      <dgm:t>
        <a:bodyPr/>
        <a:lstStyle/>
        <a:p>
          <a:endParaRPr lang="en-US"/>
        </a:p>
      </dgm:t>
    </dgm:pt>
    <dgm:pt modelId="{D737673B-A8A9-44E0-89E6-70A84185B733}" type="pres">
      <dgm:prSet presAssocID="{DD524F2B-8691-4745-8BF9-180B7DE320C4}" presName="cycle" presStyleCnt="0">
        <dgm:presLayoutVars>
          <dgm:dir/>
          <dgm:resizeHandles val="exact"/>
        </dgm:presLayoutVars>
      </dgm:prSet>
      <dgm:spPr/>
    </dgm:pt>
    <dgm:pt modelId="{2B064B15-0283-462B-A0E7-D4760C18C4CD}" type="pres">
      <dgm:prSet presAssocID="{742A6FE9-738F-4B32-933F-D1CC2FE3567D}" presName="dummy" presStyleCnt="0"/>
      <dgm:spPr/>
    </dgm:pt>
    <dgm:pt modelId="{0E27ADD0-E7C9-4B7A-A3F2-6E92EDF3B7CD}" type="pres">
      <dgm:prSet presAssocID="{742A6FE9-738F-4B32-933F-D1CC2FE3567D}" presName="node" presStyleLbl="revTx" presStyleIdx="0" presStyleCnt="3">
        <dgm:presLayoutVars>
          <dgm:bulletEnabled val="1"/>
        </dgm:presLayoutVars>
      </dgm:prSet>
      <dgm:spPr/>
    </dgm:pt>
    <dgm:pt modelId="{DFBB1952-4E0F-4162-8590-9588BCE9814A}" type="pres">
      <dgm:prSet presAssocID="{FD767343-0680-4DBC-9695-5F050446F4BA}" presName="sibTrans" presStyleLbl="node1" presStyleIdx="0" presStyleCnt="3"/>
      <dgm:spPr/>
    </dgm:pt>
    <dgm:pt modelId="{7CCCB6DC-7662-48C1-8D06-5966435C29B8}" type="pres">
      <dgm:prSet presAssocID="{6D5B3585-6442-4752-BC7A-8516AFE358F9}" presName="dummy" presStyleCnt="0"/>
      <dgm:spPr/>
    </dgm:pt>
    <dgm:pt modelId="{9EDAB3A8-423D-4330-A7F0-690985A54EFF}" type="pres">
      <dgm:prSet presAssocID="{6D5B3585-6442-4752-BC7A-8516AFE358F9}" presName="node" presStyleLbl="revTx" presStyleIdx="1" presStyleCnt="3">
        <dgm:presLayoutVars>
          <dgm:bulletEnabled val="1"/>
        </dgm:presLayoutVars>
      </dgm:prSet>
      <dgm:spPr/>
    </dgm:pt>
    <dgm:pt modelId="{4C7EA3D5-8D59-46E7-B9B3-DA59C77B51AD}" type="pres">
      <dgm:prSet presAssocID="{0000012B-059D-44F2-8451-9C01B5394E5A}" presName="sibTrans" presStyleLbl="node1" presStyleIdx="1" presStyleCnt="3"/>
      <dgm:spPr/>
    </dgm:pt>
    <dgm:pt modelId="{FF398258-6458-4A23-B2AC-2286FEAD889C}" type="pres">
      <dgm:prSet presAssocID="{095B2CB0-FB36-44E8-8CB1-764DF9833CC0}" presName="dummy" presStyleCnt="0"/>
      <dgm:spPr/>
    </dgm:pt>
    <dgm:pt modelId="{7CED09E0-71C8-43A6-9AB7-2312B7F380EA}" type="pres">
      <dgm:prSet presAssocID="{095B2CB0-FB36-44E8-8CB1-764DF9833CC0}" presName="node" presStyleLbl="revTx" presStyleIdx="2" presStyleCnt="3">
        <dgm:presLayoutVars>
          <dgm:bulletEnabled val="1"/>
        </dgm:presLayoutVars>
      </dgm:prSet>
      <dgm:spPr/>
    </dgm:pt>
    <dgm:pt modelId="{EACDF74E-2BBA-473B-BF73-3C799CFFB40A}" type="pres">
      <dgm:prSet presAssocID="{5419D7B7-42EC-4DC7-A33E-6140E5701155}" presName="sibTrans" presStyleLbl="node1" presStyleIdx="2" presStyleCnt="3"/>
      <dgm:spPr/>
    </dgm:pt>
  </dgm:ptLst>
  <dgm:cxnLst>
    <dgm:cxn modelId="{2B464507-3952-4964-9910-95B60B316176}" srcId="{DD524F2B-8691-4745-8BF9-180B7DE320C4}" destId="{742A6FE9-738F-4B32-933F-D1CC2FE3567D}" srcOrd="0" destOrd="0" parTransId="{9A8A5ADE-C2E6-4B61-97D5-CD524F076623}" sibTransId="{FD767343-0680-4DBC-9695-5F050446F4BA}"/>
    <dgm:cxn modelId="{1A6B2229-F16A-4D17-8189-27C770B0BD5C}" type="presOf" srcId="{FD767343-0680-4DBC-9695-5F050446F4BA}" destId="{DFBB1952-4E0F-4162-8590-9588BCE9814A}" srcOrd="0" destOrd="0" presId="urn:microsoft.com/office/officeart/2005/8/layout/cycle1"/>
    <dgm:cxn modelId="{F055352E-FC2C-4B13-AAA9-24CE788DFB80}" type="presOf" srcId="{5419D7B7-42EC-4DC7-A33E-6140E5701155}" destId="{EACDF74E-2BBA-473B-BF73-3C799CFFB40A}" srcOrd="0" destOrd="0" presId="urn:microsoft.com/office/officeart/2005/8/layout/cycle1"/>
    <dgm:cxn modelId="{C517C947-72C3-40C3-A87F-CC5AB079291B}" srcId="{DD524F2B-8691-4745-8BF9-180B7DE320C4}" destId="{6D5B3585-6442-4752-BC7A-8516AFE358F9}" srcOrd="1" destOrd="0" parTransId="{24FC9BBF-24CC-4017-A1D0-244620633E95}" sibTransId="{0000012B-059D-44F2-8451-9C01B5394E5A}"/>
    <dgm:cxn modelId="{46CEE370-B257-41B2-8816-8AA8E838790B}" type="presOf" srcId="{742A6FE9-738F-4B32-933F-D1CC2FE3567D}" destId="{0E27ADD0-E7C9-4B7A-A3F2-6E92EDF3B7CD}" srcOrd="0" destOrd="0" presId="urn:microsoft.com/office/officeart/2005/8/layout/cycle1"/>
    <dgm:cxn modelId="{0B4D8786-FA53-4835-93D9-6C5B37415779}" type="presOf" srcId="{6D5B3585-6442-4752-BC7A-8516AFE358F9}" destId="{9EDAB3A8-423D-4330-A7F0-690985A54EFF}" srcOrd="0" destOrd="0" presId="urn:microsoft.com/office/officeart/2005/8/layout/cycle1"/>
    <dgm:cxn modelId="{5F27AD88-80CC-4A04-957B-08A87479FAC3}" srcId="{DD524F2B-8691-4745-8BF9-180B7DE320C4}" destId="{095B2CB0-FB36-44E8-8CB1-764DF9833CC0}" srcOrd="2" destOrd="0" parTransId="{B97A9D22-BF06-4787-BFD4-15FF220AD893}" sibTransId="{5419D7B7-42EC-4DC7-A33E-6140E5701155}"/>
    <dgm:cxn modelId="{38C3529D-EA26-4C27-A6AB-6A5D7F0512EF}" type="presOf" srcId="{DD524F2B-8691-4745-8BF9-180B7DE320C4}" destId="{D737673B-A8A9-44E0-89E6-70A84185B733}" srcOrd="0" destOrd="0" presId="urn:microsoft.com/office/officeart/2005/8/layout/cycle1"/>
    <dgm:cxn modelId="{F39A5AF2-5898-4768-AA28-826A11ACADF1}" type="presOf" srcId="{0000012B-059D-44F2-8451-9C01B5394E5A}" destId="{4C7EA3D5-8D59-46E7-B9B3-DA59C77B51AD}" srcOrd="0" destOrd="0" presId="urn:microsoft.com/office/officeart/2005/8/layout/cycle1"/>
    <dgm:cxn modelId="{FFA0ABFB-B909-4B1C-9A5F-E7BADA38291C}" type="presOf" srcId="{095B2CB0-FB36-44E8-8CB1-764DF9833CC0}" destId="{7CED09E0-71C8-43A6-9AB7-2312B7F380EA}" srcOrd="0" destOrd="0" presId="urn:microsoft.com/office/officeart/2005/8/layout/cycle1"/>
    <dgm:cxn modelId="{C655A970-7875-49BB-8537-D20AD005893F}" type="presParOf" srcId="{D737673B-A8A9-44E0-89E6-70A84185B733}" destId="{2B064B15-0283-462B-A0E7-D4760C18C4CD}" srcOrd="0" destOrd="0" presId="urn:microsoft.com/office/officeart/2005/8/layout/cycle1"/>
    <dgm:cxn modelId="{3CC0C90C-E0D5-4EA4-9AFD-C3647192E18F}" type="presParOf" srcId="{D737673B-A8A9-44E0-89E6-70A84185B733}" destId="{0E27ADD0-E7C9-4B7A-A3F2-6E92EDF3B7CD}" srcOrd="1" destOrd="0" presId="urn:microsoft.com/office/officeart/2005/8/layout/cycle1"/>
    <dgm:cxn modelId="{72CF50A9-5AED-47BB-9085-C26C7C51DCB4}" type="presParOf" srcId="{D737673B-A8A9-44E0-89E6-70A84185B733}" destId="{DFBB1952-4E0F-4162-8590-9588BCE9814A}" srcOrd="2" destOrd="0" presId="urn:microsoft.com/office/officeart/2005/8/layout/cycle1"/>
    <dgm:cxn modelId="{45274CE0-8A3B-4D6E-982C-5DEEE9A6ED62}" type="presParOf" srcId="{D737673B-A8A9-44E0-89E6-70A84185B733}" destId="{7CCCB6DC-7662-48C1-8D06-5966435C29B8}" srcOrd="3" destOrd="0" presId="urn:microsoft.com/office/officeart/2005/8/layout/cycle1"/>
    <dgm:cxn modelId="{2A343157-C080-47FC-B49B-233D7B7CCC41}" type="presParOf" srcId="{D737673B-A8A9-44E0-89E6-70A84185B733}" destId="{9EDAB3A8-423D-4330-A7F0-690985A54EFF}" srcOrd="4" destOrd="0" presId="urn:microsoft.com/office/officeart/2005/8/layout/cycle1"/>
    <dgm:cxn modelId="{51F6B44F-7B59-498B-AE0F-2FE1E9B6E630}" type="presParOf" srcId="{D737673B-A8A9-44E0-89E6-70A84185B733}" destId="{4C7EA3D5-8D59-46E7-B9B3-DA59C77B51AD}" srcOrd="5" destOrd="0" presId="urn:microsoft.com/office/officeart/2005/8/layout/cycle1"/>
    <dgm:cxn modelId="{E2D2256C-EBCC-4CA9-B257-6D455885865E}" type="presParOf" srcId="{D737673B-A8A9-44E0-89E6-70A84185B733}" destId="{FF398258-6458-4A23-B2AC-2286FEAD889C}" srcOrd="6" destOrd="0" presId="urn:microsoft.com/office/officeart/2005/8/layout/cycle1"/>
    <dgm:cxn modelId="{D7FA2F34-A7B1-40D3-A48C-9E4F64EBEDA0}" type="presParOf" srcId="{D737673B-A8A9-44E0-89E6-70A84185B733}" destId="{7CED09E0-71C8-43A6-9AB7-2312B7F380EA}" srcOrd="7" destOrd="0" presId="urn:microsoft.com/office/officeart/2005/8/layout/cycle1"/>
    <dgm:cxn modelId="{7392B562-ECAF-41B7-9604-D52D59D7BC11}" type="presParOf" srcId="{D737673B-A8A9-44E0-89E6-70A84185B733}" destId="{EACDF74E-2BBA-473B-BF73-3C799CFFB40A}"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FCB295-80FA-495D-A645-725FCF83A01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66826DEE-E89F-46CB-8775-46F71239CD7E}">
      <dgm:prSet custT="1"/>
      <dgm:spPr/>
      <dgm:t>
        <a:bodyPr/>
        <a:lstStyle/>
        <a:p>
          <a:r>
            <a:rPr lang="en-US" sz="2400" dirty="0">
              <a:latin typeface="Arial" panose="020B0604020202020204" pitchFamily="34" charset="0"/>
              <a:cs typeface="Arial" panose="020B0604020202020204" pitchFamily="34" charset="0"/>
            </a:rPr>
            <a:t>State Landscape:</a:t>
          </a:r>
        </a:p>
      </dgm:t>
    </dgm:pt>
    <dgm:pt modelId="{98B8CA1E-752E-4071-88D5-686471FD02B0}" type="parTrans" cxnId="{5574F4F2-EDA1-432E-8040-4B5B93E3673E}">
      <dgm:prSet/>
      <dgm:spPr/>
      <dgm:t>
        <a:bodyPr/>
        <a:lstStyle/>
        <a:p>
          <a:endParaRPr lang="en-US"/>
        </a:p>
      </dgm:t>
    </dgm:pt>
    <dgm:pt modelId="{0E6B3FD7-640B-4605-984C-CD24CA2F2B97}" type="sibTrans" cxnId="{5574F4F2-EDA1-432E-8040-4B5B93E3673E}">
      <dgm:prSet/>
      <dgm:spPr/>
      <dgm:t>
        <a:bodyPr/>
        <a:lstStyle/>
        <a:p>
          <a:endParaRPr lang="en-US"/>
        </a:p>
      </dgm:t>
    </dgm:pt>
    <dgm:pt modelId="{9CFF5B51-21CB-4A8C-9593-8E1126B74953}">
      <dgm:prSet custT="1"/>
      <dgm:spPr/>
      <dgm:t>
        <a:bodyPr/>
        <a:lstStyle/>
        <a:p>
          <a:pPr>
            <a:lnSpc>
              <a:spcPct val="100000"/>
            </a:lnSpc>
          </a:pPr>
          <a:r>
            <a:rPr lang="en-US" sz="1800" dirty="0">
              <a:latin typeface="Arial" panose="020B0604020202020204" pitchFamily="34" charset="0"/>
              <a:cs typeface="Arial" panose="020B0604020202020204" pitchFamily="34" charset="0"/>
            </a:rPr>
            <a:t>MA RTAP is supported through the MA Executive Office of Labor and Workforce Development (EOWLD) and the Division of Apprentice Standards (DAS).</a:t>
          </a:r>
        </a:p>
      </dgm:t>
    </dgm:pt>
    <dgm:pt modelId="{671A0B75-09E0-4301-AE64-A8A4222F2A52}" type="parTrans" cxnId="{7103115E-2D63-4A6B-9470-1560A1AAD1B4}">
      <dgm:prSet/>
      <dgm:spPr/>
      <dgm:t>
        <a:bodyPr/>
        <a:lstStyle/>
        <a:p>
          <a:endParaRPr lang="en-US"/>
        </a:p>
      </dgm:t>
    </dgm:pt>
    <dgm:pt modelId="{FDADAEAE-F9C0-46A9-A762-32221D293393}" type="sibTrans" cxnId="{7103115E-2D63-4A6B-9470-1560A1AAD1B4}">
      <dgm:prSet/>
      <dgm:spPr/>
      <dgm:t>
        <a:bodyPr/>
        <a:lstStyle/>
        <a:p>
          <a:endParaRPr lang="en-US"/>
        </a:p>
      </dgm:t>
    </dgm:pt>
    <dgm:pt modelId="{2321E0CE-5DDB-44B8-BA99-0701F3EC60ED}">
      <dgm:prSet custT="1"/>
      <dgm:spPr/>
      <dgm:t>
        <a:bodyPr/>
        <a:lstStyle/>
        <a:p>
          <a:pPr>
            <a:lnSpc>
              <a:spcPct val="100000"/>
            </a:lnSpc>
          </a:pPr>
          <a:r>
            <a:rPr lang="en-US" sz="1800" dirty="0">
              <a:latin typeface="Arial" panose="020B0604020202020204" pitchFamily="34" charset="0"/>
              <a:cs typeface="Arial" panose="020B0604020202020204" pitchFamily="34" charset="0"/>
            </a:rPr>
            <a:t>DAS registers apprenticeship programs and ensures compliance.</a:t>
          </a:r>
        </a:p>
      </dgm:t>
    </dgm:pt>
    <dgm:pt modelId="{29B964FD-FDFE-4E3F-A9C9-917B6CA73EDB}" type="parTrans" cxnId="{D1005EF6-6812-4D10-A247-5C7804D1BDD2}">
      <dgm:prSet/>
      <dgm:spPr/>
      <dgm:t>
        <a:bodyPr/>
        <a:lstStyle/>
        <a:p>
          <a:endParaRPr lang="en-US"/>
        </a:p>
      </dgm:t>
    </dgm:pt>
    <dgm:pt modelId="{2CCDF535-4941-4959-B6C2-9D384D4321BC}" type="sibTrans" cxnId="{D1005EF6-6812-4D10-A247-5C7804D1BDD2}">
      <dgm:prSet/>
      <dgm:spPr/>
      <dgm:t>
        <a:bodyPr/>
        <a:lstStyle/>
        <a:p>
          <a:endParaRPr lang="en-US"/>
        </a:p>
      </dgm:t>
    </dgm:pt>
    <dgm:pt modelId="{3DF71F75-4E32-40AF-A5C1-F7EC0D841906}">
      <dgm:prSet custT="1"/>
      <dgm:spPr/>
      <dgm:t>
        <a:bodyPr/>
        <a:lstStyle/>
        <a:p>
          <a:pPr>
            <a:lnSpc>
              <a:spcPct val="100000"/>
            </a:lnSpc>
          </a:pPr>
          <a:r>
            <a:rPr lang="en-US" sz="1800" dirty="0">
              <a:latin typeface="Arial" panose="020B0604020202020204" pitchFamily="34" charset="0"/>
              <a:cs typeface="Arial" panose="020B0604020202020204" pitchFamily="34" charset="0"/>
            </a:rPr>
            <a:t>DESE serves as the education intermediary for RTAP.</a:t>
          </a:r>
        </a:p>
      </dgm:t>
    </dgm:pt>
    <dgm:pt modelId="{112CFB53-BCDE-4178-9FFB-E8B39AF17E7B}" type="parTrans" cxnId="{00992D9D-415A-417E-8756-19F90C11EE92}">
      <dgm:prSet/>
      <dgm:spPr/>
      <dgm:t>
        <a:bodyPr/>
        <a:lstStyle/>
        <a:p>
          <a:endParaRPr lang="en-US"/>
        </a:p>
      </dgm:t>
    </dgm:pt>
    <dgm:pt modelId="{3085E825-EAF4-4A2F-A0CB-46A64CB7BD73}" type="sibTrans" cxnId="{00992D9D-415A-417E-8756-19F90C11EE92}">
      <dgm:prSet/>
      <dgm:spPr/>
      <dgm:t>
        <a:bodyPr/>
        <a:lstStyle/>
        <a:p>
          <a:endParaRPr lang="en-US"/>
        </a:p>
      </dgm:t>
    </dgm:pt>
    <dgm:pt modelId="{DA23E5F4-59D7-46E5-9EEB-F57132005F7B}">
      <dgm:prSet custT="1"/>
      <dgm:spPr/>
      <dgm:t>
        <a:bodyPr/>
        <a:lstStyle/>
        <a:p>
          <a:pPr>
            <a:lnSpc>
              <a:spcPct val="100000"/>
            </a:lnSpc>
          </a:pPr>
          <a:r>
            <a:rPr lang="en-US" sz="1800" dirty="0">
              <a:latin typeface="Arial" panose="020B0604020202020204" pitchFamily="34" charset="0"/>
              <a:cs typeface="Arial" panose="020B0604020202020204" pitchFamily="34" charset="0"/>
            </a:rPr>
            <a:t>DESE supports districts and educator preparation programs with program design, registration, and implementation.</a:t>
          </a:r>
        </a:p>
      </dgm:t>
    </dgm:pt>
    <dgm:pt modelId="{7FF3B90B-8E09-4F14-94EC-98B4A63B82AF}" type="parTrans" cxnId="{D55A4301-F6A8-4569-BEFB-A61E3165C0BB}">
      <dgm:prSet/>
      <dgm:spPr/>
      <dgm:t>
        <a:bodyPr/>
        <a:lstStyle/>
        <a:p>
          <a:endParaRPr lang="en-US"/>
        </a:p>
      </dgm:t>
    </dgm:pt>
    <dgm:pt modelId="{87F3C0BC-1813-4399-964E-2C2DB1E07EE0}" type="sibTrans" cxnId="{D55A4301-F6A8-4569-BEFB-A61E3165C0BB}">
      <dgm:prSet/>
      <dgm:spPr/>
      <dgm:t>
        <a:bodyPr/>
        <a:lstStyle/>
        <a:p>
          <a:endParaRPr lang="en-US"/>
        </a:p>
      </dgm:t>
    </dgm:pt>
    <dgm:pt modelId="{8DB551BE-28BD-4709-9CA1-B664BD9B8827}">
      <dgm:prSet custT="1"/>
      <dgm:spPr/>
      <dgm:t>
        <a:bodyPr/>
        <a:lstStyle/>
        <a:p>
          <a:pPr>
            <a:lnSpc>
              <a:spcPct val="100000"/>
            </a:lnSpc>
          </a:pPr>
          <a:r>
            <a:rPr lang="en-US" sz="1800" dirty="0">
              <a:latin typeface="Arial" panose="020B0604020202020204" pitchFamily="34" charset="0"/>
              <a:cs typeface="Arial" panose="020B0604020202020204" pitchFamily="34" charset="0"/>
            </a:rPr>
            <a:t>DESE provides guidance, technical assistance, and funding to build strong and sustainable teacher apprenticeship pathways.</a:t>
          </a:r>
        </a:p>
      </dgm:t>
    </dgm:pt>
    <dgm:pt modelId="{184007BE-C1AD-42A4-A541-1703EF479DB5}" type="parTrans" cxnId="{5FCB05BF-73D6-4747-825E-0C9E50C59DBD}">
      <dgm:prSet/>
      <dgm:spPr/>
      <dgm:t>
        <a:bodyPr/>
        <a:lstStyle/>
        <a:p>
          <a:endParaRPr lang="en-US"/>
        </a:p>
      </dgm:t>
    </dgm:pt>
    <dgm:pt modelId="{6CADB7B0-AA70-4723-A6AD-23143B52A893}" type="sibTrans" cxnId="{5FCB05BF-73D6-4747-825E-0C9E50C59DBD}">
      <dgm:prSet/>
      <dgm:spPr/>
      <dgm:t>
        <a:bodyPr/>
        <a:lstStyle/>
        <a:p>
          <a:endParaRPr lang="en-US"/>
        </a:p>
      </dgm:t>
    </dgm:pt>
    <dgm:pt modelId="{92716E19-D542-4378-B12E-48DDD7BFCF73}" type="pres">
      <dgm:prSet presAssocID="{D4FCB295-80FA-495D-A645-725FCF83A011}" presName="linear" presStyleCnt="0">
        <dgm:presLayoutVars>
          <dgm:animLvl val="lvl"/>
          <dgm:resizeHandles val="exact"/>
        </dgm:presLayoutVars>
      </dgm:prSet>
      <dgm:spPr/>
    </dgm:pt>
    <dgm:pt modelId="{38494010-3696-49AE-8253-A8925DFD91FD}" type="pres">
      <dgm:prSet presAssocID="{66826DEE-E89F-46CB-8775-46F71239CD7E}" presName="parentText" presStyleLbl="node1" presStyleIdx="0" presStyleCnt="1" custScaleY="50883">
        <dgm:presLayoutVars>
          <dgm:chMax val="0"/>
          <dgm:bulletEnabled val="1"/>
        </dgm:presLayoutVars>
      </dgm:prSet>
      <dgm:spPr/>
    </dgm:pt>
    <dgm:pt modelId="{74A4AE80-2D48-4ABE-BD90-88DF7210D7BD}" type="pres">
      <dgm:prSet presAssocID="{66826DEE-E89F-46CB-8775-46F71239CD7E}" presName="childText" presStyleLbl="revTx" presStyleIdx="0" presStyleCnt="1">
        <dgm:presLayoutVars>
          <dgm:bulletEnabled val="1"/>
        </dgm:presLayoutVars>
      </dgm:prSet>
      <dgm:spPr/>
    </dgm:pt>
  </dgm:ptLst>
  <dgm:cxnLst>
    <dgm:cxn modelId="{D55A4301-F6A8-4569-BEFB-A61E3165C0BB}" srcId="{66826DEE-E89F-46CB-8775-46F71239CD7E}" destId="{DA23E5F4-59D7-46E5-9EEB-F57132005F7B}" srcOrd="3" destOrd="0" parTransId="{7FF3B90B-8E09-4F14-94EC-98B4A63B82AF}" sibTransId="{87F3C0BC-1813-4399-964E-2C2DB1E07EE0}"/>
    <dgm:cxn modelId="{CC7A160F-A58D-4068-8DFF-325A7324BC6C}" type="presOf" srcId="{3DF71F75-4E32-40AF-A5C1-F7EC0D841906}" destId="{74A4AE80-2D48-4ABE-BD90-88DF7210D7BD}" srcOrd="0" destOrd="2" presId="urn:microsoft.com/office/officeart/2005/8/layout/vList2"/>
    <dgm:cxn modelId="{12C40F35-2955-42C0-99BF-D019C135EB95}" type="presOf" srcId="{66826DEE-E89F-46CB-8775-46F71239CD7E}" destId="{38494010-3696-49AE-8253-A8925DFD91FD}" srcOrd="0" destOrd="0" presId="urn:microsoft.com/office/officeart/2005/8/layout/vList2"/>
    <dgm:cxn modelId="{7103115E-2D63-4A6B-9470-1560A1AAD1B4}" srcId="{66826DEE-E89F-46CB-8775-46F71239CD7E}" destId="{9CFF5B51-21CB-4A8C-9593-8E1126B74953}" srcOrd="0" destOrd="0" parTransId="{671A0B75-09E0-4301-AE64-A8A4222F2A52}" sibTransId="{FDADAEAE-F9C0-46A9-A762-32221D293393}"/>
    <dgm:cxn modelId="{E097507A-66C3-4424-A8BD-3830E07AC5BD}" type="presOf" srcId="{9CFF5B51-21CB-4A8C-9593-8E1126B74953}" destId="{74A4AE80-2D48-4ABE-BD90-88DF7210D7BD}" srcOrd="0" destOrd="0" presId="urn:microsoft.com/office/officeart/2005/8/layout/vList2"/>
    <dgm:cxn modelId="{494F869A-827E-4131-A392-E2FCD86F8E8D}" type="presOf" srcId="{DA23E5F4-59D7-46E5-9EEB-F57132005F7B}" destId="{74A4AE80-2D48-4ABE-BD90-88DF7210D7BD}" srcOrd="0" destOrd="3" presId="urn:microsoft.com/office/officeart/2005/8/layout/vList2"/>
    <dgm:cxn modelId="{00992D9D-415A-417E-8756-19F90C11EE92}" srcId="{66826DEE-E89F-46CB-8775-46F71239CD7E}" destId="{3DF71F75-4E32-40AF-A5C1-F7EC0D841906}" srcOrd="2" destOrd="0" parTransId="{112CFB53-BCDE-4178-9FFB-E8B39AF17E7B}" sibTransId="{3085E825-EAF4-4A2F-A0CB-46A64CB7BD73}"/>
    <dgm:cxn modelId="{8C244EA1-5852-4A23-B9E8-D5531544B908}" type="presOf" srcId="{8DB551BE-28BD-4709-9CA1-B664BD9B8827}" destId="{74A4AE80-2D48-4ABE-BD90-88DF7210D7BD}" srcOrd="0" destOrd="4" presId="urn:microsoft.com/office/officeart/2005/8/layout/vList2"/>
    <dgm:cxn modelId="{5FCB05BF-73D6-4747-825E-0C9E50C59DBD}" srcId="{66826DEE-E89F-46CB-8775-46F71239CD7E}" destId="{8DB551BE-28BD-4709-9CA1-B664BD9B8827}" srcOrd="4" destOrd="0" parTransId="{184007BE-C1AD-42A4-A541-1703EF479DB5}" sibTransId="{6CADB7B0-AA70-4723-A6AD-23143B52A893}"/>
    <dgm:cxn modelId="{21AF63D4-7A71-4BDD-A120-F58DD600D025}" type="presOf" srcId="{2321E0CE-5DDB-44B8-BA99-0701F3EC60ED}" destId="{74A4AE80-2D48-4ABE-BD90-88DF7210D7BD}" srcOrd="0" destOrd="1" presId="urn:microsoft.com/office/officeart/2005/8/layout/vList2"/>
    <dgm:cxn modelId="{932239E0-D319-45BF-9E03-0943D61483DF}" type="presOf" srcId="{D4FCB295-80FA-495D-A645-725FCF83A011}" destId="{92716E19-D542-4378-B12E-48DDD7BFCF73}" srcOrd="0" destOrd="0" presId="urn:microsoft.com/office/officeart/2005/8/layout/vList2"/>
    <dgm:cxn modelId="{5574F4F2-EDA1-432E-8040-4B5B93E3673E}" srcId="{D4FCB295-80FA-495D-A645-725FCF83A011}" destId="{66826DEE-E89F-46CB-8775-46F71239CD7E}" srcOrd="0" destOrd="0" parTransId="{98B8CA1E-752E-4071-88D5-686471FD02B0}" sibTransId="{0E6B3FD7-640B-4605-984C-CD24CA2F2B97}"/>
    <dgm:cxn modelId="{D1005EF6-6812-4D10-A247-5C7804D1BDD2}" srcId="{66826DEE-E89F-46CB-8775-46F71239CD7E}" destId="{2321E0CE-5DDB-44B8-BA99-0701F3EC60ED}" srcOrd="1" destOrd="0" parTransId="{29B964FD-FDFE-4E3F-A9C9-917B6CA73EDB}" sibTransId="{2CCDF535-4941-4959-B6C2-9D384D4321BC}"/>
    <dgm:cxn modelId="{2B8820E6-AC49-4FF4-BD17-B363485646DB}" type="presParOf" srcId="{92716E19-D542-4378-B12E-48DDD7BFCF73}" destId="{38494010-3696-49AE-8253-A8925DFD91FD}" srcOrd="0" destOrd="0" presId="urn:microsoft.com/office/officeart/2005/8/layout/vList2"/>
    <dgm:cxn modelId="{D5D62318-70B0-4DBA-8C09-F020AD7FE51C}" type="presParOf" srcId="{92716E19-D542-4378-B12E-48DDD7BFCF73}" destId="{74A4AE80-2D48-4ABE-BD90-88DF7210D7B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FCB295-80FA-495D-A645-725FCF83A01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66826DEE-E89F-46CB-8775-46F71239CD7E}">
      <dgm:prSet custT="1"/>
      <dgm:spPr/>
      <dgm:t>
        <a:bodyPr/>
        <a:lstStyle/>
        <a:p>
          <a:r>
            <a:rPr lang="en-US" sz="2400" dirty="0">
              <a:latin typeface="Arial" panose="020B0604020202020204" pitchFamily="34" charset="0"/>
              <a:cs typeface="Arial" panose="020B0604020202020204" pitchFamily="34" charset="0"/>
            </a:rPr>
            <a:t>National Landscape:</a:t>
          </a:r>
        </a:p>
      </dgm:t>
    </dgm:pt>
    <dgm:pt modelId="{98B8CA1E-752E-4071-88D5-686471FD02B0}" type="parTrans" cxnId="{5574F4F2-EDA1-432E-8040-4B5B93E3673E}">
      <dgm:prSet/>
      <dgm:spPr/>
      <dgm:t>
        <a:bodyPr/>
        <a:lstStyle/>
        <a:p>
          <a:endParaRPr lang="en-US"/>
        </a:p>
      </dgm:t>
    </dgm:pt>
    <dgm:pt modelId="{0E6B3FD7-640B-4605-984C-CD24CA2F2B97}" type="sibTrans" cxnId="{5574F4F2-EDA1-432E-8040-4B5B93E3673E}">
      <dgm:prSet/>
      <dgm:spPr/>
      <dgm:t>
        <a:bodyPr/>
        <a:lstStyle/>
        <a:p>
          <a:endParaRPr lang="en-US"/>
        </a:p>
      </dgm:t>
    </dgm:pt>
    <dgm:pt modelId="{9CFF5B51-21CB-4A8C-9593-8E1126B74953}">
      <dgm:prSet custT="1"/>
      <dgm:spPr/>
      <dgm:t>
        <a:bodyPr/>
        <a:lstStyle/>
        <a:p>
          <a:pPr>
            <a:lnSpc>
              <a:spcPct val="100000"/>
            </a:lnSpc>
          </a:pPr>
          <a:r>
            <a:rPr lang="en-US" sz="1800" dirty="0">
              <a:latin typeface="Arial" panose="020B0604020202020204" pitchFamily="34" charset="0"/>
              <a:cs typeface="Arial" panose="020B0604020202020204" pitchFamily="34" charset="0"/>
            </a:rPr>
            <a:t>The National Center for Grow Your Own (NCGYO) leads efforts to expand equitable teacher pathways rooted in local communities.</a:t>
          </a:r>
        </a:p>
      </dgm:t>
    </dgm:pt>
    <dgm:pt modelId="{671A0B75-09E0-4301-AE64-A8A4222F2A52}" type="parTrans" cxnId="{7103115E-2D63-4A6B-9470-1560A1AAD1B4}">
      <dgm:prSet/>
      <dgm:spPr/>
      <dgm:t>
        <a:bodyPr/>
        <a:lstStyle/>
        <a:p>
          <a:endParaRPr lang="en-US"/>
        </a:p>
      </dgm:t>
    </dgm:pt>
    <dgm:pt modelId="{FDADAEAE-F9C0-46A9-A762-32221D293393}" type="sibTrans" cxnId="{7103115E-2D63-4A6B-9470-1560A1AAD1B4}">
      <dgm:prSet/>
      <dgm:spPr/>
      <dgm:t>
        <a:bodyPr/>
        <a:lstStyle/>
        <a:p>
          <a:endParaRPr lang="en-US"/>
        </a:p>
      </dgm:t>
    </dgm:pt>
    <dgm:pt modelId="{E63E4EDA-52ED-47C4-A81B-E83A7CF05159}">
      <dgm:prSet custT="1"/>
      <dgm:spPr/>
      <dgm:t>
        <a:bodyPr/>
        <a:lstStyle/>
        <a:p>
          <a:pPr>
            <a:lnSpc>
              <a:spcPct val="100000"/>
            </a:lnSpc>
          </a:pPr>
          <a:r>
            <a:rPr lang="en-US" sz="1800" dirty="0">
              <a:latin typeface="Arial" panose="020B0604020202020204" pitchFamily="34" charset="0"/>
              <a:cs typeface="Arial" panose="020B0604020202020204" pitchFamily="34" charset="0"/>
            </a:rPr>
            <a:t>NCGYO partners with states and districts to design, scale, and sustain Grow Your Own programs that align with apprenticeship models.</a:t>
          </a:r>
        </a:p>
      </dgm:t>
    </dgm:pt>
    <dgm:pt modelId="{C213C3B0-A292-428C-AC30-3AF41FD9DFFB}" type="parTrans" cxnId="{9F8B3C79-0C18-404D-903C-984C87359415}">
      <dgm:prSet/>
      <dgm:spPr/>
      <dgm:t>
        <a:bodyPr/>
        <a:lstStyle/>
        <a:p>
          <a:endParaRPr lang="en-US"/>
        </a:p>
      </dgm:t>
    </dgm:pt>
    <dgm:pt modelId="{CC4DFC1E-3050-4C9E-8FB5-C3DF3DD5607C}" type="sibTrans" cxnId="{9F8B3C79-0C18-404D-903C-984C87359415}">
      <dgm:prSet/>
      <dgm:spPr/>
      <dgm:t>
        <a:bodyPr/>
        <a:lstStyle/>
        <a:p>
          <a:endParaRPr lang="en-US"/>
        </a:p>
      </dgm:t>
    </dgm:pt>
    <dgm:pt modelId="{B6DFB6E5-2A69-466D-B51A-08D68EE5D614}">
      <dgm:prSet custT="1"/>
      <dgm:spPr/>
      <dgm:t>
        <a:bodyPr/>
        <a:lstStyle/>
        <a:p>
          <a:pPr>
            <a:lnSpc>
              <a:spcPct val="100000"/>
            </a:lnSpc>
          </a:pPr>
          <a:r>
            <a:rPr lang="en-US" sz="1800" dirty="0">
              <a:latin typeface="Arial" panose="020B0604020202020204" pitchFamily="34" charset="0"/>
              <a:cs typeface="Arial" panose="020B0604020202020204" pitchFamily="34" charset="0"/>
            </a:rPr>
            <a:t>Focus areas include strengthening candidate supports, increasing access for BIPOC educators, and improving long‑term funding and workforce pipelines.</a:t>
          </a:r>
        </a:p>
      </dgm:t>
    </dgm:pt>
    <dgm:pt modelId="{90D6F54E-2347-404F-AB20-6AD786F8C4A3}" type="parTrans" cxnId="{ECC9CA17-19A7-47F6-AEBB-5B8C5AA1E1A8}">
      <dgm:prSet/>
      <dgm:spPr/>
      <dgm:t>
        <a:bodyPr/>
        <a:lstStyle/>
        <a:p>
          <a:endParaRPr lang="en-US"/>
        </a:p>
      </dgm:t>
    </dgm:pt>
    <dgm:pt modelId="{A292B035-3834-48D6-9C16-8E05033210BE}" type="sibTrans" cxnId="{ECC9CA17-19A7-47F6-AEBB-5B8C5AA1E1A8}">
      <dgm:prSet/>
      <dgm:spPr/>
      <dgm:t>
        <a:bodyPr/>
        <a:lstStyle/>
        <a:p>
          <a:endParaRPr lang="en-US"/>
        </a:p>
      </dgm:t>
    </dgm:pt>
    <dgm:pt modelId="{EB2D9B29-443F-4D65-AF1C-DF8FF7673B97}">
      <dgm:prSet custT="1"/>
      <dgm:spPr/>
      <dgm:t>
        <a:bodyPr/>
        <a:lstStyle/>
        <a:p>
          <a:pPr>
            <a:lnSpc>
              <a:spcPct val="100000"/>
            </a:lnSpc>
          </a:pPr>
          <a:r>
            <a:rPr lang="en-US" sz="1800" dirty="0">
              <a:latin typeface="Arial" panose="020B0604020202020204" pitchFamily="34" charset="0"/>
              <a:cs typeface="Arial" panose="020B0604020202020204" pitchFamily="34" charset="0"/>
            </a:rPr>
            <a:t>NCGYO is currently working with over 30 states</a:t>
          </a:r>
        </a:p>
      </dgm:t>
    </dgm:pt>
    <dgm:pt modelId="{7DC6C4E2-2997-41FC-823E-5434B4877AA9}" type="parTrans" cxnId="{CE9B00D0-2290-4F03-9D11-71C209BAF8EA}">
      <dgm:prSet/>
      <dgm:spPr/>
      <dgm:t>
        <a:bodyPr/>
        <a:lstStyle/>
        <a:p>
          <a:endParaRPr lang="en-US"/>
        </a:p>
      </dgm:t>
    </dgm:pt>
    <dgm:pt modelId="{B24697DF-E241-44E1-AC50-99B39473A388}" type="sibTrans" cxnId="{CE9B00D0-2290-4F03-9D11-71C209BAF8EA}">
      <dgm:prSet/>
      <dgm:spPr/>
      <dgm:t>
        <a:bodyPr/>
        <a:lstStyle/>
        <a:p>
          <a:endParaRPr lang="en-US"/>
        </a:p>
      </dgm:t>
    </dgm:pt>
    <dgm:pt modelId="{92716E19-D542-4378-B12E-48DDD7BFCF73}" type="pres">
      <dgm:prSet presAssocID="{D4FCB295-80FA-495D-A645-725FCF83A011}" presName="linear" presStyleCnt="0">
        <dgm:presLayoutVars>
          <dgm:animLvl val="lvl"/>
          <dgm:resizeHandles val="exact"/>
        </dgm:presLayoutVars>
      </dgm:prSet>
      <dgm:spPr/>
    </dgm:pt>
    <dgm:pt modelId="{38494010-3696-49AE-8253-A8925DFD91FD}" type="pres">
      <dgm:prSet presAssocID="{66826DEE-E89F-46CB-8775-46F71239CD7E}" presName="parentText" presStyleLbl="node1" presStyleIdx="0" presStyleCnt="1" custScaleY="50883">
        <dgm:presLayoutVars>
          <dgm:chMax val="0"/>
          <dgm:bulletEnabled val="1"/>
        </dgm:presLayoutVars>
      </dgm:prSet>
      <dgm:spPr/>
    </dgm:pt>
    <dgm:pt modelId="{74A4AE80-2D48-4ABE-BD90-88DF7210D7BD}" type="pres">
      <dgm:prSet presAssocID="{66826DEE-E89F-46CB-8775-46F71239CD7E}" presName="childText" presStyleLbl="revTx" presStyleIdx="0" presStyleCnt="1">
        <dgm:presLayoutVars>
          <dgm:bulletEnabled val="1"/>
        </dgm:presLayoutVars>
      </dgm:prSet>
      <dgm:spPr/>
    </dgm:pt>
  </dgm:ptLst>
  <dgm:cxnLst>
    <dgm:cxn modelId="{ECC9CA17-19A7-47F6-AEBB-5B8C5AA1E1A8}" srcId="{66826DEE-E89F-46CB-8775-46F71239CD7E}" destId="{B6DFB6E5-2A69-466D-B51A-08D68EE5D614}" srcOrd="2" destOrd="0" parTransId="{90D6F54E-2347-404F-AB20-6AD786F8C4A3}" sibTransId="{A292B035-3834-48D6-9C16-8E05033210BE}"/>
    <dgm:cxn modelId="{12C40F35-2955-42C0-99BF-D019C135EB95}" type="presOf" srcId="{66826DEE-E89F-46CB-8775-46F71239CD7E}" destId="{38494010-3696-49AE-8253-A8925DFD91FD}" srcOrd="0" destOrd="0" presId="urn:microsoft.com/office/officeart/2005/8/layout/vList2"/>
    <dgm:cxn modelId="{7103115E-2D63-4A6B-9470-1560A1AAD1B4}" srcId="{66826DEE-E89F-46CB-8775-46F71239CD7E}" destId="{9CFF5B51-21CB-4A8C-9593-8E1126B74953}" srcOrd="0" destOrd="0" parTransId="{671A0B75-09E0-4301-AE64-A8A4222F2A52}" sibTransId="{FDADAEAE-F9C0-46A9-A762-32221D293393}"/>
    <dgm:cxn modelId="{0AE01F62-B782-4038-9A4E-59F6EC001B4F}" type="presOf" srcId="{E63E4EDA-52ED-47C4-A81B-E83A7CF05159}" destId="{74A4AE80-2D48-4ABE-BD90-88DF7210D7BD}" srcOrd="0" destOrd="1" presId="urn:microsoft.com/office/officeart/2005/8/layout/vList2"/>
    <dgm:cxn modelId="{9F8B3C79-0C18-404D-903C-984C87359415}" srcId="{66826DEE-E89F-46CB-8775-46F71239CD7E}" destId="{E63E4EDA-52ED-47C4-A81B-E83A7CF05159}" srcOrd="1" destOrd="0" parTransId="{C213C3B0-A292-428C-AC30-3AF41FD9DFFB}" sibTransId="{CC4DFC1E-3050-4C9E-8FB5-C3DF3DD5607C}"/>
    <dgm:cxn modelId="{E097507A-66C3-4424-A8BD-3830E07AC5BD}" type="presOf" srcId="{9CFF5B51-21CB-4A8C-9593-8E1126B74953}" destId="{74A4AE80-2D48-4ABE-BD90-88DF7210D7BD}" srcOrd="0" destOrd="0" presId="urn:microsoft.com/office/officeart/2005/8/layout/vList2"/>
    <dgm:cxn modelId="{A09A6F80-C767-4D21-8F1B-2C7D766157BD}" type="presOf" srcId="{B6DFB6E5-2A69-466D-B51A-08D68EE5D614}" destId="{74A4AE80-2D48-4ABE-BD90-88DF7210D7BD}" srcOrd="0" destOrd="2" presId="urn:microsoft.com/office/officeart/2005/8/layout/vList2"/>
    <dgm:cxn modelId="{EEA0FCB4-AE75-407A-A680-E25B9DA59B58}" type="presOf" srcId="{EB2D9B29-443F-4D65-AF1C-DF8FF7673B97}" destId="{74A4AE80-2D48-4ABE-BD90-88DF7210D7BD}" srcOrd="0" destOrd="3" presId="urn:microsoft.com/office/officeart/2005/8/layout/vList2"/>
    <dgm:cxn modelId="{CE9B00D0-2290-4F03-9D11-71C209BAF8EA}" srcId="{66826DEE-E89F-46CB-8775-46F71239CD7E}" destId="{EB2D9B29-443F-4D65-AF1C-DF8FF7673B97}" srcOrd="3" destOrd="0" parTransId="{7DC6C4E2-2997-41FC-823E-5434B4877AA9}" sibTransId="{B24697DF-E241-44E1-AC50-99B39473A388}"/>
    <dgm:cxn modelId="{932239E0-D319-45BF-9E03-0943D61483DF}" type="presOf" srcId="{D4FCB295-80FA-495D-A645-725FCF83A011}" destId="{92716E19-D542-4378-B12E-48DDD7BFCF73}" srcOrd="0" destOrd="0" presId="urn:microsoft.com/office/officeart/2005/8/layout/vList2"/>
    <dgm:cxn modelId="{5574F4F2-EDA1-432E-8040-4B5B93E3673E}" srcId="{D4FCB295-80FA-495D-A645-725FCF83A011}" destId="{66826DEE-E89F-46CB-8775-46F71239CD7E}" srcOrd="0" destOrd="0" parTransId="{98B8CA1E-752E-4071-88D5-686471FD02B0}" sibTransId="{0E6B3FD7-640B-4605-984C-CD24CA2F2B97}"/>
    <dgm:cxn modelId="{2B8820E6-AC49-4FF4-BD17-B363485646DB}" type="presParOf" srcId="{92716E19-D542-4378-B12E-48DDD7BFCF73}" destId="{38494010-3696-49AE-8253-A8925DFD91FD}" srcOrd="0" destOrd="0" presId="urn:microsoft.com/office/officeart/2005/8/layout/vList2"/>
    <dgm:cxn modelId="{D5D62318-70B0-4DBA-8C09-F020AD7FE51C}" type="presParOf" srcId="{92716E19-D542-4378-B12E-48DDD7BFCF73}" destId="{74A4AE80-2D48-4ABE-BD90-88DF7210D7BD}"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3A2568-E096-4F6F-9092-CD63733CAED7}" type="doc">
      <dgm:prSet loTypeId="urn:microsoft.com/office/officeart/2018/2/layout/IconLabelList" loCatId="icon" qsTypeId="urn:microsoft.com/office/officeart/2005/8/quickstyle/simple1" qsCatId="simple" csTypeId="urn:microsoft.com/office/officeart/2005/8/colors/accent1_1" csCatId="accent1" phldr="1"/>
      <dgm:spPr/>
      <dgm:t>
        <a:bodyPr/>
        <a:lstStyle/>
        <a:p>
          <a:endParaRPr lang="en-US"/>
        </a:p>
      </dgm:t>
    </dgm:pt>
    <dgm:pt modelId="{BA5E76AA-2E3D-47B4-80E0-227F795117EB}">
      <dgm:prSet phldrT="[Text]" phldr="0"/>
      <dgm:spPr/>
      <dgm:t>
        <a:bodyPr/>
        <a:lstStyle/>
        <a:p>
          <a:pPr>
            <a:lnSpc>
              <a:spcPct val="100000"/>
            </a:lnSpc>
          </a:pPr>
          <a:r>
            <a:rPr lang="en-US" b="1" dirty="0">
              <a:solidFill>
                <a:schemeClr val="bg1"/>
              </a:solidFill>
              <a:latin typeface="Arial"/>
              <a:cs typeface="Arial"/>
            </a:rPr>
            <a:t>Educator Diversity</a:t>
          </a:r>
        </a:p>
      </dgm:t>
    </dgm:pt>
    <dgm:pt modelId="{759F23AE-DDC7-4D87-8C41-153F280CADA9}" type="parTrans" cxnId="{0325F48A-BFAC-4CA4-9239-45EF582B531C}">
      <dgm:prSet/>
      <dgm:spPr/>
      <dgm:t>
        <a:bodyPr/>
        <a:lstStyle/>
        <a:p>
          <a:endParaRPr lang="en-US"/>
        </a:p>
      </dgm:t>
    </dgm:pt>
    <dgm:pt modelId="{776950EC-97C8-4554-91F0-D28F5C2DB5E8}" type="sibTrans" cxnId="{0325F48A-BFAC-4CA4-9239-45EF582B531C}">
      <dgm:prSet/>
      <dgm:spPr/>
      <dgm:t>
        <a:bodyPr/>
        <a:lstStyle/>
        <a:p>
          <a:endParaRPr lang="en-US"/>
        </a:p>
      </dgm:t>
    </dgm:pt>
    <dgm:pt modelId="{34461E90-7AD8-48D5-931F-3CF142555FB9}">
      <dgm:prSet phldrT="[Text]" phldr="0"/>
      <dgm:spPr/>
      <dgm:t>
        <a:bodyPr/>
        <a:lstStyle/>
        <a:p>
          <a:pPr>
            <a:lnSpc>
              <a:spcPct val="100000"/>
            </a:lnSpc>
          </a:pPr>
          <a:r>
            <a:rPr lang="en-US" b="1" dirty="0">
              <a:solidFill>
                <a:schemeClr val="bg1"/>
              </a:solidFill>
              <a:latin typeface="Arial"/>
              <a:ea typeface="Calibri Light"/>
              <a:cs typeface="Calibri Light"/>
            </a:rPr>
            <a:t>Educator Quality</a:t>
          </a:r>
        </a:p>
      </dgm:t>
    </dgm:pt>
    <dgm:pt modelId="{8538160B-CF57-4AD8-AB4E-087BBA24209A}" type="parTrans" cxnId="{F513F4ED-E5A5-4042-8CE2-92ADB7B8F230}">
      <dgm:prSet/>
      <dgm:spPr/>
      <dgm:t>
        <a:bodyPr/>
        <a:lstStyle/>
        <a:p>
          <a:endParaRPr lang="en-US"/>
        </a:p>
      </dgm:t>
    </dgm:pt>
    <dgm:pt modelId="{9874E2AE-A63F-43CF-8168-479EE19F0869}" type="sibTrans" cxnId="{F513F4ED-E5A5-4042-8CE2-92ADB7B8F230}">
      <dgm:prSet/>
      <dgm:spPr/>
      <dgm:t>
        <a:bodyPr/>
        <a:lstStyle/>
        <a:p>
          <a:endParaRPr lang="en-US"/>
        </a:p>
      </dgm:t>
    </dgm:pt>
    <dgm:pt modelId="{E0FD8EEE-A46F-4750-B1E3-75C350F1B01A}">
      <dgm:prSet phldr="0"/>
      <dgm:spPr/>
      <dgm:t>
        <a:bodyPr/>
        <a:lstStyle/>
        <a:p>
          <a:pPr>
            <a:lnSpc>
              <a:spcPct val="100000"/>
            </a:lnSpc>
          </a:pPr>
          <a:r>
            <a:rPr lang="en-US" b="1">
              <a:solidFill>
                <a:schemeClr val="bg1"/>
              </a:solidFill>
              <a:latin typeface="Arial"/>
              <a:ea typeface="Calibri Light" panose="020F0302020204030204"/>
              <a:cs typeface="Calibri Light" panose="020F0302020204030204"/>
            </a:rPr>
            <a:t>Educator Pipeline</a:t>
          </a:r>
        </a:p>
      </dgm:t>
    </dgm:pt>
    <dgm:pt modelId="{BDCB116E-28A4-4E8B-A7CC-E5B4FD5184BE}" type="parTrans" cxnId="{7C704E01-D58C-4ED2-9EA0-2D9BC52512A0}">
      <dgm:prSet/>
      <dgm:spPr/>
      <dgm:t>
        <a:bodyPr/>
        <a:lstStyle/>
        <a:p>
          <a:endParaRPr lang="en-US"/>
        </a:p>
      </dgm:t>
    </dgm:pt>
    <dgm:pt modelId="{5C375932-F7FD-4B59-BD38-BFD9F7A17562}" type="sibTrans" cxnId="{7C704E01-D58C-4ED2-9EA0-2D9BC52512A0}">
      <dgm:prSet/>
      <dgm:spPr/>
      <dgm:t>
        <a:bodyPr/>
        <a:lstStyle/>
        <a:p>
          <a:endParaRPr lang="en-US"/>
        </a:p>
      </dgm:t>
    </dgm:pt>
    <dgm:pt modelId="{F312E41D-56D1-47D3-B6B9-9E626AD7CA36}" type="pres">
      <dgm:prSet presAssocID="{AC3A2568-E096-4F6F-9092-CD63733CAED7}" presName="root" presStyleCnt="0">
        <dgm:presLayoutVars>
          <dgm:dir/>
          <dgm:resizeHandles val="exact"/>
        </dgm:presLayoutVars>
      </dgm:prSet>
      <dgm:spPr/>
    </dgm:pt>
    <dgm:pt modelId="{D0175B68-81D5-41A2-81D0-E43879489149}" type="pres">
      <dgm:prSet presAssocID="{BA5E76AA-2E3D-47B4-80E0-227F795117EB}" presName="compNode" presStyleCnt="0"/>
      <dgm:spPr/>
    </dgm:pt>
    <dgm:pt modelId="{2CD235F5-AA99-4D32-ACE3-DF421883603D}" type="pres">
      <dgm:prSet presAssocID="{BA5E76AA-2E3D-47B4-80E0-227F795117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D3AA93A9-968F-4B90-8E25-89B66ED0C10D}" type="pres">
      <dgm:prSet presAssocID="{BA5E76AA-2E3D-47B4-80E0-227F795117EB}" presName="spaceRect" presStyleCnt="0"/>
      <dgm:spPr/>
    </dgm:pt>
    <dgm:pt modelId="{EE0867EC-8FB6-4D3B-BB67-C972958D9770}" type="pres">
      <dgm:prSet presAssocID="{BA5E76AA-2E3D-47B4-80E0-227F795117EB}" presName="textRect" presStyleLbl="revTx" presStyleIdx="0" presStyleCnt="3">
        <dgm:presLayoutVars>
          <dgm:chMax val="1"/>
          <dgm:chPref val="1"/>
        </dgm:presLayoutVars>
      </dgm:prSet>
      <dgm:spPr/>
    </dgm:pt>
    <dgm:pt modelId="{90C63DA3-356D-4269-AD43-F82C9B75ACC8}" type="pres">
      <dgm:prSet presAssocID="{776950EC-97C8-4554-91F0-D28F5C2DB5E8}" presName="sibTrans" presStyleCnt="0"/>
      <dgm:spPr/>
    </dgm:pt>
    <dgm:pt modelId="{5945E5C9-3D93-4815-82DF-60C7B4B80F0C}" type="pres">
      <dgm:prSet presAssocID="{E0FD8EEE-A46F-4750-B1E3-75C350F1B01A}" presName="compNode" presStyleCnt="0"/>
      <dgm:spPr/>
    </dgm:pt>
    <dgm:pt modelId="{43162F99-B838-467A-A518-E5DE45591120}" type="pres">
      <dgm:prSet presAssocID="{E0FD8EEE-A46F-4750-B1E3-75C350F1B0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F7F592DD-6C25-44BF-B6B9-81140F69682D}" type="pres">
      <dgm:prSet presAssocID="{E0FD8EEE-A46F-4750-B1E3-75C350F1B01A}" presName="spaceRect" presStyleCnt="0"/>
      <dgm:spPr/>
    </dgm:pt>
    <dgm:pt modelId="{4966DE62-83B0-4B4E-A459-9D6C3A7E45A1}" type="pres">
      <dgm:prSet presAssocID="{E0FD8EEE-A46F-4750-B1E3-75C350F1B01A}" presName="textRect" presStyleLbl="revTx" presStyleIdx="1" presStyleCnt="3">
        <dgm:presLayoutVars>
          <dgm:chMax val="1"/>
          <dgm:chPref val="1"/>
        </dgm:presLayoutVars>
      </dgm:prSet>
      <dgm:spPr/>
    </dgm:pt>
    <dgm:pt modelId="{82CC8043-B907-4EFF-8A0E-3D48A0F04832}" type="pres">
      <dgm:prSet presAssocID="{5C375932-F7FD-4B59-BD38-BFD9F7A17562}" presName="sibTrans" presStyleCnt="0"/>
      <dgm:spPr/>
    </dgm:pt>
    <dgm:pt modelId="{736602A8-BF54-4E2F-A1C2-0013E3EE387C}" type="pres">
      <dgm:prSet presAssocID="{34461E90-7AD8-48D5-931F-3CF142555FB9}" presName="compNode" presStyleCnt="0"/>
      <dgm:spPr/>
    </dgm:pt>
    <dgm:pt modelId="{FF76F250-BCEB-41F4-8E5C-E90CFCC87F9B}" type="pres">
      <dgm:prSet presAssocID="{34461E90-7AD8-48D5-931F-3CF142555F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E8D6138A-D156-40C2-B843-2D7A1E687431}" type="pres">
      <dgm:prSet presAssocID="{34461E90-7AD8-48D5-931F-3CF142555FB9}" presName="spaceRect" presStyleCnt="0"/>
      <dgm:spPr/>
    </dgm:pt>
    <dgm:pt modelId="{DF569943-4657-4E9B-BEEC-3CA0A51FDBD7}" type="pres">
      <dgm:prSet presAssocID="{34461E90-7AD8-48D5-931F-3CF142555FB9}" presName="textRect" presStyleLbl="revTx" presStyleIdx="2" presStyleCnt="3">
        <dgm:presLayoutVars>
          <dgm:chMax val="1"/>
          <dgm:chPref val="1"/>
        </dgm:presLayoutVars>
      </dgm:prSet>
      <dgm:spPr/>
    </dgm:pt>
  </dgm:ptLst>
  <dgm:cxnLst>
    <dgm:cxn modelId="{7C704E01-D58C-4ED2-9EA0-2D9BC52512A0}" srcId="{AC3A2568-E096-4F6F-9092-CD63733CAED7}" destId="{E0FD8EEE-A46F-4750-B1E3-75C350F1B01A}" srcOrd="1" destOrd="0" parTransId="{BDCB116E-28A4-4E8B-A7CC-E5B4FD5184BE}" sibTransId="{5C375932-F7FD-4B59-BD38-BFD9F7A17562}"/>
    <dgm:cxn modelId="{5BEBF81C-B00F-41BF-AB77-265494622713}" type="presOf" srcId="{34461E90-7AD8-48D5-931F-3CF142555FB9}" destId="{DF569943-4657-4E9B-BEEC-3CA0A51FDBD7}" srcOrd="0" destOrd="0" presId="urn:microsoft.com/office/officeart/2018/2/layout/IconLabelList"/>
    <dgm:cxn modelId="{121DA166-FED3-4946-873C-9E08649BE872}" type="presOf" srcId="{AC3A2568-E096-4F6F-9092-CD63733CAED7}" destId="{F312E41D-56D1-47D3-B6B9-9E626AD7CA36}" srcOrd="0" destOrd="0" presId="urn:microsoft.com/office/officeart/2018/2/layout/IconLabelList"/>
    <dgm:cxn modelId="{455A5649-0BFF-4656-BCFD-06DA7806BEA0}" type="presOf" srcId="{E0FD8EEE-A46F-4750-B1E3-75C350F1B01A}" destId="{4966DE62-83B0-4B4E-A459-9D6C3A7E45A1}" srcOrd="0" destOrd="0" presId="urn:microsoft.com/office/officeart/2018/2/layout/IconLabelList"/>
    <dgm:cxn modelId="{0325F48A-BFAC-4CA4-9239-45EF582B531C}" srcId="{AC3A2568-E096-4F6F-9092-CD63733CAED7}" destId="{BA5E76AA-2E3D-47B4-80E0-227F795117EB}" srcOrd="0" destOrd="0" parTransId="{759F23AE-DDC7-4D87-8C41-153F280CADA9}" sibTransId="{776950EC-97C8-4554-91F0-D28F5C2DB5E8}"/>
    <dgm:cxn modelId="{27C36FDE-7097-4038-A830-A623825AF5BC}" type="presOf" srcId="{BA5E76AA-2E3D-47B4-80E0-227F795117EB}" destId="{EE0867EC-8FB6-4D3B-BB67-C972958D9770}" srcOrd="0" destOrd="0" presId="urn:microsoft.com/office/officeart/2018/2/layout/IconLabelList"/>
    <dgm:cxn modelId="{F513F4ED-E5A5-4042-8CE2-92ADB7B8F230}" srcId="{AC3A2568-E096-4F6F-9092-CD63733CAED7}" destId="{34461E90-7AD8-48D5-931F-3CF142555FB9}" srcOrd="2" destOrd="0" parTransId="{8538160B-CF57-4AD8-AB4E-087BBA24209A}" sibTransId="{9874E2AE-A63F-43CF-8168-479EE19F0869}"/>
    <dgm:cxn modelId="{C92E3132-5BF4-4923-8618-8580557A3435}" type="presParOf" srcId="{F312E41D-56D1-47D3-B6B9-9E626AD7CA36}" destId="{D0175B68-81D5-41A2-81D0-E43879489149}" srcOrd="0" destOrd="0" presId="urn:microsoft.com/office/officeart/2018/2/layout/IconLabelList"/>
    <dgm:cxn modelId="{B6F20177-505E-4D17-BD6E-E278AF87BF2C}" type="presParOf" srcId="{D0175B68-81D5-41A2-81D0-E43879489149}" destId="{2CD235F5-AA99-4D32-ACE3-DF421883603D}" srcOrd="0" destOrd="0" presId="urn:microsoft.com/office/officeart/2018/2/layout/IconLabelList"/>
    <dgm:cxn modelId="{FF6E2322-6859-48C0-AFB3-87A02D450DDA}" type="presParOf" srcId="{D0175B68-81D5-41A2-81D0-E43879489149}" destId="{D3AA93A9-968F-4B90-8E25-89B66ED0C10D}" srcOrd="1" destOrd="0" presId="urn:microsoft.com/office/officeart/2018/2/layout/IconLabelList"/>
    <dgm:cxn modelId="{C3DA656A-40A9-40DA-872C-48F79E37C6AF}" type="presParOf" srcId="{D0175B68-81D5-41A2-81D0-E43879489149}" destId="{EE0867EC-8FB6-4D3B-BB67-C972958D9770}" srcOrd="2" destOrd="0" presId="urn:microsoft.com/office/officeart/2018/2/layout/IconLabelList"/>
    <dgm:cxn modelId="{D649B15D-4ACC-4536-9B0F-A4BCF8CF5CBB}" type="presParOf" srcId="{F312E41D-56D1-47D3-B6B9-9E626AD7CA36}" destId="{90C63DA3-356D-4269-AD43-F82C9B75ACC8}" srcOrd="1" destOrd="0" presId="urn:microsoft.com/office/officeart/2018/2/layout/IconLabelList"/>
    <dgm:cxn modelId="{BD15A1E2-7228-4DB7-96D1-B1D17B0E1D28}" type="presParOf" srcId="{F312E41D-56D1-47D3-B6B9-9E626AD7CA36}" destId="{5945E5C9-3D93-4815-82DF-60C7B4B80F0C}" srcOrd="2" destOrd="0" presId="urn:microsoft.com/office/officeart/2018/2/layout/IconLabelList"/>
    <dgm:cxn modelId="{D8B29CBE-B954-4174-8B17-E2FF25333C18}" type="presParOf" srcId="{5945E5C9-3D93-4815-82DF-60C7B4B80F0C}" destId="{43162F99-B838-467A-A518-E5DE45591120}" srcOrd="0" destOrd="0" presId="urn:microsoft.com/office/officeart/2018/2/layout/IconLabelList"/>
    <dgm:cxn modelId="{6DE0EEFA-2BDB-4BED-864E-546A9AAD1B3F}" type="presParOf" srcId="{5945E5C9-3D93-4815-82DF-60C7B4B80F0C}" destId="{F7F592DD-6C25-44BF-B6B9-81140F69682D}" srcOrd="1" destOrd="0" presId="urn:microsoft.com/office/officeart/2018/2/layout/IconLabelList"/>
    <dgm:cxn modelId="{2BFB9833-0CAB-4B76-AC07-9F14F1DC163B}" type="presParOf" srcId="{5945E5C9-3D93-4815-82DF-60C7B4B80F0C}" destId="{4966DE62-83B0-4B4E-A459-9D6C3A7E45A1}" srcOrd="2" destOrd="0" presId="urn:microsoft.com/office/officeart/2018/2/layout/IconLabelList"/>
    <dgm:cxn modelId="{1106CB59-3FAD-4820-A9DA-46AC3CA95C76}" type="presParOf" srcId="{F312E41D-56D1-47D3-B6B9-9E626AD7CA36}" destId="{82CC8043-B907-4EFF-8A0E-3D48A0F04832}" srcOrd="3" destOrd="0" presId="urn:microsoft.com/office/officeart/2018/2/layout/IconLabelList"/>
    <dgm:cxn modelId="{89A4185D-0A69-4A79-9FA2-29232302BC1B}" type="presParOf" srcId="{F312E41D-56D1-47D3-B6B9-9E626AD7CA36}" destId="{736602A8-BF54-4E2F-A1C2-0013E3EE387C}" srcOrd="4" destOrd="0" presId="urn:microsoft.com/office/officeart/2018/2/layout/IconLabelList"/>
    <dgm:cxn modelId="{1BFA8FDC-0263-4A85-A466-09FDBBE186ED}" type="presParOf" srcId="{736602A8-BF54-4E2F-A1C2-0013E3EE387C}" destId="{FF76F250-BCEB-41F4-8E5C-E90CFCC87F9B}" srcOrd="0" destOrd="0" presId="urn:microsoft.com/office/officeart/2018/2/layout/IconLabelList"/>
    <dgm:cxn modelId="{2CBA8FAA-8B89-41C4-93B9-330EB7C03D9E}" type="presParOf" srcId="{736602A8-BF54-4E2F-A1C2-0013E3EE387C}" destId="{E8D6138A-D156-40C2-B843-2D7A1E687431}" srcOrd="1" destOrd="0" presId="urn:microsoft.com/office/officeart/2018/2/layout/IconLabelList"/>
    <dgm:cxn modelId="{9434A5BD-6386-43FC-A0B1-52928328D0DB}" type="presParOf" srcId="{736602A8-BF54-4E2F-A1C2-0013E3EE387C}" destId="{DF569943-4657-4E9B-BEEC-3CA0A51FDBD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96FDE4-0AC4-4B85-9ECC-1FE8B2665ED5}" type="doc">
      <dgm:prSet loTypeId="urn:microsoft.com/office/officeart/2017/3/layout/DropPinTimeline" loCatId="process" qsTypeId="urn:microsoft.com/office/officeart/2005/8/quickstyle/simple1" qsCatId="simple" csTypeId="urn:microsoft.com/office/officeart/2005/8/colors/colorful4" csCatId="colorful" phldr="1"/>
      <dgm:spPr/>
      <dgm:t>
        <a:bodyPr/>
        <a:lstStyle/>
        <a:p>
          <a:endParaRPr lang="en-US"/>
        </a:p>
      </dgm:t>
    </dgm:pt>
    <dgm:pt modelId="{1EE7FB4D-8982-4071-87C1-2704B456A699}">
      <dgm:prSet/>
      <dgm:spPr/>
      <dgm:t>
        <a:bodyPr/>
        <a:lstStyle/>
        <a:p>
          <a:pPr>
            <a:defRPr b="1"/>
          </a:pPr>
          <a:r>
            <a:rPr lang="en-US" dirty="0">
              <a:solidFill>
                <a:schemeClr val="bg1"/>
              </a:solidFill>
              <a:latin typeface="Arial" panose="020B0604020202020204" pitchFamily="34" charset="0"/>
              <a:cs typeface="Arial" panose="020B0604020202020204" pitchFamily="34" charset="0"/>
            </a:rPr>
            <a:t>Summer/Fall 2024 (FY25)</a:t>
          </a:r>
        </a:p>
      </dgm:t>
    </dgm:pt>
    <dgm:pt modelId="{E6956C88-8A6E-4375-9855-6775AB0A559F}" type="parTrans" cxnId="{3E892987-199A-45A9-8405-263B67D74FCA}">
      <dgm:prSet/>
      <dgm:spPr/>
      <dgm:t>
        <a:bodyPr/>
        <a:lstStyle/>
        <a:p>
          <a:endParaRPr lang="en-US"/>
        </a:p>
      </dgm:t>
    </dgm:pt>
    <dgm:pt modelId="{C45465CC-8E20-42BC-BF16-1E990B07601C}" type="sibTrans" cxnId="{3E892987-199A-45A9-8405-263B67D74FCA}">
      <dgm:prSet/>
      <dgm:spPr/>
      <dgm:t>
        <a:bodyPr/>
        <a:lstStyle/>
        <a:p>
          <a:endParaRPr lang="en-US"/>
        </a:p>
      </dgm:t>
    </dgm:pt>
    <dgm:pt modelId="{1D9314F6-D3D8-4206-859B-EEE831368C15}">
      <dgm:prSet/>
      <dgm:spPr/>
      <dgm:t>
        <a:bodyPr/>
        <a:lstStyle/>
        <a:p>
          <a:r>
            <a:rPr lang="en-US" dirty="0">
              <a:solidFill>
                <a:schemeClr val="bg1"/>
              </a:solidFill>
              <a:latin typeface="Arial" panose="020B0604020202020204" pitchFamily="34" charset="0"/>
              <a:cs typeface="Arial" panose="020B0604020202020204" pitchFamily="34" charset="0"/>
            </a:rPr>
            <a:t>Application &amp; Selection</a:t>
          </a:r>
        </a:p>
      </dgm:t>
    </dgm:pt>
    <dgm:pt modelId="{3138A542-DD21-49AD-9DD8-65713801ABB8}" type="parTrans" cxnId="{FFAD31F0-5EBB-4B1D-BEB5-376571396AAC}">
      <dgm:prSet/>
      <dgm:spPr/>
      <dgm:t>
        <a:bodyPr/>
        <a:lstStyle/>
        <a:p>
          <a:endParaRPr lang="en-US"/>
        </a:p>
      </dgm:t>
    </dgm:pt>
    <dgm:pt modelId="{1B26872A-A645-4ED3-AE91-BA50548DF1EC}" type="sibTrans" cxnId="{FFAD31F0-5EBB-4B1D-BEB5-376571396AAC}">
      <dgm:prSet/>
      <dgm:spPr/>
      <dgm:t>
        <a:bodyPr/>
        <a:lstStyle/>
        <a:p>
          <a:endParaRPr lang="en-US"/>
        </a:p>
      </dgm:t>
    </dgm:pt>
    <dgm:pt modelId="{D80CC653-94BA-4F77-94EC-D6E6F3708220}">
      <dgm:prSet/>
      <dgm:spPr/>
      <dgm:t>
        <a:bodyPr/>
        <a:lstStyle/>
        <a:p>
          <a:r>
            <a:rPr lang="en-US" b="0" dirty="0">
              <a:solidFill>
                <a:schemeClr val="bg1"/>
              </a:solidFill>
              <a:latin typeface="Arial" panose="020B0604020202020204" pitchFamily="34" charset="0"/>
              <a:cs typeface="Arial" panose="020B0604020202020204" pitchFamily="34" charset="0"/>
            </a:rPr>
            <a:t>Summer/Fall Grant Application</a:t>
          </a:r>
        </a:p>
      </dgm:t>
    </dgm:pt>
    <dgm:pt modelId="{F45E2F76-7797-4A17-BFC9-615A54820370}" type="parTrans" cxnId="{29B2C28A-AA0E-4ABC-9A37-4A957F611C1F}">
      <dgm:prSet/>
      <dgm:spPr/>
      <dgm:t>
        <a:bodyPr/>
        <a:lstStyle/>
        <a:p>
          <a:endParaRPr lang="en-US"/>
        </a:p>
      </dgm:t>
    </dgm:pt>
    <dgm:pt modelId="{89473CE7-CFDB-4287-839B-7C6B1F266173}" type="sibTrans" cxnId="{29B2C28A-AA0E-4ABC-9A37-4A957F611C1F}">
      <dgm:prSet/>
      <dgm:spPr/>
      <dgm:t>
        <a:bodyPr/>
        <a:lstStyle/>
        <a:p>
          <a:endParaRPr lang="en-US"/>
        </a:p>
      </dgm:t>
    </dgm:pt>
    <dgm:pt modelId="{D3BEC2F7-1D15-4AB2-A94B-6A5DAA397B3C}">
      <dgm:prSet/>
      <dgm:spPr/>
      <dgm:t>
        <a:bodyPr/>
        <a:lstStyle/>
        <a:p>
          <a:r>
            <a:rPr lang="en-US" b="0" dirty="0">
              <a:solidFill>
                <a:schemeClr val="bg1"/>
              </a:solidFill>
              <a:latin typeface="Arial" panose="020B0604020202020204" pitchFamily="34" charset="0"/>
              <a:cs typeface="Arial" panose="020B0604020202020204" pitchFamily="34" charset="0"/>
            </a:rPr>
            <a:t>Winter Selection &amp; Notification </a:t>
          </a:r>
        </a:p>
      </dgm:t>
    </dgm:pt>
    <dgm:pt modelId="{A6256517-9E17-4CF0-92EE-4CD3208F21AF}" type="parTrans" cxnId="{32AF78AF-727E-4B01-80E9-470C9C776146}">
      <dgm:prSet/>
      <dgm:spPr/>
      <dgm:t>
        <a:bodyPr/>
        <a:lstStyle/>
        <a:p>
          <a:endParaRPr lang="en-US"/>
        </a:p>
      </dgm:t>
    </dgm:pt>
    <dgm:pt modelId="{D1E14A7C-75CF-4281-899F-447675F2DCE1}" type="sibTrans" cxnId="{32AF78AF-727E-4B01-80E9-470C9C776146}">
      <dgm:prSet/>
      <dgm:spPr/>
      <dgm:t>
        <a:bodyPr/>
        <a:lstStyle/>
        <a:p>
          <a:endParaRPr lang="en-US"/>
        </a:p>
      </dgm:t>
    </dgm:pt>
    <dgm:pt modelId="{ACEF754C-9454-4C2E-9EF4-491BC8F96FEF}">
      <dgm:prSet/>
      <dgm:spPr/>
      <dgm:t>
        <a:bodyPr/>
        <a:lstStyle/>
        <a:p>
          <a:pPr>
            <a:defRPr b="1"/>
          </a:pPr>
          <a:r>
            <a:rPr lang="en-US" dirty="0">
              <a:solidFill>
                <a:schemeClr val="bg1"/>
              </a:solidFill>
              <a:latin typeface="Arial" panose="020B0604020202020204" pitchFamily="34" charset="0"/>
              <a:cs typeface="Arial" panose="020B0604020202020204" pitchFamily="34" charset="0"/>
            </a:rPr>
            <a:t>Winter/Spring 2025 (FY25)</a:t>
          </a:r>
        </a:p>
      </dgm:t>
    </dgm:pt>
    <dgm:pt modelId="{291C9BF6-375E-45CB-A944-B33CC4BF7FBB}" type="parTrans" cxnId="{0C7FD581-C11C-44D9-93D9-FB89D9187491}">
      <dgm:prSet/>
      <dgm:spPr/>
      <dgm:t>
        <a:bodyPr/>
        <a:lstStyle/>
        <a:p>
          <a:endParaRPr lang="en-US"/>
        </a:p>
      </dgm:t>
    </dgm:pt>
    <dgm:pt modelId="{9304F7F3-2634-442D-807E-84904313C81A}" type="sibTrans" cxnId="{0C7FD581-C11C-44D9-93D9-FB89D9187491}">
      <dgm:prSet/>
      <dgm:spPr/>
      <dgm:t>
        <a:bodyPr/>
        <a:lstStyle/>
        <a:p>
          <a:endParaRPr lang="en-US"/>
        </a:p>
      </dgm:t>
    </dgm:pt>
    <dgm:pt modelId="{8FD785CF-BDDD-4CDC-9D31-C8613AC5A1FA}">
      <dgm:prSet/>
      <dgm:spPr/>
      <dgm:t>
        <a:bodyPr/>
        <a:lstStyle/>
        <a:p>
          <a:r>
            <a:rPr lang="en-US" dirty="0">
              <a:solidFill>
                <a:schemeClr val="bg1"/>
              </a:solidFill>
              <a:latin typeface="Arial" panose="020B0604020202020204" pitchFamily="34" charset="0"/>
              <a:cs typeface="Arial" panose="020B0604020202020204" pitchFamily="34" charset="0"/>
            </a:rPr>
            <a:t>Preparation</a:t>
          </a:r>
        </a:p>
      </dgm:t>
    </dgm:pt>
    <dgm:pt modelId="{D340CF93-734E-4B05-9B07-5622B047A7AE}" type="parTrans" cxnId="{339A7091-3F45-4752-B2BA-B245CE660DB0}">
      <dgm:prSet/>
      <dgm:spPr/>
      <dgm:t>
        <a:bodyPr/>
        <a:lstStyle/>
        <a:p>
          <a:endParaRPr lang="en-US"/>
        </a:p>
      </dgm:t>
    </dgm:pt>
    <dgm:pt modelId="{B9599999-A58D-4751-B595-6F81D5133876}" type="sibTrans" cxnId="{339A7091-3F45-4752-B2BA-B245CE660DB0}">
      <dgm:prSet/>
      <dgm:spPr/>
      <dgm:t>
        <a:bodyPr/>
        <a:lstStyle/>
        <a:p>
          <a:endParaRPr lang="en-US"/>
        </a:p>
      </dgm:t>
    </dgm:pt>
    <dgm:pt modelId="{02BD188E-B174-4DBB-BF51-CE31C7B4E2FD}">
      <dgm:prSet/>
      <dgm:spPr/>
      <dgm:t>
        <a:bodyPr/>
        <a:lstStyle/>
        <a:p>
          <a:r>
            <a:rPr lang="en-US" dirty="0">
              <a:solidFill>
                <a:schemeClr val="bg1"/>
              </a:solidFill>
              <a:latin typeface="Arial" panose="020B0604020202020204" pitchFamily="34" charset="0"/>
              <a:cs typeface="Arial" panose="020B0604020202020204" pitchFamily="34" charset="0"/>
            </a:rPr>
            <a:t>Mentor Selection &amp; Training</a:t>
          </a:r>
        </a:p>
      </dgm:t>
    </dgm:pt>
    <dgm:pt modelId="{9A546398-4C83-4B22-9569-A6B56BD1542F}" type="parTrans" cxnId="{E3D514B0-96E9-4FBA-A44C-B1B2F6286027}">
      <dgm:prSet/>
      <dgm:spPr/>
      <dgm:t>
        <a:bodyPr/>
        <a:lstStyle/>
        <a:p>
          <a:endParaRPr lang="en-US"/>
        </a:p>
      </dgm:t>
    </dgm:pt>
    <dgm:pt modelId="{FB297A24-41CB-4E06-AA9B-811692ED26D0}" type="sibTrans" cxnId="{E3D514B0-96E9-4FBA-A44C-B1B2F6286027}">
      <dgm:prSet/>
      <dgm:spPr/>
      <dgm:t>
        <a:bodyPr/>
        <a:lstStyle/>
        <a:p>
          <a:endParaRPr lang="en-US"/>
        </a:p>
      </dgm:t>
    </dgm:pt>
    <dgm:pt modelId="{B042C71D-5FD2-4DFF-89CD-359410C539A3}">
      <dgm:prSet/>
      <dgm:spPr/>
      <dgm:t>
        <a:bodyPr/>
        <a:lstStyle/>
        <a:p>
          <a:r>
            <a:rPr lang="en-US" dirty="0">
              <a:solidFill>
                <a:schemeClr val="bg1"/>
              </a:solidFill>
              <a:latin typeface="Arial" panose="020B0604020202020204" pitchFamily="34" charset="0"/>
              <a:cs typeface="Arial" panose="020B0604020202020204" pitchFamily="34" charset="0"/>
            </a:rPr>
            <a:t>Apprenticeship Recruitment </a:t>
          </a:r>
        </a:p>
      </dgm:t>
    </dgm:pt>
    <dgm:pt modelId="{7919CBDF-9BD5-4732-AE84-C32B3F2900F5}" type="parTrans" cxnId="{46C86207-8DD4-452A-99A5-83ACD03022E2}">
      <dgm:prSet/>
      <dgm:spPr/>
      <dgm:t>
        <a:bodyPr/>
        <a:lstStyle/>
        <a:p>
          <a:endParaRPr lang="en-US"/>
        </a:p>
      </dgm:t>
    </dgm:pt>
    <dgm:pt modelId="{F87AE30C-4295-441F-9996-3F707EDA7986}" type="sibTrans" cxnId="{46C86207-8DD4-452A-99A5-83ACD03022E2}">
      <dgm:prSet/>
      <dgm:spPr/>
      <dgm:t>
        <a:bodyPr/>
        <a:lstStyle/>
        <a:p>
          <a:endParaRPr lang="en-US"/>
        </a:p>
      </dgm:t>
    </dgm:pt>
    <dgm:pt modelId="{1E5BE49A-72E1-4E2E-8A98-8E3FBBEFEF56}">
      <dgm:prSet/>
      <dgm:spPr/>
      <dgm:t>
        <a:bodyPr/>
        <a:lstStyle/>
        <a:p>
          <a:pPr>
            <a:defRPr b="1"/>
          </a:pPr>
          <a:r>
            <a:rPr lang="en-US" dirty="0">
              <a:solidFill>
                <a:schemeClr val="bg1"/>
              </a:solidFill>
              <a:latin typeface="Arial" panose="020B0604020202020204" pitchFamily="34" charset="0"/>
              <a:cs typeface="Arial" panose="020B0604020202020204" pitchFamily="34" charset="0"/>
            </a:rPr>
            <a:t>Summer/Fall 2025 (FY26)</a:t>
          </a:r>
        </a:p>
      </dgm:t>
    </dgm:pt>
    <dgm:pt modelId="{ED313CB2-C92D-4641-BD2C-A0FA6BA7AD2F}" type="parTrans" cxnId="{902865D0-0876-4AB4-A5BA-FC624DB1D928}">
      <dgm:prSet/>
      <dgm:spPr/>
      <dgm:t>
        <a:bodyPr/>
        <a:lstStyle/>
        <a:p>
          <a:endParaRPr lang="en-US"/>
        </a:p>
      </dgm:t>
    </dgm:pt>
    <dgm:pt modelId="{8E098E70-21A0-42B7-9AE7-D1B02CFE084A}" type="sibTrans" cxnId="{902865D0-0876-4AB4-A5BA-FC624DB1D928}">
      <dgm:prSet/>
      <dgm:spPr/>
      <dgm:t>
        <a:bodyPr/>
        <a:lstStyle/>
        <a:p>
          <a:endParaRPr lang="en-US"/>
        </a:p>
      </dgm:t>
    </dgm:pt>
    <dgm:pt modelId="{3D11D1D8-2F79-4CA2-9B8D-E289B5B8A13E}">
      <dgm:prSet/>
      <dgm:spPr/>
      <dgm:t>
        <a:bodyPr/>
        <a:lstStyle/>
        <a:p>
          <a:r>
            <a:rPr lang="en-US">
              <a:solidFill>
                <a:schemeClr val="bg1"/>
              </a:solidFill>
              <a:latin typeface="Arial" panose="020B0604020202020204" pitchFamily="34" charset="0"/>
              <a:cs typeface="Arial" panose="020B0604020202020204" pitchFamily="34" charset="0"/>
            </a:rPr>
            <a:t>Cohort 1 Launch</a:t>
          </a:r>
          <a:endParaRPr lang="en-US" dirty="0">
            <a:solidFill>
              <a:schemeClr val="bg1"/>
            </a:solidFill>
            <a:latin typeface="Arial" panose="020B0604020202020204" pitchFamily="34" charset="0"/>
            <a:cs typeface="Arial" panose="020B0604020202020204" pitchFamily="34" charset="0"/>
          </a:endParaRPr>
        </a:p>
      </dgm:t>
    </dgm:pt>
    <dgm:pt modelId="{AFD2FA0B-1BD5-4938-BA42-9E1D26C225E0}" type="parTrans" cxnId="{DAE4BC4E-FD8B-4E4F-949C-635CBAF81A10}">
      <dgm:prSet/>
      <dgm:spPr/>
      <dgm:t>
        <a:bodyPr/>
        <a:lstStyle/>
        <a:p>
          <a:endParaRPr lang="en-US"/>
        </a:p>
      </dgm:t>
    </dgm:pt>
    <dgm:pt modelId="{D938FDD4-F5AC-4F99-A6FC-F6FC791948E7}" type="sibTrans" cxnId="{DAE4BC4E-FD8B-4E4F-949C-635CBAF81A10}">
      <dgm:prSet/>
      <dgm:spPr/>
      <dgm:t>
        <a:bodyPr/>
        <a:lstStyle/>
        <a:p>
          <a:endParaRPr lang="en-US"/>
        </a:p>
      </dgm:t>
    </dgm:pt>
    <dgm:pt modelId="{D2AB47D4-AB83-493C-9D28-90315C64D207}">
      <dgm:prSet/>
      <dgm:spPr/>
      <dgm:t>
        <a:bodyPr/>
        <a:lstStyle/>
        <a:p>
          <a:r>
            <a:rPr lang="en-US" dirty="0">
              <a:solidFill>
                <a:schemeClr val="bg1"/>
              </a:solidFill>
              <a:latin typeface="Arial" panose="020B0604020202020204" pitchFamily="34" charset="0"/>
              <a:cs typeface="Arial" panose="020B0604020202020204" pitchFamily="34" charset="0"/>
            </a:rPr>
            <a:t>Summer Coursework</a:t>
          </a:r>
        </a:p>
      </dgm:t>
    </dgm:pt>
    <dgm:pt modelId="{82127B99-BE1D-4BF8-8E6C-8BCC04B096E2}" type="parTrans" cxnId="{0B51C155-871D-474B-9CAA-3FE109ABCA51}">
      <dgm:prSet/>
      <dgm:spPr/>
      <dgm:t>
        <a:bodyPr/>
        <a:lstStyle/>
        <a:p>
          <a:endParaRPr lang="en-US"/>
        </a:p>
      </dgm:t>
    </dgm:pt>
    <dgm:pt modelId="{11E1B929-51F8-45F8-B7F4-F5ACC5394B4B}" type="sibTrans" cxnId="{0B51C155-871D-474B-9CAA-3FE109ABCA51}">
      <dgm:prSet/>
      <dgm:spPr/>
      <dgm:t>
        <a:bodyPr/>
        <a:lstStyle/>
        <a:p>
          <a:endParaRPr lang="en-US"/>
        </a:p>
      </dgm:t>
    </dgm:pt>
    <dgm:pt modelId="{5CEF34D6-FC9B-4AA9-946E-4BFE8D6DCBDA}">
      <dgm:prSet/>
      <dgm:spPr/>
      <dgm:t>
        <a:bodyPr/>
        <a:lstStyle/>
        <a:p>
          <a:r>
            <a:rPr lang="en-US">
              <a:solidFill>
                <a:schemeClr val="bg1"/>
              </a:solidFill>
              <a:latin typeface="Arial" panose="020B0604020202020204" pitchFamily="34" charset="0"/>
              <a:cs typeface="Arial" panose="020B0604020202020204" pitchFamily="34" charset="0"/>
            </a:rPr>
            <a:t>Fall Employment/ Apprenticeship Launch</a:t>
          </a:r>
          <a:endParaRPr lang="en-US" dirty="0">
            <a:solidFill>
              <a:schemeClr val="bg1"/>
            </a:solidFill>
            <a:latin typeface="Arial" panose="020B0604020202020204" pitchFamily="34" charset="0"/>
            <a:cs typeface="Arial" panose="020B0604020202020204" pitchFamily="34" charset="0"/>
          </a:endParaRPr>
        </a:p>
      </dgm:t>
    </dgm:pt>
    <dgm:pt modelId="{035544F8-37D7-4D4C-BA90-6B2AD8450F19}" type="parTrans" cxnId="{9DA8A99E-7E10-428F-89E3-D0B745C03C2E}">
      <dgm:prSet/>
      <dgm:spPr/>
      <dgm:t>
        <a:bodyPr/>
        <a:lstStyle/>
        <a:p>
          <a:endParaRPr lang="en-US"/>
        </a:p>
      </dgm:t>
    </dgm:pt>
    <dgm:pt modelId="{532A0C57-029C-4241-AEE7-D64634E68889}" type="sibTrans" cxnId="{9DA8A99E-7E10-428F-89E3-D0B745C03C2E}">
      <dgm:prSet/>
      <dgm:spPr/>
      <dgm:t>
        <a:bodyPr/>
        <a:lstStyle/>
        <a:p>
          <a:endParaRPr lang="en-US"/>
        </a:p>
      </dgm:t>
    </dgm:pt>
    <dgm:pt modelId="{1F803D57-5045-4723-B128-1BDCED2230FD}">
      <dgm:prSet/>
      <dgm:spPr/>
      <dgm:t>
        <a:bodyPr/>
        <a:lstStyle/>
        <a:p>
          <a:pPr>
            <a:defRPr b="1"/>
          </a:pPr>
          <a:r>
            <a:rPr lang="en-US" dirty="0">
              <a:solidFill>
                <a:schemeClr val="bg1"/>
              </a:solidFill>
              <a:latin typeface="Arial" panose="020B0604020202020204" pitchFamily="34" charset="0"/>
              <a:cs typeface="Arial" panose="020B0604020202020204" pitchFamily="34" charset="0"/>
            </a:rPr>
            <a:t>SY2025-2026 (FY26)</a:t>
          </a:r>
        </a:p>
      </dgm:t>
    </dgm:pt>
    <dgm:pt modelId="{EFA96E41-F923-4334-8295-6032B2F18114}" type="parTrans" cxnId="{7D3C607F-03C3-454B-B5B0-ED27CBB8A0FB}">
      <dgm:prSet/>
      <dgm:spPr/>
      <dgm:t>
        <a:bodyPr/>
        <a:lstStyle/>
        <a:p>
          <a:endParaRPr lang="en-US"/>
        </a:p>
      </dgm:t>
    </dgm:pt>
    <dgm:pt modelId="{427CC220-D45C-44B5-BFCC-1D01B6C19A9D}" type="sibTrans" cxnId="{7D3C607F-03C3-454B-B5B0-ED27CBB8A0FB}">
      <dgm:prSet/>
      <dgm:spPr/>
      <dgm:t>
        <a:bodyPr/>
        <a:lstStyle/>
        <a:p>
          <a:endParaRPr lang="en-US"/>
        </a:p>
      </dgm:t>
    </dgm:pt>
    <dgm:pt modelId="{751C840D-04F9-4AC4-87F3-CA5B9DF1E338}">
      <dgm:prSet/>
      <dgm:spPr/>
      <dgm:t>
        <a:bodyPr/>
        <a:lstStyle/>
        <a:p>
          <a:r>
            <a:rPr lang="en-US" dirty="0">
              <a:solidFill>
                <a:schemeClr val="bg1"/>
              </a:solidFill>
              <a:latin typeface="Arial" panose="020B0604020202020204" pitchFamily="34" charset="0"/>
              <a:cs typeface="Arial" panose="020B0604020202020204" pitchFamily="34" charset="0"/>
            </a:rPr>
            <a:t>Cohort 1 Year 1 Implementation</a:t>
          </a:r>
        </a:p>
      </dgm:t>
    </dgm:pt>
    <dgm:pt modelId="{3F141984-3D3E-4D5B-A6E3-4FE7F32FF613}" type="parTrans" cxnId="{F7534A3E-4757-470F-8F3A-55532BC9E4B6}">
      <dgm:prSet/>
      <dgm:spPr/>
      <dgm:t>
        <a:bodyPr/>
        <a:lstStyle/>
        <a:p>
          <a:endParaRPr lang="en-US"/>
        </a:p>
      </dgm:t>
    </dgm:pt>
    <dgm:pt modelId="{81B463F2-0559-44F8-9BDD-20544B922819}" type="sibTrans" cxnId="{F7534A3E-4757-470F-8F3A-55532BC9E4B6}">
      <dgm:prSet/>
      <dgm:spPr/>
      <dgm:t>
        <a:bodyPr/>
        <a:lstStyle/>
        <a:p>
          <a:endParaRPr lang="en-US"/>
        </a:p>
      </dgm:t>
    </dgm:pt>
    <dgm:pt modelId="{4D849BFB-33F7-4430-A8F0-46847CEF375C}">
      <dgm:prSet phldr="0"/>
      <dgm:spPr/>
      <dgm:t>
        <a:bodyPr/>
        <a:lstStyle/>
        <a:p>
          <a:r>
            <a:rPr lang="en-US" b="0" dirty="0">
              <a:solidFill>
                <a:schemeClr val="bg1"/>
              </a:solidFill>
              <a:latin typeface="Arial" panose="020B0604020202020204" pitchFamily="34" charset="0"/>
              <a:cs typeface="Arial" panose="020B0604020202020204" pitchFamily="34" charset="0"/>
            </a:rPr>
            <a:t>Fall/Winter Vendor Selection</a:t>
          </a:r>
        </a:p>
      </dgm:t>
    </dgm:pt>
    <dgm:pt modelId="{F5564586-4B8D-4E59-90A2-254F979E657E}" type="parTrans" cxnId="{6919A082-3CB2-4B5D-9C0C-5FAC22BF5AC1}">
      <dgm:prSet/>
      <dgm:spPr/>
      <dgm:t>
        <a:bodyPr/>
        <a:lstStyle/>
        <a:p>
          <a:endParaRPr lang="en-US"/>
        </a:p>
      </dgm:t>
    </dgm:pt>
    <dgm:pt modelId="{7338E8BE-5CBD-4387-AD90-03B2678040B6}" type="sibTrans" cxnId="{6919A082-3CB2-4B5D-9C0C-5FAC22BF5AC1}">
      <dgm:prSet/>
      <dgm:spPr/>
      <dgm:t>
        <a:bodyPr/>
        <a:lstStyle/>
        <a:p>
          <a:endParaRPr lang="en-US"/>
        </a:p>
      </dgm:t>
    </dgm:pt>
    <dgm:pt modelId="{58F12F20-6B25-4867-BC42-D70285BBAAC1}">
      <dgm:prSet/>
      <dgm:spPr/>
      <dgm:t>
        <a:bodyPr/>
        <a:lstStyle/>
        <a:p>
          <a:r>
            <a:rPr lang="en-US">
              <a:solidFill>
                <a:schemeClr val="bg1"/>
              </a:solidFill>
              <a:latin typeface="Arial" panose="020B0604020202020204" pitchFamily="34" charset="0"/>
              <a:cs typeface="Arial" panose="020B0604020202020204" pitchFamily="34" charset="0"/>
            </a:rPr>
            <a:t>Cohort 2 Grant Application Opens</a:t>
          </a:r>
          <a:endParaRPr lang="en-US" dirty="0">
            <a:solidFill>
              <a:schemeClr val="bg1"/>
            </a:solidFill>
            <a:latin typeface="Arial" panose="020B0604020202020204" pitchFamily="34" charset="0"/>
            <a:cs typeface="Arial" panose="020B0604020202020204" pitchFamily="34" charset="0"/>
          </a:endParaRPr>
        </a:p>
      </dgm:t>
    </dgm:pt>
    <dgm:pt modelId="{44D5B7BF-DBFB-4EA9-B02C-7EFF87092E3E}" type="parTrans" cxnId="{999535C2-CA8A-4C3F-B2DC-427DED4971B8}">
      <dgm:prSet/>
      <dgm:spPr/>
      <dgm:t>
        <a:bodyPr/>
        <a:lstStyle/>
        <a:p>
          <a:endParaRPr lang="en-US"/>
        </a:p>
      </dgm:t>
    </dgm:pt>
    <dgm:pt modelId="{69726CE7-3C53-449B-AD47-AEA7D86A3D4E}" type="sibTrans" cxnId="{999535C2-CA8A-4C3F-B2DC-427DED4971B8}">
      <dgm:prSet/>
      <dgm:spPr/>
      <dgm:t>
        <a:bodyPr/>
        <a:lstStyle/>
        <a:p>
          <a:endParaRPr lang="en-US"/>
        </a:p>
      </dgm:t>
    </dgm:pt>
    <dgm:pt modelId="{CFA764AC-5138-4541-BEBB-E604350DF1BF}">
      <dgm:prSet/>
      <dgm:spPr/>
      <dgm:t>
        <a:bodyPr/>
        <a:lstStyle/>
        <a:p>
          <a:pPr>
            <a:defRPr b="1"/>
          </a:pPr>
          <a:r>
            <a:rPr lang="en-US" dirty="0">
              <a:solidFill>
                <a:schemeClr val="bg1"/>
              </a:solidFill>
              <a:latin typeface="Arial"/>
            </a:rPr>
            <a:t>Summer/Fall 2026 (FY27)</a:t>
          </a:r>
          <a:endParaRPr lang="en-US" dirty="0">
            <a:solidFill>
              <a:schemeClr val="bg1"/>
            </a:solidFill>
            <a:latin typeface="Arial" panose="020B0604020202020204" pitchFamily="34" charset="0"/>
            <a:cs typeface="Arial" panose="020B0604020202020204" pitchFamily="34" charset="0"/>
          </a:endParaRPr>
        </a:p>
      </dgm:t>
    </dgm:pt>
    <dgm:pt modelId="{B9368ED3-E691-42E7-8585-446AA2FBDA77}" type="parTrans" cxnId="{FB4F8878-B9E3-41DB-A1D2-AC33C07DC4BC}">
      <dgm:prSet/>
      <dgm:spPr/>
      <dgm:t>
        <a:bodyPr/>
        <a:lstStyle/>
        <a:p>
          <a:endParaRPr lang="en-US"/>
        </a:p>
      </dgm:t>
    </dgm:pt>
    <dgm:pt modelId="{8C54C6CE-7299-423C-9BDE-930FB830E96C}" type="sibTrans" cxnId="{FB4F8878-B9E3-41DB-A1D2-AC33C07DC4BC}">
      <dgm:prSet/>
      <dgm:spPr/>
      <dgm:t>
        <a:bodyPr/>
        <a:lstStyle/>
        <a:p>
          <a:endParaRPr lang="en-US"/>
        </a:p>
      </dgm:t>
    </dgm:pt>
    <dgm:pt modelId="{C906028D-5C41-4C65-8A73-9A171084FCC2}">
      <dgm:prSet/>
      <dgm:spPr/>
      <dgm:t>
        <a:bodyPr/>
        <a:lstStyle/>
        <a:p>
          <a:r>
            <a:rPr lang="en-US">
              <a:solidFill>
                <a:schemeClr val="bg1"/>
              </a:solidFill>
              <a:latin typeface="Arial"/>
            </a:rPr>
            <a:t>Cohort 2 Planning Grant/RFP in December 2025</a:t>
          </a:r>
          <a:endParaRPr lang="en-US" dirty="0">
            <a:solidFill>
              <a:schemeClr val="bg1"/>
            </a:solidFill>
            <a:latin typeface="Arial" panose="020B0604020202020204" pitchFamily="34" charset="0"/>
            <a:cs typeface="Arial" panose="020B0604020202020204" pitchFamily="34" charset="0"/>
          </a:endParaRPr>
        </a:p>
      </dgm:t>
    </dgm:pt>
    <dgm:pt modelId="{9AA72FD4-8542-47DC-8CD7-AFA97C36B8D7}" type="parTrans" cxnId="{9DEC6453-3279-4F42-B80A-B7045AA7415E}">
      <dgm:prSet/>
      <dgm:spPr/>
      <dgm:t>
        <a:bodyPr/>
        <a:lstStyle/>
        <a:p>
          <a:endParaRPr lang="en-US"/>
        </a:p>
      </dgm:t>
    </dgm:pt>
    <dgm:pt modelId="{864D6787-B0BB-44F4-AAE0-2E12B22907CB}" type="sibTrans" cxnId="{9DEC6453-3279-4F42-B80A-B7045AA7415E}">
      <dgm:prSet/>
      <dgm:spPr/>
      <dgm:t>
        <a:bodyPr/>
        <a:lstStyle/>
        <a:p>
          <a:endParaRPr lang="en-US"/>
        </a:p>
      </dgm:t>
    </dgm:pt>
    <dgm:pt modelId="{E5A7F9F7-A9FE-4478-BBCB-8D849FC5257E}">
      <dgm:prSet/>
      <dgm:spPr/>
      <dgm:t>
        <a:bodyPr/>
        <a:lstStyle/>
        <a:p>
          <a:r>
            <a:rPr lang="en-US">
              <a:solidFill>
                <a:schemeClr val="bg1"/>
              </a:solidFill>
              <a:latin typeface="Arial"/>
            </a:rPr>
            <a:t>Cohort 1 Continuation Grant/RFP in Spring 2026</a:t>
          </a:r>
          <a:endParaRPr lang="en-US" dirty="0">
            <a:solidFill>
              <a:schemeClr val="bg1"/>
            </a:solidFill>
            <a:latin typeface="Arial" panose="020B0604020202020204" pitchFamily="34" charset="0"/>
            <a:cs typeface="Arial" panose="020B0604020202020204" pitchFamily="34" charset="0"/>
          </a:endParaRPr>
        </a:p>
      </dgm:t>
    </dgm:pt>
    <dgm:pt modelId="{7B8026F2-7368-4BF0-8548-42AD205858FE}" type="parTrans" cxnId="{6080E789-AE0A-408F-8551-81DA3B481314}">
      <dgm:prSet/>
      <dgm:spPr/>
      <dgm:t>
        <a:bodyPr/>
        <a:lstStyle/>
        <a:p>
          <a:endParaRPr lang="en-US"/>
        </a:p>
      </dgm:t>
    </dgm:pt>
    <dgm:pt modelId="{9E785F77-58A9-441C-B97A-B96503F7B349}" type="sibTrans" cxnId="{6080E789-AE0A-408F-8551-81DA3B481314}">
      <dgm:prSet/>
      <dgm:spPr/>
      <dgm:t>
        <a:bodyPr/>
        <a:lstStyle/>
        <a:p>
          <a:endParaRPr lang="en-US"/>
        </a:p>
      </dgm:t>
    </dgm:pt>
    <dgm:pt modelId="{1FE77C1A-5867-4512-9F80-0FEE5ABB4AC8}">
      <dgm:prSet/>
      <dgm:spPr/>
      <dgm:t>
        <a:bodyPr/>
        <a:lstStyle/>
        <a:p>
          <a:pPr>
            <a:defRPr b="1"/>
          </a:pPr>
          <a:r>
            <a:rPr lang="en-US" dirty="0">
              <a:solidFill>
                <a:schemeClr val="bg1"/>
              </a:solidFill>
              <a:latin typeface="Arial"/>
            </a:rPr>
            <a:t>SY 2026–2027 (FY27)</a:t>
          </a:r>
          <a:endParaRPr lang="en-US" dirty="0">
            <a:solidFill>
              <a:schemeClr val="bg1"/>
            </a:solidFill>
            <a:latin typeface="Arial" panose="020B0604020202020204" pitchFamily="34" charset="0"/>
            <a:cs typeface="Arial" panose="020B0604020202020204" pitchFamily="34" charset="0"/>
          </a:endParaRPr>
        </a:p>
      </dgm:t>
    </dgm:pt>
    <dgm:pt modelId="{B871B4F8-1F03-47D6-B096-10143E2484CB}" type="parTrans" cxnId="{5BFB93C3-EBE7-47DC-970D-999AB79F114A}">
      <dgm:prSet/>
      <dgm:spPr/>
      <dgm:t>
        <a:bodyPr/>
        <a:lstStyle/>
        <a:p>
          <a:endParaRPr lang="en-US"/>
        </a:p>
      </dgm:t>
    </dgm:pt>
    <dgm:pt modelId="{495154CB-D403-4189-B2D0-A61BCD11A4F2}" type="sibTrans" cxnId="{5BFB93C3-EBE7-47DC-970D-999AB79F114A}">
      <dgm:prSet/>
      <dgm:spPr/>
      <dgm:t>
        <a:bodyPr/>
        <a:lstStyle/>
        <a:p>
          <a:endParaRPr lang="en-US"/>
        </a:p>
      </dgm:t>
    </dgm:pt>
    <dgm:pt modelId="{E6D27DD9-5C3E-48B6-BDC7-230D6F6605B8}">
      <dgm:prSet/>
      <dgm:spPr/>
      <dgm:t>
        <a:bodyPr/>
        <a:lstStyle/>
        <a:p>
          <a:r>
            <a:rPr lang="en-US">
              <a:solidFill>
                <a:schemeClr val="bg1"/>
              </a:solidFill>
              <a:latin typeface="Arial"/>
            </a:rPr>
            <a:t>Cohort 2 Planning &amp; Cohort 1 Continuation</a:t>
          </a:r>
          <a:endParaRPr lang="en-US" dirty="0">
            <a:solidFill>
              <a:schemeClr val="bg1"/>
            </a:solidFill>
            <a:latin typeface="Arial" panose="020B0604020202020204" pitchFamily="34" charset="0"/>
            <a:cs typeface="Arial" panose="020B0604020202020204" pitchFamily="34" charset="0"/>
          </a:endParaRPr>
        </a:p>
      </dgm:t>
    </dgm:pt>
    <dgm:pt modelId="{3A174702-F531-408E-99B7-9766B65E0FD1}" type="parTrans" cxnId="{EC5A9FF4-CA2C-43F6-90B8-798A1819BB71}">
      <dgm:prSet/>
      <dgm:spPr/>
      <dgm:t>
        <a:bodyPr/>
        <a:lstStyle/>
        <a:p>
          <a:endParaRPr lang="en-US"/>
        </a:p>
      </dgm:t>
    </dgm:pt>
    <dgm:pt modelId="{21611161-9003-4610-A964-7ADEA88B8B2E}" type="sibTrans" cxnId="{EC5A9FF4-CA2C-43F6-90B8-798A1819BB71}">
      <dgm:prSet/>
      <dgm:spPr/>
      <dgm:t>
        <a:bodyPr/>
        <a:lstStyle/>
        <a:p>
          <a:endParaRPr lang="en-US"/>
        </a:p>
      </dgm:t>
    </dgm:pt>
    <dgm:pt modelId="{7D977055-FC8A-401C-97A5-DE300A657DE9}">
      <dgm:prSet/>
      <dgm:spPr/>
      <dgm:t>
        <a:bodyPr/>
        <a:lstStyle/>
        <a:p>
          <a:pPr>
            <a:defRPr b="1"/>
          </a:pPr>
          <a:r>
            <a:rPr lang="en-US" dirty="0">
              <a:solidFill>
                <a:schemeClr val="bg1"/>
              </a:solidFill>
              <a:latin typeface="Arial"/>
            </a:rPr>
            <a:t>Summer/Fall 2027 (FY28)</a:t>
          </a:r>
          <a:endParaRPr lang="en-US" dirty="0">
            <a:solidFill>
              <a:schemeClr val="bg1"/>
            </a:solidFill>
            <a:latin typeface="Arial" panose="020B0604020202020204" pitchFamily="34" charset="0"/>
            <a:cs typeface="Arial" panose="020B0604020202020204" pitchFamily="34" charset="0"/>
          </a:endParaRPr>
        </a:p>
      </dgm:t>
    </dgm:pt>
    <dgm:pt modelId="{95CCE919-85C4-441E-ACA7-C352E405FF47}" type="parTrans" cxnId="{C22771D0-C888-47EF-B06F-B99BD6DE79D4}">
      <dgm:prSet/>
      <dgm:spPr/>
      <dgm:t>
        <a:bodyPr/>
        <a:lstStyle/>
        <a:p>
          <a:endParaRPr lang="en-US"/>
        </a:p>
      </dgm:t>
    </dgm:pt>
    <dgm:pt modelId="{E906B1FA-03A8-4652-81BC-C03908D02DA1}" type="sibTrans" cxnId="{C22771D0-C888-47EF-B06F-B99BD6DE79D4}">
      <dgm:prSet/>
      <dgm:spPr/>
      <dgm:t>
        <a:bodyPr/>
        <a:lstStyle/>
        <a:p>
          <a:endParaRPr lang="en-US"/>
        </a:p>
      </dgm:t>
    </dgm:pt>
    <dgm:pt modelId="{FEED5EBD-18A5-47C2-92B9-A556D10330AB}">
      <dgm:prSet/>
      <dgm:spPr/>
      <dgm:t>
        <a:bodyPr/>
        <a:lstStyle/>
        <a:p>
          <a:r>
            <a:rPr lang="en-US">
              <a:solidFill>
                <a:schemeClr val="bg1"/>
              </a:solidFill>
              <a:latin typeface="Arial"/>
            </a:rPr>
            <a:t>Cohort 3 Planning Grant/RFP in December 2026</a:t>
          </a:r>
          <a:endParaRPr lang="en-US" dirty="0">
            <a:solidFill>
              <a:schemeClr val="bg1"/>
            </a:solidFill>
            <a:latin typeface="Arial" panose="020B0604020202020204" pitchFamily="34" charset="0"/>
            <a:cs typeface="Arial" panose="020B0604020202020204" pitchFamily="34" charset="0"/>
          </a:endParaRPr>
        </a:p>
      </dgm:t>
    </dgm:pt>
    <dgm:pt modelId="{CB41326B-A4D1-4778-8662-9A86DA56169E}" type="parTrans" cxnId="{C5CC96ED-DFD1-407A-B049-29E4C3A38180}">
      <dgm:prSet/>
      <dgm:spPr/>
      <dgm:t>
        <a:bodyPr/>
        <a:lstStyle/>
        <a:p>
          <a:endParaRPr lang="en-US"/>
        </a:p>
      </dgm:t>
    </dgm:pt>
    <dgm:pt modelId="{BADD0136-A8CC-4CFC-8536-FBAAED6A5A91}" type="sibTrans" cxnId="{C5CC96ED-DFD1-407A-B049-29E4C3A38180}">
      <dgm:prSet/>
      <dgm:spPr/>
      <dgm:t>
        <a:bodyPr/>
        <a:lstStyle/>
        <a:p>
          <a:endParaRPr lang="en-US"/>
        </a:p>
      </dgm:t>
    </dgm:pt>
    <dgm:pt modelId="{152D6426-ECD9-4816-8FA9-3DB0B132E290}">
      <dgm:prSet/>
      <dgm:spPr/>
      <dgm:t>
        <a:bodyPr/>
        <a:lstStyle/>
        <a:p>
          <a:pPr>
            <a:defRPr b="1"/>
          </a:pPr>
          <a:r>
            <a:rPr lang="en-US" dirty="0">
              <a:solidFill>
                <a:schemeClr val="bg1"/>
              </a:solidFill>
              <a:latin typeface="Arial"/>
            </a:rPr>
            <a:t>SY 2027–2028 (FY28)</a:t>
          </a:r>
          <a:endParaRPr lang="en-US" dirty="0">
            <a:solidFill>
              <a:schemeClr val="bg1"/>
            </a:solidFill>
            <a:latin typeface="Arial" panose="020B0604020202020204" pitchFamily="34" charset="0"/>
            <a:cs typeface="Arial" panose="020B0604020202020204" pitchFamily="34" charset="0"/>
          </a:endParaRPr>
        </a:p>
      </dgm:t>
    </dgm:pt>
    <dgm:pt modelId="{C06928DA-5BEA-4732-8409-4BDDAD39FEA3}" type="parTrans" cxnId="{D505E793-CD75-4C4E-9ABE-C682C2F58BC5}">
      <dgm:prSet/>
      <dgm:spPr/>
      <dgm:t>
        <a:bodyPr/>
        <a:lstStyle/>
        <a:p>
          <a:endParaRPr lang="en-US"/>
        </a:p>
      </dgm:t>
    </dgm:pt>
    <dgm:pt modelId="{56629B88-E45A-4FBC-8E40-8DA5CA84D65F}" type="sibTrans" cxnId="{D505E793-CD75-4C4E-9ABE-C682C2F58BC5}">
      <dgm:prSet/>
      <dgm:spPr/>
      <dgm:t>
        <a:bodyPr/>
        <a:lstStyle/>
        <a:p>
          <a:endParaRPr lang="en-US"/>
        </a:p>
      </dgm:t>
    </dgm:pt>
    <dgm:pt modelId="{E54CD765-CE84-4A8D-9C41-89C7C2728B9B}">
      <dgm:prSet/>
      <dgm:spPr/>
      <dgm:t>
        <a:bodyPr/>
        <a:lstStyle/>
        <a:p>
          <a:r>
            <a:rPr lang="fr-FR" dirty="0" err="1">
              <a:solidFill>
                <a:schemeClr val="bg1"/>
              </a:solidFill>
              <a:latin typeface="Arial"/>
            </a:rPr>
            <a:t>Cohort</a:t>
          </a:r>
          <a:r>
            <a:rPr lang="fr-FR" dirty="0">
              <a:solidFill>
                <a:schemeClr val="bg1"/>
              </a:solidFill>
              <a:latin typeface="Arial"/>
            </a:rPr>
            <a:t> 1 &amp; 2 </a:t>
          </a:r>
          <a:r>
            <a:rPr lang="fr-FR" dirty="0" err="1">
              <a:solidFill>
                <a:schemeClr val="bg1"/>
              </a:solidFill>
              <a:latin typeface="Arial"/>
            </a:rPr>
            <a:t>Implementation</a:t>
          </a:r>
          <a:r>
            <a:rPr lang="fr-FR" dirty="0">
              <a:solidFill>
                <a:schemeClr val="bg1"/>
              </a:solidFill>
              <a:latin typeface="Arial"/>
            </a:rPr>
            <a:t> Continuation </a:t>
          </a:r>
          <a:r>
            <a:rPr lang="en-US" dirty="0">
              <a:solidFill>
                <a:schemeClr val="bg1"/>
              </a:solidFill>
              <a:latin typeface="Arial"/>
            </a:rPr>
            <a:t>Grant/RFP in Spring 2027</a:t>
          </a:r>
          <a:endParaRPr lang="en-US" dirty="0">
            <a:solidFill>
              <a:schemeClr val="bg1"/>
            </a:solidFill>
            <a:latin typeface="Arial" panose="020B0604020202020204" pitchFamily="34" charset="0"/>
            <a:cs typeface="Arial" panose="020B0604020202020204" pitchFamily="34" charset="0"/>
          </a:endParaRPr>
        </a:p>
      </dgm:t>
    </dgm:pt>
    <dgm:pt modelId="{AD0F5F89-3B36-4DA1-A8BC-555E1992EF84}" type="parTrans" cxnId="{86524FB8-F426-4C8C-B384-43D936E583B5}">
      <dgm:prSet/>
      <dgm:spPr/>
      <dgm:t>
        <a:bodyPr/>
        <a:lstStyle/>
        <a:p>
          <a:endParaRPr lang="en-US"/>
        </a:p>
      </dgm:t>
    </dgm:pt>
    <dgm:pt modelId="{908BE640-F084-4D4C-A311-4500FCA76E6B}" type="sibTrans" cxnId="{86524FB8-F426-4C8C-B384-43D936E583B5}">
      <dgm:prSet/>
      <dgm:spPr/>
      <dgm:t>
        <a:bodyPr/>
        <a:lstStyle/>
        <a:p>
          <a:endParaRPr lang="en-US"/>
        </a:p>
      </dgm:t>
    </dgm:pt>
    <dgm:pt modelId="{92C32CEB-8224-429B-80CB-F536CE019265}" type="pres">
      <dgm:prSet presAssocID="{0396FDE4-0AC4-4B85-9ECC-1FE8B2665ED5}" presName="root" presStyleCnt="0">
        <dgm:presLayoutVars>
          <dgm:chMax/>
          <dgm:chPref/>
          <dgm:animLvl val="lvl"/>
        </dgm:presLayoutVars>
      </dgm:prSet>
      <dgm:spPr/>
    </dgm:pt>
    <dgm:pt modelId="{93903C25-933A-4A4E-B224-A5764D52DF34}" type="pres">
      <dgm:prSet presAssocID="{0396FDE4-0AC4-4B85-9ECC-1FE8B2665ED5}" presName="divider" presStyleLbl="fgAcc1" presStyleIdx="0" presStyleCnt="9"/>
      <dgm:spPr>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gm:spPr>
    </dgm:pt>
    <dgm:pt modelId="{82038E57-BE23-4CCC-BE46-04D9416AD171}" type="pres">
      <dgm:prSet presAssocID="{0396FDE4-0AC4-4B85-9ECC-1FE8B2665ED5}" presName="nodes" presStyleCnt="0">
        <dgm:presLayoutVars>
          <dgm:chMax/>
          <dgm:chPref/>
          <dgm:animLvl val="lvl"/>
        </dgm:presLayoutVars>
      </dgm:prSet>
      <dgm:spPr/>
    </dgm:pt>
    <dgm:pt modelId="{AC6216B3-0A78-4E92-8306-02975DF7F260}" type="pres">
      <dgm:prSet presAssocID="{1EE7FB4D-8982-4071-87C1-2704B456A699}" presName="composite" presStyleCnt="0"/>
      <dgm:spPr/>
    </dgm:pt>
    <dgm:pt modelId="{4BEE0071-8054-4626-AC55-5A2B71F343DE}" type="pres">
      <dgm:prSet presAssocID="{1EE7FB4D-8982-4071-87C1-2704B456A699}" presName="ConnectorPoint" presStyleLbl="lnNode1" presStyleIdx="0" presStyleCnt="8"/>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7612893-428D-453A-B24D-06670D72D0E9}" type="pres">
      <dgm:prSet presAssocID="{1EE7FB4D-8982-4071-87C1-2704B456A699}" presName="DropPinPlaceHolder" presStyleCnt="0"/>
      <dgm:spPr/>
    </dgm:pt>
    <dgm:pt modelId="{FAD93B72-5A1E-4B03-984D-6FE9FE2D751B}" type="pres">
      <dgm:prSet presAssocID="{1EE7FB4D-8982-4071-87C1-2704B456A699}" presName="DropPin" presStyleLbl="alignNode1" presStyleIdx="0" presStyleCnt="8"/>
      <dgm:spPr/>
    </dgm:pt>
    <dgm:pt modelId="{D0EC9B51-B266-481D-A542-700294D47076}" type="pres">
      <dgm:prSet presAssocID="{1EE7FB4D-8982-4071-87C1-2704B456A699}" presName="Ellipse" presStyleLbl="fgAcc1" presStyleIdx="1" presStyleCnt="9"/>
      <dgm:spPr>
        <a:solidFill>
          <a:schemeClr val="lt1">
            <a:alpha val="90000"/>
            <a:hueOff val="0"/>
            <a:satOff val="0"/>
            <a:lumOff val="0"/>
            <a:alphaOff val="0"/>
          </a:schemeClr>
        </a:solidFill>
        <a:ln w="19050" cap="flat" cmpd="sng" algn="ctr">
          <a:noFill/>
          <a:prstDash val="solid"/>
          <a:miter lim="800000"/>
        </a:ln>
        <a:effectLst/>
      </dgm:spPr>
    </dgm:pt>
    <dgm:pt modelId="{9F25B0C3-A89E-4854-884E-FC438BC1772A}" type="pres">
      <dgm:prSet presAssocID="{1EE7FB4D-8982-4071-87C1-2704B456A699}" presName="L2TextContainer" presStyleLbl="revTx" presStyleIdx="0" presStyleCnt="16">
        <dgm:presLayoutVars>
          <dgm:bulletEnabled val="1"/>
        </dgm:presLayoutVars>
      </dgm:prSet>
      <dgm:spPr/>
    </dgm:pt>
    <dgm:pt modelId="{9D7AF175-5620-4518-9BB6-5354F1E7EA74}" type="pres">
      <dgm:prSet presAssocID="{1EE7FB4D-8982-4071-87C1-2704B456A699}" presName="L1TextContainer" presStyleLbl="revTx" presStyleIdx="1" presStyleCnt="16">
        <dgm:presLayoutVars>
          <dgm:chMax val="1"/>
          <dgm:chPref val="1"/>
          <dgm:bulletEnabled val="1"/>
        </dgm:presLayoutVars>
      </dgm:prSet>
      <dgm:spPr/>
    </dgm:pt>
    <dgm:pt modelId="{A14936F5-D59C-4F15-948D-8AFEC89D8379}" type="pres">
      <dgm:prSet presAssocID="{1EE7FB4D-8982-4071-87C1-2704B456A699}" presName="ConnectLine" presStyleLbl="sibTrans1D1" presStyleIdx="0" presStyleCnt="8"/>
      <dgm:spPr>
        <a:noFill/>
        <a:ln w="12700" cap="flat" cmpd="sng" algn="ctr">
          <a:solidFill>
            <a:schemeClr val="accent4">
              <a:hueOff val="0"/>
              <a:satOff val="0"/>
              <a:lumOff val="0"/>
              <a:alphaOff val="0"/>
            </a:schemeClr>
          </a:solidFill>
          <a:prstDash val="dash"/>
          <a:miter lim="800000"/>
        </a:ln>
        <a:effectLst/>
      </dgm:spPr>
    </dgm:pt>
    <dgm:pt modelId="{47F2E60F-F15B-40F5-99D6-E2949405135D}" type="pres">
      <dgm:prSet presAssocID="{1EE7FB4D-8982-4071-87C1-2704B456A699}" presName="EmptyPlaceHolder" presStyleCnt="0"/>
      <dgm:spPr/>
    </dgm:pt>
    <dgm:pt modelId="{14B828CC-BC33-4E80-ABB7-16545076101A}" type="pres">
      <dgm:prSet presAssocID="{C45465CC-8E20-42BC-BF16-1E990B07601C}" presName="spaceBetweenRectangles" presStyleCnt="0"/>
      <dgm:spPr/>
    </dgm:pt>
    <dgm:pt modelId="{CE3B9245-0DE9-4208-AD36-FC2FB2AA277B}" type="pres">
      <dgm:prSet presAssocID="{ACEF754C-9454-4C2E-9EF4-491BC8F96FEF}" presName="composite" presStyleCnt="0"/>
      <dgm:spPr/>
    </dgm:pt>
    <dgm:pt modelId="{AF42475B-10D6-4F13-B50C-7693FF2FC4D6}" type="pres">
      <dgm:prSet presAssocID="{ACEF754C-9454-4C2E-9EF4-491BC8F96FEF}" presName="ConnectorPoint" presStyleLbl="lnNode1" presStyleIdx="1" presStyleCnt="8"/>
      <dgm:spPr>
        <a:solidFill>
          <a:schemeClr val="accent4">
            <a:hueOff val="942848"/>
            <a:satOff val="-4172"/>
            <a:lumOff val="-700"/>
            <a:alphaOff val="0"/>
          </a:schemeClr>
        </a:solidFill>
        <a:ln w="6350" cap="flat" cmpd="sng" algn="ctr">
          <a:solidFill>
            <a:schemeClr val="lt1">
              <a:hueOff val="0"/>
              <a:satOff val="0"/>
              <a:lumOff val="0"/>
              <a:alphaOff val="0"/>
            </a:schemeClr>
          </a:solidFill>
          <a:prstDash val="solid"/>
          <a:miter lim="800000"/>
        </a:ln>
        <a:effectLst/>
      </dgm:spPr>
    </dgm:pt>
    <dgm:pt modelId="{95D2D8C6-2F2D-4B37-93E7-3925DD84C9B7}" type="pres">
      <dgm:prSet presAssocID="{ACEF754C-9454-4C2E-9EF4-491BC8F96FEF}" presName="DropPinPlaceHolder" presStyleCnt="0"/>
      <dgm:spPr/>
    </dgm:pt>
    <dgm:pt modelId="{3A248012-1ABE-43CF-AE2E-F58879816458}" type="pres">
      <dgm:prSet presAssocID="{ACEF754C-9454-4C2E-9EF4-491BC8F96FEF}" presName="DropPin" presStyleLbl="alignNode1" presStyleIdx="1" presStyleCnt="8"/>
      <dgm:spPr/>
    </dgm:pt>
    <dgm:pt modelId="{DC044604-A885-49C1-BAFC-3E49BA38D3CE}" type="pres">
      <dgm:prSet presAssocID="{ACEF754C-9454-4C2E-9EF4-491BC8F96FEF}" presName="Ellipse" presStyleLbl="fgAcc1" presStyleIdx="2" presStyleCnt="9"/>
      <dgm:spPr>
        <a:solidFill>
          <a:schemeClr val="lt1">
            <a:alpha val="90000"/>
            <a:hueOff val="0"/>
            <a:satOff val="0"/>
            <a:lumOff val="0"/>
            <a:alphaOff val="0"/>
          </a:schemeClr>
        </a:solidFill>
        <a:ln w="19050" cap="flat" cmpd="sng" algn="ctr">
          <a:noFill/>
          <a:prstDash val="solid"/>
          <a:miter lim="800000"/>
        </a:ln>
        <a:effectLst/>
      </dgm:spPr>
    </dgm:pt>
    <dgm:pt modelId="{90AB5DE2-3388-4642-A8CA-319BB6356352}" type="pres">
      <dgm:prSet presAssocID="{ACEF754C-9454-4C2E-9EF4-491BC8F96FEF}" presName="L2TextContainer" presStyleLbl="revTx" presStyleIdx="2" presStyleCnt="16">
        <dgm:presLayoutVars>
          <dgm:bulletEnabled val="1"/>
        </dgm:presLayoutVars>
      </dgm:prSet>
      <dgm:spPr/>
    </dgm:pt>
    <dgm:pt modelId="{D9479292-33D8-498E-B2AD-CA838A720AB8}" type="pres">
      <dgm:prSet presAssocID="{ACEF754C-9454-4C2E-9EF4-491BC8F96FEF}" presName="L1TextContainer" presStyleLbl="revTx" presStyleIdx="3" presStyleCnt="16">
        <dgm:presLayoutVars>
          <dgm:chMax val="1"/>
          <dgm:chPref val="1"/>
          <dgm:bulletEnabled val="1"/>
        </dgm:presLayoutVars>
      </dgm:prSet>
      <dgm:spPr/>
    </dgm:pt>
    <dgm:pt modelId="{CE7DB1C8-5B18-445D-AE2D-8939EBDF1CF1}" type="pres">
      <dgm:prSet presAssocID="{ACEF754C-9454-4C2E-9EF4-491BC8F96FEF}" presName="ConnectLine" presStyleLbl="sibTrans1D1" presStyleIdx="1" presStyleCnt="8"/>
      <dgm:spPr>
        <a:noFill/>
        <a:ln w="12700" cap="flat" cmpd="sng" algn="ctr">
          <a:solidFill>
            <a:schemeClr val="accent4">
              <a:hueOff val="942848"/>
              <a:satOff val="-4172"/>
              <a:lumOff val="-700"/>
              <a:alphaOff val="0"/>
            </a:schemeClr>
          </a:solidFill>
          <a:prstDash val="dash"/>
          <a:miter lim="800000"/>
        </a:ln>
        <a:effectLst/>
      </dgm:spPr>
    </dgm:pt>
    <dgm:pt modelId="{1CFC560E-480B-4CC5-B4FF-FBEA43B2362B}" type="pres">
      <dgm:prSet presAssocID="{ACEF754C-9454-4C2E-9EF4-491BC8F96FEF}" presName="EmptyPlaceHolder" presStyleCnt="0"/>
      <dgm:spPr/>
    </dgm:pt>
    <dgm:pt modelId="{6DE4FF03-E34B-49A0-90FA-91E9378EE0D3}" type="pres">
      <dgm:prSet presAssocID="{9304F7F3-2634-442D-807E-84904313C81A}" presName="spaceBetweenRectangles" presStyleCnt="0"/>
      <dgm:spPr/>
    </dgm:pt>
    <dgm:pt modelId="{118165F2-4A72-48DA-A302-D13CAA1AA8B4}" type="pres">
      <dgm:prSet presAssocID="{1E5BE49A-72E1-4E2E-8A98-8E3FBBEFEF56}" presName="composite" presStyleCnt="0"/>
      <dgm:spPr/>
    </dgm:pt>
    <dgm:pt modelId="{9F46765E-CF03-4A62-A487-0242D139DC4B}" type="pres">
      <dgm:prSet presAssocID="{1E5BE49A-72E1-4E2E-8A98-8E3FBBEFEF56}" presName="ConnectorPoint" presStyleLbl="lnNode1" presStyleIdx="2" presStyleCnt="8"/>
      <dgm:spPr>
        <a:solidFill>
          <a:schemeClr val="accent4">
            <a:hueOff val="1885696"/>
            <a:satOff val="-8343"/>
            <a:lumOff val="-1401"/>
            <a:alphaOff val="0"/>
          </a:schemeClr>
        </a:solidFill>
        <a:ln w="6350" cap="flat" cmpd="sng" algn="ctr">
          <a:solidFill>
            <a:schemeClr val="lt1">
              <a:hueOff val="0"/>
              <a:satOff val="0"/>
              <a:lumOff val="0"/>
              <a:alphaOff val="0"/>
            </a:schemeClr>
          </a:solidFill>
          <a:prstDash val="solid"/>
          <a:miter lim="800000"/>
        </a:ln>
        <a:effectLst/>
      </dgm:spPr>
    </dgm:pt>
    <dgm:pt modelId="{3EA681D5-2A74-4653-B82A-23B2D83FB346}" type="pres">
      <dgm:prSet presAssocID="{1E5BE49A-72E1-4E2E-8A98-8E3FBBEFEF56}" presName="DropPinPlaceHolder" presStyleCnt="0"/>
      <dgm:spPr/>
    </dgm:pt>
    <dgm:pt modelId="{4EAF09F9-36C2-4629-B0EB-412DC05C599A}" type="pres">
      <dgm:prSet presAssocID="{1E5BE49A-72E1-4E2E-8A98-8E3FBBEFEF56}" presName="DropPin" presStyleLbl="alignNode1" presStyleIdx="2" presStyleCnt="8"/>
      <dgm:spPr/>
    </dgm:pt>
    <dgm:pt modelId="{CEF28F5E-28CA-4768-8F27-AC8285520C5F}" type="pres">
      <dgm:prSet presAssocID="{1E5BE49A-72E1-4E2E-8A98-8E3FBBEFEF56}" presName="Ellipse" presStyleLbl="fgAcc1" presStyleIdx="3" presStyleCnt="9"/>
      <dgm:spPr>
        <a:solidFill>
          <a:schemeClr val="lt1">
            <a:alpha val="90000"/>
            <a:hueOff val="0"/>
            <a:satOff val="0"/>
            <a:lumOff val="0"/>
            <a:alphaOff val="0"/>
          </a:schemeClr>
        </a:solidFill>
        <a:ln w="19050" cap="flat" cmpd="sng" algn="ctr">
          <a:noFill/>
          <a:prstDash val="solid"/>
          <a:miter lim="800000"/>
        </a:ln>
        <a:effectLst/>
      </dgm:spPr>
    </dgm:pt>
    <dgm:pt modelId="{D45A0D49-4530-484A-8441-62408AEAB6F1}" type="pres">
      <dgm:prSet presAssocID="{1E5BE49A-72E1-4E2E-8A98-8E3FBBEFEF56}" presName="L2TextContainer" presStyleLbl="revTx" presStyleIdx="4" presStyleCnt="16">
        <dgm:presLayoutVars>
          <dgm:bulletEnabled val="1"/>
        </dgm:presLayoutVars>
      </dgm:prSet>
      <dgm:spPr/>
    </dgm:pt>
    <dgm:pt modelId="{2331480B-B750-488B-B6B3-0D40D2DB6D25}" type="pres">
      <dgm:prSet presAssocID="{1E5BE49A-72E1-4E2E-8A98-8E3FBBEFEF56}" presName="L1TextContainer" presStyleLbl="revTx" presStyleIdx="5" presStyleCnt="16">
        <dgm:presLayoutVars>
          <dgm:chMax val="1"/>
          <dgm:chPref val="1"/>
          <dgm:bulletEnabled val="1"/>
        </dgm:presLayoutVars>
      </dgm:prSet>
      <dgm:spPr/>
    </dgm:pt>
    <dgm:pt modelId="{C68298C7-F069-4623-AC9A-9CF4B8B9AF61}" type="pres">
      <dgm:prSet presAssocID="{1E5BE49A-72E1-4E2E-8A98-8E3FBBEFEF56}" presName="ConnectLine" presStyleLbl="sibTrans1D1" presStyleIdx="2" presStyleCnt="8"/>
      <dgm:spPr>
        <a:noFill/>
        <a:ln w="12700" cap="flat" cmpd="sng" algn="ctr">
          <a:solidFill>
            <a:schemeClr val="accent4">
              <a:hueOff val="1885696"/>
              <a:satOff val="-8343"/>
              <a:lumOff val="-1401"/>
              <a:alphaOff val="0"/>
            </a:schemeClr>
          </a:solidFill>
          <a:prstDash val="dash"/>
          <a:miter lim="800000"/>
        </a:ln>
        <a:effectLst/>
      </dgm:spPr>
    </dgm:pt>
    <dgm:pt modelId="{69DEA7BD-8118-45D7-AA89-B80B5EE2506D}" type="pres">
      <dgm:prSet presAssocID="{1E5BE49A-72E1-4E2E-8A98-8E3FBBEFEF56}" presName="EmptyPlaceHolder" presStyleCnt="0"/>
      <dgm:spPr/>
    </dgm:pt>
    <dgm:pt modelId="{7EE691E3-AD4B-4C18-9E54-59629DA4D6B1}" type="pres">
      <dgm:prSet presAssocID="{8E098E70-21A0-42B7-9AE7-D1B02CFE084A}" presName="spaceBetweenRectangles" presStyleCnt="0"/>
      <dgm:spPr/>
    </dgm:pt>
    <dgm:pt modelId="{92C014B4-2576-4769-AA8E-1B1FA6EFF266}" type="pres">
      <dgm:prSet presAssocID="{1F803D57-5045-4723-B128-1BDCED2230FD}" presName="composite" presStyleCnt="0"/>
      <dgm:spPr/>
    </dgm:pt>
    <dgm:pt modelId="{36A9F4DC-8E10-4166-825C-880FF907C599}" type="pres">
      <dgm:prSet presAssocID="{1F803D57-5045-4723-B128-1BDCED2230FD}" presName="ConnectorPoint" presStyleLbl="lnNode1" presStyleIdx="3" presStyleCnt="8"/>
      <dgm:spPr>
        <a:solidFill>
          <a:schemeClr val="accent4">
            <a:hueOff val="2828544"/>
            <a:satOff val="-12515"/>
            <a:lumOff val="-2101"/>
            <a:alphaOff val="0"/>
          </a:schemeClr>
        </a:solidFill>
        <a:ln w="6350" cap="flat" cmpd="sng" algn="ctr">
          <a:solidFill>
            <a:schemeClr val="lt1">
              <a:hueOff val="0"/>
              <a:satOff val="0"/>
              <a:lumOff val="0"/>
              <a:alphaOff val="0"/>
            </a:schemeClr>
          </a:solidFill>
          <a:prstDash val="solid"/>
          <a:miter lim="800000"/>
        </a:ln>
        <a:effectLst/>
      </dgm:spPr>
    </dgm:pt>
    <dgm:pt modelId="{137BF6DF-9670-45DA-AE64-1270DC67175C}" type="pres">
      <dgm:prSet presAssocID="{1F803D57-5045-4723-B128-1BDCED2230FD}" presName="DropPinPlaceHolder" presStyleCnt="0"/>
      <dgm:spPr/>
    </dgm:pt>
    <dgm:pt modelId="{6DD28CE1-5754-457D-B5AB-D045E9DBAA6A}" type="pres">
      <dgm:prSet presAssocID="{1F803D57-5045-4723-B128-1BDCED2230FD}" presName="DropPin" presStyleLbl="alignNode1" presStyleIdx="3" presStyleCnt="8"/>
      <dgm:spPr/>
    </dgm:pt>
    <dgm:pt modelId="{10E21846-45A6-413F-A08F-6E6AFD3061AA}" type="pres">
      <dgm:prSet presAssocID="{1F803D57-5045-4723-B128-1BDCED2230FD}" presName="Ellipse" presStyleLbl="fgAcc1" presStyleIdx="4" presStyleCnt="9"/>
      <dgm:spPr>
        <a:solidFill>
          <a:schemeClr val="lt1">
            <a:alpha val="90000"/>
            <a:hueOff val="0"/>
            <a:satOff val="0"/>
            <a:lumOff val="0"/>
            <a:alphaOff val="0"/>
          </a:schemeClr>
        </a:solidFill>
        <a:ln w="19050" cap="flat" cmpd="sng" algn="ctr">
          <a:noFill/>
          <a:prstDash val="solid"/>
          <a:miter lim="800000"/>
        </a:ln>
        <a:effectLst/>
      </dgm:spPr>
    </dgm:pt>
    <dgm:pt modelId="{CABF7CA8-CEF8-45B9-808D-7A9FEEE7A05C}" type="pres">
      <dgm:prSet presAssocID="{1F803D57-5045-4723-B128-1BDCED2230FD}" presName="L2TextContainer" presStyleLbl="revTx" presStyleIdx="6" presStyleCnt="16">
        <dgm:presLayoutVars>
          <dgm:bulletEnabled val="1"/>
        </dgm:presLayoutVars>
      </dgm:prSet>
      <dgm:spPr/>
    </dgm:pt>
    <dgm:pt modelId="{BAFB80DF-3F61-4DCE-990D-DD0594E5B542}" type="pres">
      <dgm:prSet presAssocID="{1F803D57-5045-4723-B128-1BDCED2230FD}" presName="L1TextContainer" presStyleLbl="revTx" presStyleIdx="7" presStyleCnt="16">
        <dgm:presLayoutVars>
          <dgm:chMax val="1"/>
          <dgm:chPref val="1"/>
          <dgm:bulletEnabled val="1"/>
        </dgm:presLayoutVars>
      </dgm:prSet>
      <dgm:spPr/>
    </dgm:pt>
    <dgm:pt modelId="{D8EEDF8A-14DD-4928-91F8-91169EFE66D5}" type="pres">
      <dgm:prSet presAssocID="{1F803D57-5045-4723-B128-1BDCED2230FD}" presName="ConnectLine" presStyleLbl="sibTrans1D1" presStyleIdx="3" presStyleCnt="8"/>
      <dgm:spPr>
        <a:noFill/>
        <a:ln w="12700" cap="flat" cmpd="sng" algn="ctr">
          <a:solidFill>
            <a:schemeClr val="accent4">
              <a:hueOff val="2828544"/>
              <a:satOff val="-12515"/>
              <a:lumOff val="-2101"/>
              <a:alphaOff val="0"/>
            </a:schemeClr>
          </a:solidFill>
          <a:prstDash val="dash"/>
          <a:miter lim="800000"/>
        </a:ln>
        <a:effectLst/>
      </dgm:spPr>
    </dgm:pt>
    <dgm:pt modelId="{F12424E5-35B4-42ED-A241-CFDFE3B5906D}" type="pres">
      <dgm:prSet presAssocID="{1F803D57-5045-4723-B128-1BDCED2230FD}" presName="EmptyPlaceHolder" presStyleCnt="0"/>
      <dgm:spPr/>
    </dgm:pt>
    <dgm:pt modelId="{68EDB781-4AA7-4C66-926E-B340A3535EC0}" type="pres">
      <dgm:prSet presAssocID="{427CC220-D45C-44B5-BFCC-1D01B6C19A9D}" presName="spaceBetweenRectangles" presStyleCnt="0"/>
      <dgm:spPr/>
    </dgm:pt>
    <dgm:pt modelId="{2DBBB40D-8753-49AB-9DCA-0DDCE704D768}" type="pres">
      <dgm:prSet presAssocID="{CFA764AC-5138-4541-BEBB-E604350DF1BF}" presName="composite" presStyleCnt="0"/>
      <dgm:spPr/>
    </dgm:pt>
    <dgm:pt modelId="{079E43CA-8BE9-4914-A750-092427BA5435}" type="pres">
      <dgm:prSet presAssocID="{CFA764AC-5138-4541-BEBB-E604350DF1BF}" presName="ConnectorPoint" presStyleLbl="lnNode1" presStyleIdx="4" presStyleCnt="8"/>
      <dgm:spPr>
        <a:solidFill>
          <a:schemeClr val="accent4">
            <a:hueOff val="3771393"/>
            <a:satOff val="-16687"/>
            <a:lumOff val="-2802"/>
            <a:alphaOff val="0"/>
          </a:schemeClr>
        </a:solidFill>
        <a:ln w="6350" cap="flat" cmpd="sng" algn="ctr">
          <a:solidFill>
            <a:schemeClr val="lt1">
              <a:hueOff val="0"/>
              <a:satOff val="0"/>
              <a:lumOff val="0"/>
              <a:alphaOff val="0"/>
            </a:schemeClr>
          </a:solidFill>
          <a:prstDash val="solid"/>
          <a:miter lim="800000"/>
        </a:ln>
        <a:effectLst/>
      </dgm:spPr>
    </dgm:pt>
    <dgm:pt modelId="{3F5426EE-D0C4-4976-89C3-A029E9737833}" type="pres">
      <dgm:prSet presAssocID="{CFA764AC-5138-4541-BEBB-E604350DF1BF}" presName="DropPinPlaceHolder" presStyleCnt="0"/>
      <dgm:spPr/>
    </dgm:pt>
    <dgm:pt modelId="{137EEF1D-8246-4E6C-8C62-7A2744F0B27C}" type="pres">
      <dgm:prSet presAssocID="{CFA764AC-5138-4541-BEBB-E604350DF1BF}" presName="DropPin" presStyleLbl="alignNode1" presStyleIdx="4" presStyleCnt="8"/>
      <dgm:spPr/>
    </dgm:pt>
    <dgm:pt modelId="{B4972EB3-D90D-411D-901D-24E1627DB26D}" type="pres">
      <dgm:prSet presAssocID="{CFA764AC-5138-4541-BEBB-E604350DF1BF}" presName="Ellipse" presStyleLbl="fgAcc1" presStyleIdx="5" presStyleCnt="9"/>
      <dgm:spPr>
        <a:solidFill>
          <a:schemeClr val="lt1">
            <a:alpha val="90000"/>
            <a:hueOff val="0"/>
            <a:satOff val="0"/>
            <a:lumOff val="0"/>
            <a:alphaOff val="0"/>
          </a:schemeClr>
        </a:solidFill>
        <a:ln w="19050" cap="flat" cmpd="sng" algn="ctr">
          <a:noFill/>
          <a:prstDash val="solid"/>
          <a:miter lim="800000"/>
        </a:ln>
        <a:effectLst/>
      </dgm:spPr>
    </dgm:pt>
    <dgm:pt modelId="{6C31462C-5279-425C-89C6-34B4C3211452}" type="pres">
      <dgm:prSet presAssocID="{CFA764AC-5138-4541-BEBB-E604350DF1BF}" presName="L2TextContainer" presStyleLbl="revTx" presStyleIdx="8" presStyleCnt="16">
        <dgm:presLayoutVars>
          <dgm:bulletEnabled val="1"/>
        </dgm:presLayoutVars>
      </dgm:prSet>
      <dgm:spPr/>
    </dgm:pt>
    <dgm:pt modelId="{25CBDFBB-B001-442A-9530-5CD85128AE50}" type="pres">
      <dgm:prSet presAssocID="{CFA764AC-5138-4541-BEBB-E604350DF1BF}" presName="L1TextContainer" presStyleLbl="revTx" presStyleIdx="9" presStyleCnt="16">
        <dgm:presLayoutVars>
          <dgm:chMax val="1"/>
          <dgm:chPref val="1"/>
          <dgm:bulletEnabled val="1"/>
        </dgm:presLayoutVars>
      </dgm:prSet>
      <dgm:spPr/>
    </dgm:pt>
    <dgm:pt modelId="{53E0FC31-B1C4-486F-9AD8-271B2A46E58D}" type="pres">
      <dgm:prSet presAssocID="{CFA764AC-5138-4541-BEBB-E604350DF1BF}" presName="ConnectLine" presStyleLbl="sibTrans1D1" presStyleIdx="4" presStyleCnt="8"/>
      <dgm:spPr>
        <a:noFill/>
        <a:ln w="12700" cap="flat" cmpd="sng" algn="ctr">
          <a:solidFill>
            <a:schemeClr val="accent4">
              <a:hueOff val="3771393"/>
              <a:satOff val="-16687"/>
              <a:lumOff val="-2802"/>
              <a:alphaOff val="0"/>
            </a:schemeClr>
          </a:solidFill>
          <a:prstDash val="dash"/>
          <a:miter lim="800000"/>
        </a:ln>
        <a:effectLst/>
      </dgm:spPr>
    </dgm:pt>
    <dgm:pt modelId="{1552B26D-6022-4CE7-9962-CF1DA44A9699}" type="pres">
      <dgm:prSet presAssocID="{CFA764AC-5138-4541-BEBB-E604350DF1BF}" presName="EmptyPlaceHolder" presStyleCnt="0"/>
      <dgm:spPr/>
    </dgm:pt>
    <dgm:pt modelId="{F127A3AB-7AE6-4609-B6BA-595FF1AC48E8}" type="pres">
      <dgm:prSet presAssocID="{8C54C6CE-7299-423C-9BDE-930FB830E96C}" presName="spaceBetweenRectangles" presStyleCnt="0"/>
      <dgm:spPr/>
    </dgm:pt>
    <dgm:pt modelId="{400B416B-8A1E-46A8-B401-386305DCAD4D}" type="pres">
      <dgm:prSet presAssocID="{1FE77C1A-5867-4512-9F80-0FEE5ABB4AC8}" presName="composite" presStyleCnt="0"/>
      <dgm:spPr/>
    </dgm:pt>
    <dgm:pt modelId="{57894A1E-4841-4468-B5C2-87AE98A85B1B}" type="pres">
      <dgm:prSet presAssocID="{1FE77C1A-5867-4512-9F80-0FEE5ABB4AC8}" presName="ConnectorPoint" presStyleLbl="lnNode1" presStyleIdx="5" presStyleCnt="8"/>
      <dgm:spPr>
        <a:solidFill>
          <a:schemeClr val="accent4">
            <a:hueOff val="4714241"/>
            <a:satOff val="-20859"/>
            <a:lumOff val="-3502"/>
            <a:alphaOff val="0"/>
          </a:schemeClr>
        </a:solidFill>
        <a:ln w="6350" cap="flat" cmpd="sng" algn="ctr">
          <a:solidFill>
            <a:schemeClr val="lt1">
              <a:hueOff val="0"/>
              <a:satOff val="0"/>
              <a:lumOff val="0"/>
              <a:alphaOff val="0"/>
            </a:schemeClr>
          </a:solidFill>
          <a:prstDash val="solid"/>
          <a:miter lim="800000"/>
        </a:ln>
        <a:effectLst/>
      </dgm:spPr>
    </dgm:pt>
    <dgm:pt modelId="{48073268-0A01-4DF7-8E8D-C8E1BAEE19DD}" type="pres">
      <dgm:prSet presAssocID="{1FE77C1A-5867-4512-9F80-0FEE5ABB4AC8}" presName="DropPinPlaceHolder" presStyleCnt="0"/>
      <dgm:spPr/>
    </dgm:pt>
    <dgm:pt modelId="{C0E937EF-0D43-4B76-B7F0-96B473EB0483}" type="pres">
      <dgm:prSet presAssocID="{1FE77C1A-5867-4512-9F80-0FEE5ABB4AC8}" presName="DropPin" presStyleLbl="alignNode1" presStyleIdx="5" presStyleCnt="8"/>
      <dgm:spPr/>
    </dgm:pt>
    <dgm:pt modelId="{2A23EB88-E2BC-43B4-80B6-A488435BCD69}" type="pres">
      <dgm:prSet presAssocID="{1FE77C1A-5867-4512-9F80-0FEE5ABB4AC8}" presName="Ellipse" presStyleLbl="fgAcc1" presStyleIdx="6" presStyleCnt="9"/>
      <dgm:spPr>
        <a:solidFill>
          <a:schemeClr val="lt1">
            <a:alpha val="90000"/>
            <a:hueOff val="0"/>
            <a:satOff val="0"/>
            <a:lumOff val="0"/>
            <a:alphaOff val="0"/>
          </a:schemeClr>
        </a:solidFill>
        <a:ln w="19050" cap="flat" cmpd="sng" algn="ctr">
          <a:noFill/>
          <a:prstDash val="solid"/>
          <a:miter lim="800000"/>
        </a:ln>
        <a:effectLst/>
      </dgm:spPr>
    </dgm:pt>
    <dgm:pt modelId="{D4AA1E38-8B23-44B8-900A-B29DDD5F12FA}" type="pres">
      <dgm:prSet presAssocID="{1FE77C1A-5867-4512-9F80-0FEE5ABB4AC8}" presName="L2TextContainer" presStyleLbl="revTx" presStyleIdx="10" presStyleCnt="16">
        <dgm:presLayoutVars>
          <dgm:bulletEnabled val="1"/>
        </dgm:presLayoutVars>
      </dgm:prSet>
      <dgm:spPr/>
    </dgm:pt>
    <dgm:pt modelId="{DE1ADDBD-3F36-4924-9B8D-88F06B413E02}" type="pres">
      <dgm:prSet presAssocID="{1FE77C1A-5867-4512-9F80-0FEE5ABB4AC8}" presName="L1TextContainer" presStyleLbl="revTx" presStyleIdx="11" presStyleCnt="16">
        <dgm:presLayoutVars>
          <dgm:chMax val="1"/>
          <dgm:chPref val="1"/>
          <dgm:bulletEnabled val="1"/>
        </dgm:presLayoutVars>
      </dgm:prSet>
      <dgm:spPr/>
    </dgm:pt>
    <dgm:pt modelId="{BA92178B-E2D2-406C-AC15-9051C4A9F138}" type="pres">
      <dgm:prSet presAssocID="{1FE77C1A-5867-4512-9F80-0FEE5ABB4AC8}" presName="ConnectLine" presStyleLbl="sibTrans1D1" presStyleIdx="5" presStyleCnt="8"/>
      <dgm:spPr>
        <a:noFill/>
        <a:ln w="12700" cap="flat" cmpd="sng" algn="ctr">
          <a:solidFill>
            <a:schemeClr val="accent4">
              <a:hueOff val="4714241"/>
              <a:satOff val="-20859"/>
              <a:lumOff val="-3502"/>
              <a:alphaOff val="0"/>
            </a:schemeClr>
          </a:solidFill>
          <a:prstDash val="dash"/>
          <a:miter lim="800000"/>
        </a:ln>
        <a:effectLst/>
      </dgm:spPr>
    </dgm:pt>
    <dgm:pt modelId="{A0482DC3-4010-4F2E-B4EA-D6E5EB7AA5B9}" type="pres">
      <dgm:prSet presAssocID="{1FE77C1A-5867-4512-9F80-0FEE5ABB4AC8}" presName="EmptyPlaceHolder" presStyleCnt="0"/>
      <dgm:spPr/>
    </dgm:pt>
    <dgm:pt modelId="{51ED8EBA-D6C3-47A7-88FE-E133CE4DCAB9}" type="pres">
      <dgm:prSet presAssocID="{495154CB-D403-4189-B2D0-A61BCD11A4F2}" presName="spaceBetweenRectangles" presStyleCnt="0"/>
      <dgm:spPr/>
    </dgm:pt>
    <dgm:pt modelId="{86F844A4-72BD-4CEC-8F0B-9CE25DA82E14}" type="pres">
      <dgm:prSet presAssocID="{7D977055-FC8A-401C-97A5-DE300A657DE9}" presName="composite" presStyleCnt="0"/>
      <dgm:spPr/>
    </dgm:pt>
    <dgm:pt modelId="{5C782764-3424-41A9-A2DD-9E6B470AE82D}" type="pres">
      <dgm:prSet presAssocID="{7D977055-FC8A-401C-97A5-DE300A657DE9}" presName="ConnectorPoint" presStyleLbl="lnNode1" presStyleIdx="6" presStyleCnt="8"/>
      <dgm:spPr>
        <a:solidFill>
          <a:schemeClr val="accent4">
            <a:hueOff val="5657089"/>
            <a:satOff val="-25030"/>
            <a:lumOff val="-4203"/>
            <a:alphaOff val="0"/>
          </a:schemeClr>
        </a:solidFill>
        <a:ln w="6350" cap="flat" cmpd="sng" algn="ctr">
          <a:solidFill>
            <a:schemeClr val="lt1">
              <a:hueOff val="0"/>
              <a:satOff val="0"/>
              <a:lumOff val="0"/>
              <a:alphaOff val="0"/>
            </a:schemeClr>
          </a:solidFill>
          <a:prstDash val="solid"/>
          <a:miter lim="800000"/>
        </a:ln>
        <a:effectLst/>
      </dgm:spPr>
    </dgm:pt>
    <dgm:pt modelId="{819EA873-7741-45DA-9C09-4DFD2E2DC0A6}" type="pres">
      <dgm:prSet presAssocID="{7D977055-FC8A-401C-97A5-DE300A657DE9}" presName="DropPinPlaceHolder" presStyleCnt="0"/>
      <dgm:spPr/>
    </dgm:pt>
    <dgm:pt modelId="{6534C344-CF4E-4C3A-9E84-6E2F3CE98F57}" type="pres">
      <dgm:prSet presAssocID="{7D977055-FC8A-401C-97A5-DE300A657DE9}" presName="DropPin" presStyleLbl="alignNode1" presStyleIdx="6" presStyleCnt="8"/>
      <dgm:spPr/>
    </dgm:pt>
    <dgm:pt modelId="{EF10A242-2969-4F0A-8651-F50DE43AF7A1}" type="pres">
      <dgm:prSet presAssocID="{7D977055-FC8A-401C-97A5-DE300A657DE9}" presName="Ellipse" presStyleLbl="fgAcc1" presStyleIdx="7" presStyleCnt="9"/>
      <dgm:spPr>
        <a:solidFill>
          <a:schemeClr val="lt1">
            <a:alpha val="90000"/>
            <a:hueOff val="0"/>
            <a:satOff val="0"/>
            <a:lumOff val="0"/>
            <a:alphaOff val="0"/>
          </a:schemeClr>
        </a:solidFill>
        <a:ln w="19050" cap="flat" cmpd="sng" algn="ctr">
          <a:noFill/>
          <a:prstDash val="solid"/>
          <a:miter lim="800000"/>
        </a:ln>
        <a:effectLst/>
      </dgm:spPr>
    </dgm:pt>
    <dgm:pt modelId="{DA9D2D4E-41D9-4308-9BA8-F8064EFAAC92}" type="pres">
      <dgm:prSet presAssocID="{7D977055-FC8A-401C-97A5-DE300A657DE9}" presName="L2TextContainer" presStyleLbl="revTx" presStyleIdx="12" presStyleCnt="16">
        <dgm:presLayoutVars>
          <dgm:bulletEnabled val="1"/>
        </dgm:presLayoutVars>
      </dgm:prSet>
      <dgm:spPr/>
    </dgm:pt>
    <dgm:pt modelId="{A84DD598-F688-4F52-BC5D-70AD741C083B}" type="pres">
      <dgm:prSet presAssocID="{7D977055-FC8A-401C-97A5-DE300A657DE9}" presName="L1TextContainer" presStyleLbl="revTx" presStyleIdx="13" presStyleCnt="16">
        <dgm:presLayoutVars>
          <dgm:chMax val="1"/>
          <dgm:chPref val="1"/>
          <dgm:bulletEnabled val="1"/>
        </dgm:presLayoutVars>
      </dgm:prSet>
      <dgm:spPr/>
    </dgm:pt>
    <dgm:pt modelId="{3698C1FC-F696-41AC-AF6A-348412F4EF78}" type="pres">
      <dgm:prSet presAssocID="{7D977055-FC8A-401C-97A5-DE300A657DE9}" presName="ConnectLine" presStyleLbl="sibTrans1D1" presStyleIdx="6" presStyleCnt="8"/>
      <dgm:spPr>
        <a:noFill/>
        <a:ln w="12700" cap="flat" cmpd="sng" algn="ctr">
          <a:solidFill>
            <a:schemeClr val="accent4">
              <a:hueOff val="5657089"/>
              <a:satOff val="-25030"/>
              <a:lumOff val="-4203"/>
              <a:alphaOff val="0"/>
            </a:schemeClr>
          </a:solidFill>
          <a:prstDash val="dash"/>
          <a:miter lim="800000"/>
        </a:ln>
        <a:effectLst/>
      </dgm:spPr>
    </dgm:pt>
    <dgm:pt modelId="{CDD37E48-D9EC-4F69-A2B2-C280FF52358B}" type="pres">
      <dgm:prSet presAssocID="{7D977055-FC8A-401C-97A5-DE300A657DE9}" presName="EmptyPlaceHolder" presStyleCnt="0"/>
      <dgm:spPr/>
    </dgm:pt>
    <dgm:pt modelId="{27CA736E-6EC2-4E37-9779-D33F5DB3C1A8}" type="pres">
      <dgm:prSet presAssocID="{E906B1FA-03A8-4652-81BC-C03908D02DA1}" presName="spaceBetweenRectangles" presStyleCnt="0"/>
      <dgm:spPr/>
    </dgm:pt>
    <dgm:pt modelId="{AAD6A8A4-D254-4301-9CAE-D3349092C03A}" type="pres">
      <dgm:prSet presAssocID="{152D6426-ECD9-4816-8FA9-3DB0B132E290}" presName="composite" presStyleCnt="0"/>
      <dgm:spPr/>
    </dgm:pt>
    <dgm:pt modelId="{CE0568B1-6131-404C-BA96-B5A0A275B060}" type="pres">
      <dgm:prSet presAssocID="{152D6426-ECD9-4816-8FA9-3DB0B132E290}" presName="ConnectorPoint" presStyleLbl="lnNode1" presStyleIdx="7" presStyleCnt="8"/>
      <dgm:spPr>
        <a:solidFill>
          <a:schemeClr val="accent4">
            <a:hueOff val="6599937"/>
            <a:satOff val="-29202"/>
            <a:lumOff val="-4903"/>
            <a:alphaOff val="0"/>
          </a:schemeClr>
        </a:solidFill>
        <a:ln w="6350" cap="flat" cmpd="sng" algn="ctr">
          <a:solidFill>
            <a:schemeClr val="lt1">
              <a:hueOff val="0"/>
              <a:satOff val="0"/>
              <a:lumOff val="0"/>
              <a:alphaOff val="0"/>
            </a:schemeClr>
          </a:solidFill>
          <a:prstDash val="solid"/>
          <a:miter lim="800000"/>
        </a:ln>
        <a:effectLst/>
      </dgm:spPr>
    </dgm:pt>
    <dgm:pt modelId="{BD4B8723-2CDA-448C-8006-65B7720AA507}" type="pres">
      <dgm:prSet presAssocID="{152D6426-ECD9-4816-8FA9-3DB0B132E290}" presName="DropPinPlaceHolder" presStyleCnt="0"/>
      <dgm:spPr/>
    </dgm:pt>
    <dgm:pt modelId="{F6957C24-C454-4C0A-9C14-6F39183B5EE5}" type="pres">
      <dgm:prSet presAssocID="{152D6426-ECD9-4816-8FA9-3DB0B132E290}" presName="DropPin" presStyleLbl="alignNode1" presStyleIdx="7" presStyleCnt="8"/>
      <dgm:spPr/>
    </dgm:pt>
    <dgm:pt modelId="{820FF19E-12A1-45A3-A708-D28C6CC6FD19}" type="pres">
      <dgm:prSet presAssocID="{152D6426-ECD9-4816-8FA9-3DB0B132E290}" presName="Ellipse" presStyleLbl="fgAcc1" presStyleIdx="8" presStyleCnt="9"/>
      <dgm:spPr>
        <a:solidFill>
          <a:schemeClr val="lt1">
            <a:alpha val="90000"/>
            <a:hueOff val="0"/>
            <a:satOff val="0"/>
            <a:lumOff val="0"/>
            <a:alphaOff val="0"/>
          </a:schemeClr>
        </a:solidFill>
        <a:ln w="19050" cap="flat" cmpd="sng" algn="ctr">
          <a:noFill/>
          <a:prstDash val="solid"/>
          <a:miter lim="800000"/>
        </a:ln>
        <a:effectLst/>
      </dgm:spPr>
    </dgm:pt>
    <dgm:pt modelId="{CB962068-2F51-4A85-82E1-22E248D1B607}" type="pres">
      <dgm:prSet presAssocID="{152D6426-ECD9-4816-8FA9-3DB0B132E290}" presName="L2TextContainer" presStyleLbl="revTx" presStyleIdx="14" presStyleCnt="16">
        <dgm:presLayoutVars>
          <dgm:bulletEnabled val="1"/>
        </dgm:presLayoutVars>
      </dgm:prSet>
      <dgm:spPr/>
    </dgm:pt>
    <dgm:pt modelId="{5D56A590-57B3-41F4-A80F-B10856807EBA}" type="pres">
      <dgm:prSet presAssocID="{152D6426-ECD9-4816-8FA9-3DB0B132E290}" presName="L1TextContainer" presStyleLbl="revTx" presStyleIdx="15" presStyleCnt="16">
        <dgm:presLayoutVars>
          <dgm:chMax val="1"/>
          <dgm:chPref val="1"/>
          <dgm:bulletEnabled val="1"/>
        </dgm:presLayoutVars>
      </dgm:prSet>
      <dgm:spPr/>
    </dgm:pt>
    <dgm:pt modelId="{0CF75D4D-CF89-411B-A43D-E07608FB09CA}" type="pres">
      <dgm:prSet presAssocID="{152D6426-ECD9-4816-8FA9-3DB0B132E290}" presName="ConnectLine" presStyleLbl="sibTrans1D1" presStyleIdx="7" presStyleCnt="8"/>
      <dgm:spPr>
        <a:noFill/>
        <a:ln w="12700" cap="flat" cmpd="sng" algn="ctr">
          <a:solidFill>
            <a:schemeClr val="accent4">
              <a:hueOff val="6599937"/>
              <a:satOff val="-29202"/>
              <a:lumOff val="-4903"/>
              <a:alphaOff val="0"/>
            </a:schemeClr>
          </a:solidFill>
          <a:prstDash val="dash"/>
          <a:miter lim="800000"/>
        </a:ln>
        <a:effectLst/>
      </dgm:spPr>
    </dgm:pt>
    <dgm:pt modelId="{CC5EE58F-3265-4970-8B36-E18388E99070}" type="pres">
      <dgm:prSet presAssocID="{152D6426-ECD9-4816-8FA9-3DB0B132E290}" presName="EmptyPlaceHolder" presStyleCnt="0"/>
      <dgm:spPr/>
    </dgm:pt>
  </dgm:ptLst>
  <dgm:cxnLst>
    <dgm:cxn modelId="{46C86207-8DD4-452A-99A5-83ACD03022E2}" srcId="{8FD785CF-BDDD-4CDC-9D31-C8613AC5A1FA}" destId="{B042C71D-5FD2-4DFF-89CD-359410C539A3}" srcOrd="1" destOrd="0" parTransId="{7919CBDF-9BD5-4732-AE84-C32B3F2900F5}" sibTransId="{F87AE30C-4295-441F-9996-3F707EDA7986}"/>
    <dgm:cxn modelId="{A98B9019-3A20-4A85-9755-704075393D07}" type="presOf" srcId="{02BD188E-B174-4DBB-BF51-CE31C7B4E2FD}" destId="{90AB5DE2-3388-4642-A8CA-319BB6356352}" srcOrd="0" destOrd="1" presId="urn:microsoft.com/office/officeart/2017/3/layout/DropPinTimeline"/>
    <dgm:cxn modelId="{DB0A1F2E-67C3-441E-BDDC-39E95B5316BF}" type="presOf" srcId="{1F803D57-5045-4723-B128-1BDCED2230FD}" destId="{BAFB80DF-3F61-4DCE-990D-DD0594E5B542}" srcOrd="0" destOrd="0" presId="urn:microsoft.com/office/officeart/2017/3/layout/DropPinTimeline"/>
    <dgm:cxn modelId="{0706F833-3B07-4AD8-B731-C147877E2D40}" type="presOf" srcId="{D2AB47D4-AB83-493C-9D28-90315C64D207}" destId="{D45A0D49-4530-484A-8441-62408AEAB6F1}" srcOrd="0" destOrd="1" presId="urn:microsoft.com/office/officeart/2017/3/layout/DropPinTimeline"/>
    <dgm:cxn modelId="{966BF33A-A279-47BF-971C-8BB9BC8D7E25}" type="presOf" srcId="{1E5BE49A-72E1-4E2E-8A98-8E3FBBEFEF56}" destId="{2331480B-B750-488B-B6B3-0D40D2DB6D25}" srcOrd="0" destOrd="0" presId="urn:microsoft.com/office/officeart/2017/3/layout/DropPinTimeline"/>
    <dgm:cxn modelId="{F7534A3E-4757-470F-8F3A-55532BC9E4B6}" srcId="{1F803D57-5045-4723-B128-1BDCED2230FD}" destId="{751C840D-04F9-4AC4-87F3-CA5B9DF1E338}" srcOrd="0" destOrd="0" parTransId="{3F141984-3D3E-4D5B-A6E3-4FE7F32FF613}" sibTransId="{81B463F2-0559-44F8-9BDD-20544B922819}"/>
    <dgm:cxn modelId="{841E0047-37EA-4BF7-B616-0C93372073D1}" type="presOf" srcId="{3D11D1D8-2F79-4CA2-9B8D-E289B5B8A13E}" destId="{D45A0D49-4530-484A-8441-62408AEAB6F1}" srcOrd="0" destOrd="0" presId="urn:microsoft.com/office/officeart/2017/3/layout/DropPinTimeline"/>
    <dgm:cxn modelId="{DAE4BC4E-FD8B-4E4F-949C-635CBAF81A10}" srcId="{1E5BE49A-72E1-4E2E-8A98-8E3FBBEFEF56}" destId="{3D11D1D8-2F79-4CA2-9B8D-E289B5B8A13E}" srcOrd="0" destOrd="0" parTransId="{AFD2FA0B-1BD5-4938-BA42-9E1D26C225E0}" sibTransId="{D938FDD4-F5AC-4F99-A6FC-F6FC791948E7}"/>
    <dgm:cxn modelId="{2FB13B72-88F0-404A-9360-D45415958024}" type="presOf" srcId="{CFA764AC-5138-4541-BEBB-E604350DF1BF}" destId="{25CBDFBB-B001-442A-9530-5CD85128AE50}" srcOrd="0" destOrd="0" presId="urn:microsoft.com/office/officeart/2017/3/layout/DropPinTimeline"/>
    <dgm:cxn modelId="{4B08FC72-10A3-40E9-BCD7-02F12332D730}" type="presOf" srcId="{C906028D-5C41-4C65-8A73-9A171084FCC2}" destId="{6C31462C-5279-425C-89C6-34B4C3211452}" srcOrd="0" destOrd="0" presId="urn:microsoft.com/office/officeart/2017/3/layout/DropPinTimeline"/>
    <dgm:cxn modelId="{9DEC6453-3279-4F42-B80A-B7045AA7415E}" srcId="{CFA764AC-5138-4541-BEBB-E604350DF1BF}" destId="{C906028D-5C41-4C65-8A73-9A171084FCC2}" srcOrd="0" destOrd="0" parTransId="{9AA72FD4-8542-47DC-8CD7-AFA97C36B8D7}" sibTransId="{864D6787-B0BB-44F4-AAE0-2E12B22907CB}"/>
    <dgm:cxn modelId="{910B0B74-0137-4655-82CD-C230565655F5}" type="presOf" srcId="{751C840D-04F9-4AC4-87F3-CA5B9DF1E338}" destId="{CABF7CA8-CEF8-45B9-808D-7A9FEEE7A05C}" srcOrd="0" destOrd="0" presId="urn:microsoft.com/office/officeart/2017/3/layout/DropPinTimeline"/>
    <dgm:cxn modelId="{22E27F75-A7AD-4150-B695-630372A92C5E}" type="presOf" srcId="{4D849BFB-33F7-4430-A8F0-46847CEF375C}" destId="{9F25B0C3-A89E-4854-884E-FC438BC1772A}" srcOrd="0" destOrd="2" presId="urn:microsoft.com/office/officeart/2017/3/layout/DropPinTimeline"/>
    <dgm:cxn modelId="{0B51C155-871D-474B-9CAA-3FE109ABCA51}" srcId="{3D11D1D8-2F79-4CA2-9B8D-E289B5B8A13E}" destId="{D2AB47D4-AB83-493C-9D28-90315C64D207}" srcOrd="0" destOrd="0" parTransId="{82127B99-BE1D-4BF8-8E6C-8BCC04B096E2}" sibTransId="{11E1B929-51F8-45F8-B7F4-F5ACC5394B4B}"/>
    <dgm:cxn modelId="{CD9C5158-9515-463F-925B-4A287A18AA9F}" type="presOf" srcId="{E6D27DD9-5C3E-48B6-BDC7-230D6F6605B8}" destId="{D4AA1E38-8B23-44B8-900A-B29DDD5F12FA}" srcOrd="0" destOrd="0" presId="urn:microsoft.com/office/officeart/2017/3/layout/DropPinTimeline"/>
    <dgm:cxn modelId="{FB4F8878-B9E3-41DB-A1D2-AC33C07DC4BC}" srcId="{0396FDE4-0AC4-4B85-9ECC-1FE8B2665ED5}" destId="{CFA764AC-5138-4541-BEBB-E604350DF1BF}" srcOrd="4" destOrd="0" parTransId="{B9368ED3-E691-42E7-8585-446AA2FBDA77}" sibTransId="{8C54C6CE-7299-423C-9BDE-930FB830E96C}"/>
    <dgm:cxn modelId="{6909917D-2CCB-4E9B-B42C-C2E987D608B3}" type="presOf" srcId="{FEED5EBD-18A5-47C2-92B9-A556D10330AB}" destId="{DA9D2D4E-41D9-4308-9BA8-F8064EFAAC92}" srcOrd="0" destOrd="0" presId="urn:microsoft.com/office/officeart/2017/3/layout/DropPinTimeline"/>
    <dgm:cxn modelId="{7D3C607F-03C3-454B-B5B0-ED27CBB8A0FB}" srcId="{0396FDE4-0AC4-4B85-9ECC-1FE8B2665ED5}" destId="{1F803D57-5045-4723-B128-1BDCED2230FD}" srcOrd="3" destOrd="0" parTransId="{EFA96E41-F923-4334-8295-6032B2F18114}" sibTransId="{427CC220-D45C-44B5-BFCC-1D01B6C19A9D}"/>
    <dgm:cxn modelId="{0C7FD581-C11C-44D9-93D9-FB89D9187491}" srcId="{0396FDE4-0AC4-4B85-9ECC-1FE8B2665ED5}" destId="{ACEF754C-9454-4C2E-9EF4-491BC8F96FEF}" srcOrd="1" destOrd="0" parTransId="{291C9BF6-375E-45CB-A944-B33CC4BF7FBB}" sibTransId="{9304F7F3-2634-442D-807E-84904313C81A}"/>
    <dgm:cxn modelId="{6919A082-3CB2-4B5D-9C0C-5FAC22BF5AC1}" srcId="{1D9314F6-D3D8-4206-859B-EEE831368C15}" destId="{4D849BFB-33F7-4430-A8F0-46847CEF375C}" srcOrd="1" destOrd="0" parTransId="{F5564586-4B8D-4E59-90A2-254F979E657E}" sibTransId="{7338E8BE-5CBD-4387-AD90-03B2678040B6}"/>
    <dgm:cxn modelId="{510D2186-0C9A-42ED-BA6D-C4DA415F007F}" type="presOf" srcId="{D3BEC2F7-1D15-4AB2-A94B-6A5DAA397B3C}" destId="{9F25B0C3-A89E-4854-884E-FC438BC1772A}" srcOrd="0" destOrd="3" presId="urn:microsoft.com/office/officeart/2017/3/layout/DropPinTimeline"/>
    <dgm:cxn modelId="{3E892987-199A-45A9-8405-263B67D74FCA}" srcId="{0396FDE4-0AC4-4B85-9ECC-1FE8B2665ED5}" destId="{1EE7FB4D-8982-4071-87C1-2704B456A699}" srcOrd="0" destOrd="0" parTransId="{E6956C88-8A6E-4375-9855-6775AB0A559F}" sibTransId="{C45465CC-8E20-42BC-BF16-1E990B07601C}"/>
    <dgm:cxn modelId="{6080E789-AE0A-408F-8551-81DA3B481314}" srcId="{CFA764AC-5138-4541-BEBB-E604350DF1BF}" destId="{E5A7F9F7-A9FE-4478-BBCB-8D849FC5257E}" srcOrd="1" destOrd="0" parTransId="{7B8026F2-7368-4BF0-8548-42AD205858FE}" sibTransId="{9E785F77-58A9-441C-B97A-B96503F7B349}"/>
    <dgm:cxn modelId="{29B2C28A-AA0E-4ABC-9A37-4A957F611C1F}" srcId="{1D9314F6-D3D8-4206-859B-EEE831368C15}" destId="{D80CC653-94BA-4F77-94EC-D6E6F3708220}" srcOrd="0" destOrd="0" parTransId="{F45E2F76-7797-4A17-BFC9-615A54820370}" sibTransId="{89473CE7-CFDB-4287-839B-7C6B1F266173}"/>
    <dgm:cxn modelId="{7C2A3E8C-70A8-4DFB-B3CA-21291F13755D}" type="presOf" srcId="{8FD785CF-BDDD-4CDC-9D31-C8613AC5A1FA}" destId="{90AB5DE2-3388-4642-A8CA-319BB6356352}" srcOrd="0" destOrd="0" presId="urn:microsoft.com/office/officeart/2017/3/layout/DropPinTimeline"/>
    <dgm:cxn modelId="{339A7091-3F45-4752-B2BA-B245CE660DB0}" srcId="{ACEF754C-9454-4C2E-9EF4-491BC8F96FEF}" destId="{8FD785CF-BDDD-4CDC-9D31-C8613AC5A1FA}" srcOrd="0" destOrd="0" parTransId="{D340CF93-734E-4B05-9B07-5622B047A7AE}" sibTransId="{B9599999-A58D-4751-B595-6F81D5133876}"/>
    <dgm:cxn modelId="{D505E793-CD75-4C4E-9ABE-C682C2F58BC5}" srcId="{0396FDE4-0AC4-4B85-9ECC-1FE8B2665ED5}" destId="{152D6426-ECD9-4816-8FA9-3DB0B132E290}" srcOrd="7" destOrd="0" parTransId="{C06928DA-5BEA-4732-8409-4BDDAD39FEA3}" sibTransId="{56629B88-E45A-4FBC-8E40-8DA5CA84D65F}"/>
    <dgm:cxn modelId="{9DA8A99E-7E10-428F-89E3-D0B745C03C2E}" srcId="{3D11D1D8-2F79-4CA2-9B8D-E289B5B8A13E}" destId="{5CEF34D6-FC9B-4AA9-946E-4BFE8D6DCBDA}" srcOrd="1" destOrd="0" parTransId="{035544F8-37D7-4D4C-BA90-6B2AD8450F19}" sibTransId="{532A0C57-029C-4241-AEE7-D64634E68889}"/>
    <dgm:cxn modelId="{074DFCA7-60DB-430F-AF75-7E07D63575DD}" type="presOf" srcId="{0396FDE4-0AC4-4B85-9ECC-1FE8B2665ED5}" destId="{92C32CEB-8224-429B-80CB-F536CE019265}" srcOrd="0" destOrd="0" presId="urn:microsoft.com/office/officeart/2017/3/layout/DropPinTimeline"/>
    <dgm:cxn modelId="{32AF78AF-727E-4B01-80E9-470C9C776146}" srcId="{1D9314F6-D3D8-4206-859B-EEE831368C15}" destId="{D3BEC2F7-1D15-4AB2-A94B-6A5DAA397B3C}" srcOrd="2" destOrd="0" parTransId="{A6256517-9E17-4CF0-92EE-4CD3208F21AF}" sibTransId="{D1E14A7C-75CF-4281-899F-447675F2DCE1}"/>
    <dgm:cxn modelId="{E3D514B0-96E9-4FBA-A44C-B1B2F6286027}" srcId="{8FD785CF-BDDD-4CDC-9D31-C8613AC5A1FA}" destId="{02BD188E-B174-4DBB-BF51-CE31C7B4E2FD}" srcOrd="0" destOrd="0" parTransId="{9A546398-4C83-4B22-9569-A6B56BD1542F}" sibTransId="{FB297A24-41CB-4E06-AA9B-811692ED26D0}"/>
    <dgm:cxn modelId="{9B4865B2-7406-4AEF-94CA-E85C9876D2BD}" type="presOf" srcId="{ACEF754C-9454-4C2E-9EF4-491BC8F96FEF}" destId="{D9479292-33D8-498E-B2AD-CA838A720AB8}" srcOrd="0" destOrd="0" presId="urn:microsoft.com/office/officeart/2017/3/layout/DropPinTimeline"/>
    <dgm:cxn modelId="{86E61AB4-3C12-4B59-ADDD-061889E93BB9}" type="presOf" srcId="{1EE7FB4D-8982-4071-87C1-2704B456A699}" destId="{9D7AF175-5620-4518-9BB6-5354F1E7EA74}" srcOrd="0" destOrd="0" presId="urn:microsoft.com/office/officeart/2017/3/layout/DropPinTimeline"/>
    <dgm:cxn modelId="{86524FB8-F426-4C8C-B384-43D936E583B5}" srcId="{152D6426-ECD9-4816-8FA9-3DB0B132E290}" destId="{E54CD765-CE84-4A8D-9C41-89C7C2728B9B}" srcOrd="0" destOrd="0" parTransId="{AD0F5F89-3B36-4DA1-A8BC-555E1992EF84}" sibTransId="{908BE640-F084-4D4C-A311-4500FCA76E6B}"/>
    <dgm:cxn modelId="{749525B9-A5C5-43E3-AD38-59C63CB60526}" type="presOf" srcId="{E5A7F9F7-A9FE-4478-BBCB-8D849FC5257E}" destId="{6C31462C-5279-425C-89C6-34B4C3211452}" srcOrd="0" destOrd="1" presId="urn:microsoft.com/office/officeart/2017/3/layout/DropPinTimeline"/>
    <dgm:cxn modelId="{999535C2-CA8A-4C3F-B2DC-427DED4971B8}" srcId="{3D11D1D8-2F79-4CA2-9B8D-E289B5B8A13E}" destId="{58F12F20-6B25-4867-BC42-D70285BBAAC1}" srcOrd="2" destOrd="0" parTransId="{44D5B7BF-DBFB-4EA9-B02C-7EFF87092E3E}" sibTransId="{69726CE7-3C53-449B-AD47-AEA7D86A3D4E}"/>
    <dgm:cxn modelId="{D2A148C2-31ED-4839-900B-D5ACD3BD36B4}" type="presOf" srcId="{1D9314F6-D3D8-4206-859B-EEE831368C15}" destId="{9F25B0C3-A89E-4854-884E-FC438BC1772A}" srcOrd="0" destOrd="0" presId="urn:microsoft.com/office/officeart/2017/3/layout/DropPinTimeline"/>
    <dgm:cxn modelId="{5BFB93C3-EBE7-47DC-970D-999AB79F114A}" srcId="{0396FDE4-0AC4-4B85-9ECC-1FE8B2665ED5}" destId="{1FE77C1A-5867-4512-9F80-0FEE5ABB4AC8}" srcOrd="5" destOrd="0" parTransId="{B871B4F8-1F03-47D6-B096-10143E2484CB}" sibTransId="{495154CB-D403-4189-B2D0-A61BCD11A4F2}"/>
    <dgm:cxn modelId="{4E2555C8-A523-4546-BBB5-FB5EF5217AC5}" type="presOf" srcId="{D80CC653-94BA-4F77-94EC-D6E6F3708220}" destId="{9F25B0C3-A89E-4854-884E-FC438BC1772A}" srcOrd="0" destOrd="1" presId="urn:microsoft.com/office/officeart/2017/3/layout/DropPinTimeline"/>
    <dgm:cxn modelId="{5678C1C8-F08A-42D7-9D28-3200FA1968F0}" type="presOf" srcId="{152D6426-ECD9-4816-8FA9-3DB0B132E290}" destId="{5D56A590-57B3-41F4-A80F-B10856807EBA}" srcOrd="0" destOrd="0" presId="urn:microsoft.com/office/officeart/2017/3/layout/DropPinTimeline"/>
    <dgm:cxn modelId="{902865D0-0876-4AB4-A5BA-FC624DB1D928}" srcId="{0396FDE4-0AC4-4B85-9ECC-1FE8B2665ED5}" destId="{1E5BE49A-72E1-4E2E-8A98-8E3FBBEFEF56}" srcOrd="2" destOrd="0" parTransId="{ED313CB2-C92D-4641-BD2C-A0FA6BA7AD2F}" sibTransId="{8E098E70-21A0-42B7-9AE7-D1B02CFE084A}"/>
    <dgm:cxn modelId="{C22771D0-C888-47EF-B06F-B99BD6DE79D4}" srcId="{0396FDE4-0AC4-4B85-9ECC-1FE8B2665ED5}" destId="{7D977055-FC8A-401C-97A5-DE300A657DE9}" srcOrd="6" destOrd="0" parTransId="{95CCE919-85C4-441E-ACA7-C352E405FF47}" sibTransId="{E906B1FA-03A8-4652-81BC-C03908D02DA1}"/>
    <dgm:cxn modelId="{6E1CB2D1-4A87-4D92-8470-830452A78DB9}" type="presOf" srcId="{B042C71D-5FD2-4DFF-89CD-359410C539A3}" destId="{90AB5DE2-3388-4642-A8CA-319BB6356352}" srcOrd="0" destOrd="2" presId="urn:microsoft.com/office/officeart/2017/3/layout/DropPinTimeline"/>
    <dgm:cxn modelId="{4CB0F4DE-C7E1-4EC7-AC0D-F27043545265}" type="presOf" srcId="{7D977055-FC8A-401C-97A5-DE300A657DE9}" destId="{A84DD598-F688-4F52-BC5D-70AD741C083B}" srcOrd="0" destOrd="0" presId="urn:microsoft.com/office/officeart/2017/3/layout/DropPinTimeline"/>
    <dgm:cxn modelId="{C5CC96ED-DFD1-407A-B049-29E4C3A38180}" srcId="{7D977055-FC8A-401C-97A5-DE300A657DE9}" destId="{FEED5EBD-18A5-47C2-92B9-A556D10330AB}" srcOrd="0" destOrd="0" parTransId="{CB41326B-A4D1-4778-8662-9A86DA56169E}" sibTransId="{BADD0136-A8CC-4CFC-8536-FBAAED6A5A91}"/>
    <dgm:cxn modelId="{FFAD31F0-5EBB-4B1D-BEB5-376571396AAC}" srcId="{1EE7FB4D-8982-4071-87C1-2704B456A699}" destId="{1D9314F6-D3D8-4206-859B-EEE831368C15}" srcOrd="0" destOrd="0" parTransId="{3138A542-DD21-49AD-9DD8-65713801ABB8}" sibTransId="{1B26872A-A645-4ED3-AE91-BA50548DF1EC}"/>
    <dgm:cxn modelId="{1BC900F1-067E-437F-A9B1-0A65905348F8}" type="presOf" srcId="{E54CD765-CE84-4A8D-9C41-89C7C2728B9B}" destId="{CB962068-2F51-4A85-82E1-22E248D1B607}" srcOrd="0" destOrd="0" presId="urn:microsoft.com/office/officeart/2017/3/layout/DropPinTimeline"/>
    <dgm:cxn modelId="{D80EABF1-8964-4B33-A695-20F26954E2C4}" type="presOf" srcId="{1FE77C1A-5867-4512-9F80-0FEE5ABB4AC8}" destId="{DE1ADDBD-3F36-4924-9B8D-88F06B413E02}" srcOrd="0" destOrd="0" presId="urn:microsoft.com/office/officeart/2017/3/layout/DropPinTimeline"/>
    <dgm:cxn modelId="{2D62A0F3-0A12-48FF-B4D0-A8D5AFA263D5}" type="presOf" srcId="{5CEF34D6-FC9B-4AA9-946E-4BFE8D6DCBDA}" destId="{D45A0D49-4530-484A-8441-62408AEAB6F1}" srcOrd="0" destOrd="2" presId="urn:microsoft.com/office/officeart/2017/3/layout/DropPinTimeline"/>
    <dgm:cxn modelId="{EC5A9FF4-CA2C-43F6-90B8-798A1819BB71}" srcId="{1FE77C1A-5867-4512-9F80-0FEE5ABB4AC8}" destId="{E6D27DD9-5C3E-48B6-BDC7-230D6F6605B8}" srcOrd="0" destOrd="0" parTransId="{3A174702-F531-408E-99B7-9766B65E0FD1}" sibTransId="{21611161-9003-4610-A964-7ADEA88B8B2E}"/>
    <dgm:cxn modelId="{754DADFC-2B0F-4FA5-80A2-BF9304803365}" type="presOf" srcId="{58F12F20-6B25-4867-BC42-D70285BBAAC1}" destId="{D45A0D49-4530-484A-8441-62408AEAB6F1}" srcOrd="0" destOrd="3" presId="urn:microsoft.com/office/officeart/2017/3/layout/DropPinTimeline"/>
    <dgm:cxn modelId="{1DB6A1B2-9139-43CE-A7CD-D8AD60223D89}" type="presParOf" srcId="{92C32CEB-8224-429B-80CB-F536CE019265}" destId="{93903C25-933A-4A4E-B224-A5764D52DF34}" srcOrd="0" destOrd="0" presId="urn:microsoft.com/office/officeart/2017/3/layout/DropPinTimeline"/>
    <dgm:cxn modelId="{8F760AEE-9869-41EF-B7A7-FC7361A6BF43}" type="presParOf" srcId="{92C32CEB-8224-429B-80CB-F536CE019265}" destId="{82038E57-BE23-4CCC-BE46-04D9416AD171}" srcOrd="1" destOrd="0" presId="urn:microsoft.com/office/officeart/2017/3/layout/DropPinTimeline"/>
    <dgm:cxn modelId="{39717E7D-4585-46C2-BE9E-3A7D2792BC80}" type="presParOf" srcId="{82038E57-BE23-4CCC-BE46-04D9416AD171}" destId="{AC6216B3-0A78-4E92-8306-02975DF7F260}" srcOrd="0" destOrd="0" presId="urn:microsoft.com/office/officeart/2017/3/layout/DropPinTimeline"/>
    <dgm:cxn modelId="{8EC1F08B-7FB3-431B-A20A-FE851D2EB102}" type="presParOf" srcId="{AC6216B3-0A78-4E92-8306-02975DF7F260}" destId="{4BEE0071-8054-4626-AC55-5A2B71F343DE}" srcOrd="0" destOrd="0" presId="urn:microsoft.com/office/officeart/2017/3/layout/DropPinTimeline"/>
    <dgm:cxn modelId="{26A5DB00-2590-4EA5-8092-78A8CE211F47}" type="presParOf" srcId="{AC6216B3-0A78-4E92-8306-02975DF7F260}" destId="{B7612893-428D-453A-B24D-06670D72D0E9}" srcOrd="1" destOrd="0" presId="urn:microsoft.com/office/officeart/2017/3/layout/DropPinTimeline"/>
    <dgm:cxn modelId="{D4D5BE8D-033A-4FF0-88C3-699984F32918}" type="presParOf" srcId="{B7612893-428D-453A-B24D-06670D72D0E9}" destId="{FAD93B72-5A1E-4B03-984D-6FE9FE2D751B}" srcOrd="0" destOrd="0" presId="urn:microsoft.com/office/officeart/2017/3/layout/DropPinTimeline"/>
    <dgm:cxn modelId="{A57EA4D0-0111-4D90-8460-838CEBD204CF}" type="presParOf" srcId="{B7612893-428D-453A-B24D-06670D72D0E9}" destId="{D0EC9B51-B266-481D-A542-700294D47076}" srcOrd="1" destOrd="0" presId="urn:microsoft.com/office/officeart/2017/3/layout/DropPinTimeline"/>
    <dgm:cxn modelId="{57F48E41-EF46-4C3D-89C3-5573EB3F27E4}" type="presParOf" srcId="{AC6216B3-0A78-4E92-8306-02975DF7F260}" destId="{9F25B0C3-A89E-4854-884E-FC438BC1772A}" srcOrd="2" destOrd="0" presId="urn:microsoft.com/office/officeart/2017/3/layout/DropPinTimeline"/>
    <dgm:cxn modelId="{03951EC7-4303-4770-B827-C8A495269E6F}" type="presParOf" srcId="{AC6216B3-0A78-4E92-8306-02975DF7F260}" destId="{9D7AF175-5620-4518-9BB6-5354F1E7EA74}" srcOrd="3" destOrd="0" presId="urn:microsoft.com/office/officeart/2017/3/layout/DropPinTimeline"/>
    <dgm:cxn modelId="{0F887457-664E-43BD-98A1-3959A1D0615E}" type="presParOf" srcId="{AC6216B3-0A78-4E92-8306-02975DF7F260}" destId="{A14936F5-D59C-4F15-948D-8AFEC89D8379}" srcOrd="4" destOrd="0" presId="urn:microsoft.com/office/officeart/2017/3/layout/DropPinTimeline"/>
    <dgm:cxn modelId="{1BCDF6C0-788A-4A24-870C-F1185F6A856C}" type="presParOf" srcId="{AC6216B3-0A78-4E92-8306-02975DF7F260}" destId="{47F2E60F-F15B-40F5-99D6-E2949405135D}" srcOrd="5" destOrd="0" presId="urn:microsoft.com/office/officeart/2017/3/layout/DropPinTimeline"/>
    <dgm:cxn modelId="{490208FF-DCCF-4454-AA5A-57CA83C1AE88}" type="presParOf" srcId="{82038E57-BE23-4CCC-BE46-04D9416AD171}" destId="{14B828CC-BC33-4E80-ABB7-16545076101A}" srcOrd="1" destOrd="0" presId="urn:microsoft.com/office/officeart/2017/3/layout/DropPinTimeline"/>
    <dgm:cxn modelId="{29F0520A-CBFF-4141-9EBB-76005D9E1B59}" type="presParOf" srcId="{82038E57-BE23-4CCC-BE46-04D9416AD171}" destId="{CE3B9245-0DE9-4208-AD36-FC2FB2AA277B}" srcOrd="2" destOrd="0" presId="urn:microsoft.com/office/officeart/2017/3/layout/DropPinTimeline"/>
    <dgm:cxn modelId="{531655E2-37A9-4F7B-A43C-D68B29E62728}" type="presParOf" srcId="{CE3B9245-0DE9-4208-AD36-FC2FB2AA277B}" destId="{AF42475B-10D6-4F13-B50C-7693FF2FC4D6}" srcOrd="0" destOrd="0" presId="urn:microsoft.com/office/officeart/2017/3/layout/DropPinTimeline"/>
    <dgm:cxn modelId="{CCE1B945-D4FA-4736-87F0-9689F4D177A1}" type="presParOf" srcId="{CE3B9245-0DE9-4208-AD36-FC2FB2AA277B}" destId="{95D2D8C6-2F2D-4B37-93E7-3925DD84C9B7}" srcOrd="1" destOrd="0" presId="urn:microsoft.com/office/officeart/2017/3/layout/DropPinTimeline"/>
    <dgm:cxn modelId="{F9DEC478-11B2-4808-BBDF-298A782B6E58}" type="presParOf" srcId="{95D2D8C6-2F2D-4B37-93E7-3925DD84C9B7}" destId="{3A248012-1ABE-43CF-AE2E-F58879816458}" srcOrd="0" destOrd="0" presId="urn:microsoft.com/office/officeart/2017/3/layout/DropPinTimeline"/>
    <dgm:cxn modelId="{FBDD2898-9936-4172-9D0E-3CB6AEA97E5D}" type="presParOf" srcId="{95D2D8C6-2F2D-4B37-93E7-3925DD84C9B7}" destId="{DC044604-A885-49C1-BAFC-3E49BA38D3CE}" srcOrd="1" destOrd="0" presId="urn:microsoft.com/office/officeart/2017/3/layout/DropPinTimeline"/>
    <dgm:cxn modelId="{F00DA481-7966-4F6B-A7D6-668E6EE4F1D1}" type="presParOf" srcId="{CE3B9245-0DE9-4208-AD36-FC2FB2AA277B}" destId="{90AB5DE2-3388-4642-A8CA-319BB6356352}" srcOrd="2" destOrd="0" presId="urn:microsoft.com/office/officeart/2017/3/layout/DropPinTimeline"/>
    <dgm:cxn modelId="{C2B2A35D-DC9F-4D9B-88CB-DF5D77D8AF72}" type="presParOf" srcId="{CE3B9245-0DE9-4208-AD36-FC2FB2AA277B}" destId="{D9479292-33D8-498E-B2AD-CA838A720AB8}" srcOrd="3" destOrd="0" presId="urn:microsoft.com/office/officeart/2017/3/layout/DropPinTimeline"/>
    <dgm:cxn modelId="{35E20BE2-9AF1-420F-92DE-291E4E8DFD62}" type="presParOf" srcId="{CE3B9245-0DE9-4208-AD36-FC2FB2AA277B}" destId="{CE7DB1C8-5B18-445D-AE2D-8939EBDF1CF1}" srcOrd="4" destOrd="0" presId="urn:microsoft.com/office/officeart/2017/3/layout/DropPinTimeline"/>
    <dgm:cxn modelId="{1F92A661-536D-446F-9B8C-328F623FDDF1}" type="presParOf" srcId="{CE3B9245-0DE9-4208-AD36-FC2FB2AA277B}" destId="{1CFC560E-480B-4CC5-B4FF-FBEA43B2362B}" srcOrd="5" destOrd="0" presId="urn:microsoft.com/office/officeart/2017/3/layout/DropPinTimeline"/>
    <dgm:cxn modelId="{D49E1337-A7BF-4A09-8C9D-15F00FA2BA43}" type="presParOf" srcId="{82038E57-BE23-4CCC-BE46-04D9416AD171}" destId="{6DE4FF03-E34B-49A0-90FA-91E9378EE0D3}" srcOrd="3" destOrd="0" presId="urn:microsoft.com/office/officeart/2017/3/layout/DropPinTimeline"/>
    <dgm:cxn modelId="{5206C674-C004-4A27-8E7B-BCC3C3E33F8E}" type="presParOf" srcId="{82038E57-BE23-4CCC-BE46-04D9416AD171}" destId="{118165F2-4A72-48DA-A302-D13CAA1AA8B4}" srcOrd="4" destOrd="0" presId="urn:microsoft.com/office/officeart/2017/3/layout/DropPinTimeline"/>
    <dgm:cxn modelId="{181E3D23-EB2D-46C1-A095-260B6E241F32}" type="presParOf" srcId="{118165F2-4A72-48DA-A302-D13CAA1AA8B4}" destId="{9F46765E-CF03-4A62-A487-0242D139DC4B}" srcOrd="0" destOrd="0" presId="urn:microsoft.com/office/officeart/2017/3/layout/DropPinTimeline"/>
    <dgm:cxn modelId="{6BC59204-5165-4A5B-97F0-768509F3DE74}" type="presParOf" srcId="{118165F2-4A72-48DA-A302-D13CAA1AA8B4}" destId="{3EA681D5-2A74-4653-B82A-23B2D83FB346}" srcOrd="1" destOrd="0" presId="urn:microsoft.com/office/officeart/2017/3/layout/DropPinTimeline"/>
    <dgm:cxn modelId="{0BCA9A3A-8591-4772-98E7-672AE89744BB}" type="presParOf" srcId="{3EA681D5-2A74-4653-B82A-23B2D83FB346}" destId="{4EAF09F9-36C2-4629-B0EB-412DC05C599A}" srcOrd="0" destOrd="0" presId="urn:microsoft.com/office/officeart/2017/3/layout/DropPinTimeline"/>
    <dgm:cxn modelId="{37FEFC4E-135A-47F2-A31A-8E112DA6E2EF}" type="presParOf" srcId="{3EA681D5-2A74-4653-B82A-23B2D83FB346}" destId="{CEF28F5E-28CA-4768-8F27-AC8285520C5F}" srcOrd="1" destOrd="0" presId="urn:microsoft.com/office/officeart/2017/3/layout/DropPinTimeline"/>
    <dgm:cxn modelId="{6234F70E-F9DA-4135-BC9A-D97B2CBBEC53}" type="presParOf" srcId="{118165F2-4A72-48DA-A302-D13CAA1AA8B4}" destId="{D45A0D49-4530-484A-8441-62408AEAB6F1}" srcOrd="2" destOrd="0" presId="urn:microsoft.com/office/officeart/2017/3/layout/DropPinTimeline"/>
    <dgm:cxn modelId="{DA7BA192-B08C-4196-8DB4-919503015E82}" type="presParOf" srcId="{118165F2-4A72-48DA-A302-D13CAA1AA8B4}" destId="{2331480B-B750-488B-B6B3-0D40D2DB6D25}" srcOrd="3" destOrd="0" presId="urn:microsoft.com/office/officeart/2017/3/layout/DropPinTimeline"/>
    <dgm:cxn modelId="{6CC272B3-2D71-4956-9B96-12A0202F1087}" type="presParOf" srcId="{118165F2-4A72-48DA-A302-D13CAA1AA8B4}" destId="{C68298C7-F069-4623-AC9A-9CF4B8B9AF61}" srcOrd="4" destOrd="0" presId="urn:microsoft.com/office/officeart/2017/3/layout/DropPinTimeline"/>
    <dgm:cxn modelId="{4CA6B8B5-575A-4369-877E-25E1B5E429A7}" type="presParOf" srcId="{118165F2-4A72-48DA-A302-D13CAA1AA8B4}" destId="{69DEA7BD-8118-45D7-AA89-B80B5EE2506D}" srcOrd="5" destOrd="0" presId="urn:microsoft.com/office/officeart/2017/3/layout/DropPinTimeline"/>
    <dgm:cxn modelId="{628DD0A3-1DA2-42D6-9688-3357FE9E9C3E}" type="presParOf" srcId="{82038E57-BE23-4CCC-BE46-04D9416AD171}" destId="{7EE691E3-AD4B-4C18-9E54-59629DA4D6B1}" srcOrd="5" destOrd="0" presId="urn:microsoft.com/office/officeart/2017/3/layout/DropPinTimeline"/>
    <dgm:cxn modelId="{15C3C05A-28D1-4F8E-AE4E-B151A62FF0EE}" type="presParOf" srcId="{82038E57-BE23-4CCC-BE46-04D9416AD171}" destId="{92C014B4-2576-4769-AA8E-1B1FA6EFF266}" srcOrd="6" destOrd="0" presId="urn:microsoft.com/office/officeart/2017/3/layout/DropPinTimeline"/>
    <dgm:cxn modelId="{C7B26000-361E-43CE-9490-0FF72943690D}" type="presParOf" srcId="{92C014B4-2576-4769-AA8E-1B1FA6EFF266}" destId="{36A9F4DC-8E10-4166-825C-880FF907C599}" srcOrd="0" destOrd="0" presId="urn:microsoft.com/office/officeart/2017/3/layout/DropPinTimeline"/>
    <dgm:cxn modelId="{E95BA3C8-C55C-4757-95F0-29B14AB4EC91}" type="presParOf" srcId="{92C014B4-2576-4769-AA8E-1B1FA6EFF266}" destId="{137BF6DF-9670-45DA-AE64-1270DC67175C}" srcOrd="1" destOrd="0" presId="urn:microsoft.com/office/officeart/2017/3/layout/DropPinTimeline"/>
    <dgm:cxn modelId="{FB13EDA8-0600-4D6A-8F88-20531DCA8AE1}" type="presParOf" srcId="{137BF6DF-9670-45DA-AE64-1270DC67175C}" destId="{6DD28CE1-5754-457D-B5AB-D045E9DBAA6A}" srcOrd="0" destOrd="0" presId="urn:microsoft.com/office/officeart/2017/3/layout/DropPinTimeline"/>
    <dgm:cxn modelId="{9559C314-D9AB-4F9F-8445-56EF606D98BF}" type="presParOf" srcId="{137BF6DF-9670-45DA-AE64-1270DC67175C}" destId="{10E21846-45A6-413F-A08F-6E6AFD3061AA}" srcOrd="1" destOrd="0" presId="urn:microsoft.com/office/officeart/2017/3/layout/DropPinTimeline"/>
    <dgm:cxn modelId="{6FB811B2-E5A1-4CA2-B0C6-5B35C35B406A}" type="presParOf" srcId="{92C014B4-2576-4769-AA8E-1B1FA6EFF266}" destId="{CABF7CA8-CEF8-45B9-808D-7A9FEEE7A05C}" srcOrd="2" destOrd="0" presId="urn:microsoft.com/office/officeart/2017/3/layout/DropPinTimeline"/>
    <dgm:cxn modelId="{A196363D-B60D-4277-9C70-AE4BA7450A09}" type="presParOf" srcId="{92C014B4-2576-4769-AA8E-1B1FA6EFF266}" destId="{BAFB80DF-3F61-4DCE-990D-DD0594E5B542}" srcOrd="3" destOrd="0" presId="urn:microsoft.com/office/officeart/2017/3/layout/DropPinTimeline"/>
    <dgm:cxn modelId="{ED9278FE-BF81-4D4E-B9FD-0B74878250D6}" type="presParOf" srcId="{92C014B4-2576-4769-AA8E-1B1FA6EFF266}" destId="{D8EEDF8A-14DD-4928-91F8-91169EFE66D5}" srcOrd="4" destOrd="0" presId="urn:microsoft.com/office/officeart/2017/3/layout/DropPinTimeline"/>
    <dgm:cxn modelId="{BA5A729B-E0D6-465D-B77E-F12282DD7BDA}" type="presParOf" srcId="{92C014B4-2576-4769-AA8E-1B1FA6EFF266}" destId="{F12424E5-35B4-42ED-A241-CFDFE3B5906D}" srcOrd="5" destOrd="0" presId="urn:microsoft.com/office/officeart/2017/3/layout/DropPinTimeline"/>
    <dgm:cxn modelId="{A685F975-B2C9-4E14-AD2F-BB6759CF9518}" type="presParOf" srcId="{82038E57-BE23-4CCC-BE46-04D9416AD171}" destId="{68EDB781-4AA7-4C66-926E-B340A3535EC0}" srcOrd="7" destOrd="0" presId="urn:microsoft.com/office/officeart/2017/3/layout/DropPinTimeline"/>
    <dgm:cxn modelId="{F2736C03-EAD8-48BC-876B-5E27B3398547}" type="presParOf" srcId="{82038E57-BE23-4CCC-BE46-04D9416AD171}" destId="{2DBBB40D-8753-49AB-9DCA-0DDCE704D768}" srcOrd="8" destOrd="0" presId="urn:microsoft.com/office/officeart/2017/3/layout/DropPinTimeline"/>
    <dgm:cxn modelId="{FD004949-7DD9-4750-AA75-F70FFF1A3D99}" type="presParOf" srcId="{2DBBB40D-8753-49AB-9DCA-0DDCE704D768}" destId="{079E43CA-8BE9-4914-A750-092427BA5435}" srcOrd="0" destOrd="0" presId="urn:microsoft.com/office/officeart/2017/3/layout/DropPinTimeline"/>
    <dgm:cxn modelId="{2D524724-50E5-492B-AF2A-4E37BC9BD367}" type="presParOf" srcId="{2DBBB40D-8753-49AB-9DCA-0DDCE704D768}" destId="{3F5426EE-D0C4-4976-89C3-A029E9737833}" srcOrd="1" destOrd="0" presId="urn:microsoft.com/office/officeart/2017/3/layout/DropPinTimeline"/>
    <dgm:cxn modelId="{FF9FF62B-32FE-4EAB-9429-43D2EEC0529D}" type="presParOf" srcId="{3F5426EE-D0C4-4976-89C3-A029E9737833}" destId="{137EEF1D-8246-4E6C-8C62-7A2744F0B27C}" srcOrd="0" destOrd="0" presId="urn:microsoft.com/office/officeart/2017/3/layout/DropPinTimeline"/>
    <dgm:cxn modelId="{80755A63-8235-487C-970B-ABCB665AF22B}" type="presParOf" srcId="{3F5426EE-D0C4-4976-89C3-A029E9737833}" destId="{B4972EB3-D90D-411D-901D-24E1627DB26D}" srcOrd="1" destOrd="0" presId="urn:microsoft.com/office/officeart/2017/3/layout/DropPinTimeline"/>
    <dgm:cxn modelId="{0240E66F-26B2-414B-BDE1-528043C2DFE0}" type="presParOf" srcId="{2DBBB40D-8753-49AB-9DCA-0DDCE704D768}" destId="{6C31462C-5279-425C-89C6-34B4C3211452}" srcOrd="2" destOrd="0" presId="urn:microsoft.com/office/officeart/2017/3/layout/DropPinTimeline"/>
    <dgm:cxn modelId="{C9274A5F-8407-4DA0-9745-542622879C12}" type="presParOf" srcId="{2DBBB40D-8753-49AB-9DCA-0DDCE704D768}" destId="{25CBDFBB-B001-442A-9530-5CD85128AE50}" srcOrd="3" destOrd="0" presId="urn:microsoft.com/office/officeart/2017/3/layout/DropPinTimeline"/>
    <dgm:cxn modelId="{8F681635-DB92-4F6B-BCAA-37B4ED54A7A2}" type="presParOf" srcId="{2DBBB40D-8753-49AB-9DCA-0DDCE704D768}" destId="{53E0FC31-B1C4-486F-9AD8-271B2A46E58D}" srcOrd="4" destOrd="0" presId="urn:microsoft.com/office/officeart/2017/3/layout/DropPinTimeline"/>
    <dgm:cxn modelId="{DA87E9C1-1E6E-4D18-AC2C-1D8B4C6689A7}" type="presParOf" srcId="{2DBBB40D-8753-49AB-9DCA-0DDCE704D768}" destId="{1552B26D-6022-4CE7-9962-CF1DA44A9699}" srcOrd="5" destOrd="0" presId="urn:microsoft.com/office/officeart/2017/3/layout/DropPinTimeline"/>
    <dgm:cxn modelId="{10BCF9B9-9D61-426C-9CA6-601FE19A2DC2}" type="presParOf" srcId="{82038E57-BE23-4CCC-BE46-04D9416AD171}" destId="{F127A3AB-7AE6-4609-B6BA-595FF1AC48E8}" srcOrd="9" destOrd="0" presId="urn:microsoft.com/office/officeart/2017/3/layout/DropPinTimeline"/>
    <dgm:cxn modelId="{BE9426C9-7CF1-4BA0-85DA-711D2A5E591B}" type="presParOf" srcId="{82038E57-BE23-4CCC-BE46-04D9416AD171}" destId="{400B416B-8A1E-46A8-B401-386305DCAD4D}" srcOrd="10" destOrd="0" presId="urn:microsoft.com/office/officeart/2017/3/layout/DropPinTimeline"/>
    <dgm:cxn modelId="{30BAD483-C455-4A70-9E97-7BD64A0BF390}" type="presParOf" srcId="{400B416B-8A1E-46A8-B401-386305DCAD4D}" destId="{57894A1E-4841-4468-B5C2-87AE98A85B1B}" srcOrd="0" destOrd="0" presId="urn:microsoft.com/office/officeart/2017/3/layout/DropPinTimeline"/>
    <dgm:cxn modelId="{B6EBD848-F01D-4A28-8268-823C22E24721}" type="presParOf" srcId="{400B416B-8A1E-46A8-B401-386305DCAD4D}" destId="{48073268-0A01-4DF7-8E8D-C8E1BAEE19DD}" srcOrd="1" destOrd="0" presId="urn:microsoft.com/office/officeart/2017/3/layout/DropPinTimeline"/>
    <dgm:cxn modelId="{EA369B63-EE8E-4E7A-B7E8-81364616EF46}" type="presParOf" srcId="{48073268-0A01-4DF7-8E8D-C8E1BAEE19DD}" destId="{C0E937EF-0D43-4B76-B7F0-96B473EB0483}" srcOrd="0" destOrd="0" presId="urn:microsoft.com/office/officeart/2017/3/layout/DropPinTimeline"/>
    <dgm:cxn modelId="{9AEAEE5E-125B-4F0C-BA68-C73C1F2D232D}" type="presParOf" srcId="{48073268-0A01-4DF7-8E8D-C8E1BAEE19DD}" destId="{2A23EB88-E2BC-43B4-80B6-A488435BCD69}" srcOrd="1" destOrd="0" presId="urn:microsoft.com/office/officeart/2017/3/layout/DropPinTimeline"/>
    <dgm:cxn modelId="{5E9AD10D-1DDA-45C6-9086-489304C986AC}" type="presParOf" srcId="{400B416B-8A1E-46A8-B401-386305DCAD4D}" destId="{D4AA1E38-8B23-44B8-900A-B29DDD5F12FA}" srcOrd="2" destOrd="0" presId="urn:microsoft.com/office/officeart/2017/3/layout/DropPinTimeline"/>
    <dgm:cxn modelId="{44243477-E97F-4FF8-8968-D319ECD37D35}" type="presParOf" srcId="{400B416B-8A1E-46A8-B401-386305DCAD4D}" destId="{DE1ADDBD-3F36-4924-9B8D-88F06B413E02}" srcOrd="3" destOrd="0" presId="urn:microsoft.com/office/officeart/2017/3/layout/DropPinTimeline"/>
    <dgm:cxn modelId="{31CFF93F-70E0-480C-8CEB-03AE708D9D62}" type="presParOf" srcId="{400B416B-8A1E-46A8-B401-386305DCAD4D}" destId="{BA92178B-E2D2-406C-AC15-9051C4A9F138}" srcOrd="4" destOrd="0" presId="urn:microsoft.com/office/officeart/2017/3/layout/DropPinTimeline"/>
    <dgm:cxn modelId="{1EE1A8E7-6275-4902-940A-2F7DA465090A}" type="presParOf" srcId="{400B416B-8A1E-46A8-B401-386305DCAD4D}" destId="{A0482DC3-4010-4F2E-B4EA-D6E5EB7AA5B9}" srcOrd="5" destOrd="0" presId="urn:microsoft.com/office/officeart/2017/3/layout/DropPinTimeline"/>
    <dgm:cxn modelId="{45589861-99A7-465E-937E-5727DFBF2BEB}" type="presParOf" srcId="{82038E57-BE23-4CCC-BE46-04D9416AD171}" destId="{51ED8EBA-D6C3-47A7-88FE-E133CE4DCAB9}" srcOrd="11" destOrd="0" presId="urn:microsoft.com/office/officeart/2017/3/layout/DropPinTimeline"/>
    <dgm:cxn modelId="{FB463904-7602-4568-9CE0-5E880DD40A5B}" type="presParOf" srcId="{82038E57-BE23-4CCC-BE46-04D9416AD171}" destId="{86F844A4-72BD-4CEC-8F0B-9CE25DA82E14}" srcOrd="12" destOrd="0" presId="urn:microsoft.com/office/officeart/2017/3/layout/DropPinTimeline"/>
    <dgm:cxn modelId="{80BA9E9D-7B32-4EF3-8BCF-6780459ECC3E}" type="presParOf" srcId="{86F844A4-72BD-4CEC-8F0B-9CE25DA82E14}" destId="{5C782764-3424-41A9-A2DD-9E6B470AE82D}" srcOrd="0" destOrd="0" presId="urn:microsoft.com/office/officeart/2017/3/layout/DropPinTimeline"/>
    <dgm:cxn modelId="{E1E7738C-FF60-4327-8369-E638BB64409D}" type="presParOf" srcId="{86F844A4-72BD-4CEC-8F0B-9CE25DA82E14}" destId="{819EA873-7741-45DA-9C09-4DFD2E2DC0A6}" srcOrd="1" destOrd="0" presId="urn:microsoft.com/office/officeart/2017/3/layout/DropPinTimeline"/>
    <dgm:cxn modelId="{81419E4D-09BB-459D-B1D7-D7B5CDC49036}" type="presParOf" srcId="{819EA873-7741-45DA-9C09-4DFD2E2DC0A6}" destId="{6534C344-CF4E-4C3A-9E84-6E2F3CE98F57}" srcOrd="0" destOrd="0" presId="urn:microsoft.com/office/officeart/2017/3/layout/DropPinTimeline"/>
    <dgm:cxn modelId="{6A291678-E50C-4682-82D0-EA6E44ACEF3D}" type="presParOf" srcId="{819EA873-7741-45DA-9C09-4DFD2E2DC0A6}" destId="{EF10A242-2969-4F0A-8651-F50DE43AF7A1}" srcOrd="1" destOrd="0" presId="urn:microsoft.com/office/officeart/2017/3/layout/DropPinTimeline"/>
    <dgm:cxn modelId="{0C29445F-B3CD-41E9-943C-EBE142834CAD}" type="presParOf" srcId="{86F844A4-72BD-4CEC-8F0B-9CE25DA82E14}" destId="{DA9D2D4E-41D9-4308-9BA8-F8064EFAAC92}" srcOrd="2" destOrd="0" presId="urn:microsoft.com/office/officeart/2017/3/layout/DropPinTimeline"/>
    <dgm:cxn modelId="{763047DF-DEB8-4158-865C-0ED168410CC5}" type="presParOf" srcId="{86F844A4-72BD-4CEC-8F0B-9CE25DA82E14}" destId="{A84DD598-F688-4F52-BC5D-70AD741C083B}" srcOrd="3" destOrd="0" presId="urn:microsoft.com/office/officeart/2017/3/layout/DropPinTimeline"/>
    <dgm:cxn modelId="{FAB7ED61-F9A0-4A5A-A7DB-04E11CBFFF38}" type="presParOf" srcId="{86F844A4-72BD-4CEC-8F0B-9CE25DA82E14}" destId="{3698C1FC-F696-41AC-AF6A-348412F4EF78}" srcOrd="4" destOrd="0" presId="urn:microsoft.com/office/officeart/2017/3/layout/DropPinTimeline"/>
    <dgm:cxn modelId="{320398B9-9306-4DE3-AEEA-0E41AD28EFD1}" type="presParOf" srcId="{86F844A4-72BD-4CEC-8F0B-9CE25DA82E14}" destId="{CDD37E48-D9EC-4F69-A2B2-C280FF52358B}" srcOrd="5" destOrd="0" presId="urn:microsoft.com/office/officeart/2017/3/layout/DropPinTimeline"/>
    <dgm:cxn modelId="{75CFADD2-D960-4959-811D-F596BAC46E7A}" type="presParOf" srcId="{82038E57-BE23-4CCC-BE46-04D9416AD171}" destId="{27CA736E-6EC2-4E37-9779-D33F5DB3C1A8}" srcOrd="13" destOrd="0" presId="urn:microsoft.com/office/officeart/2017/3/layout/DropPinTimeline"/>
    <dgm:cxn modelId="{D3516880-0935-4E93-8B2F-A9A478177DB6}" type="presParOf" srcId="{82038E57-BE23-4CCC-BE46-04D9416AD171}" destId="{AAD6A8A4-D254-4301-9CAE-D3349092C03A}" srcOrd="14" destOrd="0" presId="urn:microsoft.com/office/officeart/2017/3/layout/DropPinTimeline"/>
    <dgm:cxn modelId="{AB464B7C-765D-42C8-B218-B0E0FE0A471F}" type="presParOf" srcId="{AAD6A8A4-D254-4301-9CAE-D3349092C03A}" destId="{CE0568B1-6131-404C-BA96-B5A0A275B060}" srcOrd="0" destOrd="0" presId="urn:microsoft.com/office/officeart/2017/3/layout/DropPinTimeline"/>
    <dgm:cxn modelId="{E8170478-3DD6-4F2F-A1D4-79F680BDCFA7}" type="presParOf" srcId="{AAD6A8A4-D254-4301-9CAE-D3349092C03A}" destId="{BD4B8723-2CDA-448C-8006-65B7720AA507}" srcOrd="1" destOrd="0" presId="urn:microsoft.com/office/officeart/2017/3/layout/DropPinTimeline"/>
    <dgm:cxn modelId="{202C6F6B-54FB-4747-9E1B-51072D2EFDFA}" type="presParOf" srcId="{BD4B8723-2CDA-448C-8006-65B7720AA507}" destId="{F6957C24-C454-4C0A-9C14-6F39183B5EE5}" srcOrd="0" destOrd="0" presId="urn:microsoft.com/office/officeart/2017/3/layout/DropPinTimeline"/>
    <dgm:cxn modelId="{2A14D35B-16CF-4432-9886-CF4E0763F582}" type="presParOf" srcId="{BD4B8723-2CDA-448C-8006-65B7720AA507}" destId="{820FF19E-12A1-45A3-A708-D28C6CC6FD19}" srcOrd="1" destOrd="0" presId="urn:microsoft.com/office/officeart/2017/3/layout/DropPinTimeline"/>
    <dgm:cxn modelId="{703D9DE9-BB3C-4700-AE96-2920C303CBDB}" type="presParOf" srcId="{AAD6A8A4-D254-4301-9CAE-D3349092C03A}" destId="{CB962068-2F51-4A85-82E1-22E248D1B607}" srcOrd="2" destOrd="0" presId="urn:microsoft.com/office/officeart/2017/3/layout/DropPinTimeline"/>
    <dgm:cxn modelId="{FD881769-9C07-4844-8251-7348FE5D9457}" type="presParOf" srcId="{AAD6A8A4-D254-4301-9CAE-D3349092C03A}" destId="{5D56A590-57B3-41F4-A80F-B10856807EBA}" srcOrd="3" destOrd="0" presId="urn:microsoft.com/office/officeart/2017/3/layout/DropPinTimeline"/>
    <dgm:cxn modelId="{371AB684-AF28-4837-A795-5C549A9D034B}" type="presParOf" srcId="{AAD6A8A4-D254-4301-9CAE-D3349092C03A}" destId="{0CF75D4D-CF89-411B-A43D-E07608FB09CA}" srcOrd="4" destOrd="0" presId="urn:microsoft.com/office/officeart/2017/3/layout/DropPinTimeline"/>
    <dgm:cxn modelId="{5E891C35-8545-42F1-B71D-11763B41248D}" type="presParOf" srcId="{AAD6A8A4-D254-4301-9CAE-D3349092C03A}" destId="{CC5EE58F-3265-4970-8B36-E18388E99070}"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F0BC93-92A6-4967-9E3F-BA8301CF7A73}"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8353ECBB-C7FA-4796-9A7C-CC0DCC8092D6}">
      <dgm:prSet/>
      <dgm:spPr/>
      <dgm:t>
        <a:bodyPr/>
        <a:lstStyle/>
        <a:p>
          <a:r>
            <a:rPr lang="en-US" dirty="0">
              <a:latin typeface="Arial" panose="020B0604020202020204" pitchFamily="34" charset="0"/>
              <a:cs typeface="Arial" panose="020B0604020202020204" pitchFamily="34" charset="0"/>
            </a:rPr>
            <a:t>FY25 Focus:</a:t>
          </a:r>
        </a:p>
      </dgm:t>
    </dgm:pt>
    <dgm:pt modelId="{4ABDAFEC-F146-415D-B057-2ADE573DA5FD}" type="parTrans" cxnId="{3E56DFDF-E49A-4F18-8D01-4B9DEC574B04}">
      <dgm:prSet/>
      <dgm:spPr/>
      <dgm:t>
        <a:bodyPr/>
        <a:lstStyle/>
        <a:p>
          <a:endParaRPr lang="en-US"/>
        </a:p>
      </dgm:t>
    </dgm:pt>
    <dgm:pt modelId="{FBB46389-4D30-46BA-96AF-A7CC685B3DC9}" type="sibTrans" cxnId="{3E56DFDF-E49A-4F18-8D01-4B9DEC574B04}">
      <dgm:prSet/>
      <dgm:spPr/>
      <dgm:t>
        <a:bodyPr/>
        <a:lstStyle/>
        <a:p>
          <a:endParaRPr lang="en-US"/>
        </a:p>
      </dgm:t>
    </dgm:pt>
    <dgm:pt modelId="{978CC192-338B-45BF-A753-4BE39086F100}">
      <dgm:prSet custT="1"/>
      <dgm:spPr/>
      <dgm:t>
        <a:bodyPr/>
        <a:lstStyle/>
        <a:p>
          <a:r>
            <a:rPr lang="en-US" sz="2500" dirty="0">
              <a:solidFill>
                <a:schemeClr val="bg1"/>
              </a:solidFill>
              <a:latin typeface="Arial" panose="020B0604020202020204" pitchFamily="34" charset="0"/>
              <a:cs typeface="Arial" panose="020B0604020202020204" pitchFamily="34" charset="0"/>
            </a:rPr>
            <a:t>Program establishment</a:t>
          </a:r>
        </a:p>
      </dgm:t>
    </dgm:pt>
    <dgm:pt modelId="{CD270E6E-D65D-4559-A0AB-F432BF33EA13}" type="parTrans" cxnId="{CE3DAC33-9F37-45F7-BEA4-ED586ED1B9F3}">
      <dgm:prSet/>
      <dgm:spPr/>
      <dgm:t>
        <a:bodyPr/>
        <a:lstStyle/>
        <a:p>
          <a:endParaRPr lang="en-US"/>
        </a:p>
      </dgm:t>
    </dgm:pt>
    <dgm:pt modelId="{E3B8A093-3385-4180-B902-A8680DEF120F}" type="sibTrans" cxnId="{CE3DAC33-9F37-45F7-BEA4-ED586ED1B9F3}">
      <dgm:prSet/>
      <dgm:spPr/>
      <dgm:t>
        <a:bodyPr/>
        <a:lstStyle/>
        <a:p>
          <a:endParaRPr lang="en-US"/>
        </a:p>
      </dgm:t>
    </dgm:pt>
    <dgm:pt modelId="{8744E9D7-7FD6-4D5E-A85C-902A3AB8335F}">
      <dgm:prSet custT="1"/>
      <dgm:spPr/>
      <dgm:t>
        <a:bodyPr/>
        <a:lstStyle/>
        <a:p>
          <a:r>
            <a:rPr lang="en-US" sz="2500" dirty="0">
              <a:solidFill>
                <a:schemeClr val="bg1"/>
              </a:solidFill>
              <a:latin typeface="Arial" panose="020B0604020202020204" pitchFamily="34" charset="0"/>
              <a:cs typeface="Arial" panose="020B0604020202020204" pitchFamily="34" charset="0"/>
            </a:rPr>
            <a:t>Recruitment &amp; training</a:t>
          </a:r>
        </a:p>
      </dgm:t>
    </dgm:pt>
    <dgm:pt modelId="{4F86A9E0-135E-4BA9-83A6-0737CEA86B49}" type="parTrans" cxnId="{440F3F4E-D297-465E-A175-AF06665174D5}">
      <dgm:prSet/>
      <dgm:spPr/>
      <dgm:t>
        <a:bodyPr/>
        <a:lstStyle/>
        <a:p>
          <a:endParaRPr lang="en-US"/>
        </a:p>
      </dgm:t>
    </dgm:pt>
    <dgm:pt modelId="{DE6034F0-44F0-4323-B7E2-DFE312ECD304}" type="sibTrans" cxnId="{440F3F4E-D297-465E-A175-AF06665174D5}">
      <dgm:prSet/>
      <dgm:spPr/>
      <dgm:t>
        <a:bodyPr/>
        <a:lstStyle/>
        <a:p>
          <a:endParaRPr lang="en-US"/>
        </a:p>
      </dgm:t>
    </dgm:pt>
    <dgm:pt modelId="{A6034699-4E3B-4523-A5D3-C18EF23B946E}">
      <dgm:prSet custT="1"/>
      <dgm:spPr/>
      <dgm:t>
        <a:bodyPr/>
        <a:lstStyle/>
        <a:p>
          <a:r>
            <a:rPr lang="en-US" sz="2500" dirty="0">
              <a:solidFill>
                <a:schemeClr val="bg1"/>
              </a:solidFill>
              <a:latin typeface="Arial" panose="020B0604020202020204" pitchFamily="34" charset="0"/>
              <a:cs typeface="Arial" panose="020B0604020202020204" pitchFamily="34" charset="0"/>
            </a:rPr>
            <a:t>Initial setup</a:t>
          </a:r>
        </a:p>
      </dgm:t>
    </dgm:pt>
    <dgm:pt modelId="{32C3E64C-FFED-473F-8F0B-9F2BB90DE3B4}" type="parTrans" cxnId="{848E0EEF-CB2A-432C-80B3-7BE808AD7E8C}">
      <dgm:prSet/>
      <dgm:spPr/>
      <dgm:t>
        <a:bodyPr/>
        <a:lstStyle/>
        <a:p>
          <a:endParaRPr lang="en-US"/>
        </a:p>
      </dgm:t>
    </dgm:pt>
    <dgm:pt modelId="{07400FE7-A4CF-4BB5-B643-D06D08E24CB0}" type="sibTrans" cxnId="{848E0EEF-CB2A-432C-80B3-7BE808AD7E8C}">
      <dgm:prSet/>
      <dgm:spPr/>
      <dgm:t>
        <a:bodyPr/>
        <a:lstStyle/>
        <a:p>
          <a:endParaRPr lang="en-US"/>
        </a:p>
      </dgm:t>
    </dgm:pt>
    <dgm:pt modelId="{72D37AD8-24C4-4C4D-9614-FF796A3600C6}">
      <dgm:prSet custT="1"/>
      <dgm:spPr/>
      <dgm:t>
        <a:bodyPr/>
        <a:lstStyle/>
        <a:p>
          <a:r>
            <a:rPr lang="en-US" sz="2500" dirty="0">
              <a:solidFill>
                <a:schemeClr val="bg1"/>
              </a:solidFill>
              <a:latin typeface="Arial" panose="020B0604020202020204" pitchFamily="34" charset="0"/>
              <a:cs typeface="Arial" panose="020B0604020202020204" pitchFamily="34" charset="0"/>
            </a:rPr>
            <a:t>Budgets aligned to RTAP goals</a:t>
          </a:r>
        </a:p>
      </dgm:t>
    </dgm:pt>
    <dgm:pt modelId="{2D94789E-FDA5-4703-B78F-0220EF13061C}" type="parTrans" cxnId="{AB58502D-8810-4485-9D3A-E3F290154AD5}">
      <dgm:prSet/>
      <dgm:spPr/>
      <dgm:t>
        <a:bodyPr/>
        <a:lstStyle/>
        <a:p>
          <a:endParaRPr lang="en-US"/>
        </a:p>
      </dgm:t>
    </dgm:pt>
    <dgm:pt modelId="{71B898D5-E7CD-443D-87C2-A40910D0479C}" type="sibTrans" cxnId="{AB58502D-8810-4485-9D3A-E3F290154AD5}">
      <dgm:prSet/>
      <dgm:spPr/>
      <dgm:t>
        <a:bodyPr/>
        <a:lstStyle/>
        <a:p>
          <a:endParaRPr lang="en-US"/>
        </a:p>
      </dgm:t>
    </dgm:pt>
    <dgm:pt modelId="{36879C81-BC24-48B3-A484-85DBB53B1A60}" type="pres">
      <dgm:prSet presAssocID="{7EF0BC93-92A6-4967-9E3F-BA8301CF7A73}" presName="linear" presStyleCnt="0">
        <dgm:presLayoutVars>
          <dgm:animLvl val="lvl"/>
          <dgm:resizeHandles val="exact"/>
        </dgm:presLayoutVars>
      </dgm:prSet>
      <dgm:spPr/>
    </dgm:pt>
    <dgm:pt modelId="{824241DF-B2DD-4D66-9C53-0B700C049B23}" type="pres">
      <dgm:prSet presAssocID="{8353ECBB-C7FA-4796-9A7C-CC0DCC8092D6}" presName="parentText" presStyleLbl="node1" presStyleIdx="0" presStyleCnt="1">
        <dgm:presLayoutVars>
          <dgm:chMax val="0"/>
          <dgm:bulletEnabled val="1"/>
        </dgm:presLayoutVars>
      </dgm:prSet>
      <dgm:spPr/>
    </dgm:pt>
    <dgm:pt modelId="{8EDD340F-000D-4C4E-9ED4-69A9C305E7C4}" type="pres">
      <dgm:prSet presAssocID="{8353ECBB-C7FA-4796-9A7C-CC0DCC8092D6}" presName="childText" presStyleLbl="revTx" presStyleIdx="0" presStyleCnt="1">
        <dgm:presLayoutVars>
          <dgm:bulletEnabled val="1"/>
        </dgm:presLayoutVars>
      </dgm:prSet>
      <dgm:spPr/>
    </dgm:pt>
  </dgm:ptLst>
  <dgm:cxnLst>
    <dgm:cxn modelId="{BE517621-2A0F-46C0-8381-A944BE1CC296}" type="presOf" srcId="{72D37AD8-24C4-4C4D-9614-FF796A3600C6}" destId="{8EDD340F-000D-4C4E-9ED4-69A9C305E7C4}" srcOrd="0" destOrd="3" presId="urn:microsoft.com/office/officeart/2005/8/layout/vList2"/>
    <dgm:cxn modelId="{AB58502D-8810-4485-9D3A-E3F290154AD5}" srcId="{8353ECBB-C7FA-4796-9A7C-CC0DCC8092D6}" destId="{72D37AD8-24C4-4C4D-9614-FF796A3600C6}" srcOrd="3" destOrd="0" parTransId="{2D94789E-FDA5-4703-B78F-0220EF13061C}" sibTransId="{71B898D5-E7CD-443D-87C2-A40910D0479C}"/>
    <dgm:cxn modelId="{CE3DAC33-9F37-45F7-BEA4-ED586ED1B9F3}" srcId="{8353ECBB-C7FA-4796-9A7C-CC0DCC8092D6}" destId="{978CC192-338B-45BF-A753-4BE39086F100}" srcOrd="0" destOrd="0" parTransId="{CD270E6E-D65D-4559-A0AB-F432BF33EA13}" sibTransId="{E3B8A093-3385-4180-B902-A8680DEF120F}"/>
    <dgm:cxn modelId="{3475546D-E4EB-4082-9A07-5042A112DC6C}" type="presOf" srcId="{8353ECBB-C7FA-4796-9A7C-CC0DCC8092D6}" destId="{824241DF-B2DD-4D66-9C53-0B700C049B23}" srcOrd="0" destOrd="0" presId="urn:microsoft.com/office/officeart/2005/8/layout/vList2"/>
    <dgm:cxn modelId="{440F3F4E-D297-465E-A175-AF06665174D5}" srcId="{8353ECBB-C7FA-4796-9A7C-CC0DCC8092D6}" destId="{8744E9D7-7FD6-4D5E-A85C-902A3AB8335F}" srcOrd="1" destOrd="0" parTransId="{4F86A9E0-135E-4BA9-83A6-0737CEA86B49}" sibTransId="{DE6034F0-44F0-4323-B7E2-DFE312ECD304}"/>
    <dgm:cxn modelId="{82DCFD7D-D825-4444-B40D-E238F373DBF2}" type="presOf" srcId="{7EF0BC93-92A6-4967-9E3F-BA8301CF7A73}" destId="{36879C81-BC24-48B3-A484-85DBB53B1A60}" srcOrd="0" destOrd="0" presId="urn:microsoft.com/office/officeart/2005/8/layout/vList2"/>
    <dgm:cxn modelId="{D8002D7F-771C-40B4-B69F-17A583F4BB03}" type="presOf" srcId="{978CC192-338B-45BF-A753-4BE39086F100}" destId="{8EDD340F-000D-4C4E-9ED4-69A9C305E7C4}" srcOrd="0" destOrd="0" presId="urn:microsoft.com/office/officeart/2005/8/layout/vList2"/>
    <dgm:cxn modelId="{46DD8780-6B92-4A03-9B04-02458B92BEB8}" type="presOf" srcId="{8744E9D7-7FD6-4D5E-A85C-902A3AB8335F}" destId="{8EDD340F-000D-4C4E-9ED4-69A9C305E7C4}" srcOrd="0" destOrd="1" presId="urn:microsoft.com/office/officeart/2005/8/layout/vList2"/>
    <dgm:cxn modelId="{3E56DFDF-E49A-4F18-8D01-4B9DEC574B04}" srcId="{7EF0BC93-92A6-4967-9E3F-BA8301CF7A73}" destId="{8353ECBB-C7FA-4796-9A7C-CC0DCC8092D6}" srcOrd="0" destOrd="0" parTransId="{4ABDAFEC-F146-415D-B057-2ADE573DA5FD}" sibTransId="{FBB46389-4D30-46BA-96AF-A7CC685B3DC9}"/>
    <dgm:cxn modelId="{B7EA98EC-422A-4F40-9C5A-0A081D534B66}" type="presOf" srcId="{A6034699-4E3B-4523-A5D3-C18EF23B946E}" destId="{8EDD340F-000D-4C4E-9ED4-69A9C305E7C4}" srcOrd="0" destOrd="2" presId="urn:microsoft.com/office/officeart/2005/8/layout/vList2"/>
    <dgm:cxn modelId="{848E0EEF-CB2A-432C-80B3-7BE808AD7E8C}" srcId="{8353ECBB-C7FA-4796-9A7C-CC0DCC8092D6}" destId="{A6034699-4E3B-4523-A5D3-C18EF23B946E}" srcOrd="2" destOrd="0" parTransId="{32C3E64C-FFED-473F-8F0B-9F2BB90DE3B4}" sibTransId="{07400FE7-A4CF-4BB5-B643-D06D08E24CB0}"/>
    <dgm:cxn modelId="{7CC4AE28-26DD-458C-B935-83D57199BEB7}" type="presParOf" srcId="{36879C81-BC24-48B3-A484-85DBB53B1A60}" destId="{824241DF-B2DD-4D66-9C53-0B700C049B23}" srcOrd="0" destOrd="0" presId="urn:microsoft.com/office/officeart/2005/8/layout/vList2"/>
    <dgm:cxn modelId="{474FD0D7-AB52-4ECB-8086-BBB9FA8E298B}" type="presParOf" srcId="{36879C81-BC24-48B3-A484-85DBB53B1A60}" destId="{8EDD340F-000D-4C4E-9ED4-69A9C305E7C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FE69DB-0226-484D-9EA5-1C4DB794419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A87A5CB9-1698-4770-8314-ADFEF6E9AF89}">
      <dgm:prSet custT="1"/>
      <dgm:spPr/>
      <dgm:t>
        <a:bodyPr/>
        <a:lstStyle/>
        <a:p>
          <a:r>
            <a:rPr lang="en-US" sz="2600" dirty="0">
              <a:latin typeface="Arial" panose="020B0604020202020204" pitchFamily="34" charset="0"/>
              <a:cs typeface="Arial" panose="020B0604020202020204" pitchFamily="34" charset="0"/>
            </a:rPr>
            <a:t>FY26 Focus:</a:t>
          </a:r>
        </a:p>
      </dgm:t>
    </dgm:pt>
    <dgm:pt modelId="{C0D0F2C6-DFB3-4425-9049-D0585DE12B1E}" type="parTrans" cxnId="{5F8884A7-48A8-463E-A9A7-34AD18164A70}">
      <dgm:prSet/>
      <dgm:spPr/>
      <dgm:t>
        <a:bodyPr/>
        <a:lstStyle/>
        <a:p>
          <a:endParaRPr lang="en-US"/>
        </a:p>
      </dgm:t>
    </dgm:pt>
    <dgm:pt modelId="{172CFE2B-9DD7-478A-A4E4-0E6C4A085A60}" type="sibTrans" cxnId="{5F8884A7-48A8-463E-A9A7-34AD18164A70}">
      <dgm:prSet/>
      <dgm:spPr/>
      <dgm:t>
        <a:bodyPr/>
        <a:lstStyle/>
        <a:p>
          <a:endParaRPr lang="en-US"/>
        </a:p>
      </dgm:t>
    </dgm:pt>
    <dgm:pt modelId="{8CB570F0-A2B7-4C4A-BC43-AB22B46E3783}">
      <dgm:prSet custT="1"/>
      <dgm:spPr/>
      <dgm:t>
        <a:bodyPr/>
        <a:lstStyle/>
        <a:p>
          <a:r>
            <a:rPr lang="en-US" sz="2500" dirty="0">
              <a:solidFill>
                <a:schemeClr val="bg1"/>
              </a:solidFill>
              <a:latin typeface="Arial" panose="020B0604020202020204" pitchFamily="34" charset="0"/>
              <a:cs typeface="Arial" panose="020B0604020202020204" pitchFamily="34" charset="0"/>
            </a:rPr>
            <a:t>Sustainability &amp; growth</a:t>
          </a:r>
        </a:p>
      </dgm:t>
    </dgm:pt>
    <dgm:pt modelId="{CE738BB4-4034-4E60-872E-F3C1D9BCF705}" type="parTrans" cxnId="{EC28FE35-2B2A-4D7B-A8AF-C2089CAF6471}">
      <dgm:prSet/>
      <dgm:spPr/>
      <dgm:t>
        <a:bodyPr/>
        <a:lstStyle/>
        <a:p>
          <a:endParaRPr lang="en-US"/>
        </a:p>
      </dgm:t>
    </dgm:pt>
    <dgm:pt modelId="{0C7B0EBD-9533-4585-B6D2-028E6AC4571C}" type="sibTrans" cxnId="{EC28FE35-2B2A-4D7B-A8AF-C2089CAF6471}">
      <dgm:prSet/>
      <dgm:spPr/>
      <dgm:t>
        <a:bodyPr/>
        <a:lstStyle/>
        <a:p>
          <a:endParaRPr lang="en-US"/>
        </a:p>
      </dgm:t>
    </dgm:pt>
    <dgm:pt modelId="{4038BB14-48CE-4133-BEF5-3C96EE05FE5D}">
      <dgm:prSet custT="1"/>
      <dgm:spPr/>
      <dgm:t>
        <a:bodyPr/>
        <a:lstStyle/>
        <a:p>
          <a:r>
            <a:rPr lang="en-US" sz="2500" dirty="0">
              <a:solidFill>
                <a:schemeClr val="bg1"/>
              </a:solidFill>
              <a:latin typeface="Arial" panose="020B0604020202020204" pitchFamily="34" charset="0"/>
              <a:cs typeface="Arial" panose="020B0604020202020204" pitchFamily="34" charset="0"/>
            </a:rPr>
            <a:t>Support for apprentices &amp; mentors</a:t>
          </a:r>
        </a:p>
      </dgm:t>
    </dgm:pt>
    <dgm:pt modelId="{36FD1F01-7BE2-4AE6-B8D6-858F006B39DB}" type="parTrans" cxnId="{C03DF255-BDBA-4AEA-AB3A-81D7B5BAFF18}">
      <dgm:prSet/>
      <dgm:spPr/>
      <dgm:t>
        <a:bodyPr/>
        <a:lstStyle/>
        <a:p>
          <a:endParaRPr lang="en-US"/>
        </a:p>
      </dgm:t>
    </dgm:pt>
    <dgm:pt modelId="{4D2044E1-02C3-4B1A-9A91-ECE1144FA780}" type="sibTrans" cxnId="{C03DF255-BDBA-4AEA-AB3A-81D7B5BAFF18}">
      <dgm:prSet/>
      <dgm:spPr/>
      <dgm:t>
        <a:bodyPr/>
        <a:lstStyle/>
        <a:p>
          <a:endParaRPr lang="en-US"/>
        </a:p>
      </dgm:t>
    </dgm:pt>
    <dgm:pt modelId="{E573EA31-9327-4CD1-9FB3-FD7FF22CD1C3}">
      <dgm:prSet custT="1"/>
      <dgm:spPr/>
      <dgm:t>
        <a:bodyPr/>
        <a:lstStyle/>
        <a:p>
          <a:r>
            <a:rPr lang="en-US" sz="2500" dirty="0">
              <a:solidFill>
                <a:schemeClr val="bg1"/>
              </a:solidFill>
              <a:latin typeface="Arial" panose="020B0604020202020204" pitchFamily="34" charset="0"/>
              <a:cs typeface="Arial" panose="020B0604020202020204" pitchFamily="34" charset="0"/>
            </a:rPr>
            <a:t>Strengthen district &amp; EPP collaboration</a:t>
          </a:r>
        </a:p>
      </dgm:t>
    </dgm:pt>
    <dgm:pt modelId="{159FBAF8-02F8-4FF0-A808-B3403CB23980}" type="parTrans" cxnId="{069C789D-E84B-492A-A035-AD33547D9E97}">
      <dgm:prSet/>
      <dgm:spPr/>
      <dgm:t>
        <a:bodyPr/>
        <a:lstStyle/>
        <a:p>
          <a:endParaRPr lang="en-US"/>
        </a:p>
      </dgm:t>
    </dgm:pt>
    <dgm:pt modelId="{B3748C83-CC36-4A4D-9C8A-F4331FA810FD}" type="sibTrans" cxnId="{069C789D-E84B-492A-A035-AD33547D9E97}">
      <dgm:prSet/>
      <dgm:spPr/>
      <dgm:t>
        <a:bodyPr/>
        <a:lstStyle/>
        <a:p>
          <a:endParaRPr lang="en-US"/>
        </a:p>
      </dgm:t>
    </dgm:pt>
    <dgm:pt modelId="{F6C86726-89FD-41BE-A52C-52538D8C50F3}" type="pres">
      <dgm:prSet presAssocID="{F8FE69DB-0226-484D-9EA5-1C4DB7944190}" presName="linear" presStyleCnt="0">
        <dgm:presLayoutVars>
          <dgm:animLvl val="lvl"/>
          <dgm:resizeHandles val="exact"/>
        </dgm:presLayoutVars>
      </dgm:prSet>
      <dgm:spPr/>
    </dgm:pt>
    <dgm:pt modelId="{607A184F-6CAD-402B-B163-BD32DC3E9394}" type="pres">
      <dgm:prSet presAssocID="{A87A5CB9-1698-4770-8314-ADFEF6E9AF89}" presName="parentText" presStyleLbl="node1" presStyleIdx="0" presStyleCnt="1" custScaleY="129395">
        <dgm:presLayoutVars>
          <dgm:chMax val="0"/>
          <dgm:bulletEnabled val="1"/>
        </dgm:presLayoutVars>
      </dgm:prSet>
      <dgm:spPr/>
    </dgm:pt>
    <dgm:pt modelId="{6AED634C-7871-4DEE-9BB0-AE831A66EF9B}" type="pres">
      <dgm:prSet presAssocID="{A87A5CB9-1698-4770-8314-ADFEF6E9AF89}" presName="childText" presStyleLbl="revTx" presStyleIdx="0" presStyleCnt="1" custScaleY="124666">
        <dgm:presLayoutVars>
          <dgm:bulletEnabled val="1"/>
        </dgm:presLayoutVars>
      </dgm:prSet>
      <dgm:spPr/>
    </dgm:pt>
  </dgm:ptLst>
  <dgm:cxnLst>
    <dgm:cxn modelId="{D459DE0A-BACB-4FE2-AFDC-91F2564BD0D0}" type="presOf" srcId="{4038BB14-48CE-4133-BEF5-3C96EE05FE5D}" destId="{6AED634C-7871-4DEE-9BB0-AE831A66EF9B}" srcOrd="0" destOrd="1" presId="urn:microsoft.com/office/officeart/2005/8/layout/vList2"/>
    <dgm:cxn modelId="{A02A3B16-0557-4914-B182-D9B78F4175A4}" type="presOf" srcId="{A87A5CB9-1698-4770-8314-ADFEF6E9AF89}" destId="{607A184F-6CAD-402B-B163-BD32DC3E9394}" srcOrd="0" destOrd="0" presId="urn:microsoft.com/office/officeart/2005/8/layout/vList2"/>
    <dgm:cxn modelId="{EC28FE35-2B2A-4D7B-A8AF-C2089CAF6471}" srcId="{A87A5CB9-1698-4770-8314-ADFEF6E9AF89}" destId="{8CB570F0-A2B7-4C4A-BC43-AB22B46E3783}" srcOrd="0" destOrd="0" parTransId="{CE738BB4-4034-4E60-872E-F3C1D9BCF705}" sibTransId="{0C7B0EBD-9533-4585-B6D2-028E6AC4571C}"/>
    <dgm:cxn modelId="{1A889660-7857-44BC-B1AF-113C9B8D2213}" type="presOf" srcId="{F8FE69DB-0226-484D-9EA5-1C4DB7944190}" destId="{F6C86726-89FD-41BE-A52C-52538D8C50F3}" srcOrd="0" destOrd="0" presId="urn:microsoft.com/office/officeart/2005/8/layout/vList2"/>
    <dgm:cxn modelId="{C03DF255-BDBA-4AEA-AB3A-81D7B5BAFF18}" srcId="{A87A5CB9-1698-4770-8314-ADFEF6E9AF89}" destId="{4038BB14-48CE-4133-BEF5-3C96EE05FE5D}" srcOrd="1" destOrd="0" parTransId="{36FD1F01-7BE2-4AE6-B8D6-858F006B39DB}" sibTransId="{4D2044E1-02C3-4B1A-9A91-ECE1144FA780}"/>
    <dgm:cxn modelId="{069C789D-E84B-492A-A035-AD33547D9E97}" srcId="{A87A5CB9-1698-4770-8314-ADFEF6E9AF89}" destId="{E573EA31-9327-4CD1-9FB3-FD7FF22CD1C3}" srcOrd="2" destOrd="0" parTransId="{159FBAF8-02F8-4FF0-A808-B3403CB23980}" sibTransId="{B3748C83-CC36-4A4D-9C8A-F4331FA810FD}"/>
    <dgm:cxn modelId="{5F8884A7-48A8-463E-A9A7-34AD18164A70}" srcId="{F8FE69DB-0226-484D-9EA5-1C4DB7944190}" destId="{A87A5CB9-1698-4770-8314-ADFEF6E9AF89}" srcOrd="0" destOrd="0" parTransId="{C0D0F2C6-DFB3-4425-9049-D0585DE12B1E}" sibTransId="{172CFE2B-9DD7-478A-A4E4-0E6C4A085A60}"/>
    <dgm:cxn modelId="{A23382CC-6136-464E-BA82-43429C168F42}" type="presOf" srcId="{E573EA31-9327-4CD1-9FB3-FD7FF22CD1C3}" destId="{6AED634C-7871-4DEE-9BB0-AE831A66EF9B}" srcOrd="0" destOrd="2" presId="urn:microsoft.com/office/officeart/2005/8/layout/vList2"/>
    <dgm:cxn modelId="{0CA00FCE-D235-41B6-9CFC-5029C0AB1838}" type="presOf" srcId="{8CB570F0-A2B7-4C4A-BC43-AB22B46E3783}" destId="{6AED634C-7871-4DEE-9BB0-AE831A66EF9B}" srcOrd="0" destOrd="0" presId="urn:microsoft.com/office/officeart/2005/8/layout/vList2"/>
    <dgm:cxn modelId="{D7A16416-8204-4164-B026-9B676EF2B10E}" type="presParOf" srcId="{F6C86726-89FD-41BE-A52C-52538D8C50F3}" destId="{607A184F-6CAD-402B-B163-BD32DC3E9394}" srcOrd="0" destOrd="0" presId="urn:microsoft.com/office/officeart/2005/8/layout/vList2"/>
    <dgm:cxn modelId="{92F92174-CB0B-494F-A053-B4070C4CC793}" type="presParOf" srcId="{F6C86726-89FD-41BE-A52C-52538D8C50F3}" destId="{6AED634C-7871-4DEE-9BB0-AE831A66EF9B}"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23046-28B0-4CA5-BB43-DD387BCF65C6}">
      <dsp:nvSpPr>
        <dsp:cNvPr id="0" name=""/>
        <dsp:cNvSpPr/>
      </dsp:nvSpPr>
      <dsp:spPr>
        <a:xfrm rot="5400000">
          <a:off x="7340182" y="-3009281"/>
          <a:ext cx="1141688" cy="7445672"/>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a:t>Develop</a:t>
          </a:r>
          <a:r>
            <a:rPr lang="en-US" sz="1700" kern="1200"/>
            <a:t> and </a:t>
          </a:r>
          <a:r>
            <a:rPr lang="en-US" sz="1700" b="1" kern="1200"/>
            <a:t>sustain</a:t>
          </a:r>
          <a:r>
            <a:rPr lang="en-US" sz="1700" kern="1200"/>
            <a:t> a workforce that is </a:t>
          </a:r>
          <a:r>
            <a:rPr lang="en-US" sz="1700" b="1" kern="1200"/>
            <a:t>diverse</a:t>
          </a:r>
          <a:r>
            <a:rPr lang="en-US" sz="1700" kern="1200"/>
            <a:t>, </a:t>
          </a:r>
          <a:r>
            <a:rPr lang="en-US" sz="1700" b="1" kern="1200"/>
            <a:t>culturally responsive</a:t>
          </a:r>
          <a:r>
            <a:rPr lang="en-US" sz="1700" kern="1200"/>
            <a:t>, </a:t>
          </a:r>
          <a:r>
            <a:rPr lang="en-US" sz="1700" b="1" kern="1200"/>
            <a:t>well-prepared</a:t>
          </a:r>
          <a:r>
            <a:rPr lang="en-US" sz="1700" kern="1200"/>
            <a:t>, and committed to </a:t>
          </a:r>
          <a:r>
            <a:rPr lang="en-US" sz="1700" b="0" kern="1200"/>
            <a:t>continuous improvement</a:t>
          </a:r>
          <a:r>
            <a:rPr lang="en-US" sz="1700" kern="1200"/>
            <a:t>, so that all students have </a:t>
          </a:r>
          <a:r>
            <a:rPr lang="en-US" sz="1700" b="1" kern="1200"/>
            <a:t>equitable access to effective educators</a:t>
          </a:r>
          <a:r>
            <a:rPr lang="en-US" sz="1700" kern="1200"/>
            <a:t>.</a:t>
          </a:r>
        </a:p>
      </dsp:txBody>
      <dsp:txXfrm rot="-5400000">
        <a:off x="4188191" y="198443"/>
        <a:ext cx="7389939" cy="1030222"/>
      </dsp:txXfrm>
    </dsp:sp>
    <dsp:sp modelId="{BEF76E51-4B0A-4CD7-8E87-ACA209BCE8EA}">
      <dsp:nvSpPr>
        <dsp:cNvPr id="0" name=""/>
        <dsp:cNvSpPr/>
      </dsp:nvSpPr>
      <dsp:spPr>
        <a:xfrm>
          <a:off x="0" y="0"/>
          <a:ext cx="4188190" cy="142711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b="1" kern="1200">
              <a:latin typeface="Segoe UI Semibold"/>
            </a:rPr>
            <a:t>Strategic Objective 3 - "Diverse and Effective Workforce"</a:t>
          </a:r>
        </a:p>
      </dsp:txBody>
      <dsp:txXfrm>
        <a:off x="69666" y="69666"/>
        <a:ext cx="4048858" cy="12877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E60EB-116A-456D-973E-90093F469751}">
      <dsp:nvSpPr>
        <dsp:cNvPr id="0" name=""/>
        <dsp:cNvSpPr/>
      </dsp:nvSpPr>
      <dsp:spPr>
        <a:xfrm>
          <a:off x="0" y="52386"/>
          <a:ext cx="7000507" cy="7675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Arial" panose="020B0604020202020204" pitchFamily="34" charset="0"/>
              <a:cs typeface="Arial" panose="020B0604020202020204" pitchFamily="34" charset="0"/>
            </a:rPr>
            <a:t>1. Identify sustainable sources to braid with.</a:t>
          </a:r>
          <a:endParaRPr lang="en-US" sz="2500" kern="1200" dirty="0">
            <a:latin typeface="Arial" panose="020B0604020202020204" pitchFamily="34" charset="0"/>
            <a:cs typeface="Arial" panose="020B0604020202020204" pitchFamily="34" charset="0"/>
          </a:endParaRPr>
        </a:p>
      </dsp:txBody>
      <dsp:txXfrm>
        <a:off x="37467" y="89853"/>
        <a:ext cx="6925573" cy="692586"/>
      </dsp:txXfrm>
    </dsp:sp>
    <dsp:sp modelId="{094049E3-6828-4E33-89B0-1554314D7723}">
      <dsp:nvSpPr>
        <dsp:cNvPr id="0" name=""/>
        <dsp:cNvSpPr/>
      </dsp:nvSpPr>
      <dsp:spPr>
        <a:xfrm>
          <a:off x="0" y="937986"/>
          <a:ext cx="7000507" cy="7675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Arial" panose="020B0604020202020204" pitchFamily="34" charset="0"/>
              <a:cs typeface="Arial" panose="020B0604020202020204" pitchFamily="34" charset="0"/>
            </a:rPr>
            <a:t>2. Align with LEA budget cycles.</a:t>
          </a:r>
          <a:endParaRPr lang="en-US" sz="2500" kern="1200" dirty="0">
            <a:latin typeface="Arial" panose="020B0604020202020204" pitchFamily="34" charset="0"/>
            <a:cs typeface="Arial" panose="020B0604020202020204" pitchFamily="34" charset="0"/>
          </a:endParaRPr>
        </a:p>
      </dsp:txBody>
      <dsp:txXfrm>
        <a:off x="37467" y="975453"/>
        <a:ext cx="6925573" cy="692586"/>
      </dsp:txXfrm>
    </dsp:sp>
    <dsp:sp modelId="{6E8ABA3B-DC14-43B9-9059-A619AEBF1779}">
      <dsp:nvSpPr>
        <dsp:cNvPr id="0" name=""/>
        <dsp:cNvSpPr/>
      </dsp:nvSpPr>
      <dsp:spPr>
        <a:xfrm>
          <a:off x="0" y="1823586"/>
          <a:ext cx="7000507" cy="7675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Arial" panose="020B0604020202020204" pitchFamily="34" charset="0"/>
              <a:cs typeface="Arial" panose="020B0604020202020204" pitchFamily="34" charset="0"/>
            </a:rPr>
            <a:t>3. Reduce EPP operating costs.</a:t>
          </a:r>
          <a:endParaRPr lang="en-US" sz="2500" kern="1200" dirty="0">
            <a:latin typeface="Arial" panose="020B0604020202020204" pitchFamily="34" charset="0"/>
            <a:cs typeface="Arial" panose="020B0604020202020204" pitchFamily="34" charset="0"/>
          </a:endParaRPr>
        </a:p>
      </dsp:txBody>
      <dsp:txXfrm>
        <a:off x="37467" y="1861053"/>
        <a:ext cx="6925573" cy="692586"/>
      </dsp:txXfrm>
    </dsp:sp>
    <dsp:sp modelId="{78C2CA92-2455-4295-A1B5-9D25208714EF}">
      <dsp:nvSpPr>
        <dsp:cNvPr id="0" name=""/>
        <dsp:cNvSpPr/>
      </dsp:nvSpPr>
      <dsp:spPr>
        <a:xfrm>
          <a:off x="0" y="2709186"/>
          <a:ext cx="7000507" cy="7675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Arial" panose="020B0604020202020204" pitchFamily="34" charset="0"/>
              <a:cs typeface="Arial" panose="020B0604020202020204" pitchFamily="34" charset="0"/>
            </a:rPr>
            <a:t>4. Leverage student aid (Pell, TEACH, WIOA).</a:t>
          </a:r>
          <a:endParaRPr lang="en-US" sz="2500" kern="1200" dirty="0">
            <a:latin typeface="Arial" panose="020B0604020202020204" pitchFamily="34" charset="0"/>
            <a:cs typeface="Arial" panose="020B0604020202020204" pitchFamily="34" charset="0"/>
          </a:endParaRPr>
        </a:p>
      </dsp:txBody>
      <dsp:txXfrm>
        <a:off x="37467" y="2746653"/>
        <a:ext cx="6925573" cy="692586"/>
      </dsp:txXfrm>
    </dsp:sp>
    <dsp:sp modelId="{E7A9AD7A-C585-448D-AD1F-9A5D4B950796}">
      <dsp:nvSpPr>
        <dsp:cNvPr id="0" name=""/>
        <dsp:cNvSpPr/>
      </dsp:nvSpPr>
      <dsp:spPr>
        <a:xfrm>
          <a:off x="0" y="3594786"/>
          <a:ext cx="7000507" cy="76752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Arial" panose="020B0604020202020204" pitchFamily="34" charset="0"/>
              <a:cs typeface="Arial" panose="020B0604020202020204" pitchFamily="34" charset="0"/>
            </a:rPr>
            <a:t>5. Transition from one-time to recurring funds.</a:t>
          </a:r>
          <a:endParaRPr lang="en-US" sz="2500" kern="1200" dirty="0">
            <a:latin typeface="Arial" panose="020B0604020202020204" pitchFamily="34" charset="0"/>
            <a:cs typeface="Arial" panose="020B0604020202020204" pitchFamily="34" charset="0"/>
          </a:endParaRPr>
        </a:p>
      </dsp:txBody>
      <dsp:txXfrm>
        <a:off x="37467" y="3632253"/>
        <a:ext cx="6925573"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6E942-6276-4DFC-858B-0C6F81789933}">
      <dsp:nvSpPr>
        <dsp:cNvPr id="0" name=""/>
        <dsp:cNvSpPr/>
      </dsp:nvSpPr>
      <dsp:spPr>
        <a:xfrm>
          <a:off x="1354" y="531897"/>
          <a:ext cx="5281346" cy="316880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Arial" panose="020B0604020202020204" pitchFamily="34" charset="0"/>
              <a:cs typeface="Arial" panose="020B0604020202020204" pitchFamily="34" charset="0"/>
            </a:rPr>
            <a:t>RTAP allows aspiring educators to earn while they learn through paid classroom experience and approved coursework in partnership with educator preparation providers.</a:t>
          </a:r>
          <a:endParaRPr lang="en-US" sz="2400" kern="1200" dirty="0">
            <a:latin typeface="Arial" panose="020B0604020202020204" pitchFamily="34" charset="0"/>
            <a:cs typeface="Arial" panose="020B0604020202020204" pitchFamily="34" charset="0"/>
          </a:endParaRPr>
        </a:p>
      </dsp:txBody>
      <dsp:txXfrm>
        <a:off x="1354" y="531897"/>
        <a:ext cx="5281346" cy="3168807"/>
      </dsp:txXfrm>
    </dsp:sp>
    <dsp:sp modelId="{281DEBC7-14F6-48E6-B2A6-6F033A3F687C}">
      <dsp:nvSpPr>
        <dsp:cNvPr id="0" name=""/>
        <dsp:cNvSpPr/>
      </dsp:nvSpPr>
      <dsp:spPr>
        <a:xfrm>
          <a:off x="5810834" y="531897"/>
          <a:ext cx="5281346" cy="316880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b="1" i="0" kern="1200">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en-US" sz="2400" b="1" i="0" kern="1200">
              <a:latin typeface="Arial" panose="020B0604020202020204" pitchFamily="34" charset="0"/>
              <a:cs typeface="Arial" panose="020B0604020202020204" pitchFamily="34" charset="0"/>
            </a:rPr>
            <a:t>Highlights:</a:t>
          </a:r>
          <a:endParaRPr lang="en-US" sz="2400" b="1"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RTAP grant and funding opportunities</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Sustainable funding principles</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Guidance for 9408-eligible districts</a:t>
          </a:r>
          <a:endParaRPr lang="en-US" sz="2600" kern="1200" dirty="0">
            <a:latin typeface="Arial" panose="020B0604020202020204" pitchFamily="34" charset="0"/>
            <a:cs typeface="Arial" panose="020B0604020202020204" pitchFamily="34" charset="0"/>
          </a:endParaRPr>
        </a:p>
      </dsp:txBody>
      <dsp:txXfrm>
        <a:off x="5810834" y="531897"/>
        <a:ext cx="5281346" cy="31688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321AB-4789-4490-8F53-9643CFD793F3}">
      <dsp:nvSpPr>
        <dsp:cNvPr id="0" name=""/>
        <dsp:cNvSpPr/>
      </dsp:nvSpPr>
      <dsp:spPr>
        <a:xfrm>
          <a:off x="3483" y="1385814"/>
          <a:ext cx="2487285" cy="1579426"/>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39B88-0801-411A-9033-70A7613F3470}">
      <dsp:nvSpPr>
        <dsp:cNvPr id="0" name=""/>
        <dsp:cNvSpPr/>
      </dsp:nvSpPr>
      <dsp:spPr>
        <a:xfrm>
          <a:off x="279848" y="1648361"/>
          <a:ext cx="2487285" cy="1579426"/>
        </a:xfrm>
        <a:prstGeom prst="roundRect">
          <a:avLst>
            <a:gd name="adj" fmla="val 10000"/>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Arial" panose="020B0604020202020204" pitchFamily="34" charset="0"/>
              <a:cs typeface="Arial" panose="020B0604020202020204" pitchFamily="34" charset="0"/>
            </a:rPr>
            <a:t>Integrate apprenticeships into budgets</a:t>
          </a:r>
          <a:endParaRPr lang="en-US" sz="2400" kern="1200" dirty="0">
            <a:latin typeface="Arial" panose="020B0604020202020204" pitchFamily="34" charset="0"/>
            <a:cs typeface="Arial" panose="020B0604020202020204" pitchFamily="34" charset="0"/>
          </a:endParaRPr>
        </a:p>
      </dsp:txBody>
      <dsp:txXfrm>
        <a:off x="326108" y="1694621"/>
        <a:ext cx="2394765" cy="1486906"/>
      </dsp:txXfrm>
    </dsp:sp>
    <dsp:sp modelId="{2D14E45A-4EE9-499C-BEC1-18C67B206B54}">
      <dsp:nvSpPr>
        <dsp:cNvPr id="0" name=""/>
        <dsp:cNvSpPr/>
      </dsp:nvSpPr>
      <dsp:spPr>
        <a:xfrm>
          <a:off x="3043499" y="1385814"/>
          <a:ext cx="2487285" cy="1579426"/>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C980E-0512-4B80-8444-94B6D9539CB8}">
      <dsp:nvSpPr>
        <dsp:cNvPr id="0" name=""/>
        <dsp:cNvSpPr/>
      </dsp:nvSpPr>
      <dsp:spPr>
        <a:xfrm>
          <a:off x="3319864" y="1648361"/>
          <a:ext cx="2487285" cy="1579426"/>
        </a:xfrm>
        <a:prstGeom prst="roundRect">
          <a:avLst>
            <a:gd name="adj" fmla="val 10000"/>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Plan ahead for vacancies</a:t>
          </a:r>
          <a:endParaRPr lang="en-US" sz="2300" kern="1200" dirty="0">
            <a:latin typeface="Arial" panose="020B0604020202020204" pitchFamily="34" charset="0"/>
            <a:cs typeface="Arial" panose="020B0604020202020204" pitchFamily="34" charset="0"/>
          </a:endParaRPr>
        </a:p>
      </dsp:txBody>
      <dsp:txXfrm>
        <a:off x="3366124" y="1694621"/>
        <a:ext cx="2394765" cy="1486906"/>
      </dsp:txXfrm>
    </dsp:sp>
    <dsp:sp modelId="{02D3DD07-62F4-4AB0-BBF6-B5DFA2527BB1}">
      <dsp:nvSpPr>
        <dsp:cNvPr id="0" name=""/>
        <dsp:cNvSpPr/>
      </dsp:nvSpPr>
      <dsp:spPr>
        <a:xfrm>
          <a:off x="6083515" y="1385814"/>
          <a:ext cx="2487285" cy="1579426"/>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802CA-75EE-48EF-A6D4-0CEFEE540D6A}">
      <dsp:nvSpPr>
        <dsp:cNvPr id="0" name=""/>
        <dsp:cNvSpPr/>
      </dsp:nvSpPr>
      <dsp:spPr>
        <a:xfrm>
          <a:off x="6359880" y="1648361"/>
          <a:ext cx="2487285" cy="1579426"/>
        </a:xfrm>
        <a:prstGeom prst="roundRect">
          <a:avLst>
            <a:gd name="adj" fmla="val 10000"/>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Leverage existing staff roles</a:t>
          </a:r>
          <a:endParaRPr lang="en-US" sz="2300" kern="1200" dirty="0">
            <a:latin typeface="Arial" panose="020B0604020202020204" pitchFamily="34" charset="0"/>
            <a:cs typeface="Arial" panose="020B0604020202020204" pitchFamily="34" charset="0"/>
          </a:endParaRPr>
        </a:p>
      </dsp:txBody>
      <dsp:txXfrm>
        <a:off x="6406140" y="1694621"/>
        <a:ext cx="2394765" cy="1486906"/>
      </dsp:txXfrm>
    </dsp:sp>
    <dsp:sp modelId="{CF1550D0-CB74-43BD-9B08-4F3FC407BDC4}">
      <dsp:nvSpPr>
        <dsp:cNvPr id="0" name=""/>
        <dsp:cNvSpPr/>
      </dsp:nvSpPr>
      <dsp:spPr>
        <a:xfrm>
          <a:off x="9123530" y="1385814"/>
          <a:ext cx="2487285" cy="1579426"/>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F9942-2703-4C3F-B03F-65794899DC40}">
      <dsp:nvSpPr>
        <dsp:cNvPr id="0" name=""/>
        <dsp:cNvSpPr/>
      </dsp:nvSpPr>
      <dsp:spPr>
        <a:xfrm>
          <a:off x="9399895" y="1648361"/>
          <a:ext cx="2487285" cy="1579426"/>
        </a:xfrm>
        <a:prstGeom prst="roundRect">
          <a:avLst>
            <a:gd name="adj" fmla="val 10000"/>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Arial" panose="020B0604020202020204" pitchFamily="34" charset="0"/>
              <a:cs typeface="Arial" panose="020B0604020202020204" pitchFamily="34" charset="0"/>
            </a:rPr>
            <a:t>Use unrestricted funds for coordination and support</a:t>
          </a:r>
          <a:endParaRPr lang="en-US" sz="2300" kern="1200" dirty="0">
            <a:latin typeface="Arial" panose="020B0604020202020204" pitchFamily="34" charset="0"/>
            <a:cs typeface="Arial" panose="020B0604020202020204" pitchFamily="34" charset="0"/>
          </a:endParaRPr>
        </a:p>
      </dsp:txBody>
      <dsp:txXfrm>
        <a:off x="9446155" y="1694621"/>
        <a:ext cx="2394765" cy="14869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321AB-4789-4490-8F53-9643CFD793F3}">
      <dsp:nvSpPr>
        <dsp:cNvPr id="0" name=""/>
        <dsp:cNvSpPr/>
      </dsp:nvSpPr>
      <dsp:spPr>
        <a:xfrm>
          <a:off x="0" y="1068500"/>
          <a:ext cx="3344249" cy="2123598"/>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39B88-0801-411A-9033-70A7613F3470}">
      <dsp:nvSpPr>
        <dsp:cNvPr id="0" name=""/>
        <dsp:cNvSpPr/>
      </dsp:nvSpPr>
      <dsp:spPr>
        <a:xfrm>
          <a:off x="371583" y="1421504"/>
          <a:ext cx="3344249" cy="2123598"/>
        </a:xfrm>
        <a:prstGeom prst="roundRect">
          <a:avLst>
            <a:gd name="adj" fmla="val 10000"/>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Pell Grants, TEACH Grants, WIOA, </a:t>
          </a:r>
          <a:r>
            <a:rPr lang="en-US" sz="2400" b="0" i="0" u="none" strike="noStrike" kern="1200" cap="none" dirty="0">
              <a:solidFill>
                <a:schemeClr val="dk1"/>
              </a:solidFill>
              <a:latin typeface="Helvetica Neue"/>
              <a:ea typeface="Helvetica Neue"/>
              <a:cs typeface="Helvetica Neue"/>
              <a:sym typeface="Helvetica Neue"/>
            </a:rPr>
            <a:t>and negotiating university level aid caps</a:t>
          </a:r>
          <a:endParaRPr lang="en-US" sz="2400" kern="1200" dirty="0">
            <a:latin typeface="Arial" panose="020B0604020202020204" pitchFamily="34" charset="0"/>
            <a:cs typeface="Arial" panose="020B0604020202020204" pitchFamily="34" charset="0"/>
          </a:endParaRPr>
        </a:p>
      </dsp:txBody>
      <dsp:txXfrm>
        <a:off x="433781" y="1483702"/>
        <a:ext cx="3219853" cy="1999202"/>
      </dsp:txXfrm>
    </dsp:sp>
    <dsp:sp modelId="{C8972544-FC3F-4FF2-AA04-31E887E051FB}">
      <dsp:nvSpPr>
        <dsp:cNvPr id="0" name=""/>
        <dsp:cNvSpPr/>
      </dsp:nvSpPr>
      <dsp:spPr>
        <a:xfrm>
          <a:off x="4087416" y="1068500"/>
          <a:ext cx="3344249" cy="2123598"/>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B8591-5DA0-4650-9B06-D5282CEAA9A5}">
      <dsp:nvSpPr>
        <dsp:cNvPr id="0" name=""/>
        <dsp:cNvSpPr/>
      </dsp:nvSpPr>
      <dsp:spPr>
        <a:xfrm>
          <a:off x="4458999" y="1421504"/>
          <a:ext cx="3344249" cy="2123598"/>
        </a:xfrm>
        <a:prstGeom prst="roundRect">
          <a:avLst>
            <a:gd name="adj" fmla="val 10000"/>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Supports low-income, unemployed, and transitioning workers</a:t>
          </a:r>
        </a:p>
      </dsp:txBody>
      <dsp:txXfrm>
        <a:off x="4521197" y="1483702"/>
        <a:ext cx="3219853" cy="1999202"/>
      </dsp:txXfrm>
    </dsp:sp>
    <dsp:sp modelId="{FE3B8CA0-2DF0-4FE2-959F-23D06AF7B48F}">
      <dsp:nvSpPr>
        <dsp:cNvPr id="0" name=""/>
        <dsp:cNvSpPr/>
      </dsp:nvSpPr>
      <dsp:spPr>
        <a:xfrm>
          <a:off x="8174832" y="1068500"/>
          <a:ext cx="3344249" cy="2123598"/>
        </a:xfrm>
        <a:prstGeom prst="roundRect">
          <a:avLst>
            <a:gd name="adj" fmla="val 1000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B7BEC-ADDB-48BD-91D5-3650DDD8A490}">
      <dsp:nvSpPr>
        <dsp:cNvPr id="0" name=""/>
        <dsp:cNvSpPr/>
      </dsp:nvSpPr>
      <dsp:spPr>
        <a:xfrm>
          <a:off x="8546415" y="1421504"/>
          <a:ext cx="3344249" cy="2123598"/>
        </a:xfrm>
        <a:prstGeom prst="roundRect">
          <a:avLst>
            <a:gd name="adj" fmla="val 10000"/>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Reduces costs for apprentices and districts</a:t>
          </a:r>
        </a:p>
      </dsp:txBody>
      <dsp:txXfrm>
        <a:off x="8608613" y="1483702"/>
        <a:ext cx="3219853" cy="19992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DA8D6-8F23-4794-9F9F-D9883F7DFAF0}">
      <dsp:nvSpPr>
        <dsp:cNvPr id="0" name=""/>
        <dsp:cNvSpPr/>
      </dsp:nvSpPr>
      <dsp:spPr>
        <a:xfrm>
          <a:off x="0" y="539"/>
          <a:ext cx="67382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D8FEF-2E35-4531-8B78-FB4F2F89113F}">
      <dsp:nvSpPr>
        <dsp:cNvPr id="0" name=""/>
        <dsp:cNvSpPr/>
      </dsp:nvSpPr>
      <dsp:spPr>
        <a:xfrm>
          <a:off x="0" y="539"/>
          <a:ext cx="6738260" cy="88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a:solidFill>
                <a:schemeClr val="bg1"/>
              </a:solidFill>
              <a:latin typeface="Arial" panose="020B0604020202020204" pitchFamily="34" charset="0"/>
              <a:cs typeface="Arial" panose="020B0604020202020204" pitchFamily="34" charset="0"/>
            </a:rPr>
            <a:t>Eligibility: </a:t>
          </a:r>
          <a:r>
            <a:rPr lang="en-US" sz="2800" b="0" i="0" kern="1200">
              <a:solidFill>
                <a:schemeClr val="bg1"/>
              </a:solidFill>
              <a:latin typeface="Arial" panose="020B0604020202020204" pitchFamily="34" charset="0"/>
              <a:cs typeface="Arial" panose="020B0604020202020204" pitchFamily="34" charset="0"/>
            </a:rPr>
            <a:t>Public, charter, collaborative schools</a:t>
          </a:r>
          <a:endParaRPr lang="en-US" sz="2800" kern="1200" dirty="0">
            <a:solidFill>
              <a:schemeClr val="bg1"/>
            </a:solidFill>
            <a:latin typeface="Arial" panose="020B0604020202020204" pitchFamily="34" charset="0"/>
            <a:cs typeface="Arial" panose="020B0604020202020204" pitchFamily="34" charset="0"/>
          </a:endParaRPr>
        </a:p>
      </dsp:txBody>
      <dsp:txXfrm>
        <a:off x="0" y="539"/>
        <a:ext cx="6738260" cy="883316"/>
      </dsp:txXfrm>
    </dsp:sp>
    <dsp:sp modelId="{4A413CF6-498B-4F1D-9F30-E5455B295EC3}">
      <dsp:nvSpPr>
        <dsp:cNvPr id="0" name=""/>
        <dsp:cNvSpPr/>
      </dsp:nvSpPr>
      <dsp:spPr>
        <a:xfrm>
          <a:off x="0" y="883855"/>
          <a:ext cx="67382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03B5E-2B3F-405C-9642-63BC69FEB361}">
      <dsp:nvSpPr>
        <dsp:cNvPr id="0" name=""/>
        <dsp:cNvSpPr/>
      </dsp:nvSpPr>
      <dsp:spPr>
        <a:xfrm>
          <a:off x="0" y="883855"/>
          <a:ext cx="6738260" cy="88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a:solidFill>
                <a:schemeClr val="bg1"/>
              </a:solidFill>
              <a:latin typeface="Arial" panose="020B0604020202020204" pitchFamily="34" charset="0"/>
              <a:cs typeface="Arial" panose="020B0604020202020204" pitchFamily="34" charset="0"/>
            </a:rPr>
            <a:t>Priority: </a:t>
          </a:r>
          <a:r>
            <a:rPr lang="en-US" sz="2800" b="0" i="0" kern="1200">
              <a:solidFill>
                <a:schemeClr val="bg1"/>
              </a:solidFill>
              <a:latin typeface="Arial" panose="020B0604020202020204" pitchFamily="34" charset="0"/>
              <a:cs typeface="Arial" panose="020B0604020202020204" pitchFamily="34" charset="0"/>
            </a:rPr>
            <a:t>Title I/9408 districts</a:t>
          </a:r>
          <a:endParaRPr lang="en-US" sz="2800" kern="1200" dirty="0">
            <a:solidFill>
              <a:schemeClr val="bg1"/>
            </a:solidFill>
            <a:latin typeface="Arial" panose="020B0604020202020204" pitchFamily="34" charset="0"/>
            <a:cs typeface="Arial" panose="020B0604020202020204" pitchFamily="34" charset="0"/>
          </a:endParaRPr>
        </a:p>
      </dsp:txBody>
      <dsp:txXfrm>
        <a:off x="0" y="883855"/>
        <a:ext cx="6738260" cy="883316"/>
      </dsp:txXfrm>
    </dsp:sp>
    <dsp:sp modelId="{071C8C7B-9D76-4B80-8908-8A869C9913ED}">
      <dsp:nvSpPr>
        <dsp:cNvPr id="0" name=""/>
        <dsp:cNvSpPr/>
      </dsp:nvSpPr>
      <dsp:spPr>
        <a:xfrm>
          <a:off x="0" y="1767171"/>
          <a:ext cx="67382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83F33-5170-4F1A-ACD6-03E19E4A2E66}">
      <dsp:nvSpPr>
        <dsp:cNvPr id="0" name=""/>
        <dsp:cNvSpPr/>
      </dsp:nvSpPr>
      <dsp:spPr>
        <a:xfrm>
          <a:off x="0" y="1767171"/>
          <a:ext cx="6738260" cy="88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a:solidFill>
                <a:schemeClr val="bg1"/>
              </a:solidFill>
              <a:latin typeface="Arial" panose="020B0604020202020204" pitchFamily="34" charset="0"/>
              <a:cs typeface="Arial" panose="020B0604020202020204" pitchFamily="34" charset="0"/>
            </a:rPr>
            <a:t>Funding: </a:t>
          </a:r>
          <a:r>
            <a:rPr lang="en-US" sz="2800" b="0" i="0" kern="1200">
              <a:solidFill>
                <a:schemeClr val="bg1"/>
              </a:solidFill>
              <a:latin typeface="Arial" panose="020B0604020202020204" pitchFamily="34" charset="0"/>
              <a:cs typeface="Arial" panose="020B0604020202020204" pitchFamily="34" charset="0"/>
            </a:rPr>
            <a:t>$2M FY25 + $2M FY26</a:t>
          </a:r>
          <a:endParaRPr lang="en-US" sz="2800" kern="1200" dirty="0">
            <a:solidFill>
              <a:schemeClr val="bg1"/>
            </a:solidFill>
            <a:latin typeface="Arial" panose="020B0604020202020204" pitchFamily="34" charset="0"/>
            <a:cs typeface="Arial" panose="020B0604020202020204" pitchFamily="34" charset="0"/>
          </a:endParaRPr>
        </a:p>
      </dsp:txBody>
      <dsp:txXfrm>
        <a:off x="0" y="1767171"/>
        <a:ext cx="6738260" cy="883316"/>
      </dsp:txXfrm>
    </dsp:sp>
    <dsp:sp modelId="{4A29D3A0-B457-4C62-B3DB-5A30322FA6D2}">
      <dsp:nvSpPr>
        <dsp:cNvPr id="0" name=""/>
        <dsp:cNvSpPr/>
      </dsp:nvSpPr>
      <dsp:spPr>
        <a:xfrm>
          <a:off x="0" y="2650488"/>
          <a:ext cx="67382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8D005-1850-480B-87BE-D4F3A8DC0E95}">
      <dsp:nvSpPr>
        <dsp:cNvPr id="0" name=""/>
        <dsp:cNvSpPr/>
      </dsp:nvSpPr>
      <dsp:spPr>
        <a:xfrm>
          <a:off x="0" y="2650488"/>
          <a:ext cx="6738260" cy="88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a:solidFill>
                <a:schemeClr val="bg1"/>
              </a:solidFill>
              <a:latin typeface="Arial" panose="020B0604020202020204" pitchFamily="34" charset="0"/>
              <a:cs typeface="Arial" panose="020B0604020202020204" pitchFamily="34" charset="0"/>
            </a:rPr>
            <a:t>Awards: </a:t>
          </a:r>
          <a:r>
            <a:rPr lang="en-US" sz="2800" b="0" i="0" kern="1200">
              <a:solidFill>
                <a:schemeClr val="bg1"/>
              </a:solidFill>
              <a:latin typeface="Arial" panose="020B0604020202020204" pitchFamily="34" charset="0"/>
              <a:cs typeface="Arial" panose="020B0604020202020204" pitchFamily="34" charset="0"/>
            </a:rPr>
            <a:t>$50K–$500K</a:t>
          </a:r>
          <a:endParaRPr lang="en-US" sz="2800" kern="1200" dirty="0">
            <a:solidFill>
              <a:schemeClr val="bg1"/>
            </a:solidFill>
            <a:latin typeface="Arial" panose="020B0604020202020204" pitchFamily="34" charset="0"/>
            <a:cs typeface="Arial" panose="020B0604020202020204" pitchFamily="34" charset="0"/>
          </a:endParaRPr>
        </a:p>
      </dsp:txBody>
      <dsp:txXfrm>
        <a:off x="0" y="2650488"/>
        <a:ext cx="6738260" cy="883316"/>
      </dsp:txXfrm>
    </dsp:sp>
    <dsp:sp modelId="{1FCD0BC4-8768-4125-A820-97EC7E85FD2A}">
      <dsp:nvSpPr>
        <dsp:cNvPr id="0" name=""/>
        <dsp:cNvSpPr/>
      </dsp:nvSpPr>
      <dsp:spPr>
        <a:xfrm>
          <a:off x="0" y="3533804"/>
          <a:ext cx="67382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B0508-5D5A-47E9-BE37-377551FA070D}">
      <dsp:nvSpPr>
        <dsp:cNvPr id="0" name=""/>
        <dsp:cNvSpPr/>
      </dsp:nvSpPr>
      <dsp:spPr>
        <a:xfrm>
          <a:off x="0" y="3533804"/>
          <a:ext cx="6738260" cy="88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a:solidFill>
                <a:schemeClr val="bg1"/>
              </a:solidFill>
              <a:latin typeface="Arial" panose="020B0604020202020204" pitchFamily="34" charset="0"/>
              <a:cs typeface="Arial" panose="020B0604020202020204" pitchFamily="34" charset="0"/>
            </a:rPr>
            <a:t>Uses: </a:t>
          </a:r>
          <a:r>
            <a:rPr lang="en-US" sz="2800" b="0" i="0" kern="1200">
              <a:solidFill>
                <a:schemeClr val="bg1"/>
              </a:solidFill>
              <a:latin typeface="Arial" panose="020B0604020202020204" pitchFamily="34" charset="0"/>
              <a:cs typeface="Arial" panose="020B0604020202020204" pitchFamily="34" charset="0"/>
            </a:rPr>
            <a:t>Salaries, tuition, stipends, recruitment</a:t>
          </a:r>
          <a:endParaRPr lang="en-US" sz="3600" kern="1200" dirty="0">
            <a:solidFill>
              <a:schemeClr val="bg1"/>
            </a:solidFill>
            <a:latin typeface="Arial" panose="020B0604020202020204" pitchFamily="34" charset="0"/>
            <a:cs typeface="Arial" panose="020B0604020202020204" pitchFamily="34" charset="0"/>
          </a:endParaRPr>
        </a:p>
      </dsp:txBody>
      <dsp:txXfrm>
        <a:off x="0" y="3533804"/>
        <a:ext cx="6738260" cy="8833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55670-E020-4877-879D-73A4D9FED5A1}">
      <dsp:nvSpPr>
        <dsp:cNvPr id="0" name=""/>
        <dsp:cNvSpPr/>
      </dsp:nvSpPr>
      <dsp:spPr>
        <a:xfrm>
          <a:off x="4712" y="816591"/>
          <a:ext cx="3106638" cy="31066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FY25 funding focuses on:</a:t>
          </a:r>
        </a:p>
      </dsp:txBody>
      <dsp:txXfrm>
        <a:off x="459669" y="1271548"/>
        <a:ext cx="2196724" cy="2196724"/>
      </dsp:txXfrm>
    </dsp:sp>
    <dsp:sp modelId="{14B5FEC6-74DF-41D7-ABDD-6255723772EC}">
      <dsp:nvSpPr>
        <dsp:cNvPr id="0" name=""/>
        <dsp:cNvSpPr/>
      </dsp:nvSpPr>
      <dsp:spPr>
        <a:xfrm rot="17909946">
          <a:off x="2794597" y="1512479"/>
          <a:ext cx="1564566" cy="0"/>
        </a:xfrm>
        <a:custGeom>
          <a:avLst/>
          <a:gdLst/>
          <a:ahLst/>
          <a:cxnLst/>
          <a:rect l="0" t="0" r="0" b="0"/>
          <a:pathLst>
            <a:path>
              <a:moveTo>
                <a:pt x="0" y="0"/>
              </a:moveTo>
              <a:lnTo>
                <a:pt x="1564566"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CACD08-62D4-4DCF-9FBB-6CA2146469E4}">
      <dsp:nvSpPr>
        <dsp:cNvPr id="0" name=""/>
        <dsp:cNvSpPr/>
      </dsp:nvSpPr>
      <dsp:spPr>
        <a:xfrm rot="14490054">
          <a:off x="6842236" y="1512479"/>
          <a:ext cx="1564566" cy="0"/>
        </a:xfrm>
        <a:custGeom>
          <a:avLst/>
          <a:gdLst/>
          <a:ahLst/>
          <a:cxnLst/>
          <a:rect l="0" t="0" r="0" b="0"/>
          <a:pathLst>
            <a:path>
              <a:moveTo>
                <a:pt x="0" y="0"/>
              </a:moveTo>
              <a:lnTo>
                <a:pt x="1564566"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E867A3-3A7D-4E00-9E97-A364545053B6}">
      <dsp:nvSpPr>
        <dsp:cNvPr id="0" name=""/>
        <dsp:cNvSpPr/>
      </dsp:nvSpPr>
      <dsp:spPr>
        <a:xfrm>
          <a:off x="3950143" y="824989"/>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5856E2-0A6F-4A90-99BB-E6AFBA15147E}">
      <dsp:nvSpPr>
        <dsp:cNvPr id="0" name=""/>
        <dsp:cNvSpPr/>
      </dsp:nvSpPr>
      <dsp:spPr>
        <a:xfrm>
          <a:off x="4313265" y="52528"/>
          <a:ext cx="2574868" cy="15449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a:latin typeface="Arial" panose="020B0604020202020204" pitchFamily="34" charset="0"/>
              <a:cs typeface="Arial" panose="020B0604020202020204" pitchFamily="34" charset="0"/>
            </a:rPr>
            <a:t>Program Establishment</a:t>
          </a:r>
          <a:endParaRPr lang="en-US" sz="2700" b="0" kern="1200" dirty="0">
            <a:latin typeface="Arial" panose="020B0604020202020204" pitchFamily="34" charset="0"/>
            <a:cs typeface="Arial" panose="020B0604020202020204" pitchFamily="34" charset="0"/>
          </a:endParaRPr>
        </a:p>
      </dsp:txBody>
      <dsp:txXfrm>
        <a:off x="4313265" y="52528"/>
        <a:ext cx="2574868" cy="1544921"/>
      </dsp:txXfrm>
    </dsp:sp>
    <dsp:sp modelId="{7ED4490F-1A26-4449-8918-6B0BBF1F7C39}">
      <dsp:nvSpPr>
        <dsp:cNvPr id="0" name=""/>
        <dsp:cNvSpPr/>
      </dsp:nvSpPr>
      <dsp:spPr>
        <a:xfrm>
          <a:off x="6888134" y="824989"/>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5291E2-A25E-4BAF-82D0-A7783C5824CF}">
      <dsp:nvSpPr>
        <dsp:cNvPr id="0" name=""/>
        <dsp:cNvSpPr/>
      </dsp:nvSpPr>
      <dsp:spPr>
        <a:xfrm>
          <a:off x="3203617" y="2369910"/>
          <a:ext cx="746525" cy="0"/>
        </a:xfrm>
        <a:custGeom>
          <a:avLst/>
          <a:gdLst/>
          <a:ahLst/>
          <a:cxnLst/>
          <a:rect l="0" t="0" r="0" b="0"/>
          <a:pathLst>
            <a:path>
              <a:moveTo>
                <a:pt x="0" y="0"/>
              </a:moveTo>
              <a:lnTo>
                <a:pt x="746525"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8A4B69-E122-4599-86A3-E246C4B92A52}">
      <dsp:nvSpPr>
        <dsp:cNvPr id="0" name=""/>
        <dsp:cNvSpPr/>
      </dsp:nvSpPr>
      <dsp:spPr>
        <a:xfrm rot="10800000">
          <a:off x="7251256" y="2369910"/>
          <a:ext cx="746525" cy="0"/>
        </a:xfrm>
        <a:custGeom>
          <a:avLst/>
          <a:gdLst/>
          <a:ahLst/>
          <a:cxnLst/>
          <a:rect l="0" t="0" r="0" b="0"/>
          <a:pathLst>
            <a:path>
              <a:moveTo>
                <a:pt x="0" y="0"/>
              </a:moveTo>
              <a:lnTo>
                <a:pt x="746525"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ED68111-97EA-4A76-95A8-A86FB63CC5C1}">
      <dsp:nvSpPr>
        <dsp:cNvPr id="0" name=""/>
        <dsp:cNvSpPr/>
      </dsp:nvSpPr>
      <dsp:spPr>
        <a:xfrm>
          <a:off x="3950143" y="2369910"/>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06DDBD-FF2D-4FF1-886E-D3A728940049}">
      <dsp:nvSpPr>
        <dsp:cNvPr id="0" name=""/>
        <dsp:cNvSpPr/>
      </dsp:nvSpPr>
      <dsp:spPr>
        <a:xfrm>
          <a:off x="4313265" y="1597449"/>
          <a:ext cx="2574868" cy="15449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a:latin typeface="Arial" panose="020B0604020202020204" pitchFamily="34" charset="0"/>
              <a:cs typeface="Arial" panose="020B0604020202020204" pitchFamily="34" charset="0"/>
            </a:rPr>
            <a:t> Recruitment &amp; Training</a:t>
          </a:r>
          <a:endParaRPr lang="en-US" sz="2700" b="0" kern="1200" dirty="0">
            <a:latin typeface="Arial" panose="020B0604020202020204" pitchFamily="34" charset="0"/>
            <a:cs typeface="Arial" panose="020B0604020202020204" pitchFamily="34" charset="0"/>
          </a:endParaRPr>
        </a:p>
      </dsp:txBody>
      <dsp:txXfrm>
        <a:off x="4313265" y="1597449"/>
        <a:ext cx="2574868" cy="1544921"/>
      </dsp:txXfrm>
    </dsp:sp>
    <dsp:sp modelId="{E05EEA40-4DD0-4868-A755-F62A4FD1075B}">
      <dsp:nvSpPr>
        <dsp:cNvPr id="0" name=""/>
        <dsp:cNvSpPr/>
      </dsp:nvSpPr>
      <dsp:spPr>
        <a:xfrm>
          <a:off x="6888134" y="2369910"/>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87885D-FAAB-4467-B557-0CF7CF3F24BE}">
      <dsp:nvSpPr>
        <dsp:cNvPr id="0" name=""/>
        <dsp:cNvSpPr/>
      </dsp:nvSpPr>
      <dsp:spPr>
        <a:xfrm rot="3690054">
          <a:off x="2794597" y="3227341"/>
          <a:ext cx="1564566" cy="0"/>
        </a:xfrm>
        <a:custGeom>
          <a:avLst/>
          <a:gdLst/>
          <a:ahLst/>
          <a:cxnLst/>
          <a:rect l="0" t="0" r="0" b="0"/>
          <a:pathLst>
            <a:path>
              <a:moveTo>
                <a:pt x="0" y="0"/>
              </a:moveTo>
              <a:lnTo>
                <a:pt x="1564566"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C995341-D5C1-46BA-8A2A-DD1450B7FD1D}">
      <dsp:nvSpPr>
        <dsp:cNvPr id="0" name=""/>
        <dsp:cNvSpPr/>
      </dsp:nvSpPr>
      <dsp:spPr>
        <a:xfrm rot="7109946">
          <a:off x="6842236" y="3227341"/>
          <a:ext cx="1564566" cy="0"/>
        </a:xfrm>
        <a:custGeom>
          <a:avLst/>
          <a:gdLst/>
          <a:ahLst/>
          <a:cxnLst/>
          <a:rect l="0" t="0" r="0" b="0"/>
          <a:pathLst>
            <a:path>
              <a:moveTo>
                <a:pt x="0" y="0"/>
              </a:moveTo>
              <a:lnTo>
                <a:pt x="1564566"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ABC65D5-3651-48ED-8CEC-E109D6D67581}">
      <dsp:nvSpPr>
        <dsp:cNvPr id="0" name=""/>
        <dsp:cNvSpPr/>
      </dsp:nvSpPr>
      <dsp:spPr>
        <a:xfrm>
          <a:off x="3950143" y="3914831"/>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257C66F-C5E0-4364-9B1D-53501B9C33BB}">
      <dsp:nvSpPr>
        <dsp:cNvPr id="0" name=""/>
        <dsp:cNvSpPr/>
      </dsp:nvSpPr>
      <dsp:spPr>
        <a:xfrm>
          <a:off x="4313265" y="3142371"/>
          <a:ext cx="2574868" cy="15449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a:latin typeface="Arial" panose="020B0604020202020204" pitchFamily="34" charset="0"/>
              <a:cs typeface="Arial" panose="020B0604020202020204" pitchFamily="34" charset="0"/>
            </a:rPr>
            <a:t>Initial Program Setup</a:t>
          </a:r>
          <a:endParaRPr lang="en-US" sz="2700" b="0" kern="1200" dirty="0">
            <a:latin typeface="Arial" panose="020B0604020202020204" pitchFamily="34" charset="0"/>
            <a:cs typeface="Arial" panose="020B0604020202020204" pitchFamily="34" charset="0"/>
          </a:endParaRPr>
        </a:p>
      </dsp:txBody>
      <dsp:txXfrm>
        <a:off x="4313265" y="3142371"/>
        <a:ext cx="2574868" cy="1544921"/>
      </dsp:txXfrm>
    </dsp:sp>
    <dsp:sp modelId="{1962C1B8-AC6C-4EF9-885D-D16D5302177B}">
      <dsp:nvSpPr>
        <dsp:cNvPr id="0" name=""/>
        <dsp:cNvSpPr/>
      </dsp:nvSpPr>
      <dsp:spPr>
        <a:xfrm>
          <a:off x="6888134" y="3914831"/>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F4B004-8F48-4529-BB6D-01A7F068E108}">
      <dsp:nvSpPr>
        <dsp:cNvPr id="0" name=""/>
        <dsp:cNvSpPr/>
      </dsp:nvSpPr>
      <dsp:spPr>
        <a:xfrm>
          <a:off x="8090049" y="816591"/>
          <a:ext cx="3106638" cy="31066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Budgets must align with RTAP objectives and detail costs &amp; funding sources.</a:t>
          </a:r>
        </a:p>
      </dsp:txBody>
      <dsp:txXfrm>
        <a:off x="8545006" y="1271548"/>
        <a:ext cx="2196724" cy="21967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55670-E020-4877-879D-73A4D9FED5A1}">
      <dsp:nvSpPr>
        <dsp:cNvPr id="0" name=""/>
        <dsp:cNvSpPr/>
      </dsp:nvSpPr>
      <dsp:spPr>
        <a:xfrm>
          <a:off x="4712" y="816591"/>
          <a:ext cx="3106638" cy="3106638"/>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0" kern="1200">
              <a:latin typeface="Arial"/>
            </a:rPr>
            <a:t>FY26</a:t>
          </a:r>
          <a:r>
            <a:rPr lang="en-US" sz="2600" b="0" kern="1200"/>
            <a:t> funding focuses on:</a:t>
          </a:r>
        </a:p>
      </dsp:txBody>
      <dsp:txXfrm>
        <a:off x="459669" y="1271548"/>
        <a:ext cx="2196724" cy="2196724"/>
      </dsp:txXfrm>
    </dsp:sp>
    <dsp:sp modelId="{14B5FEC6-74DF-41D7-ABDD-6255723772EC}">
      <dsp:nvSpPr>
        <dsp:cNvPr id="0" name=""/>
        <dsp:cNvSpPr/>
      </dsp:nvSpPr>
      <dsp:spPr>
        <a:xfrm rot="17909946">
          <a:off x="2794597" y="1512479"/>
          <a:ext cx="1564566" cy="0"/>
        </a:xfrm>
        <a:custGeom>
          <a:avLst/>
          <a:gdLst/>
          <a:ahLst/>
          <a:cxnLst/>
          <a:rect l="0" t="0" r="0" b="0"/>
          <a:pathLst>
            <a:path>
              <a:moveTo>
                <a:pt x="0" y="0"/>
              </a:moveTo>
              <a:lnTo>
                <a:pt x="1564566"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3CACD08-62D4-4DCF-9FBB-6CA2146469E4}">
      <dsp:nvSpPr>
        <dsp:cNvPr id="0" name=""/>
        <dsp:cNvSpPr/>
      </dsp:nvSpPr>
      <dsp:spPr>
        <a:xfrm rot="14490054">
          <a:off x="6842236" y="1512479"/>
          <a:ext cx="1564566" cy="0"/>
        </a:xfrm>
        <a:custGeom>
          <a:avLst/>
          <a:gdLst/>
          <a:ahLst/>
          <a:cxnLst/>
          <a:rect l="0" t="0" r="0" b="0"/>
          <a:pathLst>
            <a:path>
              <a:moveTo>
                <a:pt x="0" y="0"/>
              </a:moveTo>
              <a:lnTo>
                <a:pt x="1564566"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E867A3-3A7D-4E00-9E97-A364545053B6}">
      <dsp:nvSpPr>
        <dsp:cNvPr id="0" name=""/>
        <dsp:cNvSpPr/>
      </dsp:nvSpPr>
      <dsp:spPr>
        <a:xfrm>
          <a:off x="3950143" y="824989"/>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55856E2-0A6F-4A90-99BB-E6AFBA15147E}">
      <dsp:nvSpPr>
        <dsp:cNvPr id="0" name=""/>
        <dsp:cNvSpPr/>
      </dsp:nvSpPr>
      <dsp:spPr>
        <a:xfrm>
          <a:off x="4313265" y="52528"/>
          <a:ext cx="2574868" cy="1544921"/>
        </a:xfrm>
        <a:prstGeom prst="rect">
          <a:avLst/>
        </a:prstGeom>
        <a:noFill/>
        <a:ln w="1270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Arial"/>
            </a:rPr>
            <a:t>Personnel Support</a:t>
          </a:r>
          <a:endParaRPr lang="en-US" sz="2500" b="0" kern="1200"/>
        </a:p>
      </dsp:txBody>
      <dsp:txXfrm>
        <a:off x="4313265" y="52528"/>
        <a:ext cx="2574868" cy="1544921"/>
      </dsp:txXfrm>
    </dsp:sp>
    <dsp:sp modelId="{7ED4490F-1A26-4449-8918-6B0BBF1F7C39}">
      <dsp:nvSpPr>
        <dsp:cNvPr id="0" name=""/>
        <dsp:cNvSpPr/>
      </dsp:nvSpPr>
      <dsp:spPr>
        <a:xfrm>
          <a:off x="6888134" y="824989"/>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5291E2-A25E-4BAF-82D0-A7783C5824CF}">
      <dsp:nvSpPr>
        <dsp:cNvPr id="0" name=""/>
        <dsp:cNvSpPr/>
      </dsp:nvSpPr>
      <dsp:spPr>
        <a:xfrm>
          <a:off x="3203617" y="2369910"/>
          <a:ext cx="746525" cy="0"/>
        </a:xfrm>
        <a:custGeom>
          <a:avLst/>
          <a:gdLst/>
          <a:ahLst/>
          <a:cxnLst/>
          <a:rect l="0" t="0" r="0" b="0"/>
          <a:pathLst>
            <a:path>
              <a:moveTo>
                <a:pt x="0" y="0"/>
              </a:moveTo>
              <a:lnTo>
                <a:pt x="746525"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88A4B69-E122-4599-86A3-E246C4B92A52}">
      <dsp:nvSpPr>
        <dsp:cNvPr id="0" name=""/>
        <dsp:cNvSpPr/>
      </dsp:nvSpPr>
      <dsp:spPr>
        <a:xfrm rot="10800000">
          <a:off x="7251256" y="2369910"/>
          <a:ext cx="746525" cy="0"/>
        </a:xfrm>
        <a:custGeom>
          <a:avLst/>
          <a:gdLst/>
          <a:ahLst/>
          <a:cxnLst/>
          <a:rect l="0" t="0" r="0" b="0"/>
          <a:pathLst>
            <a:path>
              <a:moveTo>
                <a:pt x="0" y="0"/>
              </a:moveTo>
              <a:lnTo>
                <a:pt x="746525"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ED68111-97EA-4A76-95A8-A86FB63CC5C1}">
      <dsp:nvSpPr>
        <dsp:cNvPr id="0" name=""/>
        <dsp:cNvSpPr/>
      </dsp:nvSpPr>
      <dsp:spPr>
        <a:xfrm>
          <a:off x="3950143" y="2369910"/>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306DDBD-FF2D-4FF1-886E-D3A728940049}">
      <dsp:nvSpPr>
        <dsp:cNvPr id="0" name=""/>
        <dsp:cNvSpPr/>
      </dsp:nvSpPr>
      <dsp:spPr>
        <a:xfrm>
          <a:off x="4313265" y="1597449"/>
          <a:ext cx="2574868" cy="1544921"/>
        </a:xfrm>
        <a:prstGeom prst="rect">
          <a:avLst/>
        </a:prstGeom>
        <a:noFill/>
        <a:ln w="1270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Arial"/>
            </a:rPr>
            <a:t>Program Implementation</a:t>
          </a:r>
          <a:endParaRPr lang="en-US" sz="2500" b="0" kern="1200"/>
        </a:p>
      </dsp:txBody>
      <dsp:txXfrm>
        <a:off x="4313265" y="1597449"/>
        <a:ext cx="2574868" cy="1544921"/>
      </dsp:txXfrm>
    </dsp:sp>
    <dsp:sp modelId="{E05EEA40-4DD0-4868-A755-F62A4FD1075B}">
      <dsp:nvSpPr>
        <dsp:cNvPr id="0" name=""/>
        <dsp:cNvSpPr/>
      </dsp:nvSpPr>
      <dsp:spPr>
        <a:xfrm>
          <a:off x="6888134" y="2369910"/>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087885D-FAAB-4467-B557-0CF7CF3F24BE}">
      <dsp:nvSpPr>
        <dsp:cNvPr id="0" name=""/>
        <dsp:cNvSpPr/>
      </dsp:nvSpPr>
      <dsp:spPr>
        <a:xfrm rot="3690054">
          <a:off x="2794597" y="3227341"/>
          <a:ext cx="1564566" cy="0"/>
        </a:xfrm>
        <a:custGeom>
          <a:avLst/>
          <a:gdLst/>
          <a:ahLst/>
          <a:cxnLst/>
          <a:rect l="0" t="0" r="0" b="0"/>
          <a:pathLst>
            <a:path>
              <a:moveTo>
                <a:pt x="0" y="0"/>
              </a:moveTo>
              <a:lnTo>
                <a:pt x="1564566"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995341-D5C1-46BA-8A2A-DD1450B7FD1D}">
      <dsp:nvSpPr>
        <dsp:cNvPr id="0" name=""/>
        <dsp:cNvSpPr/>
      </dsp:nvSpPr>
      <dsp:spPr>
        <a:xfrm rot="7109946">
          <a:off x="6842236" y="3227341"/>
          <a:ext cx="1564566" cy="0"/>
        </a:xfrm>
        <a:custGeom>
          <a:avLst/>
          <a:gdLst/>
          <a:ahLst/>
          <a:cxnLst/>
          <a:rect l="0" t="0" r="0" b="0"/>
          <a:pathLst>
            <a:path>
              <a:moveTo>
                <a:pt x="0" y="0"/>
              </a:moveTo>
              <a:lnTo>
                <a:pt x="1564566" y="0"/>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ABC65D5-3651-48ED-8CEC-E109D6D67581}">
      <dsp:nvSpPr>
        <dsp:cNvPr id="0" name=""/>
        <dsp:cNvSpPr/>
      </dsp:nvSpPr>
      <dsp:spPr>
        <a:xfrm>
          <a:off x="3950143" y="3914831"/>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257C66F-C5E0-4364-9B1D-53501B9C33BB}">
      <dsp:nvSpPr>
        <dsp:cNvPr id="0" name=""/>
        <dsp:cNvSpPr/>
      </dsp:nvSpPr>
      <dsp:spPr>
        <a:xfrm>
          <a:off x="4313265" y="3142371"/>
          <a:ext cx="2574868" cy="1544921"/>
        </a:xfrm>
        <a:prstGeom prst="rect">
          <a:avLst/>
        </a:prstGeom>
        <a:noFill/>
        <a:ln w="1270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Arial"/>
            </a:rPr>
            <a:t>Apprentice and Mentor Support</a:t>
          </a:r>
          <a:endParaRPr lang="en-US" sz="2500" b="0" kern="1200"/>
        </a:p>
      </dsp:txBody>
      <dsp:txXfrm>
        <a:off x="4313265" y="3142371"/>
        <a:ext cx="2574868" cy="1544921"/>
      </dsp:txXfrm>
    </dsp:sp>
    <dsp:sp modelId="{1962C1B8-AC6C-4EF9-885D-D16D5302177B}">
      <dsp:nvSpPr>
        <dsp:cNvPr id="0" name=""/>
        <dsp:cNvSpPr/>
      </dsp:nvSpPr>
      <dsp:spPr>
        <a:xfrm>
          <a:off x="6888134" y="3914831"/>
          <a:ext cx="363122" cy="0"/>
        </a:xfrm>
        <a:prstGeom prst="line">
          <a:avLst/>
        </a:prstGeom>
        <a:noFill/>
        <a:ln w="1905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F4B004-8F48-4529-BB6D-01A7F068E108}">
      <dsp:nvSpPr>
        <dsp:cNvPr id="0" name=""/>
        <dsp:cNvSpPr/>
      </dsp:nvSpPr>
      <dsp:spPr>
        <a:xfrm>
          <a:off x="8090049" y="816591"/>
          <a:ext cx="3106638" cy="3106638"/>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0" kern="1200"/>
            <a:t>Budgets must align with RTAP objectives and detail costs &amp; funding sources.</a:t>
          </a:r>
        </a:p>
      </dsp:txBody>
      <dsp:txXfrm>
        <a:off x="8545006" y="1271548"/>
        <a:ext cx="2196724" cy="21967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B74B0-B5AF-4576-956B-7CB68A164404}">
      <dsp:nvSpPr>
        <dsp:cNvPr id="0" name=""/>
        <dsp:cNvSpPr/>
      </dsp:nvSpPr>
      <dsp:spPr>
        <a:xfrm>
          <a:off x="0" y="2470"/>
          <a:ext cx="7017097" cy="507357"/>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Districts must outline the following expenses:</a:t>
          </a:r>
          <a:endParaRPr lang="en-US" sz="2400" b="1" kern="1200" dirty="0">
            <a:latin typeface="Arial" panose="020B0604020202020204" pitchFamily="34" charset="0"/>
            <a:ea typeface="Calibri"/>
            <a:cs typeface="Arial" panose="020B0604020202020204" pitchFamily="34" charset="0"/>
          </a:endParaRPr>
        </a:p>
      </dsp:txBody>
      <dsp:txXfrm>
        <a:off x="24767" y="27237"/>
        <a:ext cx="6967563" cy="457823"/>
      </dsp:txXfrm>
    </dsp:sp>
    <dsp:sp modelId="{2DEE812E-E9AF-4D75-B4E8-C5CF440E1944}">
      <dsp:nvSpPr>
        <dsp:cNvPr id="0" name=""/>
        <dsp:cNvSpPr/>
      </dsp:nvSpPr>
      <dsp:spPr>
        <a:xfrm>
          <a:off x="0" y="509827"/>
          <a:ext cx="7017097" cy="3889738"/>
        </a:xfrm>
        <a:prstGeom prst="rect">
          <a:avLst/>
        </a:prstGeom>
        <a:noFill/>
        <a:ln w="12700" cap="flat" cmpd="sng" algn="ctr">
          <a:solidFill>
            <a:schemeClr val="dk2">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27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kern="1200" dirty="0">
              <a:solidFill>
                <a:schemeClr val="bg1"/>
              </a:solidFill>
              <a:latin typeface="Arial" panose="020B0604020202020204" pitchFamily="34" charset="0"/>
              <a:ea typeface="Calibri"/>
              <a:cs typeface="Arial" panose="020B0604020202020204" pitchFamily="34" charset="0"/>
            </a:rPr>
            <a:t>Professional Salaries</a:t>
          </a:r>
          <a:endParaRPr lang="en-US" sz="2400" kern="1200" dirty="0">
            <a:solidFill>
              <a:schemeClr val="bg1"/>
            </a:solidFill>
            <a:latin typeface="Arial" panose="020B0604020202020204" pitchFamily="34" charset="0"/>
            <a:ea typeface="Calibri"/>
            <a:cs typeface="Arial" panose="020B0604020202020204" pitchFamily="34" charset="0"/>
          </a:endParaRPr>
        </a:p>
        <a:p>
          <a:pPr marL="228600" lvl="1" indent="-228600" algn="l" defTabSz="1066800" rtl="0">
            <a:lnSpc>
              <a:spcPct val="90000"/>
            </a:lnSpc>
            <a:spcBef>
              <a:spcPct val="0"/>
            </a:spcBef>
            <a:spcAft>
              <a:spcPct val="20000"/>
            </a:spcAft>
            <a:buChar char="•"/>
          </a:pPr>
          <a:r>
            <a:rPr lang="en-US" sz="2400" b="0" kern="1200" dirty="0">
              <a:solidFill>
                <a:schemeClr val="bg1"/>
              </a:solidFill>
              <a:latin typeface="Arial" panose="020B0604020202020204" pitchFamily="34" charset="0"/>
              <a:ea typeface="Calibri"/>
              <a:cs typeface="Arial" panose="020B0604020202020204" pitchFamily="34" charset="0"/>
            </a:rPr>
            <a:t>Clerical Salaries</a:t>
          </a:r>
        </a:p>
        <a:p>
          <a:pPr marL="228600" lvl="1" indent="-228600" algn="l" defTabSz="1066800" rtl="0">
            <a:lnSpc>
              <a:spcPct val="90000"/>
            </a:lnSpc>
            <a:spcBef>
              <a:spcPct val="0"/>
            </a:spcBef>
            <a:spcAft>
              <a:spcPct val="20000"/>
            </a:spcAft>
            <a:buChar char="•"/>
          </a:pPr>
          <a:r>
            <a:rPr lang="en-US" sz="2400" kern="1200">
              <a:solidFill>
                <a:schemeClr val="bg1"/>
              </a:solidFill>
              <a:latin typeface="Arial" panose="020B0604020202020204" pitchFamily="34" charset="0"/>
              <a:ea typeface="Calibri"/>
              <a:cs typeface="Arial" panose="020B0604020202020204" pitchFamily="34" charset="0"/>
            </a:rPr>
            <a:t>Other Salaries</a:t>
          </a:r>
          <a:endParaRPr lang="en-US" sz="2400" kern="1200" dirty="0">
            <a:solidFill>
              <a:schemeClr val="bg1"/>
            </a:solidFill>
            <a:latin typeface="Arial" panose="020B0604020202020204" pitchFamily="34" charset="0"/>
            <a:ea typeface="Calibri"/>
            <a:cs typeface="Arial" panose="020B0604020202020204" pitchFamily="34" charset="0"/>
          </a:endParaRPr>
        </a:p>
        <a:p>
          <a:pPr marL="228600" lvl="1" indent="-228600" algn="l" defTabSz="1066800" rtl="0">
            <a:lnSpc>
              <a:spcPct val="90000"/>
            </a:lnSpc>
            <a:spcBef>
              <a:spcPct val="0"/>
            </a:spcBef>
            <a:spcAft>
              <a:spcPct val="20000"/>
            </a:spcAft>
            <a:buChar char="•"/>
          </a:pPr>
          <a:r>
            <a:rPr lang="en-US" sz="2400" kern="1200" dirty="0">
              <a:solidFill>
                <a:schemeClr val="bg1"/>
              </a:solidFill>
              <a:latin typeface="Arial" panose="020B0604020202020204" pitchFamily="34" charset="0"/>
              <a:ea typeface="Calibri"/>
              <a:cs typeface="Arial" panose="020B0604020202020204" pitchFamily="34" charset="0"/>
            </a:rPr>
            <a:t>Contracted Services (Projects/Initiatives)</a:t>
          </a:r>
        </a:p>
        <a:p>
          <a:pPr marL="228600" lvl="1" indent="-228600" algn="l" defTabSz="1066800" rtl="0">
            <a:lnSpc>
              <a:spcPct val="90000"/>
            </a:lnSpc>
            <a:spcBef>
              <a:spcPct val="0"/>
            </a:spcBef>
            <a:spcAft>
              <a:spcPct val="20000"/>
            </a:spcAft>
            <a:buChar char="•"/>
          </a:pPr>
          <a:r>
            <a:rPr lang="en-US" sz="2400" kern="1200">
              <a:solidFill>
                <a:schemeClr val="bg1"/>
              </a:solidFill>
              <a:latin typeface="Arial" panose="020B0604020202020204" pitchFamily="34" charset="0"/>
              <a:ea typeface="Calibri"/>
              <a:cs typeface="Arial" panose="020B0604020202020204" pitchFamily="34" charset="0"/>
            </a:rPr>
            <a:t>Marketing/Promotion</a:t>
          </a:r>
        </a:p>
        <a:p>
          <a:pPr marL="228600" lvl="1" indent="-228600" algn="l" defTabSz="1066800" rtl="0">
            <a:lnSpc>
              <a:spcPct val="90000"/>
            </a:lnSpc>
            <a:spcBef>
              <a:spcPct val="0"/>
            </a:spcBef>
            <a:spcAft>
              <a:spcPct val="20000"/>
            </a:spcAft>
            <a:buChar char="•"/>
          </a:pPr>
          <a:r>
            <a:rPr lang="en-US" sz="2400" kern="1200">
              <a:solidFill>
                <a:schemeClr val="bg1"/>
              </a:solidFill>
              <a:latin typeface="Arial" panose="020B0604020202020204" pitchFamily="34" charset="0"/>
              <a:ea typeface="Calibri"/>
              <a:cs typeface="Arial" panose="020B0604020202020204" pitchFamily="34" charset="0"/>
            </a:rPr>
            <a:t>Apprentice: Wages</a:t>
          </a:r>
          <a:endParaRPr lang="en-US" sz="2400" kern="1200" dirty="0">
            <a:solidFill>
              <a:schemeClr val="bg1"/>
            </a:solidFill>
            <a:latin typeface="Arial" panose="020B0604020202020204" pitchFamily="34" charset="0"/>
            <a:ea typeface="Calibri"/>
            <a:cs typeface="Arial" panose="020B0604020202020204" pitchFamily="34" charset="0"/>
          </a:endParaRPr>
        </a:p>
        <a:p>
          <a:pPr marL="228600" lvl="1" indent="-228600" algn="l" defTabSz="1066800" rtl="0">
            <a:lnSpc>
              <a:spcPct val="90000"/>
            </a:lnSpc>
            <a:spcBef>
              <a:spcPct val="0"/>
            </a:spcBef>
            <a:spcAft>
              <a:spcPct val="20000"/>
            </a:spcAft>
            <a:buChar char="•"/>
          </a:pPr>
          <a:r>
            <a:rPr lang="en-US" sz="2400" kern="1200" dirty="0">
              <a:solidFill>
                <a:schemeClr val="bg1"/>
              </a:solidFill>
              <a:latin typeface="Arial" panose="020B0604020202020204" pitchFamily="34" charset="0"/>
              <a:ea typeface="Calibri"/>
              <a:cs typeface="Arial" panose="020B0604020202020204" pitchFamily="34" charset="0"/>
            </a:rPr>
            <a:t>Apprentice: Tuition and Fees</a:t>
          </a:r>
        </a:p>
        <a:p>
          <a:pPr marL="228600" lvl="1" indent="-228600" algn="l" defTabSz="1066800" rtl="0">
            <a:lnSpc>
              <a:spcPct val="90000"/>
            </a:lnSpc>
            <a:spcBef>
              <a:spcPct val="0"/>
            </a:spcBef>
            <a:spcAft>
              <a:spcPct val="20000"/>
            </a:spcAft>
            <a:buChar char="•"/>
          </a:pPr>
          <a:r>
            <a:rPr lang="en-US" sz="2400" kern="1200">
              <a:solidFill>
                <a:schemeClr val="bg1"/>
              </a:solidFill>
              <a:latin typeface="Arial" panose="020B0604020202020204" pitchFamily="34" charset="0"/>
              <a:ea typeface="Calibri"/>
              <a:cs typeface="Arial" panose="020B0604020202020204" pitchFamily="34" charset="0"/>
            </a:rPr>
            <a:t>Mentor: Professional Development</a:t>
          </a:r>
        </a:p>
        <a:p>
          <a:pPr marL="228600" lvl="1" indent="-228600" algn="l" defTabSz="1066800" rtl="0">
            <a:lnSpc>
              <a:spcPct val="90000"/>
            </a:lnSpc>
            <a:spcBef>
              <a:spcPct val="0"/>
            </a:spcBef>
            <a:spcAft>
              <a:spcPct val="20000"/>
            </a:spcAft>
            <a:buChar char="•"/>
          </a:pPr>
          <a:r>
            <a:rPr lang="en-US" sz="2400" kern="1200">
              <a:solidFill>
                <a:schemeClr val="bg1"/>
              </a:solidFill>
              <a:latin typeface="Arial" panose="020B0604020202020204" pitchFamily="34" charset="0"/>
              <a:ea typeface="Calibri"/>
              <a:cs typeface="Arial" panose="020B0604020202020204" pitchFamily="34" charset="0"/>
            </a:rPr>
            <a:t>Mentor: Stipends</a:t>
          </a:r>
          <a:endParaRPr lang="en-US" sz="2400" kern="1200" dirty="0">
            <a:solidFill>
              <a:schemeClr val="bg1"/>
            </a:solidFill>
            <a:latin typeface="Arial" panose="020B0604020202020204" pitchFamily="34" charset="0"/>
            <a:ea typeface="Calibri"/>
            <a:cs typeface="Arial" panose="020B0604020202020204" pitchFamily="34" charset="0"/>
          </a:endParaRPr>
        </a:p>
        <a:p>
          <a:pPr marL="228600" lvl="1" indent="-228600" algn="l" defTabSz="1066800" rtl="0">
            <a:lnSpc>
              <a:spcPct val="90000"/>
            </a:lnSpc>
            <a:spcBef>
              <a:spcPct val="0"/>
            </a:spcBef>
            <a:spcAft>
              <a:spcPct val="20000"/>
            </a:spcAft>
            <a:buChar char="•"/>
          </a:pPr>
          <a:r>
            <a:rPr lang="en-US" sz="2400" kern="1200" dirty="0">
              <a:solidFill>
                <a:schemeClr val="bg1"/>
              </a:solidFill>
              <a:latin typeface="Arial" panose="020B0604020202020204" pitchFamily="34" charset="0"/>
              <a:ea typeface="Calibri"/>
              <a:cs typeface="Arial" panose="020B0604020202020204" pitchFamily="34" charset="0"/>
            </a:rPr>
            <a:t>Program Sustainability (Supplies/Operations)</a:t>
          </a:r>
        </a:p>
        <a:p>
          <a:pPr marL="228600" lvl="1" indent="-228600" algn="l" defTabSz="1066800" rtl="0">
            <a:lnSpc>
              <a:spcPct val="90000"/>
            </a:lnSpc>
            <a:spcBef>
              <a:spcPct val="0"/>
            </a:spcBef>
            <a:spcAft>
              <a:spcPct val="20000"/>
            </a:spcAft>
            <a:buChar char="•"/>
          </a:pPr>
          <a:r>
            <a:rPr lang="en-US" sz="2400" kern="1200" dirty="0">
              <a:solidFill>
                <a:schemeClr val="bg1"/>
              </a:solidFill>
              <a:latin typeface="Arial" panose="020B0604020202020204" pitchFamily="34" charset="0"/>
              <a:ea typeface="Calibri"/>
              <a:cs typeface="Arial" panose="020B0604020202020204" pitchFamily="34" charset="0"/>
            </a:rPr>
            <a:t>Other Expenses</a:t>
          </a:r>
        </a:p>
      </dsp:txBody>
      <dsp:txXfrm>
        <a:off x="0" y="509827"/>
        <a:ext cx="7017097" cy="38897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A5866-2330-4F32-8195-2915C5B6A6BC}">
      <dsp:nvSpPr>
        <dsp:cNvPr id="0" name=""/>
        <dsp:cNvSpPr/>
      </dsp:nvSpPr>
      <dsp:spPr>
        <a:xfrm>
          <a:off x="0" y="154887"/>
          <a:ext cx="6349388" cy="150255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2783" tIns="187452" rIns="492783"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latin typeface="Arial" panose="020B0604020202020204" pitchFamily="34" charset="0"/>
              <a:cs typeface="Arial" panose="020B0604020202020204" pitchFamily="34" charset="0"/>
            </a:rPr>
            <a:t>To ensure that all students receive an equitable education, we must ensure that all educators are prepared to be effective, using evidence-based and culturally sustaining practices that help all students thrive.</a:t>
          </a:r>
          <a:endParaRPr lang="en-US" sz="1800" kern="1200" dirty="0">
            <a:latin typeface="Arial" panose="020B0604020202020204" pitchFamily="34" charset="0"/>
            <a:cs typeface="Arial" panose="020B0604020202020204" pitchFamily="34" charset="0"/>
          </a:endParaRPr>
        </a:p>
      </dsp:txBody>
      <dsp:txXfrm>
        <a:off x="0" y="154887"/>
        <a:ext cx="6349388" cy="1502550"/>
      </dsp:txXfrm>
    </dsp:sp>
    <dsp:sp modelId="{53042925-0102-4E7C-BCFD-D5ED4A6EE478}">
      <dsp:nvSpPr>
        <dsp:cNvPr id="0" name=""/>
        <dsp:cNvSpPr/>
      </dsp:nvSpPr>
      <dsp:spPr>
        <a:xfrm>
          <a:off x="317469" y="22047"/>
          <a:ext cx="4444571" cy="265680"/>
        </a:xfrm>
        <a:prstGeom prst="roundRect">
          <a:avLst/>
        </a:prstGeom>
        <a:solidFill>
          <a:schemeClr val="accent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994" tIns="0" rIns="167994"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DESE Vision:</a:t>
          </a:r>
          <a:endParaRPr lang="en-US" sz="2000" kern="1200" dirty="0">
            <a:latin typeface="Arial" panose="020B0604020202020204" pitchFamily="34" charset="0"/>
            <a:cs typeface="Arial" panose="020B0604020202020204" pitchFamily="34" charset="0"/>
          </a:endParaRPr>
        </a:p>
      </dsp:txBody>
      <dsp:txXfrm>
        <a:off x="330438" y="35016"/>
        <a:ext cx="4418633" cy="239742"/>
      </dsp:txXfrm>
    </dsp:sp>
    <dsp:sp modelId="{D8F2AB71-BF80-4868-9AFA-85A465FA87D0}">
      <dsp:nvSpPr>
        <dsp:cNvPr id="0" name=""/>
        <dsp:cNvSpPr/>
      </dsp:nvSpPr>
      <dsp:spPr>
        <a:xfrm>
          <a:off x="0" y="1838878"/>
          <a:ext cx="6349388" cy="28917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2783" tIns="187452" rIns="492783"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Ø"/>
          </a:pPr>
          <a:r>
            <a:rPr lang="en-US" sz="1800" b="0" i="0" kern="1200" dirty="0">
              <a:latin typeface="Arial" panose="020B0604020202020204" pitchFamily="34" charset="0"/>
              <a:cs typeface="Arial" panose="020B0604020202020204" pitchFamily="34" charset="0"/>
            </a:rPr>
            <a:t>Expands access to teacher licensure through paid, job-embedded preparation.</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Ø"/>
          </a:pPr>
          <a:r>
            <a:rPr lang="en-US" sz="1800" b="0" i="0" kern="1200" dirty="0">
              <a:latin typeface="Arial" panose="020B0604020202020204" pitchFamily="34" charset="0"/>
              <a:cs typeface="Arial" panose="020B0604020202020204" pitchFamily="34" charset="0"/>
            </a:rPr>
            <a:t>Cultivates a diverse educator workforce reflective of Massachusetts’ students.</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Ø"/>
          </a:pPr>
          <a:r>
            <a:rPr lang="en-US" sz="1800" b="0" i="0" kern="1200" dirty="0">
              <a:latin typeface="Arial" panose="020B0604020202020204" pitchFamily="34" charset="0"/>
              <a:cs typeface="Arial" panose="020B0604020202020204" pitchFamily="34" charset="0"/>
            </a:rPr>
            <a:t>Promotes equity and inclusion through culturally and linguistically sustaining practices.</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Ø"/>
          </a:pPr>
          <a:r>
            <a:rPr lang="en-US" sz="1800" b="0" i="0" kern="1200" dirty="0">
              <a:latin typeface="Arial" panose="020B0604020202020204" pitchFamily="34" charset="0"/>
              <a:cs typeface="Arial" panose="020B0604020202020204" pitchFamily="34" charset="0"/>
            </a:rPr>
            <a:t>Strengthens educator effectiveness through mentorship and classroom experience.</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Ø"/>
          </a:pPr>
          <a:r>
            <a:rPr lang="en-US" sz="1800" b="0" i="0" kern="1200" dirty="0">
              <a:latin typeface="Arial" panose="020B0604020202020204" pitchFamily="34" charset="0"/>
              <a:cs typeface="Arial" panose="020B0604020202020204" pitchFamily="34" charset="0"/>
            </a:rPr>
            <a:t>Ensures sustainability through collaborative district–EPP partnerships and braided funding.</a:t>
          </a:r>
          <a:endParaRPr lang="en-US" sz="1800" kern="1200" dirty="0">
            <a:latin typeface="Arial" panose="020B0604020202020204" pitchFamily="34" charset="0"/>
            <a:cs typeface="Arial" panose="020B0604020202020204" pitchFamily="34" charset="0"/>
          </a:endParaRPr>
        </a:p>
      </dsp:txBody>
      <dsp:txXfrm>
        <a:off x="0" y="1838878"/>
        <a:ext cx="6349388" cy="2891700"/>
      </dsp:txXfrm>
    </dsp:sp>
    <dsp:sp modelId="{E089EBDD-232C-41A1-AAA1-B478A8BE8574}">
      <dsp:nvSpPr>
        <dsp:cNvPr id="0" name=""/>
        <dsp:cNvSpPr/>
      </dsp:nvSpPr>
      <dsp:spPr>
        <a:xfrm>
          <a:off x="317469" y="1706038"/>
          <a:ext cx="4444571" cy="265680"/>
        </a:xfrm>
        <a:prstGeom prst="roundRect">
          <a:avLst/>
        </a:prstGeom>
        <a:solidFill>
          <a:schemeClr val="accent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994" tIns="0" rIns="167994"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How RTAP Supports This Vision:</a:t>
          </a:r>
          <a:endParaRPr lang="en-US" sz="2000" b="1" kern="1200" dirty="0">
            <a:latin typeface="Arial" panose="020B0604020202020204" pitchFamily="34" charset="0"/>
            <a:cs typeface="Arial" panose="020B0604020202020204" pitchFamily="34" charset="0"/>
          </a:endParaRPr>
        </a:p>
      </dsp:txBody>
      <dsp:txXfrm>
        <a:off x="330438" y="1719007"/>
        <a:ext cx="4418633"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8D0BE-688C-409F-9C9C-2B1A96245322}">
      <dsp:nvSpPr>
        <dsp:cNvPr id="0" name=""/>
        <dsp:cNvSpPr/>
      </dsp:nvSpPr>
      <dsp:spPr>
        <a:xfrm>
          <a:off x="2213161" y="38878"/>
          <a:ext cx="1866147" cy="186614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a:cs typeface="Arial"/>
            </a:rPr>
            <a:t>Recruitment</a:t>
          </a:r>
        </a:p>
      </dsp:txBody>
      <dsp:txXfrm>
        <a:off x="2461980" y="365453"/>
        <a:ext cx="1368507" cy="839766"/>
      </dsp:txXfrm>
    </dsp:sp>
    <dsp:sp modelId="{B04BB5E7-0E02-42F5-BF0B-5856B2C91FCB}">
      <dsp:nvSpPr>
        <dsp:cNvPr id="0" name=""/>
        <dsp:cNvSpPr/>
      </dsp:nvSpPr>
      <dsp:spPr>
        <a:xfrm>
          <a:off x="2886529" y="1205219"/>
          <a:ext cx="1866147" cy="186614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cs typeface="Arial"/>
            </a:rPr>
            <a:t>Development</a:t>
          </a:r>
        </a:p>
      </dsp:txBody>
      <dsp:txXfrm>
        <a:off x="3457259" y="1687307"/>
        <a:ext cx="1119688" cy="1026380"/>
      </dsp:txXfrm>
    </dsp:sp>
    <dsp:sp modelId="{B8150BA1-5F8D-4A52-B5FB-B1A9710EEA73}">
      <dsp:nvSpPr>
        <dsp:cNvPr id="0" name=""/>
        <dsp:cNvSpPr/>
      </dsp:nvSpPr>
      <dsp:spPr>
        <a:xfrm>
          <a:off x="1539792" y="1205219"/>
          <a:ext cx="1866147" cy="1866147"/>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cs typeface="Arial"/>
            </a:rPr>
            <a:t>Retention</a:t>
          </a:r>
        </a:p>
      </dsp:txBody>
      <dsp:txXfrm>
        <a:off x="1715521" y="1687307"/>
        <a:ext cx="1119688" cy="102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7ADD0-E7C9-4B7A-A3F2-6E92EDF3B7CD}">
      <dsp:nvSpPr>
        <dsp:cNvPr id="0" name=""/>
        <dsp:cNvSpPr/>
      </dsp:nvSpPr>
      <dsp:spPr>
        <a:xfrm>
          <a:off x="7863140" y="398938"/>
          <a:ext cx="2044069" cy="204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i="0" kern="1200" dirty="0">
              <a:solidFill>
                <a:schemeClr val="bg1"/>
              </a:solidFill>
            </a:rPr>
            <a:t>10% of MA teachers are educators of color (2023).</a:t>
          </a:r>
          <a:endParaRPr lang="en-US" sz="2300" kern="1200" dirty="0">
            <a:solidFill>
              <a:schemeClr val="bg1"/>
            </a:solidFill>
          </a:endParaRPr>
        </a:p>
      </dsp:txBody>
      <dsp:txXfrm>
        <a:off x="7863140" y="398938"/>
        <a:ext cx="2044069" cy="2044069"/>
      </dsp:txXfrm>
    </dsp:sp>
    <dsp:sp modelId="{DFBB1952-4E0F-4162-8590-9588BCE9814A}">
      <dsp:nvSpPr>
        <dsp:cNvPr id="0" name=""/>
        <dsp:cNvSpPr/>
      </dsp:nvSpPr>
      <dsp:spPr>
        <a:xfrm>
          <a:off x="4753889" y="-2108"/>
          <a:ext cx="4828706" cy="4828706"/>
        </a:xfrm>
        <a:prstGeom prst="circularArrow">
          <a:avLst>
            <a:gd name="adj1" fmla="val 8255"/>
            <a:gd name="adj2" fmla="val 576646"/>
            <a:gd name="adj3" fmla="val 2961433"/>
            <a:gd name="adj4" fmla="val 53345"/>
            <a:gd name="adj5" fmla="val 963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AB3A8-423D-4330-A7F0-690985A54EFF}">
      <dsp:nvSpPr>
        <dsp:cNvPr id="0" name=""/>
        <dsp:cNvSpPr/>
      </dsp:nvSpPr>
      <dsp:spPr>
        <a:xfrm>
          <a:off x="6146207" y="3372753"/>
          <a:ext cx="2044069" cy="204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i="0" kern="1200" dirty="0">
              <a:solidFill>
                <a:schemeClr val="bg1"/>
              </a:solidFill>
            </a:rPr>
            <a:t>Students of color = 43% of enrollment statewide.</a:t>
          </a:r>
          <a:endParaRPr lang="en-US" sz="2300" kern="1200" dirty="0">
            <a:solidFill>
              <a:schemeClr val="bg1"/>
            </a:solidFill>
          </a:endParaRPr>
        </a:p>
      </dsp:txBody>
      <dsp:txXfrm>
        <a:off x="6146207" y="3372753"/>
        <a:ext cx="2044069" cy="2044069"/>
      </dsp:txXfrm>
    </dsp:sp>
    <dsp:sp modelId="{4C7EA3D5-8D59-46E7-B9B3-DA59C77B51AD}">
      <dsp:nvSpPr>
        <dsp:cNvPr id="0" name=""/>
        <dsp:cNvSpPr/>
      </dsp:nvSpPr>
      <dsp:spPr>
        <a:xfrm>
          <a:off x="4753889" y="-2108"/>
          <a:ext cx="4828706" cy="4828706"/>
        </a:xfrm>
        <a:prstGeom prst="circularArrow">
          <a:avLst>
            <a:gd name="adj1" fmla="val 8255"/>
            <a:gd name="adj2" fmla="val 576646"/>
            <a:gd name="adj3" fmla="val 10170009"/>
            <a:gd name="adj4" fmla="val 7261921"/>
            <a:gd name="adj5" fmla="val 963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D09E0-71C8-43A6-9AB7-2312B7F380EA}">
      <dsp:nvSpPr>
        <dsp:cNvPr id="0" name=""/>
        <dsp:cNvSpPr/>
      </dsp:nvSpPr>
      <dsp:spPr>
        <a:xfrm>
          <a:off x="4429274" y="398938"/>
          <a:ext cx="2044069" cy="204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i="0" kern="1200" dirty="0">
              <a:solidFill>
                <a:schemeClr val="bg1"/>
              </a:solidFill>
            </a:rPr>
            <a:t>RTAP helps close the student-teacher demographic gap.</a:t>
          </a:r>
          <a:endParaRPr lang="en-US" sz="2300" kern="1200" dirty="0">
            <a:solidFill>
              <a:schemeClr val="bg1"/>
            </a:solidFill>
          </a:endParaRPr>
        </a:p>
      </dsp:txBody>
      <dsp:txXfrm>
        <a:off x="4429274" y="398938"/>
        <a:ext cx="2044069" cy="2044069"/>
      </dsp:txXfrm>
    </dsp:sp>
    <dsp:sp modelId="{EACDF74E-2BBA-473B-BF73-3C799CFFB40A}">
      <dsp:nvSpPr>
        <dsp:cNvPr id="0" name=""/>
        <dsp:cNvSpPr/>
      </dsp:nvSpPr>
      <dsp:spPr>
        <a:xfrm>
          <a:off x="4753889" y="-2108"/>
          <a:ext cx="4828706" cy="4828706"/>
        </a:xfrm>
        <a:prstGeom prst="circularArrow">
          <a:avLst>
            <a:gd name="adj1" fmla="val 8255"/>
            <a:gd name="adj2" fmla="val 576646"/>
            <a:gd name="adj3" fmla="val 16854459"/>
            <a:gd name="adj4" fmla="val 14968895"/>
            <a:gd name="adj5" fmla="val 963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94010-3696-49AE-8253-A8925DFD91FD}">
      <dsp:nvSpPr>
        <dsp:cNvPr id="0" name=""/>
        <dsp:cNvSpPr/>
      </dsp:nvSpPr>
      <dsp:spPr>
        <a:xfrm>
          <a:off x="0" y="21340"/>
          <a:ext cx="4615146" cy="571517"/>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State Landscape:</a:t>
          </a:r>
        </a:p>
      </dsp:txBody>
      <dsp:txXfrm>
        <a:off x="27899" y="49239"/>
        <a:ext cx="4559348" cy="515719"/>
      </dsp:txXfrm>
    </dsp:sp>
    <dsp:sp modelId="{74A4AE80-2D48-4ABE-BD90-88DF7210D7BD}">
      <dsp:nvSpPr>
        <dsp:cNvPr id="0" name=""/>
        <dsp:cNvSpPr/>
      </dsp:nvSpPr>
      <dsp:spPr>
        <a:xfrm>
          <a:off x="0" y="592858"/>
          <a:ext cx="4615146" cy="42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31" tIns="22860" rIns="128016" bIns="22860" numCol="1" spcCol="1270" anchor="t" anchorCtr="0">
          <a:noAutofit/>
        </a:bodyPr>
        <a:lstStyle/>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MA RTAP is supported through the MA Executive Office of Labor and Workforce Development (EOWLD) and the Division of Apprentice Standards (DAS).</a:t>
          </a:r>
        </a:p>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DAS registers apprenticeship programs and ensures compliance.</a:t>
          </a:r>
        </a:p>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DESE serves as the education intermediary for RTAP.</a:t>
          </a:r>
        </a:p>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DESE supports districts and educator preparation programs with program design, registration, and implementation.</a:t>
          </a:r>
        </a:p>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DESE provides guidance, technical assistance, and funding to build strong and sustainable teacher apprenticeship pathways.</a:t>
          </a:r>
        </a:p>
      </dsp:txBody>
      <dsp:txXfrm>
        <a:off x="0" y="592858"/>
        <a:ext cx="4615146" cy="4222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94010-3696-49AE-8253-A8925DFD91FD}">
      <dsp:nvSpPr>
        <dsp:cNvPr id="0" name=""/>
        <dsp:cNvSpPr/>
      </dsp:nvSpPr>
      <dsp:spPr>
        <a:xfrm>
          <a:off x="0" y="411482"/>
          <a:ext cx="4849322" cy="619144"/>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National Landscape:</a:t>
          </a:r>
        </a:p>
      </dsp:txBody>
      <dsp:txXfrm>
        <a:off x="30224" y="441706"/>
        <a:ext cx="4788874" cy="558696"/>
      </dsp:txXfrm>
    </dsp:sp>
    <dsp:sp modelId="{74A4AE80-2D48-4ABE-BD90-88DF7210D7BD}">
      <dsp:nvSpPr>
        <dsp:cNvPr id="0" name=""/>
        <dsp:cNvSpPr/>
      </dsp:nvSpPr>
      <dsp:spPr>
        <a:xfrm>
          <a:off x="0" y="1030627"/>
          <a:ext cx="4849322" cy="390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966" tIns="22860" rIns="128016" bIns="22860" numCol="1" spcCol="1270" anchor="t" anchorCtr="0">
          <a:noAutofit/>
        </a:bodyPr>
        <a:lstStyle/>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The National Center for Grow Your Own (NCGYO) leads efforts to expand equitable teacher pathways rooted in local communities.</a:t>
          </a:r>
        </a:p>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NCGYO partners with states and districts to design, scale, and sustain Grow Your Own programs that align with apprenticeship models.</a:t>
          </a:r>
        </a:p>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Focus areas include strengthening candidate supports, increasing access for BIPOC educators, and improving long‑term funding and workforce pipelines.</a:t>
          </a:r>
        </a:p>
        <a:p>
          <a:pPr marL="171450" lvl="1" indent="-171450" algn="l" defTabSz="800100">
            <a:lnSpc>
              <a:spcPct val="100000"/>
            </a:lnSpc>
            <a:spcBef>
              <a:spcPct val="0"/>
            </a:spcBef>
            <a:spcAft>
              <a:spcPct val="20000"/>
            </a:spcAft>
            <a:buChar char="•"/>
          </a:pPr>
          <a:r>
            <a:rPr lang="en-US" sz="1800" kern="1200" dirty="0">
              <a:latin typeface="Arial" panose="020B0604020202020204" pitchFamily="34" charset="0"/>
              <a:cs typeface="Arial" panose="020B0604020202020204" pitchFamily="34" charset="0"/>
            </a:rPr>
            <a:t>NCGYO is currently working with over 30 states</a:t>
          </a:r>
        </a:p>
      </dsp:txBody>
      <dsp:txXfrm>
        <a:off x="0" y="1030627"/>
        <a:ext cx="4849322" cy="3901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235F5-AA99-4D32-ACE3-DF421883603D}">
      <dsp:nvSpPr>
        <dsp:cNvPr id="0" name=""/>
        <dsp:cNvSpPr/>
      </dsp:nvSpPr>
      <dsp:spPr>
        <a:xfrm>
          <a:off x="1132287" y="1117060"/>
          <a:ext cx="1498071" cy="1498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867EC-8FB6-4D3B-BB67-C972958D9770}">
      <dsp:nvSpPr>
        <dsp:cNvPr id="0" name=""/>
        <dsp:cNvSpPr/>
      </dsp:nvSpPr>
      <dsp:spPr>
        <a:xfrm>
          <a:off x="216799" y="3006804"/>
          <a:ext cx="33290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pPr>
          <a:r>
            <a:rPr lang="en-US" sz="2900" b="1" kern="1200" dirty="0">
              <a:solidFill>
                <a:schemeClr val="bg1"/>
              </a:solidFill>
              <a:latin typeface="Arial"/>
              <a:cs typeface="Arial"/>
            </a:rPr>
            <a:t>Educator Diversity</a:t>
          </a:r>
        </a:p>
      </dsp:txBody>
      <dsp:txXfrm>
        <a:off x="216799" y="3006804"/>
        <a:ext cx="3329048" cy="720000"/>
      </dsp:txXfrm>
    </dsp:sp>
    <dsp:sp modelId="{43162F99-B838-467A-A518-E5DE45591120}">
      <dsp:nvSpPr>
        <dsp:cNvPr id="0" name=""/>
        <dsp:cNvSpPr/>
      </dsp:nvSpPr>
      <dsp:spPr>
        <a:xfrm>
          <a:off x="5043919" y="1117060"/>
          <a:ext cx="1498071" cy="1498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6DE62-83B0-4B4E-A459-9D6C3A7E45A1}">
      <dsp:nvSpPr>
        <dsp:cNvPr id="0" name=""/>
        <dsp:cNvSpPr/>
      </dsp:nvSpPr>
      <dsp:spPr>
        <a:xfrm>
          <a:off x="4128431" y="3006804"/>
          <a:ext cx="33290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pPr>
          <a:r>
            <a:rPr lang="en-US" sz="2900" b="1" kern="1200">
              <a:solidFill>
                <a:schemeClr val="bg1"/>
              </a:solidFill>
              <a:latin typeface="Arial"/>
              <a:ea typeface="Calibri Light" panose="020F0302020204030204"/>
              <a:cs typeface="Calibri Light" panose="020F0302020204030204"/>
            </a:rPr>
            <a:t>Educator Pipeline</a:t>
          </a:r>
        </a:p>
      </dsp:txBody>
      <dsp:txXfrm>
        <a:off x="4128431" y="3006804"/>
        <a:ext cx="3329048" cy="720000"/>
      </dsp:txXfrm>
    </dsp:sp>
    <dsp:sp modelId="{FF76F250-BCEB-41F4-8E5C-E90CFCC87F9B}">
      <dsp:nvSpPr>
        <dsp:cNvPr id="0" name=""/>
        <dsp:cNvSpPr/>
      </dsp:nvSpPr>
      <dsp:spPr>
        <a:xfrm>
          <a:off x="8955551" y="1117060"/>
          <a:ext cx="1498071" cy="14980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69943-4657-4E9B-BEEC-3CA0A51FDBD7}">
      <dsp:nvSpPr>
        <dsp:cNvPr id="0" name=""/>
        <dsp:cNvSpPr/>
      </dsp:nvSpPr>
      <dsp:spPr>
        <a:xfrm>
          <a:off x="8040063" y="3006804"/>
          <a:ext cx="33290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pPr>
          <a:r>
            <a:rPr lang="en-US" sz="2900" b="1" kern="1200" dirty="0">
              <a:solidFill>
                <a:schemeClr val="bg1"/>
              </a:solidFill>
              <a:latin typeface="Arial"/>
              <a:ea typeface="Calibri Light"/>
              <a:cs typeface="Calibri Light"/>
            </a:rPr>
            <a:t>Educator Quality</a:t>
          </a:r>
        </a:p>
      </dsp:txBody>
      <dsp:txXfrm>
        <a:off x="8040063" y="3006804"/>
        <a:ext cx="3329048"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03C25-933A-4A4E-B224-A5764D52DF34}">
      <dsp:nvSpPr>
        <dsp:cNvPr id="0" name=""/>
        <dsp:cNvSpPr/>
      </dsp:nvSpPr>
      <dsp:spPr>
        <a:xfrm>
          <a:off x="0" y="2591725"/>
          <a:ext cx="11533380" cy="0"/>
        </a:xfrm>
        <a:prstGeom prst="lin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AD93B72-5A1E-4B03-984D-6FE9FE2D751B}">
      <dsp:nvSpPr>
        <dsp:cNvPr id="0" name=""/>
        <dsp:cNvSpPr/>
      </dsp:nvSpPr>
      <dsp:spPr>
        <a:xfrm rot="8100000">
          <a:off x="76259" y="604561"/>
          <a:ext cx="366646" cy="366646"/>
        </a:xfrm>
        <a:prstGeom prst="teardrop">
          <a:avLst>
            <a:gd name="adj" fmla="val 11500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C9B51-B266-481D-A542-700294D47076}">
      <dsp:nvSpPr>
        <dsp:cNvPr id="0" name=""/>
        <dsp:cNvSpPr/>
      </dsp:nvSpPr>
      <dsp:spPr>
        <a:xfrm>
          <a:off x="116991" y="645292"/>
          <a:ext cx="285183" cy="2851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F25B0C3-A89E-4854-884E-FC438BC1772A}">
      <dsp:nvSpPr>
        <dsp:cNvPr id="0" name=""/>
        <dsp:cNvSpPr/>
      </dsp:nvSpPr>
      <dsp:spPr>
        <a:xfrm>
          <a:off x="518841" y="1057423"/>
          <a:ext cx="2052725" cy="153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Application &amp; Selection</a:t>
          </a:r>
        </a:p>
        <a:p>
          <a:pPr marL="114300" lvl="1" indent="-114300" algn="l" defTabSz="533400">
            <a:lnSpc>
              <a:spcPct val="90000"/>
            </a:lnSpc>
            <a:spcBef>
              <a:spcPct val="0"/>
            </a:spcBef>
            <a:spcAft>
              <a:spcPct val="15000"/>
            </a:spcAft>
            <a:buChar char="•"/>
          </a:pPr>
          <a:r>
            <a:rPr lang="en-US" sz="1200" b="0" kern="1200" dirty="0">
              <a:solidFill>
                <a:schemeClr val="bg1"/>
              </a:solidFill>
              <a:latin typeface="Arial" panose="020B0604020202020204" pitchFamily="34" charset="0"/>
              <a:cs typeface="Arial" panose="020B0604020202020204" pitchFamily="34" charset="0"/>
            </a:rPr>
            <a:t>Summer/Fall Grant Application</a:t>
          </a:r>
        </a:p>
        <a:p>
          <a:pPr marL="114300" lvl="1" indent="-114300" algn="l" defTabSz="533400">
            <a:lnSpc>
              <a:spcPct val="90000"/>
            </a:lnSpc>
            <a:spcBef>
              <a:spcPct val="0"/>
            </a:spcBef>
            <a:spcAft>
              <a:spcPct val="15000"/>
            </a:spcAft>
            <a:buChar char="•"/>
          </a:pPr>
          <a:r>
            <a:rPr lang="en-US" sz="1200" b="0" kern="1200" dirty="0">
              <a:solidFill>
                <a:schemeClr val="bg1"/>
              </a:solidFill>
              <a:latin typeface="Arial" panose="020B0604020202020204" pitchFamily="34" charset="0"/>
              <a:cs typeface="Arial" panose="020B0604020202020204" pitchFamily="34" charset="0"/>
            </a:rPr>
            <a:t>Fall/Winter Vendor Selection</a:t>
          </a:r>
        </a:p>
        <a:p>
          <a:pPr marL="114300" lvl="1" indent="-114300" algn="l" defTabSz="533400">
            <a:lnSpc>
              <a:spcPct val="90000"/>
            </a:lnSpc>
            <a:spcBef>
              <a:spcPct val="0"/>
            </a:spcBef>
            <a:spcAft>
              <a:spcPct val="15000"/>
            </a:spcAft>
            <a:buChar char="•"/>
          </a:pPr>
          <a:r>
            <a:rPr lang="en-US" sz="1200" b="0" kern="1200" dirty="0">
              <a:solidFill>
                <a:schemeClr val="bg1"/>
              </a:solidFill>
              <a:latin typeface="Arial" panose="020B0604020202020204" pitchFamily="34" charset="0"/>
              <a:cs typeface="Arial" panose="020B0604020202020204" pitchFamily="34" charset="0"/>
            </a:rPr>
            <a:t>Winter Selection &amp; Notification </a:t>
          </a:r>
        </a:p>
      </dsp:txBody>
      <dsp:txXfrm>
        <a:off x="518841" y="1057423"/>
        <a:ext cx="2052725" cy="1534301"/>
      </dsp:txXfrm>
    </dsp:sp>
    <dsp:sp modelId="{9D7AF175-5620-4518-9BB6-5354F1E7EA74}">
      <dsp:nvSpPr>
        <dsp:cNvPr id="0" name=""/>
        <dsp:cNvSpPr/>
      </dsp:nvSpPr>
      <dsp:spPr>
        <a:xfrm>
          <a:off x="518841" y="518344"/>
          <a:ext cx="2052725" cy="53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Summer/Fall 2024 (FY25)</a:t>
          </a:r>
        </a:p>
      </dsp:txBody>
      <dsp:txXfrm>
        <a:off x="518841" y="518344"/>
        <a:ext cx="2052725" cy="539078"/>
      </dsp:txXfrm>
    </dsp:sp>
    <dsp:sp modelId="{A14936F5-D59C-4F15-948D-8AFEC89D8379}">
      <dsp:nvSpPr>
        <dsp:cNvPr id="0" name=""/>
        <dsp:cNvSpPr/>
      </dsp:nvSpPr>
      <dsp:spPr>
        <a:xfrm>
          <a:off x="259582" y="1057423"/>
          <a:ext cx="0" cy="153430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BEE0071-8054-4626-AC55-5A2B71F343DE}">
      <dsp:nvSpPr>
        <dsp:cNvPr id="0" name=""/>
        <dsp:cNvSpPr/>
      </dsp:nvSpPr>
      <dsp:spPr>
        <a:xfrm>
          <a:off x="223197" y="2543207"/>
          <a:ext cx="93332" cy="97034"/>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48012-1ABE-43CF-AE2E-F58879816458}">
      <dsp:nvSpPr>
        <dsp:cNvPr id="0" name=""/>
        <dsp:cNvSpPr/>
      </dsp:nvSpPr>
      <dsp:spPr>
        <a:xfrm rot="18900000">
          <a:off x="1356472" y="4212242"/>
          <a:ext cx="366646" cy="366646"/>
        </a:xfrm>
        <a:prstGeom prst="teardrop">
          <a:avLst>
            <a:gd name="adj" fmla="val 115000"/>
          </a:avLst>
        </a:prstGeom>
        <a:solidFill>
          <a:schemeClr val="accent4">
            <a:hueOff val="942848"/>
            <a:satOff val="-4172"/>
            <a:lumOff val="-700"/>
            <a:alphaOff val="0"/>
          </a:schemeClr>
        </a:solidFill>
        <a:ln w="19050" cap="flat" cmpd="sng" algn="ctr">
          <a:solidFill>
            <a:schemeClr val="accent4">
              <a:hueOff val="942848"/>
              <a:satOff val="-4172"/>
              <a:lumOff val="-7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044604-A885-49C1-BAFC-3E49BA38D3CE}">
      <dsp:nvSpPr>
        <dsp:cNvPr id="0" name=""/>
        <dsp:cNvSpPr/>
      </dsp:nvSpPr>
      <dsp:spPr>
        <a:xfrm>
          <a:off x="1397203" y="4252973"/>
          <a:ext cx="285183" cy="2851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0AB5DE2-3388-4642-A8CA-319BB6356352}">
      <dsp:nvSpPr>
        <dsp:cNvPr id="0" name=""/>
        <dsp:cNvSpPr/>
      </dsp:nvSpPr>
      <dsp:spPr>
        <a:xfrm>
          <a:off x="1799053" y="2591725"/>
          <a:ext cx="2052725" cy="153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Preparation</a:t>
          </a:r>
        </a:p>
        <a:p>
          <a:pPr marL="114300" lvl="1" indent="-114300" algn="l" defTabSz="533400">
            <a:lnSpc>
              <a:spcPct val="90000"/>
            </a:lnSpc>
            <a:spcBef>
              <a:spcPct val="0"/>
            </a:spcBef>
            <a:spcAft>
              <a:spcPct val="15000"/>
            </a:spcAft>
            <a:buChar char="•"/>
          </a:pPr>
          <a:r>
            <a:rPr lang="en-US" sz="1200" kern="1200" dirty="0">
              <a:solidFill>
                <a:schemeClr val="bg1"/>
              </a:solidFill>
              <a:latin typeface="Arial" panose="020B0604020202020204" pitchFamily="34" charset="0"/>
              <a:cs typeface="Arial" panose="020B0604020202020204" pitchFamily="34" charset="0"/>
            </a:rPr>
            <a:t>Mentor Selection &amp; Training</a:t>
          </a:r>
        </a:p>
        <a:p>
          <a:pPr marL="114300" lvl="1" indent="-114300" algn="l" defTabSz="533400">
            <a:lnSpc>
              <a:spcPct val="90000"/>
            </a:lnSpc>
            <a:spcBef>
              <a:spcPct val="0"/>
            </a:spcBef>
            <a:spcAft>
              <a:spcPct val="15000"/>
            </a:spcAft>
            <a:buChar char="•"/>
          </a:pPr>
          <a:r>
            <a:rPr lang="en-US" sz="1200" kern="1200" dirty="0">
              <a:solidFill>
                <a:schemeClr val="bg1"/>
              </a:solidFill>
              <a:latin typeface="Arial" panose="020B0604020202020204" pitchFamily="34" charset="0"/>
              <a:cs typeface="Arial" panose="020B0604020202020204" pitchFamily="34" charset="0"/>
            </a:rPr>
            <a:t>Apprenticeship Recruitment </a:t>
          </a:r>
        </a:p>
      </dsp:txBody>
      <dsp:txXfrm>
        <a:off x="1799053" y="2591725"/>
        <a:ext cx="2052725" cy="1534301"/>
      </dsp:txXfrm>
    </dsp:sp>
    <dsp:sp modelId="{D9479292-33D8-498E-B2AD-CA838A720AB8}">
      <dsp:nvSpPr>
        <dsp:cNvPr id="0" name=""/>
        <dsp:cNvSpPr/>
      </dsp:nvSpPr>
      <dsp:spPr>
        <a:xfrm>
          <a:off x="1799053" y="4126026"/>
          <a:ext cx="2052725" cy="53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Winter/Spring 2025 (FY25)</a:t>
          </a:r>
        </a:p>
      </dsp:txBody>
      <dsp:txXfrm>
        <a:off x="1799053" y="4126026"/>
        <a:ext cx="2052725" cy="539078"/>
      </dsp:txXfrm>
    </dsp:sp>
    <dsp:sp modelId="{CE7DB1C8-5B18-445D-AE2D-8939EBDF1CF1}">
      <dsp:nvSpPr>
        <dsp:cNvPr id="0" name=""/>
        <dsp:cNvSpPr/>
      </dsp:nvSpPr>
      <dsp:spPr>
        <a:xfrm>
          <a:off x="1539795" y="2591725"/>
          <a:ext cx="0" cy="1534301"/>
        </a:xfrm>
        <a:prstGeom prst="line">
          <a:avLst/>
        </a:prstGeom>
        <a:noFill/>
        <a:ln w="12700" cap="flat" cmpd="sng" algn="ctr">
          <a:solidFill>
            <a:schemeClr val="accent4">
              <a:hueOff val="942848"/>
              <a:satOff val="-4172"/>
              <a:lumOff val="-70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42475B-10D6-4F13-B50C-7693FF2FC4D6}">
      <dsp:nvSpPr>
        <dsp:cNvPr id="0" name=""/>
        <dsp:cNvSpPr/>
      </dsp:nvSpPr>
      <dsp:spPr>
        <a:xfrm>
          <a:off x="1503410" y="2543207"/>
          <a:ext cx="93332" cy="97034"/>
        </a:xfrm>
        <a:prstGeom prst="ellipse">
          <a:avLst/>
        </a:prstGeom>
        <a:solidFill>
          <a:schemeClr val="accent4">
            <a:hueOff val="942848"/>
            <a:satOff val="-4172"/>
            <a:lumOff val="-70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F09F9-36C2-4629-B0EB-412DC05C599A}">
      <dsp:nvSpPr>
        <dsp:cNvPr id="0" name=""/>
        <dsp:cNvSpPr/>
      </dsp:nvSpPr>
      <dsp:spPr>
        <a:xfrm rot="8100000">
          <a:off x="2636685" y="604561"/>
          <a:ext cx="366646" cy="366646"/>
        </a:xfrm>
        <a:prstGeom prst="teardrop">
          <a:avLst>
            <a:gd name="adj" fmla="val 115000"/>
          </a:avLst>
        </a:prstGeom>
        <a:solidFill>
          <a:schemeClr val="accent4">
            <a:hueOff val="1885696"/>
            <a:satOff val="-8343"/>
            <a:lumOff val="-1401"/>
            <a:alphaOff val="0"/>
          </a:schemeClr>
        </a:solidFill>
        <a:ln w="19050" cap="flat" cmpd="sng" algn="ctr">
          <a:solidFill>
            <a:schemeClr val="accent4">
              <a:hueOff val="1885696"/>
              <a:satOff val="-8343"/>
              <a:lumOff val="-14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28F5E-28CA-4768-8F27-AC8285520C5F}">
      <dsp:nvSpPr>
        <dsp:cNvPr id="0" name=""/>
        <dsp:cNvSpPr/>
      </dsp:nvSpPr>
      <dsp:spPr>
        <a:xfrm>
          <a:off x="2677416" y="645292"/>
          <a:ext cx="285183" cy="2851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45A0D49-4530-484A-8441-62408AEAB6F1}">
      <dsp:nvSpPr>
        <dsp:cNvPr id="0" name=""/>
        <dsp:cNvSpPr/>
      </dsp:nvSpPr>
      <dsp:spPr>
        <a:xfrm>
          <a:off x="3079266" y="1057423"/>
          <a:ext cx="2052725" cy="153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Cohort 1 Launch</a:t>
          </a:r>
          <a:endParaRPr lang="en-US" sz="1500" kern="1200" dirty="0">
            <a:solidFill>
              <a:schemeClr val="bg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solidFill>
                <a:schemeClr val="bg1"/>
              </a:solidFill>
              <a:latin typeface="Arial" panose="020B0604020202020204" pitchFamily="34" charset="0"/>
              <a:cs typeface="Arial" panose="020B0604020202020204" pitchFamily="34" charset="0"/>
            </a:rPr>
            <a:t>Summer Coursework</a:t>
          </a:r>
        </a:p>
        <a:p>
          <a:pPr marL="114300" lvl="1" indent="-114300" algn="l" defTabSz="533400">
            <a:lnSpc>
              <a:spcPct val="90000"/>
            </a:lnSpc>
            <a:spcBef>
              <a:spcPct val="0"/>
            </a:spcBef>
            <a:spcAft>
              <a:spcPct val="15000"/>
            </a:spcAft>
            <a:buChar char="•"/>
          </a:pPr>
          <a:r>
            <a:rPr lang="en-US" sz="1200" kern="1200">
              <a:solidFill>
                <a:schemeClr val="bg1"/>
              </a:solidFill>
              <a:latin typeface="Arial" panose="020B0604020202020204" pitchFamily="34" charset="0"/>
              <a:cs typeface="Arial" panose="020B0604020202020204" pitchFamily="34" charset="0"/>
            </a:rPr>
            <a:t>Fall Employment/ Apprenticeship Launch</a:t>
          </a:r>
          <a:endParaRPr lang="en-US" sz="1200" kern="1200" dirty="0">
            <a:solidFill>
              <a:schemeClr val="bg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solidFill>
                <a:schemeClr val="bg1"/>
              </a:solidFill>
              <a:latin typeface="Arial" panose="020B0604020202020204" pitchFamily="34" charset="0"/>
              <a:cs typeface="Arial" panose="020B0604020202020204" pitchFamily="34" charset="0"/>
            </a:rPr>
            <a:t>Cohort 2 Grant Application Opens</a:t>
          </a:r>
          <a:endParaRPr lang="en-US" sz="1200" kern="1200" dirty="0">
            <a:solidFill>
              <a:schemeClr val="bg1"/>
            </a:solidFill>
            <a:latin typeface="Arial" panose="020B0604020202020204" pitchFamily="34" charset="0"/>
            <a:cs typeface="Arial" panose="020B0604020202020204" pitchFamily="34" charset="0"/>
          </a:endParaRPr>
        </a:p>
      </dsp:txBody>
      <dsp:txXfrm>
        <a:off x="3079266" y="1057423"/>
        <a:ext cx="2052725" cy="1534301"/>
      </dsp:txXfrm>
    </dsp:sp>
    <dsp:sp modelId="{2331480B-B750-488B-B6B3-0D40D2DB6D25}">
      <dsp:nvSpPr>
        <dsp:cNvPr id="0" name=""/>
        <dsp:cNvSpPr/>
      </dsp:nvSpPr>
      <dsp:spPr>
        <a:xfrm>
          <a:off x="3079266" y="518344"/>
          <a:ext cx="2052725" cy="53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Summer/Fall 2025 (FY26)</a:t>
          </a:r>
        </a:p>
      </dsp:txBody>
      <dsp:txXfrm>
        <a:off x="3079266" y="518344"/>
        <a:ext cx="2052725" cy="539078"/>
      </dsp:txXfrm>
    </dsp:sp>
    <dsp:sp modelId="{C68298C7-F069-4623-AC9A-9CF4B8B9AF61}">
      <dsp:nvSpPr>
        <dsp:cNvPr id="0" name=""/>
        <dsp:cNvSpPr/>
      </dsp:nvSpPr>
      <dsp:spPr>
        <a:xfrm>
          <a:off x="2820008" y="1057423"/>
          <a:ext cx="0" cy="1534301"/>
        </a:xfrm>
        <a:prstGeom prst="line">
          <a:avLst/>
        </a:prstGeom>
        <a:noFill/>
        <a:ln w="12700" cap="flat" cmpd="sng" algn="ctr">
          <a:solidFill>
            <a:schemeClr val="accent4">
              <a:hueOff val="1885696"/>
              <a:satOff val="-8343"/>
              <a:lumOff val="-1401"/>
              <a:alphaOff val="0"/>
            </a:schemeClr>
          </a:solidFill>
          <a:prstDash val="dash"/>
          <a:miter lim="800000"/>
        </a:ln>
        <a:effectLst/>
      </dsp:spPr>
      <dsp:style>
        <a:lnRef idx="1">
          <a:scrgbClr r="0" g="0" b="0"/>
        </a:lnRef>
        <a:fillRef idx="0">
          <a:scrgbClr r="0" g="0" b="0"/>
        </a:fillRef>
        <a:effectRef idx="0">
          <a:scrgbClr r="0" g="0" b="0"/>
        </a:effectRef>
        <a:fontRef idx="minor"/>
      </dsp:style>
    </dsp:sp>
    <dsp:sp modelId="{9F46765E-CF03-4A62-A487-0242D139DC4B}">
      <dsp:nvSpPr>
        <dsp:cNvPr id="0" name=""/>
        <dsp:cNvSpPr/>
      </dsp:nvSpPr>
      <dsp:spPr>
        <a:xfrm>
          <a:off x="2783623" y="2543207"/>
          <a:ext cx="93332" cy="97034"/>
        </a:xfrm>
        <a:prstGeom prst="ellipse">
          <a:avLst/>
        </a:prstGeom>
        <a:solidFill>
          <a:schemeClr val="accent4">
            <a:hueOff val="1885696"/>
            <a:satOff val="-8343"/>
            <a:lumOff val="-140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28CE1-5754-457D-B5AB-D045E9DBAA6A}">
      <dsp:nvSpPr>
        <dsp:cNvPr id="0" name=""/>
        <dsp:cNvSpPr/>
      </dsp:nvSpPr>
      <dsp:spPr>
        <a:xfrm rot="18900000">
          <a:off x="3916897" y="4212242"/>
          <a:ext cx="366646" cy="366646"/>
        </a:xfrm>
        <a:prstGeom prst="teardrop">
          <a:avLst>
            <a:gd name="adj" fmla="val 115000"/>
          </a:avLst>
        </a:prstGeom>
        <a:solidFill>
          <a:schemeClr val="accent4">
            <a:hueOff val="2828544"/>
            <a:satOff val="-12515"/>
            <a:lumOff val="-2101"/>
            <a:alphaOff val="0"/>
          </a:schemeClr>
        </a:solidFill>
        <a:ln w="19050" cap="flat" cmpd="sng" algn="ctr">
          <a:solidFill>
            <a:schemeClr val="accent4">
              <a:hueOff val="2828544"/>
              <a:satOff val="-12515"/>
              <a:lumOff val="-21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21846-45A6-413F-A08F-6E6AFD3061AA}">
      <dsp:nvSpPr>
        <dsp:cNvPr id="0" name=""/>
        <dsp:cNvSpPr/>
      </dsp:nvSpPr>
      <dsp:spPr>
        <a:xfrm>
          <a:off x="3957628" y="4252973"/>
          <a:ext cx="285183" cy="2851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ABF7CA8-CEF8-45B9-808D-7A9FEEE7A05C}">
      <dsp:nvSpPr>
        <dsp:cNvPr id="0" name=""/>
        <dsp:cNvSpPr/>
      </dsp:nvSpPr>
      <dsp:spPr>
        <a:xfrm>
          <a:off x="4359478" y="2591725"/>
          <a:ext cx="2052725" cy="153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Cohort 1 Year 1 Implementation</a:t>
          </a:r>
        </a:p>
      </dsp:txBody>
      <dsp:txXfrm>
        <a:off x="4359478" y="2591725"/>
        <a:ext cx="2052725" cy="1534301"/>
      </dsp:txXfrm>
    </dsp:sp>
    <dsp:sp modelId="{BAFB80DF-3F61-4DCE-990D-DD0594E5B542}">
      <dsp:nvSpPr>
        <dsp:cNvPr id="0" name=""/>
        <dsp:cNvSpPr/>
      </dsp:nvSpPr>
      <dsp:spPr>
        <a:xfrm>
          <a:off x="4359478" y="4126026"/>
          <a:ext cx="2052725" cy="53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SY2025-2026 (FY26)</a:t>
          </a:r>
        </a:p>
      </dsp:txBody>
      <dsp:txXfrm>
        <a:off x="4359478" y="4126026"/>
        <a:ext cx="2052725" cy="539078"/>
      </dsp:txXfrm>
    </dsp:sp>
    <dsp:sp modelId="{D8EEDF8A-14DD-4928-91F8-91169EFE66D5}">
      <dsp:nvSpPr>
        <dsp:cNvPr id="0" name=""/>
        <dsp:cNvSpPr/>
      </dsp:nvSpPr>
      <dsp:spPr>
        <a:xfrm>
          <a:off x="4100220" y="2591725"/>
          <a:ext cx="0" cy="1534301"/>
        </a:xfrm>
        <a:prstGeom prst="line">
          <a:avLst/>
        </a:prstGeom>
        <a:noFill/>
        <a:ln w="12700" cap="flat" cmpd="sng" algn="ctr">
          <a:solidFill>
            <a:schemeClr val="accent4">
              <a:hueOff val="2828544"/>
              <a:satOff val="-12515"/>
              <a:lumOff val="-2101"/>
              <a:alphaOff val="0"/>
            </a:schemeClr>
          </a:solidFill>
          <a:prstDash val="dash"/>
          <a:miter lim="800000"/>
        </a:ln>
        <a:effectLst/>
      </dsp:spPr>
      <dsp:style>
        <a:lnRef idx="1">
          <a:scrgbClr r="0" g="0" b="0"/>
        </a:lnRef>
        <a:fillRef idx="0">
          <a:scrgbClr r="0" g="0" b="0"/>
        </a:fillRef>
        <a:effectRef idx="0">
          <a:scrgbClr r="0" g="0" b="0"/>
        </a:effectRef>
        <a:fontRef idx="minor"/>
      </dsp:style>
    </dsp:sp>
    <dsp:sp modelId="{36A9F4DC-8E10-4166-825C-880FF907C599}">
      <dsp:nvSpPr>
        <dsp:cNvPr id="0" name=""/>
        <dsp:cNvSpPr/>
      </dsp:nvSpPr>
      <dsp:spPr>
        <a:xfrm>
          <a:off x="4063835" y="2543207"/>
          <a:ext cx="93332" cy="97034"/>
        </a:xfrm>
        <a:prstGeom prst="ellipse">
          <a:avLst/>
        </a:prstGeom>
        <a:solidFill>
          <a:schemeClr val="accent4">
            <a:hueOff val="2828544"/>
            <a:satOff val="-12515"/>
            <a:lumOff val="-210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EEF1D-8246-4E6C-8C62-7A2744F0B27C}">
      <dsp:nvSpPr>
        <dsp:cNvPr id="0" name=""/>
        <dsp:cNvSpPr/>
      </dsp:nvSpPr>
      <dsp:spPr>
        <a:xfrm rot="8100000">
          <a:off x="5197110" y="604561"/>
          <a:ext cx="366646" cy="366646"/>
        </a:xfrm>
        <a:prstGeom prst="teardrop">
          <a:avLst>
            <a:gd name="adj" fmla="val 115000"/>
          </a:avLst>
        </a:prstGeom>
        <a:solidFill>
          <a:schemeClr val="accent4">
            <a:hueOff val="3771393"/>
            <a:satOff val="-16687"/>
            <a:lumOff val="-2802"/>
            <a:alphaOff val="0"/>
          </a:schemeClr>
        </a:solidFill>
        <a:ln w="19050" cap="flat" cmpd="sng" algn="ctr">
          <a:solidFill>
            <a:schemeClr val="accent4">
              <a:hueOff val="3771393"/>
              <a:satOff val="-16687"/>
              <a:lumOff val="-28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72EB3-D90D-411D-901D-24E1627DB26D}">
      <dsp:nvSpPr>
        <dsp:cNvPr id="0" name=""/>
        <dsp:cNvSpPr/>
      </dsp:nvSpPr>
      <dsp:spPr>
        <a:xfrm>
          <a:off x="5237841" y="645292"/>
          <a:ext cx="285183" cy="2851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6C31462C-5279-425C-89C6-34B4C3211452}">
      <dsp:nvSpPr>
        <dsp:cNvPr id="0" name=""/>
        <dsp:cNvSpPr/>
      </dsp:nvSpPr>
      <dsp:spPr>
        <a:xfrm>
          <a:off x="5639691" y="1057423"/>
          <a:ext cx="2052725" cy="153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Arial"/>
            </a:rPr>
            <a:t>Cohort 2 Planning Grant/RFP in December 2025</a:t>
          </a:r>
          <a:endParaRPr lang="en-US" sz="1500" kern="1200" dirty="0">
            <a:solidFill>
              <a:schemeClr val="bg1"/>
            </a:solidFill>
            <a:latin typeface="Arial" panose="020B0604020202020204" pitchFamily="34" charset="0"/>
            <a:cs typeface="Arial" panose="020B0604020202020204" pitchFamily="34" charset="0"/>
          </a:endParaRPr>
        </a:p>
        <a:p>
          <a:pPr marL="0" lvl="0" indent="0" algn="l" defTabSz="666750">
            <a:lnSpc>
              <a:spcPct val="90000"/>
            </a:lnSpc>
            <a:spcBef>
              <a:spcPct val="0"/>
            </a:spcBef>
            <a:spcAft>
              <a:spcPct val="35000"/>
            </a:spcAft>
            <a:buNone/>
          </a:pPr>
          <a:r>
            <a:rPr lang="en-US" sz="1500" kern="1200">
              <a:solidFill>
                <a:schemeClr val="bg1"/>
              </a:solidFill>
              <a:latin typeface="Arial"/>
            </a:rPr>
            <a:t>Cohort 1 Continuation Grant/RFP in Spring 2026</a:t>
          </a:r>
          <a:endParaRPr lang="en-US" sz="1500" kern="1200" dirty="0">
            <a:solidFill>
              <a:schemeClr val="bg1"/>
            </a:solidFill>
            <a:latin typeface="Arial" panose="020B0604020202020204" pitchFamily="34" charset="0"/>
            <a:cs typeface="Arial" panose="020B0604020202020204" pitchFamily="34" charset="0"/>
          </a:endParaRPr>
        </a:p>
      </dsp:txBody>
      <dsp:txXfrm>
        <a:off x="5639691" y="1057423"/>
        <a:ext cx="2052725" cy="1534301"/>
      </dsp:txXfrm>
    </dsp:sp>
    <dsp:sp modelId="{25CBDFBB-B001-442A-9530-5CD85128AE50}">
      <dsp:nvSpPr>
        <dsp:cNvPr id="0" name=""/>
        <dsp:cNvSpPr/>
      </dsp:nvSpPr>
      <dsp:spPr>
        <a:xfrm>
          <a:off x="5639691" y="518344"/>
          <a:ext cx="2052725" cy="53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bg1"/>
              </a:solidFill>
              <a:latin typeface="Arial"/>
            </a:rPr>
            <a:t>Summer/Fall 2026 (FY27)</a:t>
          </a:r>
          <a:endParaRPr lang="en-US" sz="2000" kern="1200" dirty="0">
            <a:solidFill>
              <a:schemeClr val="bg1"/>
            </a:solidFill>
            <a:latin typeface="Arial" panose="020B0604020202020204" pitchFamily="34" charset="0"/>
            <a:cs typeface="Arial" panose="020B0604020202020204" pitchFamily="34" charset="0"/>
          </a:endParaRPr>
        </a:p>
      </dsp:txBody>
      <dsp:txXfrm>
        <a:off x="5639691" y="518344"/>
        <a:ext cx="2052725" cy="539078"/>
      </dsp:txXfrm>
    </dsp:sp>
    <dsp:sp modelId="{53E0FC31-B1C4-486F-9AD8-271B2A46E58D}">
      <dsp:nvSpPr>
        <dsp:cNvPr id="0" name=""/>
        <dsp:cNvSpPr/>
      </dsp:nvSpPr>
      <dsp:spPr>
        <a:xfrm>
          <a:off x="5380433" y="1057423"/>
          <a:ext cx="0" cy="1534301"/>
        </a:xfrm>
        <a:prstGeom prst="line">
          <a:avLst/>
        </a:prstGeom>
        <a:noFill/>
        <a:ln w="12700" cap="flat" cmpd="sng" algn="ctr">
          <a:solidFill>
            <a:schemeClr val="accent4">
              <a:hueOff val="3771393"/>
              <a:satOff val="-16687"/>
              <a:lumOff val="-2802"/>
              <a:alphaOff val="0"/>
            </a:schemeClr>
          </a:solidFill>
          <a:prstDash val="dash"/>
          <a:miter lim="800000"/>
        </a:ln>
        <a:effectLst/>
      </dsp:spPr>
      <dsp:style>
        <a:lnRef idx="1">
          <a:scrgbClr r="0" g="0" b="0"/>
        </a:lnRef>
        <a:fillRef idx="0">
          <a:scrgbClr r="0" g="0" b="0"/>
        </a:fillRef>
        <a:effectRef idx="0">
          <a:scrgbClr r="0" g="0" b="0"/>
        </a:effectRef>
        <a:fontRef idx="minor"/>
      </dsp:style>
    </dsp:sp>
    <dsp:sp modelId="{079E43CA-8BE9-4914-A750-092427BA5435}">
      <dsp:nvSpPr>
        <dsp:cNvPr id="0" name=""/>
        <dsp:cNvSpPr/>
      </dsp:nvSpPr>
      <dsp:spPr>
        <a:xfrm>
          <a:off x="5344048" y="2543207"/>
          <a:ext cx="93332" cy="97034"/>
        </a:xfrm>
        <a:prstGeom prst="ellipse">
          <a:avLst/>
        </a:prstGeom>
        <a:solidFill>
          <a:schemeClr val="accent4">
            <a:hueOff val="3771393"/>
            <a:satOff val="-16687"/>
            <a:lumOff val="-280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937EF-0D43-4B76-B7F0-96B473EB0483}">
      <dsp:nvSpPr>
        <dsp:cNvPr id="0" name=""/>
        <dsp:cNvSpPr/>
      </dsp:nvSpPr>
      <dsp:spPr>
        <a:xfrm rot="18900000">
          <a:off x="6477323" y="4212242"/>
          <a:ext cx="366646" cy="366646"/>
        </a:xfrm>
        <a:prstGeom prst="teardrop">
          <a:avLst>
            <a:gd name="adj" fmla="val 115000"/>
          </a:avLst>
        </a:prstGeom>
        <a:solidFill>
          <a:schemeClr val="accent4">
            <a:hueOff val="4714241"/>
            <a:satOff val="-20859"/>
            <a:lumOff val="-3502"/>
            <a:alphaOff val="0"/>
          </a:schemeClr>
        </a:solidFill>
        <a:ln w="19050" cap="flat" cmpd="sng" algn="ctr">
          <a:solidFill>
            <a:schemeClr val="accent4">
              <a:hueOff val="4714241"/>
              <a:satOff val="-20859"/>
              <a:lumOff val="-35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3EB88-E2BC-43B4-80B6-A488435BCD69}">
      <dsp:nvSpPr>
        <dsp:cNvPr id="0" name=""/>
        <dsp:cNvSpPr/>
      </dsp:nvSpPr>
      <dsp:spPr>
        <a:xfrm>
          <a:off x="6518054" y="4252973"/>
          <a:ext cx="285183" cy="2851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4AA1E38-8B23-44B8-900A-B29DDD5F12FA}">
      <dsp:nvSpPr>
        <dsp:cNvPr id="0" name=""/>
        <dsp:cNvSpPr/>
      </dsp:nvSpPr>
      <dsp:spPr>
        <a:xfrm>
          <a:off x="6919904" y="2591725"/>
          <a:ext cx="2052725" cy="153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Arial"/>
            </a:rPr>
            <a:t>Cohort 2 Planning &amp; Cohort 1 Continuation</a:t>
          </a:r>
          <a:endParaRPr lang="en-US" sz="1500" kern="1200" dirty="0">
            <a:solidFill>
              <a:schemeClr val="bg1"/>
            </a:solidFill>
            <a:latin typeface="Arial" panose="020B0604020202020204" pitchFamily="34" charset="0"/>
            <a:cs typeface="Arial" panose="020B0604020202020204" pitchFamily="34" charset="0"/>
          </a:endParaRPr>
        </a:p>
      </dsp:txBody>
      <dsp:txXfrm>
        <a:off x="6919904" y="2591725"/>
        <a:ext cx="2052725" cy="1534301"/>
      </dsp:txXfrm>
    </dsp:sp>
    <dsp:sp modelId="{DE1ADDBD-3F36-4924-9B8D-88F06B413E02}">
      <dsp:nvSpPr>
        <dsp:cNvPr id="0" name=""/>
        <dsp:cNvSpPr/>
      </dsp:nvSpPr>
      <dsp:spPr>
        <a:xfrm>
          <a:off x="6919904" y="4126026"/>
          <a:ext cx="2052725" cy="53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bg1"/>
              </a:solidFill>
              <a:latin typeface="Arial"/>
            </a:rPr>
            <a:t>SY 2026–2027 (FY27)</a:t>
          </a:r>
          <a:endParaRPr lang="en-US" sz="2000" kern="1200" dirty="0">
            <a:solidFill>
              <a:schemeClr val="bg1"/>
            </a:solidFill>
            <a:latin typeface="Arial" panose="020B0604020202020204" pitchFamily="34" charset="0"/>
            <a:cs typeface="Arial" panose="020B0604020202020204" pitchFamily="34" charset="0"/>
          </a:endParaRPr>
        </a:p>
      </dsp:txBody>
      <dsp:txXfrm>
        <a:off x="6919904" y="4126026"/>
        <a:ext cx="2052725" cy="539078"/>
      </dsp:txXfrm>
    </dsp:sp>
    <dsp:sp modelId="{BA92178B-E2D2-406C-AC15-9051C4A9F138}">
      <dsp:nvSpPr>
        <dsp:cNvPr id="0" name=""/>
        <dsp:cNvSpPr/>
      </dsp:nvSpPr>
      <dsp:spPr>
        <a:xfrm>
          <a:off x="6660646" y="2591725"/>
          <a:ext cx="0" cy="1534301"/>
        </a:xfrm>
        <a:prstGeom prst="line">
          <a:avLst/>
        </a:prstGeom>
        <a:noFill/>
        <a:ln w="12700" cap="flat" cmpd="sng" algn="ctr">
          <a:solidFill>
            <a:schemeClr val="accent4">
              <a:hueOff val="4714241"/>
              <a:satOff val="-20859"/>
              <a:lumOff val="-3502"/>
              <a:alphaOff val="0"/>
            </a:schemeClr>
          </a:solidFill>
          <a:prstDash val="dash"/>
          <a:miter lim="800000"/>
        </a:ln>
        <a:effectLst/>
      </dsp:spPr>
      <dsp:style>
        <a:lnRef idx="1">
          <a:scrgbClr r="0" g="0" b="0"/>
        </a:lnRef>
        <a:fillRef idx="0">
          <a:scrgbClr r="0" g="0" b="0"/>
        </a:fillRef>
        <a:effectRef idx="0">
          <a:scrgbClr r="0" g="0" b="0"/>
        </a:effectRef>
        <a:fontRef idx="minor"/>
      </dsp:style>
    </dsp:sp>
    <dsp:sp modelId="{57894A1E-4841-4468-B5C2-87AE98A85B1B}">
      <dsp:nvSpPr>
        <dsp:cNvPr id="0" name=""/>
        <dsp:cNvSpPr/>
      </dsp:nvSpPr>
      <dsp:spPr>
        <a:xfrm>
          <a:off x="6624261" y="2543207"/>
          <a:ext cx="93332" cy="97034"/>
        </a:xfrm>
        <a:prstGeom prst="ellipse">
          <a:avLst/>
        </a:prstGeom>
        <a:solidFill>
          <a:schemeClr val="accent4">
            <a:hueOff val="4714241"/>
            <a:satOff val="-20859"/>
            <a:lumOff val="-350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4C344-CF4E-4C3A-9E84-6E2F3CE98F57}">
      <dsp:nvSpPr>
        <dsp:cNvPr id="0" name=""/>
        <dsp:cNvSpPr/>
      </dsp:nvSpPr>
      <dsp:spPr>
        <a:xfrm rot="8100000">
          <a:off x="7757535" y="604561"/>
          <a:ext cx="366646" cy="366646"/>
        </a:xfrm>
        <a:prstGeom prst="teardrop">
          <a:avLst>
            <a:gd name="adj" fmla="val 115000"/>
          </a:avLst>
        </a:prstGeom>
        <a:solidFill>
          <a:schemeClr val="accent4">
            <a:hueOff val="5657089"/>
            <a:satOff val="-25030"/>
            <a:lumOff val="-4203"/>
            <a:alphaOff val="0"/>
          </a:schemeClr>
        </a:solidFill>
        <a:ln w="19050" cap="flat" cmpd="sng" algn="ctr">
          <a:solidFill>
            <a:schemeClr val="accent4">
              <a:hueOff val="5657089"/>
              <a:satOff val="-25030"/>
              <a:lumOff val="-4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0A242-2969-4F0A-8651-F50DE43AF7A1}">
      <dsp:nvSpPr>
        <dsp:cNvPr id="0" name=""/>
        <dsp:cNvSpPr/>
      </dsp:nvSpPr>
      <dsp:spPr>
        <a:xfrm>
          <a:off x="7798266" y="645292"/>
          <a:ext cx="285183" cy="2851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A9D2D4E-41D9-4308-9BA8-F8064EFAAC92}">
      <dsp:nvSpPr>
        <dsp:cNvPr id="0" name=""/>
        <dsp:cNvSpPr/>
      </dsp:nvSpPr>
      <dsp:spPr>
        <a:xfrm>
          <a:off x="8200116" y="1057423"/>
          <a:ext cx="2052725" cy="153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solidFill>
                <a:schemeClr val="bg1"/>
              </a:solidFill>
              <a:latin typeface="Arial"/>
            </a:rPr>
            <a:t>Cohort 3 Planning Grant/RFP in December 2026</a:t>
          </a:r>
          <a:endParaRPr lang="en-US" sz="1500" kern="1200" dirty="0">
            <a:solidFill>
              <a:schemeClr val="bg1"/>
            </a:solidFill>
            <a:latin typeface="Arial" panose="020B0604020202020204" pitchFamily="34" charset="0"/>
            <a:cs typeface="Arial" panose="020B0604020202020204" pitchFamily="34" charset="0"/>
          </a:endParaRPr>
        </a:p>
      </dsp:txBody>
      <dsp:txXfrm>
        <a:off x="8200116" y="1057423"/>
        <a:ext cx="2052725" cy="1534301"/>
      </dsp:txXfrm>
    </dsp:sp>
    <dsp:sp modelId="{A84DD598-F688-4F52-BC5D-70AD741C083B}">
      <dsp:nvSpPr>
        <dsp:cNvPr id="0" name=""/>
        <dsp:cNvSpPr/>
      </dsp:nvSpPr>
      <dsp:spPr>
        <a:xfrm>
          <a:off x="8200116" y="518344"/>
          <a:ext cx="2052725" cy="53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bg1"/>
              </a:solidFill>
              <a:latin typeface="Arial"/>
            </a:rPr>
            <a:t>Summer/Fall 2027 (FY28)</a:t>
          </a:r>
          <a:endParaRPr lang="en-US" sz="2000" kern="1200" dirty="0">
            <a:solidFill>
              <a:schemeClr val="bg1"/>
            </a:solidFill>
            <a:latin typeface="Arial" panose="020B0604020202020204" pitchFamily="34" charset="0"/>
            <a:cs typeface="Arial" panose="020B0604020202020204" pitchFamily="34" charset="0"/>
          </a:endParaRPr>
        </a:p>
      </dsp:txBody>
      <dsp:txXfrm>
        <a:off x="8200116" y="518344"/>
        <a:ext cx="2052725" cy="539078"/>
      </dsp:txXfrm>
    </dsp:sp>
    <dsp:sp modelId="{3698C1FC-F696-41AC-AF6A-348412F4EF78}">
      <dsp:nvSpPr>
        <dsp:cNvPr id="0" name=""/>
        <dsp:cNvSpPr/>
      </dsp:nvSpPr>
      <dsp:spPr>
        <a:xfrm>
          <a:off x="7940858" y="1057423"/>
          <a:ext cx="0" cy="1534301"/>
        </a:xfrm>
        <a:prstGeom prst="line">
          <a:avLst/>
        </a:prstGeom>
        <a:noFill/>
        <a:ln w="12700" cap="flat" cmpd="sng" algn="ctr">
          <a:solidFill>
            <a:schemeClr val="accent4">
              <a:hueOff val="5657089"/>
              <a:satOff val="-25030"/>
              <a:lumOff val="-4203"/>
              <a:alphaOff val="0"/>
            </a:schemeClr>
          </a:solidFill>
          <a:prstDash val="dash"/>
          <a:miter lim="800000"/>
        </a:ln>
        <a:effectLst/>
      </dsp:spPr>
      <dsp:style>
        <a:lnRef idx="1">
          <a:scrgbClr r="0" g="0" b="0"/>
        </a:lnRef>
        <a:fillRef idx="0">
          <a:scrgbClr r="0" g="0" b="0"/>
        </a:fillRef>
        <a:effectRef idx="0">
          <a:scrgbClr r="0" g="0" b="0"/>
        </a:effectRef>
        <a:fontRef idx="minor"/>
      </dsp:style>
    </dsp:sp>
    <dsp:sp modelId="{5C782764-3424-41A9-A2DD-9E6B470AE82D}">
      <dsp:nvSpPr>
        <dsp:cNvPr id="0" name=""/>
        <dsp:cNvSpPr/>
      </dsp:nvSpPr>
      <dsp:spPr>
        <a:xfrm>
          <a:off x="7904473" y="2543207"/>
          <a:ext cx="93332" cy="97034"/>
        </a:xfrm>
        <a:prstGeom prst="ellipse">
          <a:avLst/>
        </a:prstGeom>
        <a:solidFill>
          <a:schemeClr val="accent4">
            <a:hueOff val="5657089"/>
            <a:satOff val="-25030"/>
            <a:lumOff val="-420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57C24-C454-4C0A-9C14-6F39183B5EE5}">
      <dsp:nvSpPr>
        <dsp:cNvPr id="0" name=""/>
        <dsp:cNvSpPr/>
      </dsp:nvSpPr>
      <dsp:spPr>
        <a:xfrm rot="18900000">
          <a:off x="9037748" y="4212242"/>
          <a:ext cx="366646" cy="366646"/>
        </a:xfrm>
        <a:prstGeom prst="teardrop">
          <a:avLst>
            <a:gd name="adj" fmla="val 115000"/>
          </a:avLst>
        </a:prstGeom>
        <a:solidFill>
          <a:schemeClr val="accent4">
            <a:hueOff val="6599937"/>
            <a:satOff val="-29202"/>
            <a:lumOff val="-4903"/>
            <a:alphaOff val="0"/>
          </a:schemeClr>
        </a:solidFill>
        <a:ln w="1905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FF19E-12A1-45A3-A708-D28C6CC6FD19}">
      <dsp:nvSpPr>
        <dsp:cNvPr id="0" name=""/>
        <dsp:cNvSpPr/>
      </dsp:nvSpPr>
      <dsp:spPr>
        <a:xfrm>
          <a:off x="9078479" y="4252973"/>
          <a:ext cx="285183" cy="2851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B962068-2F51-4A85-82E1-22E248D1B607}">
      <dsp:nvSpPr>
        <dsp:cNvPr id="0" name=""/>
        <dsp:cNvSpPr/>
      </dsp:nvSpPr>
      <dsp:spPr>
        <a:xfrm>
          <a:off x="9480329" y="2591725"/>
          <a:ext cx="2052725" cy="153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fr-FR" sz="1500" kern="1200" dirty="0" err="1">
              <a:solidFill>
                <a:schemeClr val="bg1"/>
              </a:solidFill>
              <a:latin typeface="Arial"/>
            </a:rPr>
            <a:t>Cohort</a:t>
          </a:r>
          <a:r>
            <a:rPr lang="fr-FR" sz="1500" kern="1200" dirty="0">
              <a:solidFill>
                <a:schemeClr val="bg1"/>
              </a:solidFill>
              <a:latin typeface="Arial"/>
            </a:rPr>
            <a:t> 1 &amp; 2 </a:t>
          </a:r>
          <a:r>
            <a:rPr lang="fr-FR" sz="1500" kern="1200" dirty="0" err="1">
              <a:solidFill>
                <a:schemeClr val="bg1"/>
              </a:solidFill>
              <a:latin typeface="Arial"/>
            </a:rPr>
            <a:t>Implementation</a:t>
          </a:r>
          <a:r>
            <a:rPr lang="fr-FR" sz="1500" kern="1200" dirty="0">
              <a:solidFill>
                <a:schemeClr val="bg1"/>
              </a:solidFill>
              <a:latin typeface="Arial"/>
            </a:rPr>
            <a:t> Continuation </a:t>
          </a:r>
          <a:r>
            <a:rPr lang="en-US" sz="1500" kern="1200" dirty="0">
              <a:solidFill>
                <a:schemeClr val="bg1"/>
              </a:solidFill>
              <a:latin typeface="Arial"/>
            </a:rPr>
            <a:t>Grant/RFP in Spring 2027</a:t>
          </a:r>
          <a:endParaRPr lang="en-US" sz="1500" kern="1200" dirty="0">
            <a:solidFill>
              <a:schemeClr val="bg1"/>
            </a:solidFill>
            <a:latin typeface="Arial" panose="020B0604020202020204" pitchFamily="34" charset="0"/>
            <a:cs typeface="Arial" panose="020B0604020202020204" pitchFamily="34" charset="0"/>
          </a:endParaRPr>
        </a:p>
      </dsp:txBody>
      <dsp:txXfrm>
        <a:off x="9480329" y="2591725"/>
        <a:ext cx="2052725" cy="1534301"/>
      </dsp:txXfrm>
    </dsp:sp>
    <dsp:sp modelId="{5D56A590-57B3-41F4-A80F-B10856807EBA}">
      <dsp:nvSpPr>
        <dsp:cNvPr id="0" name=""/>
        <dsp:cNvSpPr/>
      </dsp:nvSpPr>
      <dsp:spPr>
        <a:xfrm>
          <a:off x="9480329" y="4126026"/>
          <a:ext cx="2052725" cy="53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bg1"/>
              </a:solidFill>
              <a:latin typeface="Arial"/>
            </a:rPr>
            <a:t>SY 2027–2028 (FY28)</a:t>
          </a:r>
          <a:endParaRPr lang="en-US" sz="2000" kern="1200" dirty="0">
            <a:solidFill>
              <a:schemeClr val="bg1"/>
            </a:solidFill>
            <a:latin typeface="Arial" panose="020B0604020202020204" pitchFamily="34" charset="0"/>
            <a:cs typeface="Arial" panose="020B0604020202020204" pitchFamily="34" charset="0"/>
          </a:endParaRPr>
        </a:p>
      </dsp:txBody>
      <dsp:txXfrm>
        <a:off x="9480329" y="4126026"/>
        <a:ext cx="2052725" cy="539078"/>
      </dsp:txXfrm>
    </dsp:sp>
    <dsp:sp modelId="{0CF75D4D-CF89-411B-A43D-E07608FB09CA}">
      <dsp:nvSpPr>
        <dsp:cNvPr id="0" name=""/>
        <dsp:cNvSpPr/>
      </dsp:nvSpPr>
      <dsp:spPr>
        <a:xfrm>
          <a:off x="9221071" y="2591725"/>
          <a:ext cx="0" cy="1534301"/>
        </a:xfrm>
        <a:prstGeom prst="line">
          <a:avLst/>
        </a:prstGeom>
        <a:noFill/>
        <a:ln w="12700" cap="flat" cmpd="sng" algn="ctr">
          <a:solidFill>
            <a:schemeClr val="accent4">
              <a:hueOff val="6599937"/>
              <a:satOff val="-29202"/>
              <a:lumOff val="-4903"/>
              <a:alphaOff val="0"/>
            </a:schemeClr>
          </a:solidFill>
          <a:prstDash val="dash"/>
          <a:miter lim="800000"/>
        </a:ln>
        <a:effectLst/>
      </dsp:spPr>
      <dsp:style>
        <a:lnRef idx="1">
          <a:scrgbClr r="0" g="0" b="0"/>
        </a:lnRef>
        <a:fillRef idx="0">
          <a:scrgbClr r="0" g="0" b="0"/>
        </a:fillRef>
        <a:effectRef idx="0">
          <a:scrgbClr r="0" g="0" b="0"/>
        </a:effectRef>
        <a:fontRef idx="minor"/>
      </dsp:style>
    </dsp:sp>
    <dsp:sp modelId="{CE0568B1-6131-404C-BA96-B5A0A275B060}">
      <dsp:nvSpPr>
        <dsp:cNvPr id="0" name=""/>
        <dsp:cNvSpPr/>
      </dsp:nvSpPr>
      <dsp:spPr>
        <a:xfrm>
          <a:off x="9184686" y="2543207"/>
          <a:ext cx="93332" cy="97034"/>
        </a:xfrm>
        <a:prstGeom prst="ellipse">
          <a:avLst/>
        </a:prstGeom>
        <a:solidFill>
          <a:schemeClr val="accent4">
            <a:hueOff val="6599937"/>
            <a:satOff val="-29202"/>
            <a:lumOff val="-490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241DF-B2DD-4D66-9C53-0B700C049B23}">
      <dsp:nvSpPr>
        <dsp:cNvPr id="0" name=""/>
        <dsp:cNvSpPr/>
      </dsp:nvSpPr>
      <dsp:spPr>
        <a:xfrm>
          <a:off x="0" y="11884"/>
          <a:ext cx="5603265" cy="60840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FY25 Focus:</a:t>
          </a:r>
        </a:p>
      </dsp:txBody>
      <dsp:txXfrm>
        <a:off x="29700" y="41584"/>
        <a:ext cx="5543865" cy="549000"/>
      </dsp:txXfrm>
    </dsp:sp>
    <dsp:sp modelId="{8EDD340F-000D-4C4E-9ED4-69A9C305E7C4}">
      <dsp:nvSpPr>
        <dsp:cNvPr id="0" name=""/>
        <dsp:cNvSpPr/>
      </dsp:nvSpPr>
      <dsp:spPr>
        <a:xfrm>
          <a:off x="0" y="620284"/>
          <a:ext cx="5603265" cy="161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04"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solidFill>
                <a:schemeClr val="bg1"/>
              </a:solidFill>
              <a:latin typeface="Arial" panose="020B0604020202020204" pitchFamily="34" charset="0"/>
              <a:cs typeface="Arial" panose="020B0604020202020204" pitchFamily="34" charset="0"/>
            </a:rPr>
            <a:t>Program establishment</a:t>
          </a:r>
        </a:p>
        <a:p>
          <a:pPr marL="228600" lvl="1" indent="-228600" algn="l" defTabSz="1111250">
            <a:lnSpc>
              <a:spcPct val="90000"/>
            </a:lnSpc>
            <a:spcBef>
              <a:spcPct val="0"/>
            </a:spcBef>
            <a:spcAft>
              <a:spcPct val="20000"/>
            </a:spcAft>
            <a:buChar char="•"/>
          </a:pPr>
          <a:r>
            <a:rPr lang="en-US" sz="2500" kern="1200" dirty="0">
              <a:solidFill>
                <a:schemeClr val="bg1"/>
              </a:solidFill>
              <a:latin typeface="Arial" panose="020B0604020202020204" pitchFamily="34" charset="0"/>
              <a:cs typeface="Arial" panose="020B0604020202020204" pitchFamily="34" charset="0"/>
            </a:rPr>
            <a:t>Recruitment &amp; training</a:t>
          </a:r>
        </a:p>
        <a:p>
          <a:pPr marL="228600" lvl="1" indent="-228600" algn="l" defTabSz="1111250">
            <a:lnSpc>
              <a:spcPct val="90000"/>
            </a:lnSpc>
            <a:spcBef>
              <a:spcPct val="0"/>
            </a:spcBef>
            <a:spcAft>
              <a:spcPct val="20000"/>
            </a:spcAft>
            <a:buChar char="•"/>
          </a:pPr>
          <a:r>
            <a:rPr lang="en-US" sz="2500" kern="1200" dirty="0">
              <a:solidFill>
                <a:schemeClr val="bg1"/>
              </a:solidFill>
              <a:latin typeface="Arial" panose="020B0604020202020204" pitchFamily="34" charset="0"/>
              <a:cs typeface="Arial" panose="020B0604020202020204" pitchFamily="34" charset="0"/>
            </a:rPr>
            <a:t>Initial setup</a:t>
          </a:r>
        </a:p>
        <a:p>
          <a:pPr marL="228600" lvl="1" indent="-228600" algn="l" defTabSz="1111250">
            <a:lnSpc>
              <a:spcPct val="90000"/>
            </a:lnSpc>
            <a:spcBef>
              <a:spcPct val="0"/>
            </a:spcBef>
            <a:spcAft>
              <a:spcPct val="20000"/>
            </a:spcAft>
            <a:buChar char="•"/>
          </a:pPr>
          <a:r>
            <a:rPr lang="en-US" sz="2500" kern="1200" dirty="0">
              <a:solidFill>
                <a:schemeClr val="bg1"/>
              </a:solidFill>
              <a:latin typeface="Arial" panose="020B0604020202020204" pitchFamily="34" charset="0"/>
              <a:cs typeface="Arial" panose="020B0604020202020204" pitchFamily="34" charset="0"/>
            </a:rPr>
            <a:t>Budgets aligned to RTAP goals</a:t>
          </a:r>
        </a:p>
      </dsp:txBody>
      <dsp:txXfrm>
        <a:off x="0" y="620284"/>
        <a:ext cx="5603265" cy="1614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A184F-6CAD-402B-B163-BD32DC3E9394}">
      <dsp:nvSpPr>
        <dsp:cNvPr id="0" name=""/>
        <dsp:cNvSpPr/>
      </dsp:nvSpPr>
      <dsp:spPr>
        <a:xfrm>
          <a:off x="0" y="1081"/>
          <a:ext cx="5236028" cy="677302"/>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FY26 Focus:</a:t>
          </a:r>
        </a:p>
      </dsp:txBody>
      <dsp:txXfrm>
        <a:off x="33063" y="34144"/>
        <a:ext cx="5169902" cy="611176"/>
      </dsp:txXfrm>
    </dsp:sp>
    <dsp:sp modelId="{6AED634C-7871-4DEE-9BB0-AE831A66EF9B}">
      <dsp:nvSpPr>
        <dsp:cNvPr id="0" name=""/>
        <dsp:cNvSpPr/>
      </dsp:nvSpPr>
      <dsp:spPr>
        <a:xfrm>
          <a:off x="0" y="678384"/>
          <a:ext cx="5236028" cy="199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4"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solidFill>
                <a:schemeClr val="bg1"/>
              </a:solidFill>
              <a:latin typeface="Arial" panose="020B0604020202020204" pitchFamily="34" charset="0"/>
              <a:cs typeface="Arial" panose="020B0604020202020204" pitchFamily="34" charset="0"/>
            </a:rPr>
            <a:t>Sustainability &amp; growth</a:t>
          </a:r>
        </a:p>
        <a:p>
          <a:pPr marL="228600" lvl="1" indent="-228600" algn="l" defTabSz="1111250">
            <a:lnSpc>
              <a:spcPct val="90000"/>
            </a:lnSpc>
            <a:spcBef>
              <a:spcPct val="0"/>
            </a:spcBef>
            <a:spcAft>
              <a:spcPct val="20000"/>
            </a:spcAft>
            <a:buChar char="•"/>
          </a:pPr>
          <a:r>
            <a:rPr lang="en-US" sz="2500" kern="1200" dirty="0">
              <a:solidFill>
                <a:schemeClr val="bg1"/>
              </a:solidFill>
              <a:latin typeface="Arial" panose="020B0604020202020204" pitchFamily="34" charset="0"/>
              <a:cs typeface="Arial" panose="020B0604020202020204" pitchFamily="34" charset="0"/>
            </a:rPr>
            <a:t>Support for apprentices &amp; mentors</a:t>
          </a:r>
        </a:p>
        <a:p>
          <a:pPr marL="228600" lvl="1" indent="-228600" algn="l" defTabSz="1111250">
            <a:lnSpc>
              <a:spcPct val="90000"/>
            </a:lnSpc>
            <a:spcBef>
              <a:spcPct val="0"/>
            </a:spcBef>
            <a:spcAft>
              <a:spcPct val="20000"/>
            </a:spcAft>
            <a:buChar char="•"/>
          </a:pPr>
          <a:r>
            <a:rPr lang="en-US" sz="2500" kern="1200" dirty="0">
              <a:solidFill>
                <a:schemeClr val="bg1"/>
              </a:solidFill>
              <a:latin typeface="Arial" panose="020B0604020202020204" pitchFamily="34" charset="0"/>
              <a:cs typeface="Arial" panose="020B0604020202020204" pitchFamily="34" charset="0"/>
            </a:rPr>
            <a:t>Strengthen district &amp; EPP collaboration</a:t>
          </a:r>
        </a:p>
      </dsp:txBody>
      <dsp:txXfrm>
        <a:off x="0" y="678384"/>
        <a:ext cx="5236028" cy="19981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indent="0"/>
            <a:r>
              <a:rPr lang="en-US"/>
              <a:t>Nicole talk through</a:t>
            </a:r>
          </a:p>
        </p:txBody>
      </p:sp>
      <p:sp>
        <p:nvSpPr>
          <p:cNvPr id="439" name="Google Shape;439;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1C6B3FA1-B149-90ED-079C-4CA90C25AE63}"/>
            </a:ext>
          </a:extLst>
        </p:cNvPr>
        <p:cNvGrpSpPr/>
        <p:nvPr/>
      </p:nvGrpSpPr>
      <p:grpSpPr>
        <a:xfrm>
          <a:off x="0" y="0"/>
          <a:ext cx="0" cy="0"/>
          <a:chOff x="0" y="0"/>
          <a:chExt cx="0" cy="0"/>
        </a:xfrm>
      </p:grpSpPr>
      <p:sp>
        <p:nvSpPr>
          <p:cNvPr id="438" name="Google Shape;438;p23:notes">
            <a:extLst>
              <a:ext uri="{FF2B5EF4-FFF2-40B4-BE49-F238E27FC236}">
                <a16:creationId xmlns:a16="http://schemas.microsoft.com/office/drawing/2014/main" id="{508ADDD2-95D2-E676-884E-7070037BD067}"/>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b="0"/>
              <a:t>Lakia: </a:t>
            </a:r>
          </a:p>
          <a:p>
            <a:pPr marL="0" lvl="0" indent="0" algn="l" rtl="0">
              <a:spcBef>
                <a:spcPts val="0"/>
              </a:spcBef>
              <a:spcAft>
                <a:spcPts val="0"/>
              </a:spcAft>
              <a:buNone/>
            </a:pPr>
            <a:endParaRPr lang="en-US" b="0"/>
          </a:p>
          <a:p>
            <a:pPr marL="0" lvl="0" indent="0" algn="l" rtl="0">
              <a:spcBef>
                <a:spcPts val="0"/>
              </a:spcBef>
              <a:spcAft>
                <a:spcPts val="0"/>
              </a:spcAft>
              <a:buNone/>
            </a:pPr>
            <a:r>
              <a:rPr lang="en-US" b="0"/>
              <a:t>As it relates to expenses and funding, districts must outline key expenses for effective funding allocation. This includes salaries (professional, clerical, and other staff), contracted services, and marketing. Apprentices need wages, tuition, and fees covered, while mentors require professional development and stipends. Sustainability is key. Supplies, operations, and other costs keep the program running. A clear budget supports a strong, lasting apprenticeship program.</a:t>
            </a:r>
          </a:p>
          <a:p>
            <a:pPr marL="0" lvl="0" indent="0" algn="l" rtl="0">
              <a:spcBef>
                <a:spcPts val="0"/>
              </a:spcBef>
              <a:spcAft>
                <a:spcPts val="0"/>
              </a:spcAft>
              <a:buNone/>
            </a:pPr>
            <a:endParaRPr lang="en-US"/>
          </a:p>
        </p:txBody>
      </p:sp>
      <p:sp>
        <p:nvSpPr>
          <p:cNvPr id="439" name="Google Shape;439;p23:notes">
            <a:extLst>
              <a:ext uri="{FF2B5EF4-FFF2-40B4-BE49-F238E27FC236}">
                <a16:creationId xmlns:a16="http://schemas.microsoft.com/office/drawing/2014/main" id="{6A0D40DA-EE16-1C7B-BC36-4B84CB147F3F}"/>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50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pPr>
            <a:r>
              <a:rPr lang="en-US"/>
              <a:t>Claire</a:t>
            </a:r>
          </a:p>
          <a:p>
            <a:pPr>
              <a:buFont typeface="Arial"/>
            </a:pPr>
            <a:endParaRPr lang="en-US"/>
          </a:p>
          <a:p>
            <a:pPr>
              <a:buFont typeface="Arial"/>
            </a:pPr>
            <a:r>
              <a:rPr lang="en-US"/>
              <a:t>On behalf of ERA, DESE, and the RTAP team, we thank you for your engagement and participation in today's webinar! We hope you found the information helpful. If you'd like to follow up with any questions or be added to our mailing list to receive updates about the program, please feel free to contact us at educatorapprenticeships@mass.gov. </a:t>
            </a:r>
          </a:p>
          <a:p>
            <a:endParaRPr lang="en-US"/>
          </a:p>
          <a:p>
            <a:r>
              <a:rPr lang="en-US"/>
              <a:t>You can also visit the DESE RTAP website for more details and resources. We will provide the link in the chat. We look forward to staying connected and supporting your efforts to build a diverse and effective teaching workforce! [end recording]</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defTabSz="914325">
              <a:defRPr/>
            </a:pPr>
            <a:fld id="{825FC15E-7FD1-034A-9729-2C6FA6821FBB}" type="slidenum">
              <a:rPr lang="en-US">
                <a:solidFill>
                  <a:prstClr val="black"/>
                </a:solidFill>
                <a:latin typeface="Calibri" panose="020F0502020204030204"/>
              </a:rPr>
              <a:pPr defTabSz="914325">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189181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2d8494fb12_0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2d8494fb12_0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15 min</a:t>
            </a:r>
            <a:endParaRPr/>
          </a:p>
        </p:txBody>
      </p:sp>
      <p:sp>
        <p:nvSpPr>
          <p:cNvPr id="446" name="Google Shape;446;g32d8494fb12_0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3</a:t>
            </a:fld>
            <a:endParaRPr lang="en-US"/>
          </a:p>
        </p:txBody>
      </p:sp>
    </p:spTree>
    <p:extLst>
      <p:ext uri="{BB962C8B-B14F-4D97-AF65-F5344CB8AC3E}">
        <p14:creationId xmlns:p14="http://schemas.microsoft.com/office/powerpoint/2010/main" val="397391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
              <a:t>Our Goal – the way we are going to do this is expand equitable access to the pipeline – contextualized by that – where are there equity gaps in entering the profession – </a:t>
            </a:r>
          </a:p>
          <a:p>
            <a:pPr lvl="1"/>
            <a:endParaRPr lang="en">
              <a:cs typeface="Calibri" panose="020F0502020204030204"/>
            </a:endParaRPr>
          </a:p>
          <a:p>
            <a:pPr lvl="1"/>
            <a:r>
              <a:rPr lang="en">
                <a:cs typeface="Calibri" panose="020F0502020204030204"/>
              </a:rPr>
              <a:t>Point: we don’t have a teacher shortage, but we DO have role-specific shortages, regional pipeline deserts, and an urgent need to diversify our workforce to better reflect and be responsive to t</a:t>
            </a:r>
            <a:r>
              <a:rPr lang="en-US">
                <a:cs typeface="Calibri" panose="020F0502020204030204"/>
              </a:rPr>
              <a:t>he rapidly diversifying student population throughout the state.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pPr defTabSz="914325">
              <a:defRPr/>
            </a:pPr>
            <a:fld id="{825FC15E-7FD1-034A-9729-2C6FA6821FBB}" type="slidenum">
              <a:rPr lang="en-US">
                <a:solidFill>
                  <a:prstClr val="black"/>
                </a:solidFill>
                <a:latin typeface="Calibri" panose="020F0502020204030204"/>
              </a:rPr>
              <a:pPr defTabSz="914325">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73622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7A162E-C5E3-4DAA-821C-8CF5448D0096}" type="slidenum">
              <a:rPr lang="en-US" smtClean="0"/>
              <a:t>9</a:t>
            </a:fld>
            <a:endParaRPr lang="en-US"/>
          </a:p>
        </p:txBody>
      </p:sp>
    </p:spTree>
    <p:extLst>
      <p:ext uri="{BB962C8B-B14F-4D97-AF65-F5344CB8AC3E}">
        <p14:creationId xmlns:p14="http://schemas.microsoft.com/office/powerpoint/2010/main" val="139880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7A162E-C5E3-4DAA-821C-8CF5448D0096}" type="slidenum">
              <a:rPr lang="en-US" smtClean="0"/>
              <a:t>11</a:t>
            </a:fld>
            <a:endParaRPr lang="en-US"/>
          </a:p>
        </p:txBody>
      </p:sp>
    </p:spTree>
    <p:extLst>
      <p:ext uri="{BB962C8B-B14F-4D97-AF65-F5344CB8AC3E}">
        <p14:creationId xmlns:p14="http://schemas.microsoft.com/office/powerpoint/2010/main" val="206780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p>
        </p:txBody>
      </p:sp>
      <p:sp>
        <p:nvSpPr>
          <p:cNvPr id="4" name="Slide Number Placeholder 3"/>
          <p:cNvSpPr>
            <a:spLocks noGrp="1"/>
          </p:cNvSpPr>
          <p:nvPr>
            <p:ph type="sldNum" sz="quarter" idx="5"/>
          </p:nvPr>
        </p:nvSpPr>
        <p:spPr/>
        <p:txBody>
          <a:bodyPr/>
          <a:lstStyle/>
          <a:p>
            <a:pPr defTabSz="914325">
              <a:defRPr/>
            </a:pPr>
            <a:fld id="{825FC15E-7FD1-034A-9729-2C6FA6821FBB}" type="slidenum">
              <a:rPr lang="en-US">
                <a:solidFill>
                  <a:prstClr val="black"/>
                </a:solidFill>
                <a:latin typeface="Calibri" panose="020F0502020204030204"/>
              </a:rPr>
              <a:pPr defTabSz="914325">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4837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7A162E-C5E3-4DAA-821C-8CF5448D0096}" type="slidenum">
              <a:rPr lang="en-US" smtClean="0"/>
              <a:t>15</a:t>
            </a:fld>
            <a:endParaRPr lang="en-US"/>
          </a:p>
        </p:txBody>
      </p:sp>
    </p:spTree>
    <p:extLst>
      <p:ext uri="{BB962C8B-B14F-4D97-AF65-F5344CB8AC3E}">
        <p14:creationId xmlns:p14="http://schemas.microsoft.com/office/powerpoint/2010/main" val="326654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indent="0">
              <a:lnSpc>
                <a:spcPct val="83333"/>
              </a:lnSpc>
            </a:pPr>
            <a:r>
              <a:rPr lang="en-US" sz="1800">
                <a:solidFill>
                  <a:srgbClr val="394C57"/>
                </a:solidFill>
              </a:rPr>
              <a:t>Erica</a:t>
            </a:r>
          </a:p>
          <a:p>
            <a:pPr marL="0" indent="0">
              <a:lnSpc>
                <a:spcPct val="83333"/>
              </a:lnSpc>
            </a:pPr>
            <a:endParaRPr lang="en-US" sz="1800">
              <a:solidFill>
                <a:srgbClr val="394C57"/>
              </a:solidFill>
            </a:endParaRPr>
          </a:p>
          <a:p>
            <a:pPr marL="0" marR="0" lvl="0" indent="0" algn="l">
              <a:lnSpc>
                <a:spcPct val="83333"/>
              </a:lnSpc>
              <a:spcBef>
                <a:spcPts val="0"/>
              </a:spcBef>
              <a:spcAft>
                <a:spcPts val="0"/>
              </a:spcAft>
              <a:buNone/>
            </a:pPr>
            <a:r>
              <a:rPr lang="en-US" sz="1800">
                <a:solidFill>
                  <a:srgbClr val="394C57"/>
                </a:solidFill>
                <a:latin typeface="Calibri"/>
                <a:ea typeface="Calibri"/>
                <a:cs typeface="Calibri"/>
                <a:sym typeface="Calibri"/>
              </a:rPr>
              <a:t>There are several broad categories of expenses to consider when designing and implementing an educator RAP:</a:t>
            </a:r>
            <a:endParaRPr lang="en-US"/>
          </a:p>
          <a:p>
            <a:pPr marL="342900" marR="0" lvl="0" indent="-342900" algn="l" rtl="0">
              <a:lnSpc>
                <a:spcPct val="115000"/>
              </a:lnSpc>
              <a:spcBef>
                <a:spcPts val="600"/>
              </a:spcBef>
              <a:spcAft>
                <a:spcPts val="0"/>
              </a:spcAft>
              <a:buClr>
                <a:srgbClr val="3F3F3F"/>
              </a:buClr>
              <a:buSzPts val="1800"/>
              <a:buFont typeface="Noto Sans Symbols"/>
              <a:buChar char="∙"/>
            </a:pPr>
            <a:r>
              <a:rPr lang="en-US" sz="1800" b="1">
                <a:solidFill>
                  <a:srgbClr val="3F3F3F"/>
                </a:solidFill>
                <a:latin typeface="Calibri"/>
                <a:ea typeface="Calibri"/>
                <a:cs typeface="Calibri"/>
                <a:sym typeface="Calibri"/>
              </a:rPr>
              <a:t>RAP design &amp; implementation:</a:t>
            </a:r>
            <a:r>
              <a:rPr lang="en-US" sz="1800">
                <a:solidFill>
                  <a:srgbClr val="3F3F3F"/>
                </a:solidFill>
                <a:latin typeface="Calibri"/>
                <a:ea typeface="Calibri"/>
                <a:cs typeface="Calibri"/>
                <a:sym typeface="Calibri"/>
              </a:rPr>
              <a:t> Funds that support program design, program recruitment, ongoing implementation costs, program scale-up costs, and program operations staff. </a:t>
            </a:r>
            <a:br>
              <a:rPr lang="en-US" sz="1800">
                <a:latin typeface="Calibri"/>
                <a:ea typeface="Calibri"/>
                <a:cs typeface="Calibri"/>
              </a:rPr>
            </a:br>
            <a:endParaRPr sz="1800">
              <a:latin typeface="Calibri"/>
              <a:ea typeface="Calibri"/>
              <a:cs typeface="Calibri"/>
              <a:sym typeface="Calibri"/>
            </a:endParaRPr>
          </a:p>
          <a:p>
            <a:pPr marL="342900" marR="0" lvl="0" indent="-342900" algn="l" rtl="0">
              <a:lnSpc>
                <a:spcPct val="115000"/>
              </a:lnSpc>
              <a:spcBef>
                <a:spcPts val="0"/>
              </a:spcBef>
              <a:spcAft>
                <a:spcPts val="0"/>
              </a:spcAft>
              <a:buClr>
                <a:srgbClr val="3F3F3F"/>
              </a:buClr>
              <a:buSzPts val="1800"/>
              <a:buFont typeface="Noto Sans Symbols"/>
              <a:buChar char="∙"/>
            </a:pPr>
            <a:r>
              <a:rPr lang="en-US" sz="1800" b="1">
                <a:solidFill>
                  <a:srgbClr val="3F3F3F"/>
                </a:solidFill>
                <a:latin typeface="Calibri"/>
                <a:ea typeface="Calibri"/>
                <a:cs typeface="Calibri"/>
                <a:sym typeface="Calibri"/>
              </a:rPr>
              <a:t>Supplemental education:</a:t>
            </a:r>
            <a:r>
              <a:rPr lang="en-US" sz="1800">
                <a:solidFill>
                  <a:srgbClr val="3F3F3F"/>
                </a:solidFill>
                <a:latin typeface="Calibri"/>
                <a:ea typeface="Calibri"/>
                <a:cs typeface="Calibri"/>
                <a:sym typeface="Calibri"/>
              </a:rPr>
              <a:t> Funds used for the apprentice’s education or certification such as loan forgiveness, tuition reimbursement, certification fees, textbooks, and supplies.  </a:t>
            </a:r>
            <a:br>
              <a:rPr lang="en-US" sz="1800">
                <a:latin typeface="Calibri"/>
                <a:ea typeface="Calibri"/>
                <a:cs typeface="Calibri"/>
              </a:rPr>
            </a:br>
            <a:r>
              <a:rPr lang="en-US" sz="1800">
                <a:solidFill>
                  <a:srgbClr val="3F3F3F"/>
                </a:solidFill>
                <a:latin typeface="Calibri"/>
                <a:ea typeface="Calibri"/>
                <a:cs typeface="Calibri"/>
                <a:sym typeface="Calibri"/>
              </a:rPr>
              <a:t> </a:t>
            </a:r>
            <a:endParaRPr sz="1800">
              <a:latin typeface="Calibri"/>
              <a:ea typeface="Calibri"/>
              <a:cs typeface="Calibri"/>
              <a:sym typeface="Calibri"/>
            </a:endParaRPr>
          </a:p>
          <a:p>
            <a:pPr marL="342900" marR="0" lvl="0" indent="-342900" algn="l" rtl="0">
              <a:lnSpc>
                <a:spcPct val="115000"/>
              </a:lnSpc>
              <a:spcBef>
                <a:spcPts val="0"/>
              </a:spcBef>
              <a:spcAft>
                <a:spcPts val="0"/>
              </a:spcAft>
              <a:buClr>
                <a:srgbClr val="3F3F3F"/>
              </a:buClr>
              <a:buSzPts val="1800"/>
              <a:buFont typeface="Noto Sans Symbols"/>
              <a:buChar char="∙"/>
            </a:pPr>
            <a:r>
              <a:rPr lang="en-US" sz="1800" b="1">
                <a:solidFill>
                  <a:srgbClr val="3F3F3F"/>
                </a:solidFill>
                <a:latin typeface="Calibri"/>
                <a:ea typeface="Calibri"/>
                <a:cs typeface="Calibri"/>
                <a:sym typeface="Calibri"/>
              </a:rPr>
              <a:t>Progressive wages: </a:t>
            </a:r>
            <a:r>
              <a:rPr lang="en-US" sz="1800">
                <a:solidFill>
                  <a:srgbClr val="3F3F3F"/>
                </a:solidFill>
                <a:latin typeface="Calibri"/>
                <a:ea typeface="Calibri"/>
                <a:cs typeface="Calibri"/>
                <a:sym typeface="Calibri"/>
              </a:rPr>
              <a:t>Wages provided to apprentices for their clinical apprenticeship hours. </a:t>
            </a:r>
            <a:endParaRPr/>
          </a:p>
          <a:p>
            <a:pPr marL="342900" marR="0" lvl="0" indent="-228600" algn="l" rtl="0">
              <a:lnSpc>
                <a:spcPct val="115000"/>
              </a:lnSpc>
              <a:spcBef>
                <a:spcPts val="0"/>
              </a:spcBef>
              <a:spcAft>
                <a:spcPts val="0"/>
              </a:spcAft>
              <a:buClr>
                <a:srgbClr val="3F3F3F"/>
              </a:buClr>
              <a:buSzPts val="1800"/>
              <a:buFont typeface="Noto Sans Symbols"/>
              <a:buNone/>
            </a:pPr>
            <a:endParaRPr sz="1800" b="1">
              <a:solidFill>
                <a:srgbClr val="3F3F3F"/>
              </a:solidFill>
              <a:latin typeface="Calibri"/>
              <a:ea typeface="Calibri"/>
              <a:cs typeface="Calibri"/>
              <a:sym typeface="Calibri"/>
            </a:endParaRPr>
          </a:p>
          <a:p>
            <a:pPr marL="342900" marR="0" lvl="0" indent="-342900" algn="l" rtl="0">
              <a:lnSpc>
                <a:spcPct val="115000"/>
              </a:lnSpc>
              <a:spcBef>
                <a:spcPts val="0"/>
              </a:spcBef>
              <a:spcAft>
                <a:spcPts val="0"/>
              </a:spcAft>
              <a:buClr>
                <a:srgbClr val="3F3F3F"/>
              </a:buClr>
              <a:buSzPts val="1800"/>
              <a:buFont typeface="Noto Sans Symbols"/>
              <a:buChar char="∙"/>
            </a:pPr>
            <a:r>
              <a:rPr lang="en-US" sz="1800" b="1">
                <a:solidFill>
                  <a:srgbClr val="3F3F3F"/>
                </a:solidFill>
                <a:latin typeface="Calibri"/>
                <a:ea typeface="Calibri"/>
                <a:cs typeface="Calibri"/>
                <a:sym typeface="Calibri"/>
              </a:rPr>
              <a:t>School-based personnel supports for apprentices:</a:t>
            </a:r>
            <a:r>
              <a:rPr lang="en-US" sz="1800">
                <a:solidFill>
                  <a:srgbClr val="3F3F3F"/>
                </a:solidFill>
                <a:latin typeface="Calibri"/>
                <a:ea typeface="Calibri"/>
                <a:cs typeface="Calibri"/>
                <a:sym typeface="Calibri"/>
              </a:rPr>
              <a:t> Any additional costs for school-based personnel, such as teacher mentors for apprentices, or school principals who oversee RAP administration or provide instructional support for mentors.</a:t>
            </a:r>
            <a:br>
              <a:rPr lang="en-US" sz="1800">
                <a:latin typeface="Calibri"/>
                <a:ea typeface="Calibri"/>
                <a:cs typeface="Calibri"/>
              </a:rPr>
            </a:br>
            <a:endParaRPr sz="1800">
              <a:latin typeface="Calibri"/>
              <a:ea typeface="Calibri"/>
              <a:cs typeface="Calibri"/>
              <a:sym typeface="Calibri"/>
            </a:endParaRPr>
          </a:p>
          <a:p>
            <a:pPr marL="342900" marR="0" lvl="0" indent="-342900" algn="l" rtl="0">
              <a:lnSpc>
                <a:spcPct val="115000"/>
              </a:lnSpc>
              <a:spcBef>
                <a:spcPts val="0"/>
              </a:spcBef>
              <a:spcAft>
                <a:spcPts val="0"/>
              </a:spcAft>
              <a:buClr>
                <a:srgbClr val="3F3F3F"/>
              </a:buClr>
              <a:buSzPts val="1800"/>
              <a:buFont typeface="Noto Sans Symbols"/>
              <a:buChar char="∙"/>
            </a:pPr>
            <a:r>
              <a:rPr lang="en-US" sz="1800" b="1">
                <a:solidFill>
                  <a:srgbClr val="3F3F3F"/>
                </a:solidFill>
                <a:latin typeface="Calibri"/>
                <a:ea typeface="Calibri"/>
                <a:cs typeface="Calibri"/>
                <a:sym typeface="Calibri"/>
              </a:rPr>
              <a:t>Basic need supports</a:t>
            </a:r>
            <a:r>
              <a:rPr lang="en-US" sz="1800">
                <a:solidFill>
                  <a:srgbClr val="3F3F3F"/>
                </a:solidFill>
                <a:latin typeface="Calibri"/>
                <a:ea typeface="Calibri"/>
                <a:cs typeface="Calibri"/>
                <a:sym typeface="Calibri"/>
              </a:rPr>
              <a:t>: Funds used for basic apprentice living expenses, such as transportation, housing, childcare, and food, etc. </a:t>
            </a:r>
            <a:br>
              <a:rPr lang="en-US" sz="1800">
                <a:latin typeface="Calibri"/>
                <a:ea typeface="Calibri"/>
                <a:cs typeface="Calibri"/>
              </a:rPr>
            </a:br>
            <a:endParaRPr sz="1800">
              <a:latin typeface="Calibri"/>
              <a:ea typeface="Calibri"/>
              <a:cs typeface="Calibri"/>
              <a:sym typeface="Calibri"/>
            </a:endParaRPr>
          </a:p>
          <a:p>
            <a:pPr marL="342900" marR="0" lvl="0" indent="-342900" algn="l" rtl="0">
              <a:lnSpc>
                <a:spcPct val="115000"/>
              </a:lnSpc>
              <a:spcBef>
                <a:spcPts val="0"/>
              </a:spcBef>
              <a:spcAft>
                <a:spcPts val="0"/>
              </a:spcAft>
              <a:buClr>
                <a:srgbClr val="3F3F3F"/>
              </a:buClr>
              <a:buSzPts val="1800"/>
              <a:buFont typeface="Noto Sans Symbols"/>
              <a:buChar char="∙"/>
            </a:pPr>
            <a:r>
              <a:rPr lang="en-US" sz="1800" b="1">
                <a:solidFill>
                  <a:srgbClr val="000000"/>
                </a:solidFill>
                <a:latin typeface="Calibri"/>
                <a:ea typeface="Calibri"/>
                <a:cs typeface="Calibri"/>
                <a:sym typeface="Calibri"/>
              </a:rPr>
              <a:t>Other</a:t>
            </a:r>
            <a:r>
              <a:rPr lang="en-US" sz="1800">
                <a:solidFill>
                  <a:srgbClr val="000000"/>
                </a:solidFill>
                <a:latin typeface="Calibri"/>
                <a:ea typeface="Calibri"/>
                <a:cs typeface="Calibri"/>
                <a:sym typeface="Calibri"/>
              </a:rPr>
              <a:t>: Expenses that are not part of the categories above and may be program specific. </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201" name="Google Shape;201;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Claire</a:t>
            </a:r>
            <a:endParaRPr/>
          </a:p>
        </p:txBody>
      </p:sp>
      <p:sp>
        <p:nvSpPr>
          <p:cNvPr id="433" name="Google Shape;433;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dirty="0"/>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8200" y="365125"/>
            <a:ext cx="10515600" cy="9239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193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 id="2147483672" r:id="rId20"/>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mailto:educatorapprenticeships@mass.gov" TargetMode="External"/><Relationship Id="rId3" Type="http://schemas.openxmlformats.org/officeDocument/2006/relationships/hyperlink" Target="https://www.mass.gov/how-to/apply-for-a-registered-apprentice-tax-credit-ratc" TargetMode="External"/><Relationship Id="rId7" Type="http://schemas.openxmlformats.org/officeDocument/2006/relationships/hyperlink" Target="mailto:EducatorApprenticeships@mass.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doe.mass.edu/csi/diverse-workforce/teacher-apprenticeship/default.html" TargetMode="External"/><Relationship Id="rId5" Type="http://schemas.openxmlformats.org/officeDocument/2006/relationships/hyperlink" Target="https://www.mass.gov/orgs/division-of-apprentice-standards" TargetMode="External"/><Relationship Id="rId4" Type="http://schemas.openxmlformats.org/officeDocument/2006/relationships/hyperlink" Target="https://www.doe.mass.edu/grants/2025/0221/" TargetMode="External"/><Relationship Id="rId9"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apprenticeship.gov/partner-finder" TargetMode="External"/><Relationship Id="rId5" Type="http://schemas.openxmlformats.org/officeDocument/2006/relationships/hyperlink" Target="https://www.apprenticeship.gov/data-and-statistics"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p:txBody>
          <a:bodyPr>
            <a:normAutofit fontScale="90000"/>
          </a:bodyPr>
          <a:lstStyle/>
          <a:p>
            <a:r>
              <a:rPr lang="en-US" dirty="0"/>
              <a:t>The Registered Teacher Apprenticeship Program (RTAP)</a:t>
            </a:r>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a:normAutofit/>
          </a:bodyPr>
          <a:lstStyle/>
          <a:p>
            <a:r>
              <a:rPr lang="en-US" dirty="0"/>
              <a:t>A Job-Embedded Pathway to Teacher Licensure in Massachusetts</a:t>
            </a:r>
          </a:p>
          <a:p>
            <a:r>
              <a:rPr lang="en-US" dirty="0"/>
              <a:t>Presented by: Claire Abbott &amp; Lakia Baymon</a:t>
            </a:r>
          </a:p>
          <a:p>
            <a:endParaRPr lang="en-US" dirty="0"/>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8038B-1F9F-7712-C23A-91F9B7848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6B555-B81F-25A7-FB25-D50D6AA41227}"/>
              </a:ext>
            </a:extLst>
          </p:cNvPr>
          <p:cNvSpPr>
            <a:spLocks noGrp="1"/>
          </p:cNvSpPr>
          <p:nvPr>
            <p:ph type="ctrTitle"/>
          </p:nvPr>
        </p:nvSpPr>
        <p:spPr/>
        <p:txBody>
          <a:bodyPr/>
          <a:lstStyle/>
          <a:p>
            <a:r>
              <a:rPr lang="en-US" dirty="0"/>
              <a:t>What is RTAP?</a:t>
            </a:r>
          </a:p>
        </p:txBody>
      </p:sp>
    </p:spTree>
    <p:extLst>
      <p:ext uri="{BB962C8B-B14F-4D97-AF65-F5344CB8AC3E}">
        <p14:creationId xmlns:p14="http://schemas.microsoft.com/office/powerpoint/2010/main" val="57410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28383E-4B5A-0C59-E323-F0EC9B9610E1}"/>
              </a:ext>
            </a:extLst>
          </p:cNvPr>
          <p:cNvSpPr>
            <a:spLocks noGrp="1"/>
          </p:cNvSpPr>
          <p:nvPr>
            <p:ph type="title"/>
          </p:nvPr>
        </p:nvSpPr>
        <p:spPr>
          <a:xfrm>
            <a:off x="151970" y="178381"/>
            <a:ext cx="11752848" cy="1005982"/>
          </a:xfrm>
        </p:spPr>
        <p:txBody>
          <a:bodyPr>
            <a:noAutofit/>
          </a:bodyPr>
          <a:lstStyle/>
          <a:p>
            <a:r>
              <a:rPr lang="en-US" sz="4000" b="1" dirty="0">
                <a:solidFill>
                  <a:schemeClr val="accent1"/>
                </a:solidFill>
                <a:latin typeface="Arial"/>
                <a:cs typeface="Arial"/>
              </a:rPr>
              <a:t>What is a Registered Teacher Apprenticeship Program (RTAP)? </a:t>
            </a:r>
          </a:p>
        </p:txBody>
      </p:sp>
      <p:sp>
        <p:nvSpPr>
          <p:cNvPr id="5" name="TextBox 4">
            <a:extLst>
              <a:ext uri="{FF2B5EF4-FFF2-40B4-BE49-F238E27FC236}">
                <a16:creationId xmlns:a16="http://schemas.microsoft.com/office/drawing/2014/main" id="{35BB290D-C031-162A-5C81-F3745BF631A9}"/>
              </a:ext>
            </a:extLst>
          </p:cNvPr>
          <p:cNvSpPr txBox="1"/>
          <p:nvPr/>
        </p:nvSpPr>
        <p:spPr>
          <a:xfrm>
            <a:off x="425229" y="1331126"/>
            <a:ext cx="5308973" cy="2862322"/>
          </a:xfrm>
          <a:prstGeom prst="rect">
            <a:avLst/>
          </a:prstGeom>
          <a:noFill/>
        </p:spPr>
        <p:txBody>
          <a:bodyPr wrap="square" lIns="91440" tIns="45720" rIns="91440" bIns="45720" anchor="t">
            <a:spAutoFit/>
          </a:bodyPr>
          <a:lstStyle/>
          <a:p>
            <a:pPr marL="38100" algn="ctr" rtl="0">
              <a:spcBef>
                <a:spcPts val="0"/>
              </a:spcBef>
              <a:spcAft>
                <a:spcPts val="0"/>
              </a:spcAft>
            </a:pPr>
            <a:br>
              <a:rPr lang="en-US" sz="2000" b="0" dirty="0">
                <a:solidFill>
                  <a:schemeClr val="bg1"/>
                </a:solidFill>
                <a:effectLst/>
                <a:latin typeface="Arial" panose="020B0604020202020204" pitchFamily="34" charset="0"/>
                <a:cs typeface="Arial" panose="020B0604020202020204" pitchFamily="34" charset="0"/>
              </a:rPr>
            </a:br>
            <a:r>
              <a:rPr lang="en-US" sz="2000" b="1" i="0" u="none" strike="noStrike" dirty="0">
                <a:solidFill>
                  <a:schemeClr val="bg1"/>
                </a:solidFill>
                <a:effectLst/>
                <a:latin typeface="Arial" panose="020B0604020202020204" pitchFamily="34" charset="0"/>
                <a:cs typeface="Arial" panose="020B0604020202020204" pitchFamily="34" charset="0"/>
              </a:rPr>
              <a:t>A clear, articulated pathway for an aspiring educator to become a teacher for free and get paid to do so.</a:t>
            </a:r>
            <a:endParaRPr lang="en-US" sz="2000" b="1" dirty="0">
              <a:solidFill>
                <a:schemeClr val="bg1"/>
              </a:solidFill>
              <a:effectLst/>
              <a:latin typeface="Arial" panose="020B0604020202020204" pitchFamily="34" charset="0"/>
              <a:cs typeface="Arial" panose="020B0604020202020204" pitchFamily="34" charset="0"/>
            </a:endParaRPr>
          </a:p>
          <a:p>
            <a:br>
              <a:rPr lang="en-US" sz="2000" b="0" dirty="0">
                <a:effectLst/>
              </a:rPr>
            </a:br>
            <a:br>
              <a:rPr lang="en-US" sz="2000" b="0" dirty="0">
                <a:effectLst/>
              </a:rPr>
            </a:br>
            <a:br>
              <a:rPr lang="en-US" sz="2000" b="0" dirty="0">
                <a:effectLst/>
              </a:rPr>
            </a:br>
            <a:br>
              <a:rPr lang="en-US" sz="2000" b="0" dirty="0">
                <a:effectLst/>
              </a:rPr>
            </a:br>
            <a:endParaRPr lang="en-US" sz="2000" dirty="0"/>
          </a:p>
        </p:txBody>
      </p:sp>
      <p:pic>
        <p:nvPicPr>
          <p:cNvPr id="9" name="Picture 8" descr="Map of the US indicating Massachusetts is a state network member">
            <a:extLst>
              <a:ext uri="{FF2B5EF4-FFF2-40B4-BE49-F238E27FC236}">
                <a16:creationId xmlns:a16="http://schemas.microsoft.com/office/drawing/2014/main" id="{94928CA1-A8D0-55BC-D206-B742274F8DFA}"/>
              </a:ext>
            </a:extLst>
          </p:cNvPr>
          <p:cNvPicPr>
            <a:picLocks noChangeAspect="1"/>
          </p:cNvPicPr>
          <p:nvPr/>
        </p:nvPicPr>
        <p:blipFill>
          <a:blip r:embed="rId3">
            <a:duotone>
              <a:schemeClr val="accent4">
                <a:shade val="45000"/>
                <a:satMod val="135000"/>
              </a:schemeClr>
              <a:prstClr val="white"/>
            </a:duotone>
          </a:blip>
          <a:stretch>
            <a:fillRect/>
          </a:stretch>
        </p:blipFill>
        <p:spPr>
          <a:xfrm>
            <a:off x="-140009" y="2497145"/>
            <a:ext cx="6168403" cy="3790351"/>
          </a:xfrm>
          <a:prstGeom prst="rect">
            <a:avLst/>
          </a:prstGeom>
        </p:spPr>
      </p:pic>
      <p:pic>
        <p:nvPicPr>
          <p:cNvPr id="7" name="Picture 6" descr="Graphic that reads &quot;apprenticeship is the best of both worlds: apprentice completes a degree program from an EPP, apprentice gains a hands-on experience in a K-12 classroom under the guidance of a mentor teacher, apprentie can earn and learn as a full-time employee.&quot;">
            <a:extLst>
              <a:ext uri="{FF2B5EF4-FFF2-40B4-BE49-F238E27FC236}">
                <a16:creationId xmlns:a16="http://schemas.microsoft.com/office/drawing/2014/main" id="{32B1E405-14AA-CC8C-B7A5-C58D204C7058}"/>
              </a:ext>
            </a:extLst>
          </p:cNvPr>
          <p:cNvPicPr>
            <a:picLocks noChangeAspect="1"/>
          </p:cNvPicPr>
          <p:nvPr/>
        </p:nvPicPr>
        <p:blipFill>
          <a:blip r:embed="rId4"/>
          <a:stretch>
            <a:fillRect/>
          </a:stretch>
        </p:blipFill>
        <p:spPr>
          <a:xfrm>
            <a:off x="6028394" y="1540116"/>
            <a:ext cx="5948082" cy="4894143"/>
          </a:xfrm>
          <a:prstGeom prst="rect">
            <a:avLst/>
          </a:prstGeom>
        </p:spPr>
      </p:pic>
    </p:spTree>
    <p:extLst>
      <p:ext uri="{BB962C8B-B14F-4D97-AF65-F5344CB8AC3E}">
        <p14:creationId xmlns:p14="http://schemas.microsoft.com/office/powerpoint/2010/main" val="314280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85C6A5-806E-701B-3602-01E76A96CCD3}"/>
              </a:ext>
            </a:extLst>
          </p:cNvPr>
          <p:cNvSpPr>
            <a:spLocks noGrp="1"/>
          </p:cNvSpPr>
          <p:nvPr>
            <p:ph type="title"/>
          </p:nvPr>
        </p:nvSpPr>
        <p:spPr>
          <a:xfrm>
            <a:off x="519003" y="237104"/>
            <a:ext cx="11314470" cy="1042988"/>
          </a:xfrm>
        </p:spPr>
        <p:txBody>
          <a:bodyPr anchor="ctr">
            <a:normAutofit fontScale="90000"/>
          </a:bodyPr>
          <a:lstStyle/>
          <a:p>
            <a:r>
              <a:rPr lang="en-US" b="1" dirty="0">
                <a:solidFill>
                  <a:schemeClr val="accent1"/>
                </a:solidFill>
                <a:latin typeface="Arial"/>
                <a:cs typeface="Arial"/>
              </a:rPr>
              <a:t>Registered Teacher Apprenticeships </a:t>
            </a:r>
            <a:br>
              <a:rPr lang="en-US" b="1" dirty="0">
                <a:solidFill>
                  <a:schemeClr val="accent1"/>
                </a:solidFill>
                <a:latin typeface="Arial"/>
                <a:cs typeface="Arial"/>
              </a:rPr>
            </a:br>
            <a:r>
              <a:rPr lang="en-US" b="1" dirty="0">
                <a:solidFill>
                  <a:schemeClr val="accent1"/>
                </a:solidFill>
                <a:latin typeface="Arial"/>
                <a:cs typeface="Arial"/>
              </a:rPr>
              <a:t>in MA</a:t>
            </a:r>
          </a:p>
        </p:txBody>
      </p:sp>
      <p:graphicFrame>
        <p:nvGraphicFramePr>
          <p:cNvPr id="258" name="Content Placeholder 257" descr="People holding hands indicating educator diversity, educator pointing at a board indicating educator pipeline, profile of a person indicating educator quality">
            <a:extLst>
              <a:ext uri="{FF2B5EF4-FFF2-40B4-BE49-F238E27FC236}">
                <a16:creationId xmlns:a16="http://schemas.microsoft.com/office/drawing/2014/main" id="{EF822D73-4845-F0B0-733D-C59FFA84550D}"/>
              </a:ext>
            </a:extLst>
          </p:cNvPr>
          <p:cNvGraphicFramePr>
            <a:graphicFrameLocks noGrp="1"/>
          </p:cNvGraphicFramePr>
          <p:nvPr>
            <p:ph idx="1"/>
            <p:extLst>
              <p:ext uri="{D42A27DB-BD31-4B8C-83A1-F6EECF244321}">
                <p14:modId xmlns:p14="http://schemas.microsoft.com/office/powerpoint/2010/main" val="2997877432"/>
              </p:ext>
            </p:extLst>
          </p:nvPr>
        </p:nvGraphicFramePr>
        <p:xfrm>
          <a:off x="116230" y="1600198"/>
          <a:ext cx="11585911" cy="4843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2335B10-F34A-6693-65B8-4EF86421F5E0}"/>
              </a:ext>
            </a:extLst>
          </p:cNvPr>
          <p:cNvSpPr txBox="1"/>
          <p:nvPr/>
        </p:nvSpPr>
        <p:spPr>
          <a:xfrm>
            <a:off x="359231" y="5094511"/>
            <a:ext cx="3048000" cy="1200329"/>
          </a:xfrm>
          <a:prstGeom prst="rect">
            <a:avLst/>
          </a:prstGeom>
          <a:noFill/>
        </p:spPr>
        <p:txBody>
          <a:bodyPr wrap="square" rtlCol="0">
            <a:spAutoFit/>
          </a:bodyPr>
          <a:lstStyle/>
          <a:p>
            <a:pPr algn="ctr"/>
            <a:r>
              <a:rPr lang="en-US" dirty="0">
                <a:solidFill>
                  <a:schemeClr val="bg1"/>
                </a:solidFill>
                <a:latin typeface="Arial"/>
              </a:rPr>
              <a:t>Expands pathways for diverse, community‑rooted future educators.</a:t>
            </a:r>
          </a:p>
          <a:p>
            <a:endParaRPr lang="en-US" dirty="0"/>
          </a:p>
        </p:txBody>
      </p:sp>
      <p:sp>
        <p:nvSpPr>
          <p:cNvPr id="3" name="TextBox 2">
            <a:extLst>
              <a:ext uri="{FF2B5EF4-FFF2-40B4-BE49-F238E27FC236}">
                <a16:creationId xmlns:a16="http://schemas.microsoft.com/office/drawing/2014/main" id="{C3F108D3-1641-951E-F9E6-6BD772FFD3DF}"/>
              </a:ext>
            </a:extLst>
          </p:cNvPr>
          <p:cNvSpPr txBox="1"/>
          <p:nvPr/>
        </p:nvSpPr>
        <p:spPr>
          <a:xfrm>
            <a:off x="4380095" y="5094511"/>
            <a:ext cx="3048000" cy="1200329"/>
          </a:xfrm>
          <a:prstGeom prst="rect">
            <a:avLst/>
          </a:prstGeom>
          <a:noFill/>
        </p:spPr>
        <p:txBody>
          <a:bodyPr wrap="square" rtlCol="0">
            <a:spAutoFit/>
          </a:bodyPr>
          <a:lstStyle/>
          <a:p>
            <a:pPr algn="ctr"/>
            <a:r>
              <a:rPr lang="en-US" dirty="0">
                <a:solidFill>
                  <a:schemeClr val="bg1"/>
                </a:solidFill>
                <a:latin typeface="Arial"/>
              </a:rPr>
              <a:t>Paid, job‑embedded pathway combined with college coursework.</a:t>
            </a:r>
          </a:p>
          <a:p>
            <a:endParaRPr lang="en-US" dirty="0"/>
          </a:p>
        </p:txBody>
      </p:sp>
      <p:sp>
        <p:nvSpPr>
          <p:cNvPr id="4" name="TextBox 3">
            <a:extLst>
              <a:ext uri="{FF2B5EF4-FFF2-40B4-BE49-F238E27FC236}">
                <a16:creationId xmlns:a16="http://schemas.microsoft.com/office/drawing/2014/main" id="{E5065522-28D1-7A5B-8DC7-6393CA178FE2}"/>
              </a:ext>
            </a:extLst>
          </p:cNvPr>
          <p:cNvSpPr txBox="1"/>
          <p:nvPr/>
        </p:nvSpPr>
        <p:spPr>
          <a:xfrm>
            <a:off x="8313873" y="5094511"/>
            <a:ext cx="3048000" cy="1200329"/>
          </a:xfrm>
          <a:prstGeom prst="rect">
            <a:avLst/>
          </a:prstGeom>
          <a:noFill/>
        </p:spPr>
        <p:txBody>
          <a:bodyPr wrap="square" rtlCol="0">
            <a:spAutoFit/>
          </a:bodyPr>
          <a:lstStyle/>
          <a:p>
            <a:pPr algn="ctr"/>
            <a:r>
              <a:rPr lang="en-US" dirty="0">
                <a:solidFill>
                  <a:schemeClr val="bg1"/>
                </a:solidFill>
                <a:latin typeface="Arial"/>
              </a:rPr>
              <a:t>Focus on SPED, ESL, STEM, and Early Childhood with strong mentorship.</a:t>
            </a:r>
          </a:p>
          <a:p>
            <a:endParaRPr lang="en-US" dirty="0"/>
          </a:p>
        </p:txBody>
      </p:sp>
      <p:sp>
        <p:nvSpPr>
          <p:cNvPr id="5" name="TextBox 4">
            <a:extLst>
              <a:ext uri="{FF2B5EF4-FFF2-40B4-BE49-F238E27FC236}">
                <a16:creationId xmlns:a16="http://schemas.microsoft.com/office/drawing/2014/main" id="{2ABA122F-7463-A48A-0CBB-9B9CB868EE5C}"/>
              </a:ext>
            </a:extLst>
          </p:cNvPr>
          <p:cNvSpPr txBox="1"/>
          <p:nvPr/>
        </p:nvSpPr>
        <p:spPr>
          <a:xfrm>
            <a:off x="1158275" y="2002974"/>
            <a:ext cx="9875449" cy="738664"/>
          </a:xfrm>
          <a:prstGeom prst="rect">
            <a:avLst/>
          </a:prstGeom>
          <a:noFill/>
        </p:spPr>
        <p:txBody>
          <a:bodyPr wrap="square" rtlCol="0">
            <a:spAutoFit/>
          </a:bodyPr>
          <a:lstStyle/>
          <a:p>
            <a:pPr algn="ctr"/>
            <a:r>
              <a:rPr lang="en-US" sz="2400" b="1" dirty="0">
                <a:solidFill>
                  <a:schemeClr val="bg1"/>
                </a:solidFill>
                <a:latin typeface="Arial"/>
              </a:rPr>
              <a:t>RTAP strengthens the educator workforce in three important ways:</a:t>
            </a:r>
          </a:p>
          <a:p>
            <a:pPr algn="ctr"/>
            <a:endParaRPr lang="en-US" dirty="0"/>
          </a:p>
        </p:txBody>
      </p:sp>
    </p:spTree>
    <p:extLst>
      <p:ext uri="{BB962C8B-B14F-4D97-AF65-F5344CB8AC3E}">
        <p14:creationId xmlns:p14="http://schemas.microsoft.com/office/powerpoint/2010/main" val="196697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63" y="330470"/>
            <a:ext cx="10515600" cy="861002"/>
          </a:xfrm>
        </p:spPr>
        <p:txBody>
          <a:bodyPr/>
          <a:lstStyle/>
          <a:p>
            <a:r>
              <a:rPr dirty="0">
                <a:solidFill>
                  <a:schemeClr val="accent1"/>
                </a:solidFill>
              </a:rPr>
              <a:t>Massachusetts RTAP Goals</a:t>
            </a:r>
          </a:p>
        </p:txBody>
      </p:sp>
      <p:sp>
        <p:nvSpPr>
          <p:cNvPr id="6" name="TextBox 5">
            <a:extLst>
              <a:ext uri="{FF2B5EF4-FFF2-40B4-BE49-F238E27FC236}">
                <a16:creationId xmlns:a16="http://schemas.microsoft.com/office/drawing/2014/main" id="{D81D578C-0B0E-F04E-0D6E-B8B978D11377}"/>
              </a:ext>
            </a:extLst>
          </p:cNvPr>
          <p:cNvSpPr txBox="1"/>
          <p:nvPr/>
        </p:nvSpPr>
        <p:spPr>
          <a:xfrm>
            <a:off x="491963" y="1904214"/>
            <a:ext cx="4061183" cy="2862322"/>
          </a:xfrm>
          <a:prstGeom prst="rect">
            <a:avLst/>
          </a:prstGeom>
          <a:noFill/>
        </p:spPr>
        <p:txBody>
          <a:bodyPr wrap="square" rtlCol="0">
            <a:spAutoFit/>
          </a:bodyPr>
          <a:lstStyle/>
          <a:p>
            <a:r>
              <a:rPr lang="en-US" dirty="0">
                <a:solidFill>
                  <a:schemeClr val="bg1"/>
                </a:solidFill>
              </a:rPr>
              <a:t>Diversify the teaching workforce.</a:t>
            </a:r>
          </a:p>
          <a:p>
            <a:endParaRPr lang="en-US" dirty="0"/>
          </a:p>
          <a:p>
            <a:r>
              <a:rPr lang="en-US" dirty="0">
                <a:solidFill>
                  <a:schemeClr val="bg1"/>
                </a:solidFill>
              </a:rPr>
              <a:t>Remove financial barriers.</a:t>
            </a:r>
          </a:p>
          <a:p>
            <a:br>
              <a:rPr lang="en-US" dirty="0"/>
            </a:br>
            <a:r>
              <a:rPr lang="en-US" dirty="0">
                <a:solidFill>
                  <a:schemeClr val="bg1"/>
                </a:solidFill>
              </a:rPr>
              <a:t>Strengthen district-EPP partnerships.</a:t>
            </a:r>
          </a:p>
          <a:p>
            <a:endParaRPr lang="en-US" dirty="0">
              <a:solidFill>
                <a:schemeClr val="bg1"/>
              </a:solidFill>
            </a:endParaRPr>
          </a:p>
          <a:p>
            <a:r>
              <a:rPr lang="en-US" dirty="0">
                <a:solidFill>
                  <a:schemeClr val="bg1"/>
                </a:solidFill>
              </a:rPr>
              <a:t>Sustain programs through braided funding.</a:t>
            </a:r>
          </a:p>
          <a:p>
            <a:endParaRPr lang="en-US" dirty="0">
              <a:solidFill>
                <a:schemeClr val="bg1"/>
              </a:solidFill>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1493E-9E3F-6EF7-EB86-1E6BC534F1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C6469-D6DF-ECCB-17C0-F86B60B595E7}"/>
              </a:ext>
            </a:extLst>
          </p:cNvPr>
          <p:cNvSpPr>
            <a:spLocks noGrp="1"/>
          </p:cNvSpPr>
          <p:nvPr>
            <p:ph type="ctrTitle"/>
          </p:nvPr>
        </p:nvSpPr>
        <p:spPr/>
        <p:txBody>
          <a:bodyPr>
            <a:normAutofit fontScale="90000"/>
          </a:bodyPr>
          <a:lstStyle/>
          <a:p>
            <a:r>
              <a:rPr lang="en-US" dirty="0"/>
              <a:t>Program Foundations &amp; Timeline</a:t>
            </a:r>
          </a:p>
        </p:txBody>
      </p:sp>
    </p:spTree>
    <p:extLst>
      <p:ext uri="{BB962C8B-B14F-4D97-AF65-F5344CB8AC3E}">
        <p14:creationId xmlns:p14="http://schemas.microsoft.com/office/powerpoint/2010/main" val="3720264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A15CE5-C464-DC52-E92B-9CCD64887259}"/>
              </a:ext>
            </a:extLst>
          </p:cNvPr>
          <p:cNvSpPr>
            <a:spLocks noGrp="1"/>
          </p:cNvSpPr>
          <p:nvPr>
            <p:ph type="title"/>
          </p:nvPr>
        </p:nvSpPr>
        <p:spPr>
          <a:xfrm>
            <a:off x="598715" y="362899"/>
            <a:ext cx="10515600" cy="1042852"/>
          </a:xfrm>
        </p:spPr>
        <p:txBody>
          <a:bodyPr anchor="ctr">
            <a:normAutofit/>
          </a:bodyPr>
          <a:lstStyle/>
          <a:p>
            <a:r>
              <a:rPr lang="en-US" b="1" dirty="0">
                <a:solidFill>
                  <a:schemeClr val="accent1"/>
                </a:solidFill>
              </a:rPr>
              <a:t>Timeline</a:t>
            </a:r>
          </a:p>
        </p:txBody>
      </p:sp>
      <p:graphicFrame>
        <p:nvGraphicFramePr>
          <p:cNvPr id="11" name="Diagram 1" descr="Timeline with different pinpoint icons indicating different dates along the timeline">
            <a:extLst>
              <a:ext uri="{FF2B5EF4-FFF2-40B4-BE49-F238E27FC236}">
                <a16:creationId xmlns:a16="http://schemas.microsoft.com/office/drawing/2014/main" id="{30A5FFEF-39CB-7E39-E88C-24DE40D820F1}"/>
              </a:ext>
            </a:extLst>
          </p:cNvPr>
          <p:cNvGraphicFramePr/>
          <p:nvPr>
            <p:extLst>
              <p:ext uri="{D42A27DB-BD31-4B8C-83A1-F6EECF244321}">
                <p14:modId xmlns:p14="http://schemas.microsoft.com/office/powerpoint/2010/main" val="1285823092"/>
              </p:ext>
            </p:extLst>
          </p:nvPr>
        </p:nvGraphicFramePr>
        <p:xfrm>
          <a:off x="488890" y="1405751"/>
          <a:ext cx="11533380" cy="5183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4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FY25 &amp; FY26 Focus</a:t>
            </a:r>
          </a:p>
        </p:txBody>
      </p:sp>
      <p:graphicFrame>
        <p:nvGraphicFramePr>
          <p:cNvPr id="3" name="Diagram 2" descr="White rectange">
            <a:extLst>
              <a:ext uri="{FF2B5EF4-FFF2-40B4-BE49-F238E27FC236}">
                <a16:creationId xmlns:a16="http://schemas.microsoft.com/office/drawing/2014/main" id="{BCD01326-7F1C-F3BA-A575-62949ED29204}"/>
              </a:ext>
            </a:extLst>
          </p:cNvPr>
          <p:cNvGraphicFramePr/>
          <p:nvPr>
            <p:extLst>
              <p:ext uri="{D42A27DB-BD31-4B8C-83A1-F6EECF244321}">
                <p14:modId xmlns:p14="http://schemas.microsoft.com/office/powerpoint/2010/main" val="2975703168"/>
              </p:ext>
            </p:extLst>
          </p:nvPr>
        </p:nvGraphicFramePr>
        <p:xfrm>
          <a:off x="381000" y="2529841"/>
          <a:ext cx="5603265" cy="224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descr="White rectangle">
            <a:extLst>
              <a:ext uri="{FF2B5EF4-FFF2-40B4-BE49-F238E27FC236}">
                <a16:creationId xmlns:a16="http://schemas.microsoft.com/office/drawing/2014/main" id="{B121E820-3EB5-9B28-8F46-308EC1E31223}"/>
              </a:ext>
            </a:extLst>
          </p:cNvPr>
          <p:cNvGraphicFramePr/>
          <p:nvPr>
            <p:extLst>
              <p:ext uri="{D42A27DB-BD31-4B8C-83A1-F6EECF244321}">
                <p14:modId xmlns:p14="http://schemas.microsoft.com/office/powerpoint/2010/main" val="1498450103"/>
              </p:ext>
            </p:extLst>
          </p:nvPr>
        </p:nvGraphicFramePr>
        <p:xfrm>
          <a:off x="6444344" y="2529841"/>
          <a:ext cx="5236028" cy="267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CC0F-A7C8-17E8-3774-BF85D9D78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07A69-F688-B69D-5106-8F8E4A085875}"/>
              </a:ext>
            </a:extLst>
          </p:cNvPr>
          <p:cNvSpPr>
            <a:spLocks noGrp="1"/>
          </p:cNvSpPr>
          <p:nvPr>
            <p:ph type="ctrTitle"/>
          </p:nvPr>
        </p:nvSpPr>
        <p:spPr/>
        <p:txBody>
          <a:bodyPr>
            <a:normAutofit/>
          </a:bodyPr>
          <a:lstStyle/>
          <a:p>
            <a:r>
              <a:rPr lang="en-US" dirty="0"/>
              <a:t>Funding &amp; Sustainability</a:t>
            </a:r>
          </a:p>
        </p:txBody>
      </p:sp>
    </p:spTree>
    <p:extLst>
      <p:ext uri="{BB962C8B-B14F-4D97-AF65-F5344CB8AC3E}">
        <p14:creationId xmlns:p14="http://schemas.microsoft.com/office/powerpoint/2010/main" val="255041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Five Principles for Sustainable Funding</a:t>
            </a:r>
          </a:p>
        </p:txBody>
      </p:sp>
      <p:graphicFrame>
        <p:nvGraphicFramePr>
          <p:cNvPr id="4" name="Content Placeholder 3">
            <a:extLst>
              <a:ext uri="{FF2B5EF4-FFF2-40B4-BE49-F238E27FC236}">
                <a16:creationId xmlns:a16="http://schemas.microsoft.com/office/drawing/2014/main" id="{6C97D2EF-92AB-8046-6D89-FE62D87B494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51718839"/>
              </p:ext>
            </p:extLst>
          </p:nvPr>
        </p:nvGraphicFramePr>
        <p:xfrm>
          <a:off x="750122" y="1696150"/>
          <a:ext cx="7000507" cy="4414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9232" y="385928"/>
            <a:ext cx="10515600" cy="861002"/>
          </a:xfrm>
        </p:spPr>
        <p:txBody>
          <a:bodyPr>
            <a:normAutofit/>
          </a:bodyPr>
          <a:lstStyle/>
          <a:p>
            <a:r>
              <a:rPr dirty="0">
                <a:solidFill>
                  <a:schemeClr val="accent1"/>
                </a:solidFill>
                <a:latin typeface="Arial"/>
              </a:rPr>
              <a:t>Overview</a:t>
            </a:r>
          </a:p>
        </p:txBody>
      </p:sp>
      <p:graphicFrame>
        <p:nvGraphicFramePr>
          <p:cNvPr id="4" name="Content Placeholder 3">
            <a:extLst>
              <a:ext uri="{FF2B5EF4-FFF2-40B4-BE49-F238E27FC236}">
                <a16:creationId xmlns:a16="http://schemas.microsoft.com/office/drawing/2014/main" id="{A40D6150-1BB2-0DFE-442E-31CA9B7C67C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88711316"/>
              </p:ext>
            </p:extLst>
          </p:nvPr>
        </p:nvGraphicFramePr>
        <p:xfrm>
          <a:off x="549232" y="1808968"/>
          <a:ext cx="11093535" cy="4232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F7FE-56F7-1DCE-B013-13DFDE1B2D4B}"/>
              </a:ext>
            </a:extLst>
          </p:cNvPr>
          <p:cNvSpPr>
            <a:spLocks noGrp="1"/>
          </p:cNvSpPr>
          <p:nvPr>
            <p:ph type="ctrTitle"/>
          </p:nvPr>
        </p:nvSpPr>
        <p:spPr/>
        <p:txBody>
          <a:bodyPr/>
          <a:lstStyle/>
          <a:p>
            <a:r>
              <a:rPr lang="en-US" dirty="0"/>
              <a:t>Welcome and Framing</a:t>
            </a:r>
          </a:p>
        </p:txBody>
      </p:sp>
    </p:spTree>
    <p:extLst>
      <p:ext uri="{BB962C8B-B14F-4D97-AF65-F5344CB8AC3E}">
        <p14:creationId xmlns:p14="http://schemas.microsoft.com/office/powerpoint/2010/main" val="839030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8"/>
          <p:cNvSpPr txBox="1">
            <a:spLocks noGrp="1"/>
          </p:cNvSpPr>
          <p:nvPr>
            <p:ph type="title"/>
          </p:nvPr>
        </p:nvSpPr>
        <p:spPr>
          <a:xfrm>
            <a:off x="163381" y="1211825"/>
            <a:ext cx="5952893" cy="9239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000"/>
              <a:buFont typeface="Arial"/>
              <a:buNone/>
            </a:pPr>
            <a:r>
              <a:rPr lang="en-US" sz="2400" dirty="0">
                <a:solidFill>
                  <a:schemeClr val="bg1"/>
                </a:solidFill>
              </a:rPr>
              <a:t>Expense Categories</a:t>
            </a:r>
            <a:endParaRPr sz="4800" dirty="0">
              <a:solidFill>
                <a:schemeClr val="bg1"/>
              </a:solidFill>
            </a:endParaRPr>
          </a:p>
        </p:txBody>
      </p:sp>
      <p:sp>
        <p:nvSpPr>
          <p:cNvPr id="204" name="Google Shape;204;p8"/>
          <p:cNvSpPr txBox="1"/>
          <p:nvPr/>
        </p:nvSpPr>
        <p:spPr>
          <a:xfrm>
            <a:off x="6116274" y="1179643"/>
            <a:ext cx="5952893" cy="923925"/>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2000"/>
              <a:buFont typeface="Arial"/>
              <a:buNone/>
            </a:pPr>
            <a:r>
              <a:rPr lang="en-US" sz="2400" b="1" i="0" u="none" strike="noStrike" cap="none" dirty="0">
                <a:solidFill>
                  <a:schemeClr val="bg1"/>
                </a:solidFill>
                <a:latin typeface="Arial"/>
                <a:ea typeface="Arial"/>
                <a:cs typeface="Arial"/>
                <a:sym typeface="Arial"/>
              </a:rPr>
              <a:t>Potential Funding Sources</a:t>
            </a:r>
            <a:endParaRPr sz="2000" dirty="0">
              <a:solidFill>
                <a:schemeClr val="bg1"/>
              </a:solidFill>
            </a:endParaRPr>
          </a:p>
        </p:txBody>
      </p:sp>
      <p:grpSp>
        <p:nvGrpSpPr>
          <p:cNvPr id="205" name="Google Shape;205;p8">
            <a:extLst>
              <a:ext uri="{C183D7F6-B498-43B3-948B-1728B52AA6E4}">
                <adec:decorative xmlns:adec="http://schemas.microsoft.com/office/drawing/2017/decorative" val="1"/>
              </a:ext>
            </a:extLst>
          </p:cNvPr>
          <p:cNvGrpSpPr/>
          <p:nvPr/>
        </p:nvGrpSpPr>
        <p:grpSpPr>
          <a:xfrm>
            <a:off x="393840" y="1958465"/>
            <a:ext cx="5535821" cy="4356460"/>
            <a:chOff x="0" y="531"/>
            <a:chExt cx="5535821" cy="4356460"/>
          </a:xfrm>
        </p:grpSpPr>
        <p:sp>
          <p:nvSpPr>
            <p:cNvPr id="206" name="Google Shape;206;p8"/>
            <p:cNvSpPr/>
            <p:nvPr/>
          </p:nvSpPr>
          <p:spPr>
            <a:xfrm>
              <a:off x="0" y="531"/>
              <a:ext cx="5491976" cy="1244702"/>
            </a:xfrm>
            <a:prstGeom prst="roundRect">
              <a:avLst>
                <a:gd name="adj" fmla="val 10000"/>
              </a:avLst>
            </a:prstGeom>
            <a:solidFill>
              <a:schemeClr val="accent1">
                <a:lumMod val="40000"/>
                <a:lumOff val="60000"/>
              </a:schemeClr>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8"/>
            <p:cNvSpPr/>
            <p:nvPr/>
          </p:nvSpPr>
          <p:spPr>
            <a:xfrm>
              <a:off x="1437631" y="531"/>
              <a:ext cx="4054344" cy="1244702"/>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txBox="1"/>
            <p:nvPr/>
          </p:nvSpPr>
          <p:spPr>
            <a:xfrm>
              <a:off x="1437631" y="531"/>
              <a:ext cx="4098190" cy="1244702"/>
            </a:xfrm>
            <a:prstGeom prst="rect">
              <a:avLst/>
            </a:prstGeom>
            <a:noFill/>
            <a:ln>
              <a:noFill/>
            </a:ln>
          </p:spPr>
          <p:txBody>
            <a:bodyPr spcFirstLastPara="1" wrap="square" lIns="131725" tIns="131725" rIns="131725" bIns="131725" anchor="ctr" anchorCtr="0">
              <a:noAutofit/>
            </a:bodyPr>
            <a:lstStyle/>
            <a:p>
              <a:pPr marL="0" marR="0" lvl="0" indent="0" algn="l" rtl="0">
                <a:lnSpc>
                  <a:spcPct val="100000"/>
                </a:lnSpc>
                <a:spcBef>
                  <a:spcPts val="0"/>
                </a:spcBef>
                <a:spcAft>
                  <a:spcPts val="0"/>
                </a:spcAft>
                <a:buClr>
                  <a:schemeClr val="dk1"/>
                </a:buClr>
                <a:buSzPts val="2100"/>
                <a:buFont typeface="Calibri"/>
                <a:buNone/>
              </a:pPr>
              <a:r>
                <a:rPr lang="en-US" sz="2100" b="1" i="0" u="none" strike="noStrike" cap="none" dirty="0">
                  <a:solidFill>
                    <a:schemeClr val="dk1"/>
                  </a:solidFill>
                  <a:latin typeface="Arial" panose="020B0604020202020204" pitchFamily="34" charset="0"/>
                  <a:ea typeface="Calibri"/>
                  <a:cs typeface="Arial" panose="020B0604020202020204" pitchFamily="34" charset="0"/>
                  <a:sym typeface="Calibri"/>
                </a:rPr>
                <a:t>RAP design &amp; implementation </a:t>
              </a:r>
              <a:r>
                <a:rPr lang="en-US" sz="2100" b="0" i="0" u="none" strike="noStrike" cap="none" dirty="0">
                  <a:solidFill>
                    <a:schemeClr val="dk1"/>
                  </a:solidFill>
                  <a:latin typeface="Arial" panose="020B0604020202020204" pitchFamily="34" charset="0"/>
                  <a:ea typeface="Calibri"/>
                  <a:cs typeface="Arial" panose="020B0604020202020204" pitchFamily="34" charset="0"/>
                  <a:sym typeface="Calibri"/>
                </a:rPr>
                <a:t>– Design costs, Admin </a:t>
              </a:r>
              <a:endParaRPr dirty="0">
                <a:latin typeface="Arial" panose="020B0604020202020204" pitchFamily="34" charset="0"/>
                <a:cs typeface="Arial" panose="020B0604020202020204" pitchFamily="34" charset="0"/>
              </a:endParaRPr>
            </a:p>
          </p:txBody>
        </p:sp>
        <p:sp>
          <p:nvSpPr>
            <p:cNvPr id="210" name="Google Shape;210;p8"/>
            <p:cNvSpPr/>
            <p:nvPr/>
          </p:nvSpPr>
          <p:spPr>
            <a:xfrm>
              <a:off x="0" y="1556410"/>
              <a:ext cx="5491976" cy="1244702"/>
            </a:xfrm>
            <a:prstGeom prst="roundRect">
              <a:avLst>
                <a:gd name="adj" fmla="val 10000"/>
              </a:avLst>
            </a:prstGeom>
            <a:solidFill>
              <a:schemeClr val="accent1">
                <a:lumMod val="20000"/>
                <a:lumOff val="80000"/>
              </a:schemeClr>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8"/>
            <p:cNvSpPr/>
            <p:nvPr/>
          </p:nvSpPr>
          <p:spPr>
            <a:xfrm>
              <a:off x="1437631" y="1556410"/>
              <a:ext cx="4054344" cy="1244702"/>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txBox="1"/>
            <p:nvPr/>
          </p:nvSpPr>
          <p:spPr>
            <a:xfrm>
              <a:off x="1437631" y="1556410"/>
              <a:ext cx="4054344" cy="1244702"/>
            </a:xfrm>
            <a:prstGeom prst="rect">
              <a:avLst/>
            </a:prstGeom>
            <a:noFill/>
            <a:ln>
              <a:noFill/>
            </a:ln>
          </p:spPr>
          <p:txBody>
            <a:bodyPr spcFirstLastPara="1" wrap="square" lIns="131725" tIns="131725" rIns="131725" bIns="131725" anchor="ctr" anchorCtr="0">
              <a:noAutofit/>
            </a:bodyPr>
            <a:lstStyle/>
            <a:p>
              <a:pPr marL="0" marR="0" lvl="0" indent="0" algn="l" rtl="0">
                <a:lnSpc>
                  <a:spcPct val="100000"/>
                </a:lnSpc>
                <a:spcBef>
                  <a:spcPts val="0"/>
                </a:spcBef>
                <a:spcAft>
                  <a:spcPts val="0"/>
                </a:spcAft>
                <a:buClr>
                  <a:schemeClr val="dk1"/>
                </a:buClr>
                <a:buSzPts val="2100"/>
                <a:buFont typeface="Calibri"/>
                <a:buNone/>
              </a:pPr>
              <a:r>
                <a:rPr lang="en-US" sz="2100" b="1" i="0" u="none" strike="noStrike" cap="none" dirty="0">
                  <a:solidFill>
                    <a:schemeClr val="dk1"/>
                  </a:solidFill>
                  <a:latin typeface="Arial" panose="020B0604020202020204" pitchFamily="34" charset="0"/>
                  <a:ea typeface="Calibri"/>
                  <a:cs typeface="Arial" panose="020B0604020202020204" pitchFamily="34" charset="0"/>
                  <a:sym typeface="Calibri"/>
                </a:rPr>
                <a:t>Related Technical Instruction </a:t>
              </a:r>
              <a:r>
                <a:rPr lang="en-US" sz="2100" b="0" i="0" u="none" strike="noStrike" cap="none" dirty="0">
                  <a:solidFill>
                    <a:schemeClr val="dk1"/>
                  </a:solidFill>
                  <a:latin typeface="Arial" panose="020B0604020202020204" pitchFamily="34" charset="0"/>
                  <a:ea typeface="Calibri"/>
                  <a:cs typeface="Arial" panose="020B0604020202020204" pitchFamily="34" charset="0"/>
                  <a:sym typeface="Calibri"/>
                </a:rPr>
                <a:t>– Tuition, fees, books</a:t>
              </a:r>
              <a:endParaRPr dirty="0">
                <a:latin typeface="Arial" panose="020B0604020202020204" pitchFamily="34" charset="0"/>
                <a:cs typeface="Arial" panose="020B0604020202020204" pitchFamily="34" charset="0"/>
              </a:endParaRPr>
            </a:p>
          </p:txBody>
        </p:sp>
        <p:sp>
          <p:nvSpPr>
            <p:cNvPr id="214" name="Google Shape;214;p8"/>
            <p:cNvSpPr/>
            <p:nvPr/>
          </p:nvSpPr>
          <p:spPr>
            <a:xfrm>
              <a:off x="0" y="3112289"/>
              <a:ext cx="5491976" cy="1244702"/>
            </a:xfrm>
            <a:prstGeom prst="roundRect">
              <a:avLst>
                <a:gd name="adj" fmla="val 10000"/>
              </a:avLst>
            </a:prstGeom>
            <a:solidFill>
              <a:schemeClr val="accent4">
                <a:lumMod val="60000"/>
                <a:lumOff val="40000"/>
              </a:schemeClr>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8"/>
            <p:cNvSpPr/>
            <p:nvPr/>
          </p:nvSpPr>
          <p:spPr>
            <a:xfrm>
              <a:off x="1437631" y="3112289"/>
              <a:ext cx="4054344" cy="1244702"/>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txBox="1"/>
            <p:nvPr/>
          </p:nvSpPr>
          <p:spPr>
            <a:xfrm>
              <a:off x="1437631" y="3112289"/>
              <a:ext cx="4054344" cy="1244702"/>
            </a:xfrm>
            <a:prstGeom prst="rect">
              <a:avLst/>
            </a:prstGeom>
            <a:noFill/>
            <a:ln>
              <a:noFill/>
            </a:ln>
          </p:spPr>
          <p:txBody>
            <a:bodyPr spcFirstLastPara="1" wrap="square" lIns="131725" tIns="131725" rIns="131725" bIns="131725" anchor="ctr" anchorCtr="0">
              <a:noAutofit/>
            </a:bodyPr>
            <a:lstStyle/>
            <a:p>
              <a:pPr marL="0" marR="0" lvl="0" indent="0" algn="l" rtl="0">
                <a:lnSpc>
                  <a:spcPct val="100000"/>
                </a:lnSpc>
                <a:spcBef>
                  <a:spcPts val="0"/>
                </a:spcBef>
                <a:spcAft>
                  <a:spcPts val="0"/>
                </a:spcAft>
                <a:buClr>
                  <a:schemeClr val="dk1"/>
                </a:buClr>
                <a:buSzPts val="2100"/>
                <a:buFont typeface="Calibri"/>
                <a:buNone/>
              </a:pPr>
              <a:r>
                <a:rPr lang="en-US" sz="2100" b="1" i="0" u="none" strike="noStrike" cap="none" dirty="0">
                  <a:latin typeface="Arial" panose="020B0604020202020204" pitchFamily="34" charset="0"/>
                  <a:ea typeface="Calibri"/>
                  <a:cs typeface="Arial" panose="020B0604020202020204" pitchFamily="34" charset="0"/>
                  <a:sym typeface="Calibri"/>
                </a:rPr>
                <a:t>Progressive wages </a:t>
              </a:r>
              <a:r>
                <a:rPr lang="en-US" sz="2100" b="0" i="0" u="none" strike="noStrike" cap="none" dirty="0">
                  <a:latin typeface="Arial" panose="020B0604020202020204" pitchFamily="34" charset="0"/>
                  <a:ea typeface="Calibri"/>
                  <a:cs typeface="Arial" panose="020B0604020202020204" pitchFamily="34" charset="0"/>
                  <a:sym typeface="Calibri"/>
                </a:rPr>
                <a:t>– Wages (must be W-2), fringe pay, other compensation </a:t>
              </a:r>
              <a:endParaRPr dirty="0">
                <a:latin typeface="Arial" panose="020B0604020202020204" pitchFamily="34" charset="0"/>
                <a:cs typeface="Arial" panose="020B0604020202020204" pitchFamily="34" charset="0"/>
              </a:endParaRPr>
            </a:p>
          </p:txBody>
        </p:sp>
      </p:grpSp>
      <p:grpSp>
        <p:nvGrpSpPr>
          <p:cNvPr id="218" name="Google Shape;218;p8">
            <a:extLst>
              <a:ext uri="{C183D7F6-B498-43B3-948B-1728B52AA6E4}">
                <adec:decorative xmlns:adec="http://schemas.microsoft.com/office/drawing/2017/decorative" val="1"/>
              </a:ext>
            </a:extLst>
          </p:cNvPr>
          <p:cNvGrpSpPr/>
          <p:nvPr/>
        </p:nvGrpSpPr>
        <p:grpSpPr>
          <a:xfrm>
            <a:off x="6306184" y="1958465"/>
            <a:ext cx="5491976" cy="4356460"/>
            <a:chOff x="0" y="531"/>
            <a:chExt cx="5491976" cy="4356460"/>
          </a:xfrm>
        </p:grpSpPr>
        <p:sp>
          <p:nvSpPr>
            <p:cNvPr id="219" name="Google Shape;219;p8"/>
            <p:cNvSpPr/>
            <p:nvPr/>
          </p:nvSpPr>
          <p:spPr>
            <a:xfrm>
              <a:off x="0" y="531"/>
              <a:ext cx="5491976" cy="1244702"/>
            </a:xfrm>
            <a:prstGeom prst="roundRect">
              <a:avLst>
                <a:gd name="adj" fmla="val 10000"/>
              </a:avLst>
            </a:prstGeom>
            <a:solidFill>
              <a:schemeClr val="accent1">
                <a:lumMod val="40000"/>
                <a:lumOff val="60000"/>
              </a:schemeClr>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8"/>
            <p:cNvSpPr/>
            <p:nvPr/>
          </p:nvSpPr>
          <p:spPr>
            <a:xfrm>
              <a:off x="1437631" y="531"/>
              <a:ext cx="4054344" cy="1244702"/>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txBox="1"/>
            <p:nvPr/>
          </p:nvSpPr>
          <p:spPr>
            <a:xfrm>
              <a:off x="1437631" y="531"/>
              <a:ext cx="4054344" cy="1244702"/>
            </a:xfrm>
            <a:prstGeom prst="rect">
              <a:avLst/>
            </a:prstGeom>
            <a:noFill/>
            <a:ln>
              <a:noFill/>
            </a:ln>
          </p:spPr>
          <p:txBody>
            <a:bodyPr spcFirstLastPara="1" wrap="square" lIns="131725" tIns="131725" rIns="131725" bIns="13172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100" dirty="0">
                  <a:solidFill>
                    <a:schemeClr val="dk1"/>
                  </a:solidFill>
                  <a:latin typeface="Arial" panose="020B0604020202020204" pitchFamily="34" charset="0"/>
                  <a:ea typeface="Calibri"/>
                  <a:cs typeface="Arial" panose="020B0604020202020204" pitchFamily="34" charset="0"/>
                  <a:sym typeface="Calibri"/>
                </a:rPr>
                <a:t>SAEF</a:t>
              </a:r>
              <a:r>
                <a:rPr lang="en-US" sz="2100" b="0" i="0" u="none" strike="noStrike" cap="none" dirty="0">
                  <a:solidFill>
                    <a:schemeClr val="dk1"/>
                  </a:solidFill>
                  <a:latin typeface="Arial" panose="020B0604020202020204" pitchFamily="34" charset="0"/>
                  <a:ea typeface="Calibri"/>
                  <a:cs typeface="Arial" panose="020B0604020202020204" pitchFamily="34" charset="0"/>
                  <a:sym typeface="Calibri"/>
                </a:rPr>
                <a:t>, SEED, TQP, ABA, State Funds, Philanthropic Funds</a:t>
              </a:r>
              <a:endParaRPr sz="2100" dirty="0">
                <a:solidFill>
                  <a:schemeClr val="dk1"/>
                </a:solidFill>
                <a:latin typeface="Arial" panose="020B0604020202020204" pitchFamily="34" charset="0"/>
                <a:cs typeface="Arial" panose="020B0604020202020204" pitchFamily="34" charset="0"/>
              </a:endParaRPr>
            </a:p>
          </p:txBody>
        </p:sp>
        <p:sp>
          <p:nvSpPr>
            <p:cNvPr id="223" name="Google Shape;223;p8"/>
            <p:cNvSpPr/>
            <p:nvPr/>
          </p:nvSpPr>
          <p:spPr>
            <a:xfrm>
              <a:off x="0" y="1556410"/>
              <a:ext cx="5491976" cy="1244702"/>
            </a:xfrm>
            <a:prstGeom prst="roundRect">
              <a:avLst>
                <a:gd name="adj" fmla="val 10000"/>
              </a:avLst>
            </a:prstGeom>
            <a:solidFill>
              <a:srgbClr val="B5DFF3"/>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1437631" y="1556410"/>
              <a:ext cx="4054344" cy="1244702"/>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txBox="1"/>
            <p:nvPr/>
          </p:nvSpPr>
          <p:spPr>
            <a:xfrm>
              <a:off x="1437631" y="1556410"/>
              <a:ext cx="4054344" cy="1244702"/>
            </a:xfrm>
            <a:prstGeom prst="rect">
              <a:avLst/>
            </a:prstGeom>
            <a:noFill/>
            <a:ln>
              <a:noFill/>
            </a:ln>
          </p:spPr>
          <p:txBody>
            <a:bodyPr spcFirstLastPara="1" wrap="square" lIns="131725" tIns="131725" rIns="131725" bIns="131725"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100" b="0" i="0" u="none" strike="noStrike" cap="none" dirty="0">
                  <a:solidFill>
                    <a:schemeClr val="dk1"/>
                  </a:solidFill>
                  <a:latin typeface="Arial" panose="020B0604020202020204" pitchFamily="34" charset="0"/>
                  <a:ea typeface="Calibri"/>
                  <a:cs typeface="Arial" panose="020B0604020202020204" pitchFamily="34" charset="0"/>
                  <a:sym typeface="Calibri"/>
                </a:rPr>
                <a:t>Pell, TEACH, WIOA, IHE-based aid </a:t>
              </a: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27" name="Google Shape;227;p8"/>
            <p:cNvSpPr/>
            <p:nvPr/>
          </p:nvSpPr>
          <p:spPr>
            <a:xfrm>
              <a:off x="0" y="3112289"/>
              <a:ext cx="5491976" cy="1244702"/>
            </a:xfrm>
            <a:prstGeom prst="roundRect">
              <a:avLst>
                <a:gd name="adj" fmla="val 10000"/>
              </a:avLst>
            </a:prstGeom>
            <a:solidFill>
              <a:schemeClr val="accent4">
                <a:lumMod val="60000"/>
                <a:lumOff val="40000"/>
              </a:schemeClr>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1437631" y="3112289"/>
              <a:ext cx="4054344" cy="1244702"/>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txBox="1"/>
            <p:nvPr/>
          </p:nvSpPr>
          <p:spPr>
            <a:xfrm>
              <a:off x="1437631" y="3112289"/>
              <a:ext cx="4054344" cy="1244702"/>
            </a:xfrm>
            <a:prstGeom prst="rect">
              <a:avLst/>
            </a:prstGeom>
            <a:noFill/>
            <a:ln>
              <a:noFill/>
            </a:ln>
          </p:spPr>
          <p:txBody>
            <a:bodyPr spcFirstLastPara="1" wrap="square" lIns="131725" tIns="131725" rIns="131725" bIns="13172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100" b="0" i="0" u="none" strike="noStrike" cap="none" dirty="0">
                  <a:solidFill>
                    <a:schemeClr val="dk1"/>
                  </a:solidFill>
                  <a:latin typeface="Arial" panose="020B0604020202020204" pitchFamily="34" charset="0"/>
                  <a:ea typeface="Calibri"/>
                  <a:cs typeface="Arial" panose="020B0604020202020204" pitchFamily="34" charset="0"/>
                  <a:sym typeface="Calibri"/>
                </a:rPr>
                <a:t>District General Funds, State funds, ESSA T1, T2</a:t>
              </a: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sp>
        <p:nvSpPr>
          <p:cNvPr id="4" name="Title 1">
            <a:extLst>
              <a:ext uri="{FF2B5EF4-FFF2-40B4-BE49-F238E27FC236}">
                <a16:creationId xmlns:a16="http://schemas.microsoft.com/office/drawing/2014/main" id="{32AAEE0A-8AB0-307B-19C5-8DAA616A93E8}"/>
              </a:ext>
            </a:extLst>
          </p:cNvPr>
          <p:cNvSpPr txBox="1">
            <a:spLocks/>
          </p:cNvSpPr>
          <p:nvPr/>
        </p:nvSpPr>
        <p:spPr>
          <a:xfrm>
            <a:off x="106863" y="267254"/>
            <a:ext cx="12018821" cy="8610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E4782"/>
                </a:solidFill>
                <a:latin typeface="Arial" panose="020B0604020202020204" pitchFamily="34" charset="0"/>
                <a:ea typeface="+mj-ea"/>
                <a:cs typeface="Arial" panose="020B0604020202020204" pitchFamily="34" charset="0"/>
              </a:defRPr>
            </a:lvl1pPr>
          </a:lstStyle>
          <a:p>
            <a:r>
              <a:rPr lang="en-US" dirty="0"/>
              <a:t>Principle1 – Expense Categories &amp; Funding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F0625-28C8-45D5-59DB-B26E67128EC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646A1F4-079D-6FBD-C2E0-5F6220B39C87}"/>
              </a:ext>
            </a:extLst>
          </p:cNvPr>
          <p:cNvSpPr txBox="1">
            <a:spLocks noGrp="1"/>
          </p:cNvSpPr>
          <p:nvPr>
            <p:ph type="title" idx="4294967295"/>
          </p:nvPr>
        </p:nvSpPr>
        <p:spPr>
          <a:xfrm>
            <a:off x="173179" y="222643"/>
            <a:ext cx="10515600" cy="861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rgbClr val="F3F3F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Principle 2 – LEA Budget Alignment</a:t>
            </a:r>
          </a:p>
        </p:txBody>
      </p:sp>
      <p:graphicFrame>
        <p:nvGraphicFramePr>
          <p:cNvPr id="6" name="Content Placeholder 3">
            <a:extLst>
              <a:ext uri="{FF2B5EF4-FFF2-40B4-BE49-F238E27FC236}">
                <a16:creationId xmlns:a16="http://schemas.microsoft.com/office/drawing/2014/main" id="{BDE04502-5D46-3252-5E21-CCA13EAFC55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40811669"/>
              </p:ext>
            </p:extLst>
          </p:nvPr>
        </p:nvGraphicFramePr>
        <p:xfrm>
          <a:off x="173179" y="1591253"/>
          <a:ext cx="11890665" cy="4613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CE29F94-10D0-8E2A-EB3F-5F1770756B50}"/>
              </a:ext>
            </a:extLst>
          </p:cNvPr>
          <p:cNvSpPr>
            <a:spLocks noGrp="1"/>
          </p:cNvSpPr>
          <p:nvPr>
            <p:ph type="sldNum" sz="quarter" idx="12"/>
          </p:nvPr>
        </p:nvSpPr>
        <p:spPr/>
        <p:txBody>
          <a:bodyPr/>
          <a:lstStyle/>
          <a:p>
            <a:fld id="{68A8D22E-6BC5-9E47-900C-2BB94685D9F5}" type="slidenum">
              <a:rPr lang="en-US" smtClean="0"/>
              <a:t>21</a:t>
            </a:fld>
            <a:endParaRPr lang="en-US"/>
          </a:p>
        </p:txBody>
      </p:sp>
    </p:spTree>
    <p:extLst>
      <p:ext uri="{BB962C8B-B14F-4D97-AF65-F5344CB8AC3E}">
        <p14:creationId xmlns:p14="http://schemas.microsoft.com/office/powerpoint/2010/main" val="154901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DEFFC-7384-F707-AA53-36604501DC82}"/>
            </a:ext>
          </a:extLst>
        </p:cNvPr>
        <p:cNvGrpSpPr/>
        <p:nvPr/>
      </p:nvGrpSpPr>
      <p:grpSpPr>
        <a:xfrm>
          <a:off x="0" y="0"/>
          <a:ext cx="0" cy="0"/>
          <a:chOff x="0" y="0"/>
          <a:chExt cx="0" cy="0"/>
        </a:xfrm>
      </p:grpSpPr>
      <p:sp>
        <p:nvSpPr>
          <p:cNvPr id="23" name="Google Shape;403;p19">
            <a:extLst>
              <a:ext uri="{FF2B5EF4-FFF2-40B4-BE49-F238E27FC236}">
                <a16:creationId xmlns:a16="http://schemas.microsoft.com/office/drawing/2014/main" id="{AFF9BD3C-2681-3B6A-23F8-8295E4743AD0}"/>
              </a:ext>
              <a:ext uri="{C183D7F6-B498-43B3-948B-1728B52AA6E4}">
                <adec:decorative xmlns:adec="http://schemas.microsoft.com/office/drawing/2017/decorative" val="1"/>
              </a:ext>
            </a:extLst>
          </p:cNvPr>
          <p:cNvSpPr/>
          <p:nvPr/>
        </p:nvSpPr>
        <p:spPr>
          <a:xfrm>
            <a:off x="3229591" y="5374042"/>
            <a:ext cx="8339563" cy="758571"/>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le 1">
            <a:extLst>
              <a:ext uri="{FF2B5EF4-FFF2-40B4-BE49-F238E27FC236}">
                <a16:creationId xmlns:a16="http://schemas.microsoft.com/office/drawing/2014/main" id="{AF55BF32-0D20-DECF-A68C-249D74CEA2CD}"/>
              </a:ext>
            </a:extLst>
          </p:cNvPr>
          <p:cNvSpPr>
            <a:spLocks noGrp="1"/>
          </p:cNvSpPr>
          <p:nvPr>
            <p:ph type="title"/>
          </p:nvPr>
        </p:nvSpPr>
        <p:spPr/>
        <p:txBody>
          <a:bodyPr/>
          <a:lstStyle/>
          <a:p>
            <a:r>
              <a:rPr dirty="0"/>
              <a:t>Principle 3 – Reducing EPP Costs</a:t>
            </a:r>
          </a:p>
        </p:txBody>
      </p:sp>
      <p:grpSp>
        <p:nvGrpSpPr>
          <p:cNvPr id="6" name="Google Shape;402;p19">
            <a:extLst>
              <a:ext uri="{FF2B5EF4-FFF2-40B4-BE49-F238E27FC236}">
                <a16:creationId xmlns:a16="http://schemas.microsoft.com/office/drawing/2014/main" id="{82C6C19B-0A79-AB42-3FCF-47B45F25AF73}"/>
              </a:ext>
              <a:ext uri="{C183D7F6-B498-43B3-948B-1728B52AA6E4}">
                <adec:decorative xmlns:adec="http://schemas.microsoft.com/office/drawing/2017/decorative" val="1"/>
              </a:ext>
            </a:extLst>
          </p:cNvPr>
          <p:cNvGrpSpPr/>
          <p:nvPr/>
        </p:nvGrpSpPr>
        <p:grpSpPr>
          <a:xfrm>
            <a:off x="622341" y="1820726"/>
            <a:ext cx="10424453" cy="3448051"/>
            <a:chOff x="0" y="0"/>
            <a:chExt cx="10424453" cy="3448051"/>
          </a:xfrm>
        </p:grpSpPr>
        <p:sp>
          <p:nvSpPr>
            <p:cNvPr id="7" name="Google Shape;403;p19">
              <a:extLst>
                <a:ext uri="{FF2B5EF4-FFF2-40B4-BE49-F238E27FC236}">
                  <a16:creationId xmlns:a16="http://schemas.microsoft.com/office/drawing/2014/main" id="{2001D432-E214-1105-7894-860CE6A19775}"/>
                </a:ext>
              </a:extLst>
            </p:cNvPr>
            <p:cNvSpPr/>
            <p:nvPr/>
          </p:nvSpPr>
          <p:spPr>
            <a:xfrm>
              <a:off x="0" y="0"/>
              <a:ext cx="8339563" cy="758571"/>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4;p19">
              <a:extLst>
                <a:ext uri="{FF2B5EF4-FFF2-40B4-BE49-F238E27FC236}">
                  <a16:creationId xmlns:a16="http://schemas.microsoft.com/office/drawing/2014/main" id="{CAF8B4EB-894E-2574-545B-CBA71A5590D3}"/>
                </a:ext>
              </a:extLst>
            </p:cNvPr>
            <p:cNvSpPr txBox="1"/>
            <p:nvPr/>
          </p:nvSpPr>
          <p:spPr>
            <a:xfrm>
              <a:off x="22218" y="22218"/>
              <a:ext cx="7456905" cy="714135"/>
            </a:xfrm>
            <a:prstGeom prst="rect">
              <a:avLst/>
            </a:prstGeom>
            <a:noFill/>
            <a:ln>
              <a:noFill/>
            </a:ln>
          </p:spPr>
          <p:txBody>
            <a:bodyPr spcFirstLastPara="1" wrap="square" lIns="80000" tIns="80000" rIns="80000" bIns="80000" anchor="ctr" anchorCtr="0">
              <a:noAutofit/>
            </a:bodyPr>
            <a:lstStyle/>
            <a:p>
              <a:pPr>
                <a:lnSpc>
                  <a:spcPct val="90000"/>
                </a:lnSpc>
                <a:buClr>
                  <a:schemeClr val="lt1"/>
                </a:buClr>
                <a:buSzPts val="2100"/>
              </a:pPr>
              <a:r>
                <a:rPr lang="en-US" sz="2400" dirty="0">
                  <a:solidFill>
                    <a:schemeClr val="bg1"/>
                  </a:solidFill>
                  <a:latin typeface="Arial"/>
                  <a:ea typeface="Arial"/>
                  <a:cs typeface="Arial"/>
                  <a:sym typeface="Arial"/>
                </a:rPr>
                <a:t>Consider dual enrollment for high school students</a:t>
              </a:r>
              <a:endParaRPr lang="en-US" sz="2400" dirty="0">
                <a:solidFill>
                  <a:schemeClr val="bg1"/>
                </a:solidFill>
                <a:latin typeface="Arial" panose="020B0604020202020204" pitchFamily="34" charset="0"/>
                <a:cs typeface="Arial" panose="020B0604020202020204" pitchFamily="34" charset="0"/>
              </a:endParaRPr>
            </a:p>
            <a:p>
              <a:pPr marL="0" marR="0" lvl="0" indent="0" algn="l" rtl="0">
                <a:lnSpc>
                  <a:spcPct val="90000"/>
                </a:lnSpc>
                <a:spcBef>
                  <a:spcPts val="0"/>
                </a:spcBef>
                <a:spcAft>
                  <a:spcPts val="0"/>
                </a:spcAft>
                <a:buClr>
                  <a:schemeClr val="lt1"/>
                </a:buClr>
                <a:buSzPts val="2100"/>
                <a:buFont typeface="Arial"/>
                <a:buNone/>
              </a:pPr>
              <a:endParaRPr dirty="0"/>
            </a:p>
          </p:txBody>
        </p:sp>
        <p:sp>
          <p:nvSpPr>
            <p:cNvPr id="9" name="Google Shape;405;p19">
              <a:extLst>
                <a:ext uri="{FF2B5EF4-FFF2-40B4-BE49-F238E27FC236}">
                  <a16:creationId xmlns:a16="http://schemas.microsoft.com/office/drawing/2014/main" id="{9CE30780-D1CF-CAD1-2824-F1DE01C962D0}"/>
                </a:ext>
              </a:extLst>
            </p:cNvPr>
            <p:cNvSpPr/>
            <p:nvPr/>
          </p:nvSpPr>
          <p:spPr>
            <a:xfrm>
              <a:off x="698438" y="896493"/>
              <a:ext cx="8339563" cy="758571"/>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p19">
              <a:extLst>
                <a:ext uri="{FF2B5EF4-FFF2-40B4-BE49-F238E27FC236}">
                  <a16:creationId xmlns:a16="http://schemas.microsoft.com/office/drawing/2014/main" id="{2D0EBBFE-15E8-7034-1319-9637CBB69AED}"/>
                </a:ext>
              </a:extLst>
            </p:cNvPr>
            <p:cNvSpPr txBox="1"/>
            <p:nvPr/>
          </p:nvSpPr>
          <p:spPr>
            <a:xfrm>
              <a:off x="720656" y="918711"/>
              <a:ext cx="7103617" cy="714135"/>
            </a:xfrm>
            <a:prstGeom prst="rect">
              <a:avLst/>
            </a:prstGeom>
            <a:solidFill>
              <a:schemeClr val="accent1"/>
            </a:solidFill>
            <a:ln>
              <a:noFill/>
            </a:ln>
          </p:spPr>
          <p:txBody>
            <a:bodyPr spcFirstLastPara="1" wrap="square" lIns="80000" tIns="80000" rIns="80000" bIns="80000" anchor="ctr" anchorCtr="0">
              <a:noAutofit/>
            </a:bodyPr>
            <a:lstStyle/>
            <a:p>
              <a:pPr lvl="0"/>
              <a:r>
                <a:rPr lang="en-US" sz="2400" dirty="0">
                  <a:solidFill>
                    <a:schemeClr val="bg1"/>
                  </a:solidFill>
                  <a:latin typeface="Arial"/>
                  <a:ea typeface="Arial"/>
                  <a:cs typeface="Arial"/>
                  <a:sym typeface="Arial"/>
                </a:rPr>
                <a:t>Partner with community colleges to align and map out a transfer plan</a:t>
              </a:r>
            </a:p>
          </p:txBody>
        </p:sp>
        <p:sp>
          <p:nvSpPr>
            <p:cNvPr id="11" name="Google Shape;407;p19">
              <a:extLst>
                <a:ext uri="{FF2B5EF4-FFF2-40B4-BE49-F238E27FC236}">
                  <a16:creationId xmlns:a16="http://schemas.microsoft.com/office/drawing/2014/main" id="{49852E5E-ECEF-1B0F-95EB-1B82529085D1}"/>
                </a:ext>
              </a:extLst>
            </p:cNvPr>
            <p:cNvSpPr/>
            <p:nvPr/>
          </p:nvSpPr>
          <p:spPr>
            <a:xfrm>
              <a:off x="1386452" y="1792987"/>
              <a:ext cx="8339563" cy="758571"/>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8;p19">
              <a:extLst>
                <a:ext uri="{FF2B5EF4-FFF2-40B4-BE49-F238E27FC236}">
                  <a16:creationId xmlns:a16="http://schemas.microsoft.com/office/drawing/2014/main" id="{6E4F3113-D795-5AF0-E264-B17EC259BECB}"/>
                </a:ext>
              </a:extLst>
            </p:cNvPr>
            <p:cNvSpPr txBox="1"/>
            <p:nvPr/>
          </p:nvSpPr>
          <p:spPr>
            <a:xfrm>
              <a:off x="1408670" y="1815205"/>
              <a:ext cx="7114041" cy="714135"/>
            </a:xfrm>
            <a:prstGeom prst="rect">
              <a:avLst/>
            </a:prstGeom>
            <a:solidFill>
              <a:schemeClr val="accent1"/>
            </a:solidFill>
            <a:ln>
              <a:noFill/>
            </a:ln>
          </p:spPr>
          <p:txBody>
            <a:bodyPr spcFirstLastPara="1" wrap="square" lIns="80000" tIns="80000" rIns="80000" bIns="80000" anchor="ctr" anchorCtr="0">
              <a:noAutofit/>
            </a:bodyPr>
            <a:lstStyle/>
            <a:p>
              <a:pPr lvl="0"/>
              <a:r>
                <a:rPr lang="en-US" sz="2400" dirty="0">
                  <a:solidFill>
                    <a:schemeClr val="bg1"/>
                  </a:solidFill>
                  <a:latin typeface="Arial"/>
                  <a:ea typeface="Arial"/>
                  <a:cs typeface="Arial"/>
                  <a:sym typeface="Arial"/>
                </a:rPr>
                <a:t>Seminar + work experience model to maximize units each quarter</a:t>
              </a:r>
            </a:p>
          </p:txBody>
        </p:sp>
        <p:sp>
          <p:nvSpPr>
            <p:cNvPr id="13" name="Google Shape;409;p19">
              <a:extLst>
                <a:ext uri="{FF2B5EF4-FFF2-40B4-BE49-F238E27FC236}">
                  <a16:creationId xmlns:a16="http://schemas.microsoft.com/office/drawing/2014/main" id="{D55C4692-2019-E7D3-5591-D644B8360D23}"/>
                </a:ext>
              </a:extLst>
            </p:cNvPr>
            <p:cNvSpPr/>
            <p:nvPr/>
          </p:nvSpPr>
          <p:spPr>
            <a:xfrm>
              <a:off x="2084890" y="2689480"/>
              <a:ext cx="8339563" cy="758571"/>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0;p19">
              <a:extLst>
                <a:ext uri="{FF2B5EF4-FFF2-40B4-BE49-F238E27FC236}">
                  <a16:creationId xmlns:a16="http://schemas.microsoft.com/office/drawing/2014/main" id="{2A1EB43A-53BA-8B12-5DF7-26BF9992AC8C}"/>
                </a:ext>
              </a:extLst>
            </p:cNvPr>
            <p:cNvSpPr txBox="1"/>
            <p:nvPr/>
          </p:nvSpPr>
          <p:spPr>
            <a:xfrm>
              <a:off x="2107108" y="2711698"/>
              <a:ext cx="7103617" cy="714135"/>
            </a:xfrm>
            <a:prstGeom prst="rect">
              <a:avLst/>
            </a:prstGeom>
            <a:solidFill>
              <a:schemeClr val="accent1"/>
            </a:solidFill>
            <a:ln>
              <a:noFill/>
            </a:ln>
          </p:spPr>
          <p:txBody>
            <a:bodyPr spcFirstLastPara="1" wrap="square" lIns="80000" tIns="80000" rIns="80000" bIns="80000" anchor="ctr" anchorCtr="0">
              <a:noAutofit/>
            </a:bodyPr>
            <a:lstStyle/>
            <a:p>
              <a:pPr lvl="0"/>
              <a:r>
                <a:rPr lang="en-US" sz="2400" dirty="0">
                  <a:solidFill>
                    <a:schemeClr val="bg1"/>
                  </a:solidFill>
                  <a:latin typeface="Arial"/>
                  <a:ea typeface="Arial"/>
                  <a:cs typeface="Arial"/>
                  <a:sym typeface="Arial"/>
                </a:rPr>
                <a:t>Fold apprenticeship coursework into existing EPP course offerings</a:t>
              </a:r>
              <a:endParaRPr lang="en-US" sz="2400" dirty="0">
                <a:solidFill>
                  <a:schemeClr val="bg1"/>
                </a:solidFill>
              </a:endParaRPr>
            </a:p>
          </p:txBody>
        </p:sp>
        <p:sp>
          <p:nvSpPr>
            <p:cNvPr id="15" name="Google Shape;411;p19">
              <a:extLst>
                <a:ext uri="{FF2B5EF4-FFF2-40B4-BE49-F238E27FC236}">
                  <a16:creationId xmlns:a16="http://schemas.microsoft.com/office/drawing/2014/main" id="{378BCE4F-C3C3-20E3-FC37-41BF9BA98E91}"/>
                </a:ext>
              </a:extLst>
            </p:cNvPr>
            <p:cNvSpPr/>
            <p:nvPr/>
          </p:nvSpPr>
          <p:spPr>
            <a:xfrm>
              <a:off x="7846491" y="580996"/>
              <a:ext cx="493071" cy="493071"/>
            </a:xfrm>
            <a:prstGeom prst="downArrow">
              <a:avLst>
                <a:gd name="adj1" fmla="val 55000"/>
                <a:gd name="adj2" fmla="val 45000"/>
              </a:avLst>
            </a:prstGeom>
            <a:solidFill>
              <a:srgbClr val="CCD6D8">
                <a:alpha val="89803"/>
              </a:srgbClr>
            </a:solidFill>
            <a:ln w="12700" cap="flat" cmpd="sng">
              <a:solidFill>
                <a:srgbClr val="CCD6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2;p19">
              <a:extLst>
                <a:ext uri="{FF2B5EF4-FFF2-40B4-BE49-F238E27FC236}">
                  <a16:creationId xmlns:a16="http://schemas.microsoft.com/office/drawing/2014/main" id="{8E907D88-F438-CC35-E9F2-F8E5AED19682}"/>
                </a:ext>
              </a:extLst>
            </p:cNvPr>
            <p:cNvSpPr txBox="1"/>
            <p:nvPr/>
          </p:nvSpPr>
          <p:spPr>
            <a:xfrm>
              <a:off x="7957432" y="580996"/>
              <a:ext cx="271189" cy="371036"/>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dk1"/>
                </a:buClr>
                <a:buSzPts val="2300"/>
                <a:buFont typeface="Arial"/>
                <a:buNone/>
              </a:pPr>
              <a:endParaRPr sz="2300" b="0" i="0" u="none" strike="noStrike" cap="none">
                <a:solidFill>
                  <a:schemeClr val="dk1"/>
                </a:solidFill>
                <a:latin typeface="Arial"/>
                <a:ea typeface="Arial"/>
                <a:cs typeface="Arial"/>
                <a:sym typeface="Arial"/>
              </a:endParaRPr>
            </a:p>
          </p:txBody>
        </p:sp>
        <p:sp>
          <p:nvSpPr>
            <p:cNvPr id="17" name="Google Shape;413;p19">
              <a:extLst>
                <a:ext uri="{FF2B5EF4-FFF2-40B4-BE49-F238E27FC236}">
                  <a16:creationId xmlns:a16="http://schemas.microsoft.com/office/drawing/2014/main" id="{9DD4993E-ED7B-0C08-A58B-C5A692160F58}"/>
                </a:ext>
              </a:extLst>
            </p:cNvPr>
            <p:cNvSpPr/>
            <p:nvPr/>
          </p:nvSpPr>
          <p:spPr>
            <a:xfrm>
              <a:off x="8544930" y="1477490"/>
              <a:ext cx="493071" cy="493071"/>
            </a:xfrm>
            <a:prstGeom prst="downArrow">
              <a:avLst>
                <a:gd name="adj1" fmla="val 55000"/>
                <a:gd name="adj2" fmla="val 45000"/>
              </a:avLst>
            </a:prstGeom>
            <a:solidFill>
              <a:srgbClr val="CCD6D8">
                <a:alpha val="89803"/>
              </a:srgbClr>
            </a:solidFill>
            <a:ln w="12700" cap="flat" cmpd="sng">
              <a:solidFill>
                <a:srgbClr val="CCD6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4;p19">
              <a:extLst>
                <a:ext uri="{FF2B5EF4-FFF2-40B4-BE49-F238E27FC236}">
                  <a16:creationId xmlns:a16="http://schemas.microsoft.com/office/drawing/2014/main" id="{7B06FB98-71CB-BFE6-B66D-D823EC20DA38}"/>
                </a:ext>
              </a:extLst>
            </p:cNvPr>
            <p:cNvSpPr txBox="1"/>
            <p:nvPr/>
          </p:nvSpPr>
          <p:spPr>
            <a:xfrm>
              <a:off x="8655871" y="1477490"/>
              <a:ext cx="271189" cy="371036"/>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dk1"/>
                </a:buClr>
                <a:buSzPts val="2300"/>
                <a:buFont typeface="Arial"/>
                <a:buNone/>
              </a:pPr>
              <a:endParaRPr sz="2300" b="0" i="0" u="none" strike="noStrike" cap="none">
                <a:solidFill>
                  <a:schemeClr val="dk1"/>
                </a:solidFill>
                <a:latin typeface="Arial"/>
                <a:ea typeface="Arial"/>
                <a:cs typeface="Arial"/>
                <a:sym typeface="Arial"/>
              </a:endParaRPr>
            </a:p>
          </p:txBody>
        </p:sp>
        <p:sp>
          <p:nvSpPr>
            <p:cNvPr id="19" name="Google Shape;415;p19">
              <a:extLst>
                <a:ext uri="{FF2B5EF4-FFF2-40B4-BE49-F238E27FC236}">
                  <a16:creationId xmlns:a16="http://schemas.microsoft.com/office/drawing/2014/main" id="{5CB322E8-75C0-5005-E132-ED7AAA9B8A44}"/>
                </a:ext>
              </a:extLst>
            </p:cNvPr>
            <p:cNvSpPr/>
            <p:nvPr/>
          </p:nvSpPr>
          <p:spPr>
            <a:xfrm>
              <a:off x="9232944" y="2373983"/>
              <a:ext cx="493071" cy="493071"/>
            </a:xfrm>
            <a:prstGeom prst="downArrow">
              <a:avLst>
                <a:gd name="adj1" fmla="val 55000"/>
                <a:gd name="adj2" fmla="val 45000"/>
              </a:avLst>
            </a:prstGeom>
            <a:solidFill>
              <a:srgbClr val="CCD6D8">
                <a:alpha val="89803"/>
              </a:srgbClr>
            </a:solidFill>
            <a:ln w="12700" cap="flat" cmpd="sng">
              <a:solidFill>
                <a:srgbClr val="CCD6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6;p19">
              <a:extLst>
                <a:ext uri="{FF2B5EF4-FFF2-40B4-BE49-F238E27FC236}">
                  <a16:creationId xmlns:a16="http://schemas.microsoft.com/office/drawing/2014/main" id="{ACCA8897-5ECE-0F6E-BA17-C8B7E951B57C}"/>
                </a:ext>
              </a:extLst>
            </p:cNvPr>
            <p:cNvSpPr txBox="1"/>
            <p:nvPr/>
          </p:nvSpPr>
          <p:spPr>
            <a:xfrm>
              <a:off x="9343885" y="2373983"/>
              <a:ext cx="271189" cy="371036"/>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dk1"/>
                </a:buClr>
                <a:buSzPts val="2300"/>
                <a:buFont typeface="Arial"/>
                <a:buNone/>
              </a:pPr>
              <a:endParaRPr sz="2300" b="0" i="0" u="none" strike="noStrike" cap="none">
                <a:solidFill>
                  <a:schemeClr val="dk1"/>
                </a:solidFill>
                <a:latin typeface="Arial"/>
                <a:ea typeface="Arial"/>
                <a:cs typeface="Arial"/>
                <a:sym typeface="Arial"/>
              </a:endParaRPr>
            </a:p>
          </p:txBody>
        </p:sp>
      </p:grpSp>
      <p:sp>
        <p:nvSpPr>
          <p:cNvPr id="22" name="Google Shape;410;p19">
            <a:extLst>
              <a:ext uri="{FF2B5EF4-FFF2-40B4-BE49-F238E27FC236}">
                <a16:creationId xmlns:a16="http://schemas.microsoft.com/office/drawing/2014/main" id="{56DF7BCA-89AE-DF8B-20FC-1B0B087DFA7F}"/>
              </a:ext>
            </a:extLst>
          </p:cNvPr>
          <p:cNvSpPr txBox="1"/>
          <p:nvPr/>
        </p:nvSpPr>
        <p:spPr>
          <a:xfrm>
            <a:off x="3420814" y="5396259"/>
            <a:ext cx="8148340" cy="714135"/>
          </a:xfrm>
          <a:prstGeom prst="rect">
            <a:avLst/>
          </a:prstGeom>
          <a:solidFill>
            <a:schemeClr val="accent1"/>
          </a:solidFill>
          <a:ln>
            <a:noFill/>
          </a:ln>
        </p:spPr>
        <p:txBody>
          <a:bodyPr spcFirstLastPara="1" wrap="square" lIns="80000" tIns="80000" rIns="80000" bIns="80000" anchor="ctr" anchorCtr="0">
            <a:noAutofit/>
          </a:bodyPr>
          <a:lstStyle/>
          <a:p>
            <a:pPr>
              <a:lnSpc>
                <a:spcPct val="150000"/>
              </a:lnSpc>
              <a:spcBef>
                <a:spcPts val="500"/>
              </a:spcBef>
              <a:buClr>
                <a:srgbClr val="193A5C"/>
              </a:buClr>
              <a:buSzPts val="1600"/>
            </a:pPr>
            <a:r>
              <a:rPr lang="en-US" sz="2400" dirty="0">
                <a:solidFill>
                  <a:schemeClr val="bg1"/>
                </a:solidFill>
                <a:latin typeface="Arial"/>
                <a:ea typeface="Arial"/>
                <a:cs typeface="Arial"/>
                <a:sym typeface="Arial"/>
              </a:rPr>
              <a:t>Sequencing courses to be accelerated</a:t>
            </a:r>
          </a:p>
        </p:txBody>
      </p:sp>
    </p:spTree>
    <p:extLst>
      <p:ext uri="{BB962C8B-B14F-4D97-AF65-F5344CB8AC3E}">
        <p14:creationId xmlns:p14="http://schemas.microsoft.com/office/powerpoint/2010/main" val="3225379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806A8-3D13-4440-7037-3DF0498CC7F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0CD55DF-1813-2A2C-505F-B0BA4C193DDD}"/>
              </a:ext>
            </a:extLst>
          </p:cNvPr>
          <p:cNvSpPr txBox="1">
            <a:spLocks noGrp="1"/>
          </p:cNvSpPr>
          <p:nvPr>
            <p:ph type="title" idx="4294967295"/>
          </p:nvPr>
        </p:nvSpPr>
        <p:spPr>
          <a:xfrm>
            <a:off x="173179" y="222643"/>
            <a:ext cx="10515600" cy="861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rgbClr val="F3F3F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Principle 4 – LEA Budget Alignment</a:t>
            </a:r>
          </a:p>
        </p:txBody>
      </p:sp>
      <p:sp>
        <p:nvSpPr>
          <p:cNvPr id="4" name="Slide Number Placeholder 3">
            <a:extLst>
              <a:ext uri="{FF2B5EF4-FFF2-40B4-BE49-F238E27FC236}">
                <a16:creationId xmlns:a16="http://schemas.microsoft.com/office/drawing/2014/main" id="{3936C401-43D8-3689-243A-B734695E0D2A}"/>
              </a:ext>
            </a:extLst>
          </p:cNvPr>
          <p:cNvSpPr>
            <a:spLocks noGrp="1"/>
          </p:cNvSpPr>
          <p:nvPr>
            <p:ph type="sldNum" sz="quarter" idx="12"/>
          </p:nvPr>
        </p:nvSpPr>
        <p:spPr/>
        <p:txBody>
          <a:bodyPr/>
          <a:lstStyle/>
          <a:p>
            <a:fld id="{68A8D22E-6BC5-9E47-900C-2BB94685D9F5}" type="slidenum">
              <a:rPr lang="en-US" smtClean="0"/>
              <a:t>23</a:t>
            </a:fld>
            <a:endParaRPr lang="en-US"/>
          </a:p>
        </p:txBody>
      </p:sp>
      <p:graphicFrame>
        <p:nvGraphicFramePr>
          <p:cNvPr id="6" name="Content Placeholder 3">
            <a:extLst>
              <a:ext uri="{FF2B5EF4-FFF2-40B4-BE49-F238E27FC236}">
                <a16:creationId xmlns:a16="http://schemas.microsoft.com/office/drawing/2014/main" id="{FED50883-D9DB-612B-5EB6-3DA26A3A02D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92758947"/>
              </p:ext>
            </p:extLst>
          </p:nvPr>
        </p:nvGraphicFramePr>
        <p:xfrm>
          <a:off x="173179" y="1591253"/>
          <a:ext cx="11890665" cy="4613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017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B8E6E-230D-6A4F-0FF6-A9425F193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855B1-C35D-0D1A-1D7F-7B88597E0DBA}"/>
              </a:ext>
            </a:extLst>
          </p:cNvPr>
          <p:cNvSpPr>
            <a:spLocks noGrp="1"/>
          </p:cNvSpPr>
          <p:nvPr>
            <p:ph type="title"/>
          </p:nvPr>
        </p:nvSpPr>
        <p:spPr>
          <a:xfrm>
            <a:off x="292358" y="247809"/>
            <a:ext cx="10374631" cy="861002"/>
          </a:xfrm>
        </p:spPr>
        <p:txBody>
          <a:bodyPr>
            <a:normAutofit fontScale="90000"/>
          </a:bodyPr>
          <a:lstStyle/>
          <a:p>
            <a:r>
              <a:rPr dirty="0">
                <a:solidFill>
                  <a:schemeClr val="accent1"/>
                </a:solidFill>
              </a:rPr>
              <a:t>Principle </a:t>
            </a:r>
            <a:r>
              <a:rPr lang="en-US" dirty="0">
                <a:solidFill>
                  <a:schemeClr val="accent1"/>
                </a:solidFill>
              </a:rPr>
              <a:t>5</a:t>
            </a:r>
            <a:r>
              <a:rPr dirty="0">
                <a:solidFill>
                  <a:schemeClr val="accent1"/>
                </a:solidFill>
              </a:rPr>
              <a:t> – </a:t>
            </a:r>
            <a:r>
              <a:rPr lang="en-US" sz="4000" dirty="0">
                <a:solidFill>
                  <a:schemeClr val="accent1"/>
                </a:solidFill>
                <a:latin typeface="Arial"/>
                <a:ea typeface="Arial"/>
                <a:cs typeface="Arial"/>
                <a:sym typeface="Arial"/>
              </a:rPr>
              <a:t>Transitioning from one-time funds to sustainable funding</a:t>
            </a:r>
            <a:endParaRPr dirty="0">
              <a:solidFill>
                <a:schemeClr val="accent1"/>
              </a:solidFill>
            </a:endParaRPr>
          </a:p>
        </p:txBody>
      </p:sp>
      <p:grpSp>
        <p:nvGrpSpPr>
          <p:cNvPr id="6" name="Google Shape;402;p19">
            <a:extLst>
              <a:ext uri="{FF2B5EF4-FFF2-40B4-BE49-F238E27FC236}">
                <a16:creationId xmlns:a16="http://schemas.microsoft.com/office/drawing/2014/main" id="{6145F14F-2512-8F51-5DF4-EF0C10EC9933}"/>
              </a:ext>
              <a:ext uri="{C183D7F6-B498-43B3-948B-1728B52AA6E4}">
                <adec:decorative xmlns:adec="http://schemas.microsoft.com/office/drawing/2017/decorative" val="1"/>
              </a:ext>
            </a:extLst>
          </p:cNvPr>
          <p:cNvGrpSpPr/>
          <p:nvPr/>
        </p:nvGrpSpPr>
        <p:grpSpPr>
          <a:xfrm>
            <a:off x="611455" y="2323356"/>
            <a:ext cx="10424453" cy="3448051"/>
            <a:chOff x="0" y="0"/>
            <a:chExt cx="10424453" cy="3448051"/>
          </a:xfrm>
        </p:grpSpPr>
        <p:sp>
          <p:nvSpPr>
            <p:cNvPr id="7" name="Google Shape;403;p19">
              <a:extLst>
                <a:ext uri="{FF2B5EF4-FFF2-40B4-BE49-F238E27FC236}">
                  <a16:creationId xmlns:a16="http://schemas.microsoft.com/office/drawing/2014/main" id="{F3A186F2-3B9D-3068-5613-1C1574EE9065}"/>
                </a:ext>
              </a:extLst>
            </p:cNvPr>
            <p:cNvSpPr/>
            <p:nvPr/>
          </p:nvSpPr>
          <p:spPr>
            <a:xfrm>
              <a:off x="0" y="0"/>
              <a:ext cx="8339563" cy="758571"/>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4;p19">
              <a:extLst>
                <a:ext uri="{FF2B5EF4-FFF2-40B4-BE49-F238E27FC236}">
                  <a16:creationId xmlns:a16="http://schemas.microsoft.com/office/drawing/2014/main" id="{50AD2272-88B8-1523-C96B-C238D693B787}"/>
                </a:ext>
              </a:extLst>
            </p:cNvPr>
            <p:cNvSpPr txBox="1"/>
            <p:nvPr/>
          </p:nvSpPr>
          <p:spPr>
            <a:xfrm>
              <a:off x="22218" y="22218"/>
              <a:ext cx="7456905" cy="714135"/>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dirty="0">
                  <a:solidFill>
                    <a:schemeClr val="lt1"/>
                  </a:solidFill>
                  <a:latin typeface="Arial"/>
                  <a:ea typeface="Arial"/>
                  <a:cs typeface="Arial"/>
                  <a:sym typeface="Arial"/>
                </a:rPr>
                <a:t>Catalogue current funding sources as recurring v one-time</a:t>
              </a:r>
              <a:endParaRPr dirty="0"/>
            </a:p>
          </p:txBody>
        </p:sp>
        <p:sp>
          <p:nvSpPr>
            <p:cNvPr id="9" name="Google Shape;405;p19">
              <a:extLst>
                <a:ext uri="{FF2B5EF4-FFF2-40B4-BE49-F238E27FC236}">
                  <a16:creationId xmlns:a16="http://schemas.microsoft.com/office/drawing/2014/main" id="{1CABB758-B523-331C-8A9C-A4C99C5C1708}"/>
                </a:ext>
              </a:extLst>
            </p:cNvPr>
            <p:cNvSpPr/>
            <p:nvPr/>
          </p:nvSpPr>
          <p:spPr>
            <a:xfrm>
              <a:off x="698438" y="896493"/>
              <a:ext cx="8339563" cy="758571"/>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p19">
              <a:extLst>
                <a:ext uri="{FF2B5EF4-FFF2-40B4-BE49-F238E27FC236}">
                  <a16:creationId xmlns:a16="http://schemas.microsoft.com/office/drawing/2014/main" id="{959E7265-04B9-1D19-D9D6-A04E029422EF}"/>
                </a:ext>
              </a:extLst>
            </p:cNvPr>
            <p:cNvSpPr txBox="1"/>
            <p:nvPr/>
          </p:nvSpPr>
          <p:spPr>
            <a:xfrm>
              <a:off x="720656" y="918711"/>
              <a:ext cx="7103617" cy="714135"/>
            </a:xfrm>
            <a:prstGeom prst="rect">
              <a:avLst/>
            </a:prstGeom>
            <a:solidFill>
              <a:schemeClr val="accent1"/>
            </a:solid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dirty="0">
                  <a:solidFill>
                    <a:schemeClr val="lt1"/>
                  </a:solidFill>
                  <a:latin typeface="Arial"/>
                  <a:ea typeface="Arial"/>
                  <a:cs typeface="Arial"/>
                  <a:sym typeface="Arial"/>
                </a:rPr>
                <a:t>Identify expiration dates for one-time funds</a:t>
              </a:r>
              <a:endParaRPr sz="2100" b="0" i="0" u="none" strike="noStrike" cap="none" dirty="0">
                <a:solidFill>
                  <a:schemeClr val="lt1"/>
                </a:solidFill>
                <a:latin typeface="Arial"/>
                <a:ea typeface="Arial"/>
                <a:cs typeface="Arial"/>
                <a:sym typeface="Arial"/>
              </a:endParaRPr>
            </a:p>
          </p:txBody>
        </p:sp>
        <p:sp>
          <p:nvSpPr>
            <p:cNvPr id="11" name="Google Shape;407;p19">
              <a:extLst>
                <a:ext uri="{FF2B5EF4-FFF2-40B4-BE49-F238E27FC236}">
                  <a16:creationId xmlns:a16="http://schemas.microsoft.com/office/drawing/2014/main" id="{86D20307-69A7-15B2-6FB0-9F491A1EDAA9}"/>
                </a:ext>
              </a:extLst>
            </p:cNvPr>
            <p:cNvSpPr/>
            <p:nvPr/>
          </p:nvSpPr>
          <p:spPr>
            <a:xfrm>
              <a:off x="1386452" y="1792987"/>
              <a:ext cx="8339563" cy="758571"/>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8;p19">
              <a:extLst>
                <a:ext uri="{FF2B5EF4-FFF2-40B4-BE49-F238E27FC236}">
                  <a16:creationId xmlns:a16="http://schemas.microsoft.com/office/drawing/2014/main" id="{68F2E973-D9B6-EF7C-559C-2EAE3284B6C5}"/>
                </a:ext>
              </a:extLst>
            </p:cNvPr>
            <p:cNvSpPr txBox="1"/>
            <p:nvPr/>
          </p:nvSpPr>
          <p:spPr>
            <a:xfrm>
              <a:off x="1408670" y="1815205"/>
              <a:ext cx="7114041" cy="714135"/>
            </a:xfrm>
            <a:prstGeom prst="rect">
              <a:avLst/>
            </a:prstGeom>
            <a:solidFill>
              <a:schemeClr val="accent1"/>
            </a:solid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dirty="0">
                  <a:solidFill>
                    <a:schemeClr val="lt1"/>
                  </a:solidFill>
                  <a:latin typeface="Arial"/>
                  <a:ea typeface="Arial"/>
                  <a:cs typeface="Arial"/>
                  <a:sym typeface="Arial"/>
                </a:rPr>
                <a:t>Locate replacement or replenishment funding sources that match the structure of 1x funds</a:t>
              </a:r>
              <a:endParaRPr dirty="0"/>
            </a:p>
          </p:txBody>
        </p:sp>
        <p:sp>
          <p:nvSpPr>
            <p:cNvPr id="13" name="Google Shape;409;p19">
              <a:extLst>
                <a:ext uri="{FF2B5EF4-FFF2-40B4-BE49-F238E27FC236}">
                  <a16:creationId xmlns:a16="http://schemas.microsoft.com/office/drawing/2014/main" id="{5E712368-ED0E-3663-02E3-1F3BD175AB61}"/>
                </a:ext>
              </a:extLst>
            </p:cNvPr>
            <p:cNvSpPr/>
            <p:nvPr/>
          </p:nvSpPr>
          <p:spPr>
            <a:xfrm>
              <a:off x="2084890" y="2689480"/>
              <a:ext cx="8339563" cy="758571"/>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0;p19">
              <a:extLst>
                <a:ext uri="{FF2B5EF4-FFF2-40B4-BE49-F238E27FC236}">
                  <a16:creationId xmlns:a16="http://schemas.microsoft.com/office/drawing/2014/main" id="{5277C267-A701-7615-F13A-97DFBB458EF8}"/>
                </a:ext>
              </a:extLst>
            </p:cNvPr>
            <p:cNvSpPr txBox="1"/>
            <p:nvPr/>
          </p:nvSpPr>
          <p:spPr>
            <a:xfrm>
              <a:off x="2107108" y="2711698"/>
              <a:ext cx="7103617" cy="714135"/>
            </a:xfrm>
            <a:prstGeom prst="rect">
              <a:avLst/>
            </a:prstGeom>
            <a:solidFill>
              <a:schemeClr val="accent1"/>
            </a:solid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Sunset 1x funds and replacing with new sustainable sources (Cross Titrate)</a:t>
              </a:r>
              <a:endParaRPr/>
            </a:p>
          </p:txBody>
        </p:sp>
        <p:sp>
          <p:nvSpPr>
            <p:cNvPr id="15" name="Google Shape;411;p19">
              <a:extLst>
                <a:ext uri="{FF2B5EF4-FFF2-40B4-BE49-F238E27FC236}">
                  <a16:creationId xmlns:a16="http://schemas.microsoft.com/office/drawing/2014/main" id="{D6E9BDD1-D9ED-BF8C-505C-34E8F2F0C60F}"/>
                </a:ext>
              </a:extLst>
            </p:cNvPr>
            <p:cNvSpPr/>
            <p:nvPr/>
          </p:nvSpPr>
          <p:spPr>
            <a:xfrm>
              <a:off x="7846491" y="580996"/>
              <a:ext cx="493071" cy="493071"/>
            </a:xfrm>
            <a:prstGeom prst="downArrow">
              <a:avLst>
                <a:gd name="adj1" fmla="val 55000"/>
                <a:gd name="adj2" fmla="val 45000"/>
              </a:avLst>
            </a:prstGeom>
            <a:solidFill>
              <a:srgbClr val="CCD6D8">
                <a:alpha val="89803"/>
              </a:srgbClr>
            </a:solidFill>
            <a:ln w="12700" cap="flat" cmpd="sng">
              <a:solidFill>
                <a:srgbClr val="CCD6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2;p19">
              <a:extLst>
                <a:ext uri="{FF2B5EF4-FFF2-40B4-BE49-F238E27FC236}">
                  <a16:creationId xmlns:a16="http://schemas.microsoft.com/office/drawing/2014/main" id="{BB012192-E0DA-EB0A-D4CE-256AA7673058}"/>
                </a:ext>
              </a:extLst>
            </p:cNvPr>
            <p:cNvSpPr txBox="1"/>
            <p:nvPr/>
          </p:nvSpPr>
          <p:spPr>
            <a:xfrm>
              <a:off x="7957432" y="580996"/>
              <a:ext cx="271189" cy="371036"/>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dk1"/>
                </a:buClr>
                <a:buSzPts val="2300"/>
                <a:buFont typeface="Arial"/>
                <a:buNone/>
              </a:pPr>
              <a:endParaRPr sz="2300" b="0" i="0" u="none" strike="noStrike" cap="none">
                <a:solidFill>
                  <a:schemeClr val="dk1"/>
                </a:solidFill>
                <a:latin typeface="Arial"/>
                <a:ea typeface="Arial"/>
                <a:cs typeface="Arial"/>
                <a:sym typeface="Arial"/>
              </a:endParaRPr>
            </a:p>
          </p:txBody>
        </p:sp>
        <p:sp>
          <p:nvSpPr>
            <p:cNvPr id="17" name="Google Shape;413;p19">
              <a:extLst>
                <a:ext uri="{FF2B5EF4-FFF2-40B4-BE49-F238E27FC236}">
                  <a16:creationId xmlns:a16="http://schemas.microsoft.com/office/drawing/2014/main" id="{EB4CF514-1752-9317-463A-B5750D56C61D}"/>
                </a:ext>
              </a:extLst>
            </p:cNvPr>
            <p:cNvSpPr/>
            <p:nvPr/>
          </p:nvSpPr>
          <p:spPr>
            <a:xfrm>
              <a:off x="8544930" y="1477490"/>
              <a:ext cx="493071" cy="493071"/>
            </a:xfrm>
            <a:prstGeom prst="downArrow">
              <a:avLst>
                <a:gd name="adj1" fmla="val 55000"/>
                <a:gd name="adj2" fmla="val 45000"/>
              </a:avLst>
            </a:prstGeom>
            <a:solidFill>
              <a:srgbClr val="CCD6D8">
                <a:alpha val="89803"/>
              </a:srgbClr>
            </a:solidFill>
            <a:ln w="12700" cap="flat" cmpd="sng">
              <a:solidFill>
                <a:srgbClr val="CCD6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4;p19">
              <a:extLst>
                <a:ext uri="{FF2B5EF4-FFF2-40B4-BE49-F238E27FC236}">
                  <a16:creationId xmlns:a16="http://schemas.microsoft.com/office/drawing/2014/main" id="{E883E01C-14F6-5CF6-4977-5AF014E9F8B8}"/>
                </a:ext>
              </a:extLst>
            </p:cNvPr>
            <p:cNvSpPr txBox="1"/>
            <p:nvPr/>
          </p:nvSpPr>
          <p:spPr>
            <a:xfrm>
              <a:off x="8655871" y="1477490"/>
              <a:ext cx="271189" cy="371036"/>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dk1"/>
                </a:buClr>
                <a:buSzPts val="2300"/>
                <a:buFont typeface="Arial"/>
                <a:buNone/>
              </a:pPr>
              <a:endParaRPr sz="2300" b="0" i="0" u="none" strike="noStrike" cap="none">
                <a:solidFill>
                  <a:schemeClr val="dk1"/>
                </a:solidFill>
                <a:latin typeface="Arial"/>
                <a:ea typeface="Arial"/>
                <a:cs typeface="Arial"/>
                <a:sym typeface="Arial"/>
              </a:endParaRPr>
            </a:p>
          </p:txBody>
        </p:sp>
        <p:sp>
          <p:nvSpPr>
            <p:cNvPr id="19" name="Google Shape;415;p19">
              <a:extLst>
                <a:ext uri="{FF2B5EF4-FFF2-40B4-BE49-F238E27FC236}">
                  <a16:creationId xmlns:a16="http://schemas.microsoft.com/office/drawing/2014/main" id="{DE62F36A-1835-D4BA-B84A-74D5C05EA279}"/>
                </a:ext>
              </a:extLst>
            </p:cNvPr>
            <p:cNvSpPr/>
            <p:nvPr/>
          </p:nvSpPr>
          <p:spPr>
            <a:xfrm>
              <a:off x="9232944" y="2373983"/>
              <a:ext cx="493071" cy="493071"/>
            </a:xfrm>
            <a:prstGeom prst="downArrow">
              <a:avLst>
                <a:gd name="adj1" fmla="val 55000"/>
                <a:gd name="adj2" fmla="val 45000"/>
              </a:avLst>
            </a:prstGeom>
            <a:solidFill>
              <a:srgbClr val="CCD6D8">
                <a:alpha val="89803"/>
              </a:srgbClr>
            </a:solidFill>
            <a:ln w="12700" cap="flat" cmpd="sng">
              <a:solidFill>
                <a:srgbClr val="CCD6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6;p19">
              <a:extLst>
                <a:ext uri="{FF2B5EF4-FFF2-40B4-BE49-F238E27FC236}">
                  <a16:creationId xmlns:a16="http://schemas.microsoft.com/office/drawing/2014/main" id="{5232F691-4E88-9103-3EC0-49E26467DDB8}"/>
                </a:ext>
              </a:extLst>
            </p:cNvPr>
            <p:cNvSpPr txBox="1"/>
            <p:nvPr/>
          </p:nvSpPr>
          <p:spPr>
            <a:xfrm>
              <a:off x="9343885" y="2373983"/>
              <a:ext cx="271189" cy="371036"/>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dk1"/>
                </a:buClr>
                <a:buSzPts val="2300"/>
                <a:buFont typeface="Arial"/>
                <a:buNone/>
              </a:pPr>
              <a:endParaRPr sz="23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4291599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C3F20-12EC-BCC3-D3EF-2E15E8AC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5ACF1-FA90-FE8E-2BF9-3415E04BE691}"/>
              </a:ext>
            </a:extLst>
          </p:cNvPr>
          <p:cNvSpPr>
            <a:spLocks noGrp="1"/>
          </p:cNvSpPr>
          <p:nvPr>
            <p:ph type="ctrTitle"/>
          </p:nvPr>
        </p:nvSpPr>
        <p:spPr/>
        <p:txBody>
          <a:bodyPr>
            <a:normAutofit fontScale="90000"/>
          </a:bodyPr>
          <a:lstStyle/>
          <a:p>
            <a:r>
              <a:rPr lang="en-US" dirty="0"/>
              <a:t>Massachusetts Funding Opportunities</a:t>
            </a:r>
          </a:p>
        </p:txBody>
      </p:sp>
    </p:spTree>
    <p:extLst>
      <p:ext uri="{BB962C8B-B14F-4D97-AF65-F5344CB8AC3E}">
        <p14:creationId xmlns:p14="http://schemas.microsoft.com/office/powerpoint/2010/main" val="2086243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3" y="266185"/>
            <a:ext cx="10515600" cy="861002"/>
          </a:xfrm>
        </p:spPr>
        <p:txBody>
          <a:bodyPr/>
          <a:lstStyle/>
          <a:p>
            <a:r>
              <a:rPr dirty="0"/>
              <a:t>RTAP Grant Overview</a:t>
            </a:r>
          </a:p>
        </p:txBody>
      </p:sp>
      <p:graphicFrame>
        <p:nvGraphicFramePr>
          <p:cNvPr id="4" name="Content Placeholder 3">
            <a:extLst>
              <a:ext uri="{FF2B5EF4-FFF2-40B4-BE49-F238E27FC236}">
                <a16:creationId xmlns:a16="http://schemas.microsoft.com/office/drawing/2014/main" id="{6739A6B5-45CA-CCA8-2C90-4EAF1FC82C6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34597064"/>
              </p:ext>
            </p:extLst>
          </p:nvPr>
        </p:nvGraphicFramePr>
        <p:xfrm>
          <a:off x="391883" y="1743654"/>
          <a:ext cx="6738260" cy="4417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2"/>
          <p:cNvSpPr txBox="1">
            <a:spLocks noGrp="1"/>
          </p:cNvSpPr>
          <p:nvPr>
            <p:ph type="title"/>
          </p:nvPr>
        </p:nvSpPr>
        <p:spPr>
          <a:xfrm>
            <a:off x="293914" y="366977"/>
            <a:ext cx="10515600" cy="9239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4000"/>
              <a:buFont typeface="Arial"/>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DAS Funding: </a:t>
            </a:r>
            <a:r>
              <a:rPr lang="en-US" sz="4000" dirty="0">
                <a:effectLst/>
                <a:latin typeface="Calibri" panose="020F0502020204030204" pitchFamily="34" charset="0"/>
                <a:ea typeface="Aptos" panose="020B0004020202020204" pitchFamily="34" charset="0"/>
              </a:rPr>
              <a:t>Registered Apprentice Tax Credit </a:t>
            </a:r>
            <a:endParaRPr lang="en-US" dirty="0"/>
          </a:p>
        </p:txBody>
      </p:sp>
      <p:sp>
        <p:nvSpPr>
          <p:cNvPr id="436" name="Google Shape;436;p22"/>
          <p:cNvSpPr txBox="1">
            <a:spLocks noGrp="1"/>
          </p:cNvSpPr>
          <p:nvPr>
            <p:ph type="body" idx="1"/>
          </p:nvPr>
        </p:nvSpPr>
        <p:spPr>
          <a:xfrm>
            <a:off x="531354" y="1584061"/>
            <a:ext cx="6958314" cy="4444999"/>
          </a:xfrm>
          <a:prstGeom prst="rect">
            <a:avLst/>
          </a:prstGeom>
          <a:noFill/>
          <a:ln>
            <a:noFill/>
          </a:ln>
        </p:spPr>
        <p:txBody>
          <a:bodyPr spcFirstLastPara="1" wrap="square" lIns="91425" tIns="45700" rIns="91425" bIns="45700" anchor="t" anchorCtr="0">
            <a:noAutofit/>
          </a:bodyPr>
          <a:lstStyle/>
          <a:p>
            <a:pPr marL="342900" marR="0" lvl="0" indent="-342900">
              <a:buFont typeface="Symbol" panose="05050102010706020507" pitchFamily="18" charset="2"/>
              <a:buChar char=""/>
            </a:pPr>
            <a:r>
              <a:rPr lang="en-US" sz="2000">
                <a:effectLst/>
                <a:latin typeface="Roboto" panose="02000000000000000000" pitchFamily="2" charset="0"/>
                <a:ea typeface="Roboto" panose="02000000000000000000" pitchFamily="2" charset="0"/>
                <a:cs typeface="Roboto" panose="02000000000000000000" pitchFamily="2" charset="0"/>
              </a:rPr>
              <a:t>State tax credit equal to 50% of the wages paid to an apprentice in a taxable year, up to a maximum of </a:t>
            </a:r>
            <a:r>
              <a:rPr lang="en-US" sz="2000" b="1">
                <a:effectLst/>
                <a:latin typeface="Roboto" panose="02000000000000000000" pitchFamily="2" charset="0"/>
                <a:ea typeface="Roboto" panose="02000000000000000000" pitchFamily="2" charset="0"/>
                <a:cs typeface="Roboto" panose="02000000000000000000" pitchFamily="2" charset="0"/>
              </a:rPr>
              <a:t>$4,800</a:t>
            </a:r>
            <a:r>
              <a:rPr lang="en-US" sz="2000">
                <a:effectLst/>
                <a:latin typeface="Roboto" panose="02000000000000000000" pitchFamily="2" charset="0"/>
                <a:ea typeface="Roboto" panose="02000000000000000000" pitchFamily="2" charset="0"/>
                <a:cs typeface="Roboto" panose="02000000000000000000" pitchFamily="2" charset="0"/>
              </a:rPr>
              <a:t> per apprentice. </a:t>
            </a:r>
          </a:p>
          <a:p>
            <a:pPr marL="342900" marR="0" lvl="0" indent="-342900">
              <a:buFont typeface="Symbol" panose="05050102010706020507" pitchFamily="18" charset="2"/>
              <a:buChar char=""/>
            </a:pPr>
            <a:r>
              <a:rPr lang="en-US" sz="2000">
                <a:effectLst/>
                <a:latin typeface="Roboto" panose="02000000000000000000" pitchFamily="2" charset="0"/>
                <a:ea typeface="Roboto" panose="02000000000000000000" pitchFamily="2" charset="0"/>
                <a:cs typeface="Roboto" panose="02000000000000000000" pitchFamily="2" charset="0"/>
              </a:rPr>
              <a:t>Employer may qualify for a maximum of </a:t>
            </a:r>
            <a:r>
              <a:rPr lang="en-US" sz="2000" b="1">
                <a:effectLst/>
                <a:latin typeface="Roboto" panose="02000000000000000000" pitchFamily="2" charset="0"/>
                <a:ea typeface="Roboto" panose="02000000000000000000" pitchFamily="2" charset="0"/>
                <a:cs typeface="Roboto" panose="02000000000000000000" pitchFamily="2" charset="0"/>
              </a:rPr>
              <a:t>$100,000</a:t>
            </a:r>
            <a:r>
              <a:rPr lang="en-US" sz="2000">
                <a:effectLst/>
                <a:latin typeface="Roboto" panose="02000000000000000000" pitchFamily="2" charset="0"/>
                <a:ea typeface="Roboto" panose="02000000000000000000" pitchFamily="2" charset="0"/>
                <a:cs typeface="Roboto" panose="02000000000000000000" pitchFamily="2" charset="0"/>
              </a:rPr>
              <a:t> in total RATC credits per calendar year. </a:t>
            </a:r>
          </a:p>
          <a:p>
            <a:pPr marL="342900" marR="0" lvl="0" indent="-342900">
              <a:buFont typeface="Symbol" panose="05050102010706020507" pitchFamily="18" charset="2"/>
              <a:buChar char=""/>
            </a:pPr>
            <a:r>
              <a:rPr lang="en-US" sz="2000">
                <a:effectLst/>
                <a:latin typeface="Roboto" panose="02000000000000000000" pitchFamily="2" charset="0"/>
                <a:ea typeface="Roboto" panose="02000000000000000000" pitchFamily="2" charset="0"/>
                <a:cs typeface="Roboto" panose="02000000000000000000" pitchFamily="2" charset="0"/>
              </a:rPr>
              <a:t>The tax credit can be taken for up to </a:t>
            </a:r>
            <a:r>
              <a:rPr lang="en-US" sz="2000" b="1">
                <a:effectLst/>
                <a:latin typeface="Roboto" panose="02000000000000000000" pitchFamily="2" charset="0"/>
                <a:ea typeface="Roboto" panose="02000000000000000000" pitchFamily="2" charset="0"/>
                <a:cs typeface="Roboto" panose="02000000000000000000" pitchFamily="2" charset="0"/>
              </a:rPr>
              <a:t>two taxable years</a:t>
            </a:r>
            <a:r>
              <a:rPr lang="en-US" sz="2000">
                <a:effectLst/>
                <a:latin typeface="Roboto" panose="02000000000000000000" pitchFamily="2" charset="0"/>
                <a:ea typeface="Roboto" panose="02000000000000000000" pitchFamily="2" charset="0"/>
                <a:cs typeface="Roboto" panose="02000000000000000000" pitchFamily="2" charset="0"/>
              </a:rPr>
              <a:t> for the same apprentice, if otherwise, eligible. The two years must be consecutive.</a:t>
            </a:r>
          </a:p>
          <a:p>
            <a:pPr marL="342900" marR="0" lvl="0" indent="-342900">
              <a:buFont typeface="Symbol" panose="05050102010706020507" pitchFamily="18" charset="2"/>
              <a:buChar char=""/>
            </a:pPr>
            <a:r>
              <a:rPr lang="en-US" sz="2000">
                <a:effectLst/>
                <a:latin typeface="Roboto" panose="02000000000000000000" pitchFamily="2" charset="0"/>
                <a:ea typeface="Roboto" panose="02000000000000000000" pitchFamily="2" charset="0"/>
                <a:cs typeface="Roboto" panose="02000000000000000000" pitchFamily="2" charset="0"/>
              </a:rPr>
              <a:t>If the tax credit exceeds the tax otherwise due, 100% of the balance of the RATC credit may, at the option of the taxpayer, be r</a:t>
            </a:r>
            <a:r>
              <a:rPr lang="en-US" sz="2000" b="1">
                <a:effectLst/>
                <a:latin typeface="Roboto" panose="02000000000000000000" pitchFamily="2" charset="0"/>
                <a:ea typeface="Roboto" panose="02000000000000000000" pitchFamily="2" charset="0"/>
                <a:cs typeface="Roboto" panose="02000000000000000000" pitchFamily="2" charset="0"/>
              </a:rPr>
              <a:t>efundable</a:t>
            </a:r>
            <a:r>
              <a:rPr lang="en-US" sz="2000">
                <a:effectLst/>
                <a:latin typeface="Roboto" panose="02000000000000000000" pitchFamily="2" charset="0"/>
                <a:ea typeface="Roboto" panose="02000000000000000000" pitchFamily="2" charset="0"/>
                <a:cs typeface="Roboto" panose="02000000000000000000" pitchFamily="2" charset="0"/>
              </a:rPr>
              <a:t> to the taxpayer.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DCEF0-891A-AE30-D38A-6CD0D47D6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68D4A-7019-0294-B9DB-2C8BD972CA78}"/>
              </a:ext>
            </a:extLst>
          </p:cNvPr>
          <p:cNvSpPr>
            <a:spLocks noGrp="1"/>
          </p:cNvSpPr>
          <p:nvPr>
            <p:ph type="ctrTitle"/>
          </p:nvPr>
        </p:nvSpPr>
        <p:spPr/>
        <p:txBody>
          <a:bodyPr>
            <a:normAutofit/>
          </a:bodyPr>
          <a:lstStyle/>
          <a:p>
            <a:r>
              <a:rPr lang="en-US" dirty="0"/>
              <a:t>Budget Planning Examples</a:t>
            </a:r>
          </a:p>
        </p:txBody>
      </p:sp>
    </p:spTree>
    <p:extLst>
      <p:ext uri="{BB962C8B-B14F-4D97-AF65-F5344CB8AC3E}">
        <p14:creationId xmlns:p14="http://schemas.microsoft.com/office/powerpoint/2010/main" val="758721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471-FE0D-AA94-02E9-E6AE083B4BE2}"/>
            </a:ext>
          </a:extLst>
        </p:cNvPr>
        <p:cNvGrpSpPr/>
        <p:nvPr/>
      </p:nvGrpSpPr>
      <p:grpSpPr>
        <a:xfrm>
          <a:off x="0" y="0"/>
          <a:ext cx="0" cy="0"/>
          <a:chOff x="0" y="0"/>
          <a:chExt cx="0" cy="0"/>
        </a:xfrm>
      </p:grpSpPr>
      <p:sp>
        <p:nvSpPr>
          <p:cNvPr id="441" name="Google Shape;441;p23"/>
          <p:cNvSpPr txBox="1">
            <a:spLocks noGrp="1"/>
          </p:cNvSpPr>
          <p:nvPr>
            <p:ph type="title"/>
          </p:nvPr>
        </p:nvSpPr>
        <p:spPr>
          <a:xfrm>
            <a:off x="495300" y="245775"/>
            <a:ext cx="10515600" cy="923925"/>
          </a:xfrm>
          <a:prstGeom prst="rect">
            <a:avLst/>
          </a:prstGeom>
          <a:noFill/>
          <a:ln>
            <a:noFill/>
          </a:ln>
        </p:spPr>
        <p:txBody>
          <a:bodyPr spcFirstLastPara="1" wrap="square" lIns="91425" tIns="45700" rIns="91425" bIns="45700" anchor="ctr" anchorCtr="0">
            <a:normAutofit/>
          </a:bodyPr>
          <a:lstStyle/>
          <a:p>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FY25 Expenses and Funding</a:t>
            </a:r>
            <a:endParaRPr lang="en-US" dirty="0"/>
          </a:p>
        </p:txBody>
      </p:sp>
      <p:graphicFrame>
        <p:nvGraphicFramePr>
          <p:cNvPr id="5" name="Diagram 4">
            <a:extLst>
              <a:ext uri="{FF2B5EF4-FFF2-40B4-BE49-F238E27FC236}">
                <a16:creationId xmlns:a16="http://schemas.microsoft.com/office/drawing/2014/main" id="{F9484B1E-71E7-EB50-B40A-1129AB1E1FC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2235111"/>
              </p:ext>
            </p:extLst>
          </p:nvPr>
        </p:nvGraphicFramePr>
        <p:xfrm>
          <a:off x="495300" y="1461377"/>
          <a:ext cx="11201400" cy="4739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90B6DDD-9883-A4F7-1552-B2EAF1ED1903}"/>
              </a:ext>
            </a:extLst>
          </p:cNvPr>
          <p:cNvSpPr>
            <a:spLocks noGrp="1"/>
          </p:cNvSpPr>
          <p:nvPr>
            <p:ph type="sldNum" sz="quarter" idx="12"/>
          </p:nvPr>
        </p:nvSpPr>
        <p:spPr/>
        <p:txBody>
          <a:bodyPr/>
          <a:lstStyle/>
          <a:p>
            <a:fld id="{68A8D22E-6BC5-9E47-900C-2BB94685D9F5}" type="slidenum">
              <a:rPr lang="en-US" smtClean="0"/>
              <a:t>29</a:t>
            </a:fld>
            <a:endParaRPr lang="en-US"/>
          </a:p>
        </p:txBody>
      </p:sp>
    </p:spTree>
    <p:extLst>
      <p:ext uri="{BB962C8B-B14F-4D97-AF65-F5344CB8AC3E}">
        <p14:creationId xmlns:p14="http://schemas.microsoft.com/office/powerpoint/2010/main" val="51828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5874-6893-381D-B184-94C15D982317}"/>
              </a:ext>
            </a:extLst>
          </p:cNvPr>
          <p:cNvSpPr>
            <a:spLocks noGrp="1"/>
          </p:cNvSpPr>
          <p:nvPr>
            <p:ph type="title"/>
          </p:nvPr>
        </p:nvSpPr>
        <p:spPr/>
        <p:txBody>
          <a:bodyPr>
            <a:normAutofit/>
          </a:bodyPr>
          <a:lstStyle/>
          <a:p>
            <a:r>
              <a:rPr lang="en-US" dirty="0"/>
              <a:t>Welcome and Introductions</a:t>
            </a:r>
          </a:p>
        </p:txBody>
      </p:sp>
      <p:pic>
        <p:nvPicPr>
          <p:cNvPr id="10" name="Picture 9" descr="Lakia Baymon">
            <a:extLst>
              <a:ext uri="{FF2B5EF4-FFF2-40B4-BE49-F238E27FC236}">
                <a16:creationId xmlns:a16="http://schemas.microsoft.com/office/drawing/2014/main" id="{252368EB-2E92-DAB8-101C-523DC4B764F7}"/>
              </a:ext>
            </a:extLst>
          </p:cNvPr>
          <p:cNvPicPr>
            <a:picLocks noChangeAspect="1"/>
          </p:cNvPicPr>
          <p:nvPr/>
        </p:nvPicPr>
        <p:blipFill>
          <a:blip r:embed="rId3"/>
          <a:srcRect/>
          <a:stretch/>
        </p:blipFill>
        <p:spPr>
          <a:xfrm>
            <a:off x="1521927" y="1582863"/>
            <a:ext cx="3384324" cy="3813048"/>
          </a:xfrm>
          <a:prstGeom prst="rect">
            <a:avLst/>
          </a:prstGeom>
        </p:spPr>
      </p:pic>
      <p:sp>
        <p:nvSpPr>
          <p:cNvPr id="5" name="TextBox 4">
            <a:extLst>
              <a:ext uri="{FF2B5EF4-FFF2-40B4-BE49-F238E27FC236}">
                <a16:creationId xmlns:a16="http://schemas.microsoft.com/office/drawing/2014/main" id="{B0DF69C0-0081-F520-BC51-693A3F4FD4EA}"/>
              </a:ext>
            </a:extLst>
          </p:cNvPr>
          <p:cNvSpPr txBox="1"/>
          <p:nvPr/>
        </p:nvSpPr>
        <p:spPr>
          <a:xfrm>
            <a:off x="577024" y="5378186"/>
            <a:ext cx="5274129" cy="86177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Lakia Baymon</a:t>
            </a:r>
          </a:p>
          <a:p>
            <a:pPr algn="ctr"/>
            <a:r>
              <a:rPr lang="en-US" sz="1600" dirty="0">
                <a:latin typeface="Arial" panose="020B0604020202020204" pitchFamily="34" charset="0"/>
                <a:cs typeface="Arial" panose="020B0604020202020204" pitchFamily="34" charset="0"/>
              </a:rPr>
              <a:t>Registered Teacher Apprenticeship </a:t>
            </a:r>
          </a:p>
          <a:p>
            <a:pPr algn="ctr"/>
            <a:r>
              <a:rPr lang="en-US" sz="1600" dirty="0">
                <a:latin typeface="Arial" panose="020B0604020202020204" pitchFamily="34" charset="0"/>
                <a:cs typeface="Arial" panose="020B0604020202020204" pitchFamily="34" charset="0"/>
              </a:rPr>
              <a:t>Program Coordinator</a:t>
            </a:r>
          </a:p>
        </p:txBody>
      </p:sp>
      <p:pic>
        <p:nvPicPr>
          <p:cNvPr id="9" name="Picture 8" descr="Claire Abbott">
            <a:extLst>
              <a:ext uri="{FF2B5EF4-FFF2-40B4-BE49-F238E27FC236}">
                <a16:creationId xmlns:a16="http://schemas.microsoft.com/office/drawing/2014/main" id="{0C166D73-F138-8FDC-6FB6-12A9569C5027}"/>
              </a:ext>
            </a:extLst>
          </p:cNvPr>
          <p:cNvPicPr>
            <a:picLocks noChangeAspect="1"/>
          </p:cNvPicPr>
          <p:nvPr/>
        </p:nvPicPr>
        <p:blipFill>
          <a:blip r:embed="rId4"/>
          <a:stretch>
            <a:fillRect/>
          </a:stretch>
        </p:blipFill>
        <p:spPr>
          <a:xfrm>
            <a:off x="6739198" y="1588821"/>
            <a:ext cx="3840480" cy="3840480"/>
          </a:xfrm>
          <a:prstGeom prst="rect">
            <a:avLst/>
          </a:prstGeom>
        </p:spPr>
      </p:pic>
      <p:sp>
        <p:nvSpPr>
          <p:cNvPr id="3" name="TextBox 2">
            <a:extLst>
              <a:ext uri="{FF2B5EF4-FFF2-40B4-BE49-F238E27FC236}">
                <a16:creationId xmlns:a16="http://schemas.microsoft.com/office/drawing/2014/main" id="{AEE0E4AC-955B-A80C-4435-96D518F58AC6}"/>
              </a:ext>
            </a:extLst>
          </p:cNvPr>
          <p:cNvSpPr txBox="1"/>
          <p:nvPr/>
        </p:nvSpPr>
        <p:spPr>
          <a:xfrm>
            <a:off x="6096000" y="5491476"/>
            <a:ext cx="5274129"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Claire Abbott</a:t>
            </a:r>
          </a:p>
          <a:p>
            <a:pPr algn="ctr"/>
            <a:r>
              <a:rPr lang="en-US" sz="1600" dirty="0">
                <a:latin typeface="Arial" panose="020B0604020202020204" pitchFamily="34" charset="0"/>
                <a:cs typeface="Arial" panose="020B0604020202020204" pitchFamily="34" charset="0"/>
              </a:rPr>
              <a:t>Director of Educator Effectiveness </a:t>
            </a:r>
          </a:p>
        </p:txBody>
      </p:sp>
      <p:sp>
        <p:nvSpPr>
          <p:cNvPr id="4" name="Slide Number Placeholder 3">
            <a:extLst>
              <a:ext uri="{FF2B5EF4-FFF2-40B4-BE49-F238E27FC236}">
                <a16:creationId xmlns:a16="http://schemas.microsoft.com/office/drawing/2014/main" id="{1F0E82C1-220C-55CF-9E27-15C443A7BB42}"/>
              </a:ext>
            </a:extLst>
          </p:cNvPr>
          <p:cNvSpPr>
            <a:spLocks noGrp="1"/>
          </p:cNvSpPr>
          <p:nvPr>
            <p:ph type="sldNum" sz="quarter" idx="12"/>
          </p:nvPr>
        </p:nvSpPr>
        <p:spPr/>
        <p:txBody>
          <a:bodyPr/>
          <a:lstStyle/>
          <a:p>
            <a:fld id="{68A8D22E-6BC5-9E47-900C-2BB94685D9F5}" type="slidenum">
              <a:rPr lang="en-US" smtClean="0"/>
              <a:t>3</a:t>
            </a:fld>
            <a:endParaRPr lang="en-US" dirty="0"/>
          </a:p>
        </p:txBody>
      </p:sp>
    </p:spTree>
    <p:extLst>
      <p:ext uri="{BB962C8B-B14F-4D97-AF65-F5344CB8AC3E}">
        <p14:creationId xmlns:p14="http://schemas.microsoft.com/office/powerpoint/2010/main" val="3852230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A21F7-1B4D-D811-8F59-EEF2D8CD46E6}"/>
            </a:ext>
          </a:extLst>
        </p:cNvPr>
        <p:cNvGrpSpPr/>
        <p:nvPr/>
      </p:nvGrpSpPr>
      <p:grpSpPr>
        <a:xfrm>
          <a:off x="0" y="0"/>
          <a:ext cx="0" cy="0"/>
          <a:chOff x="0" y="0"/>
          <a:chExt cx="0" cy="0"/>
        </a:xfrm>
      </p:grpSpPr>
      <p:sp>
        <p:nvSpPr>
          <p:cNvPr id="441" name="Google Shape;441;p23">
            <a:extLst>
              <a:ext uri="{FF2B5EF4-FFF2-40B4-BE49-F238E27FC236}">
                <a16:creationId xmlns:a16="http://schemas.microsoft.com/office/drawing/2014/main" id="{0320E8EE-4528-2578-0E45-E4667599C400}"/>
              </a:ext>
            </a:extLst>
          </p:cNvPr>
          <p:cNvSpPr txBox="1">
            <a:spLocks noGrp="1"/>
          </p:cNvSpPr>
          <p:nvPr>
            <p:ph type="title"/>
          </p:nvPr>
        </p:nvSpPr>
        <p:spPr>
          <a:xfrm>
            <a:off x="495300" y="245775"/>
            <a:ext cx="10515600" cy="923925"/>
          </a:xfrm>
          <a:prstGeom prst="rect">
            <a:avLst/>
          </a:prstGeom>
          <a:noFill/>
          <a:ln>
            <a:noFill/>
          </a:ln>
        </p:spPr>
        <p:txBody>
          <a:bodyPr spcFirstLastPara="1" wrap="square" lIns="91425" tIns="45700" rIns="91425" bIns="45700" anchor="ctr" anchorCtr="0">
            <a:normAutofit/>
          </a:bodyPr>
          <a:lstStyle/>
          <a:p>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FY26 Expenses and Funding</a:t>
            </a:r>
            <a:endParaRPr lang="en-US" dirty="0"/>
          </a:p>
        </p:txBody>
      </p:sp>
      <p:graphicFrame>
        <p:nvGraphicFramePr>
          <p:cNvPr id="2" name="Diagram 1">
            <a:extLst>
              <a:ext uri="{FF2B5EF4-FFF2-40B4-BE49-F238E27FC236}">
                <a16:creationId xmlns:a16="http://schemas.microsoft.com/office/drawing/2014/main" id="{1EA51515-3132-1E64-DA68-B8F99B0B108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1789903"/>
              </p:ext>
            </p:extLst>
          </p:nvPr>
        </p:nvGraphicFramePr>
        <p:xfrm>
          <a:off x="495300" y="1607820"/>
          <a:ext cx="11201400" cy="4739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9F54F9D-F646-9CBC-CBD6-EB4522412651}"/>
              </a:ext>
            </a:extLst>
          </p:cNvPr>
          <p:cNvSpPr>
            <a:spLocks noGrp="1"/>
          </p:cNvSpPr>
          <p:nvPr>
            <p:ph type="sldNum" sz="quarter" idx="12"/>
          </p:nvPr>
        </p:nvSpPr>
        <p:spPr/>
        <p:txBody>
          <a:bodyPr/>
          <a:lstStyle/>
          <a:p>
            <a:fld id="{68A8D22E-6BC5-9E47-900C-2BB94685D9F5}" type="slidenum">
              <a:rPr lang="en-US" smtClean="0"/>
              <a:t>30</a:t>
            </a:fld>
            <a:endParaRPr lang="en-US"/>
          </a:p>
        </p:txBody>
      </p:sp>
    </p:spTree>
    <p:extLst>
      <p:ext uri="{BB962C8B-B14F-4D97-AF65-F5344CB8AC3E}">
        <p14:creationId xmlns:p14="http://schemas.microsoft.com/office/powerpoint/2010/main" val="1865083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3"/>
          <p:cNvSpPr txBox="1">
            <a:spLocks noGrp="1"/>
          </p:cNvSpPr>
          <p:nvPr>
            <p:ph type="title"/>
          </p:nvPr>
        </p:nvSpPr>
        <p:spPr>
          <a:xfrm>
            <a:off x="838200" y="226248"/>
            <a:ext cx="10515600" cy="924000"/>
          </a:xfrm>
          <a:prstGeom prst="rect">
            <a:avLst/>
          </a:prstGeom>
          <a:noFill/>
          <a:ln>
            <a:noFill/>
          </a:ln>
        </p:spPr>
        <p:txBody>
          <a:bodyPr spcFirstLastPara="1" wrap="square" lIns="91425" tIns="45700" rIns="91425" bIns="45700" anchor="ctr" anchorCtr="0">
            <a:normAutofit fontScale="90000"/>
          </a:bodyPr>
          <a:lstStyle/>
          <a:p>
            <a:r>
              <a:rPr lang="en-US" dirty="0"/>
              <a:t>Expenses and Funding Planning Example</a:t>
            </a:r>
            <a:endParaRPr dirty="0"/>
          </a:p>
        </p:txBody>
      </p:sp>
      <p:pic>
        <p:nvPicPr>
          <p:cNvPr id="2" name="Picture 1" descr="Sample expenses and funding plan. Expense categories include salary, journeyworker stipends, EPP tuition and fees, MTEL prep and fees, DESE licensure fees, journeyworker substitutes, and wraparound supports.">
            <a:extLst>
              <a:ext uri="{FF2B5EF4-FFF2-40B4-BE49-F238E27FC236}">
                <a16:creationId xmlns:a16="http://schemas.microsoft.com/office/drawing/2014/main" id="{C7D5A032-D640-F400-8D41-BC2C3876EAD0}"/>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1853514" y="1532533"/>
            <a:ext cx="8484972" cy="5099219"/>
          </a:xfrm>
          <a:prstGeom prst="rect">
            <a:avLst/>
          </a:prstGeom>
        </p:spPr>
      </p:pic>
    </p:spTree>
    <p:extLst>
      <p:ext uri="{BB962C8B-B14F-4D97-AF65-F5344CB8AC3E}">
        <p14:creationId xmlns:p14="http://schemas.microsoft.com/office/powerpoint/2010/main" val="167511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FD5119A6-5B1D-A20E-F2F7-E5EA59C9D613}"/>
            </a:ext>
          </a:extLst>
        </p:cNvPr>
        <p:cNvGrpSpPr/>
        <p:nvPr/>
      </p:nvGrpSpPr>
      <p:grpSpPr>
        <a:xfrm>
          <a:off x="0" y="0"/>
          <a:ext cx="0" cy="0"/>
          <a:chOff x="0" y="0"/>
          <a:chExt cx="0" cy="0"/>
        </a:xfrm>
      </p:grpSpPr>
      <p:sp>
        <p:nvSpPr>
          <p:cNvPr id="441" name="Google Shape;441;p23">
            <a:extLst>
              <a:ext uri="{FF2B5EF4-FFF2-40B4-BE49-F238E27FC236}">
                <a16:creationId xmlns:a16="http://schemas.microsoft.com/office/drawing/2014/main" id="{C5DB7D21-DCED-9CCE-D5C4-BFF457CCACC7}"/>
              </a:ext>
            </a:extLst>
          </p:cNvPr>
          <p:cNvSpPr txBox="1">
            <a:spLocks noGrp="1"/>
          </p:cNvSpPr>
          <p:nvPr>
            <p:ph type="title"/>
          </p:nvPr>
        </p:nvSpPr>
        <p:spPr>
          <a:xfrm>
            <a:off x="838200" y="365125"/>
            <a:ext cx="10515600" cy="923925"/>
          </a:xfrm>
          <a:prstGeom prst="rect">
            <a:avLst/>
          </a:prstGeom>
          <a:noFill/>
          <a:ln>
            <a:noFill/>
          </a:ln>
        </p:spPr>
        <p:txBody>
          <a:bodyPr spcFirstLastPara="1" wrap="square" lIns="91425" tIns="45700" rIns="91425" bIns="45700" anchor="ctr" anchorCtr="0">
            <a:normAutofit/>
          </a:bodyPr>
          <a:lstStyle/>
          <a:p>
            <a:pPr algn="ct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Expenses and Funding Outline</a:t>
            </a:r>
            <a:endParaRPr lang="en-US" dirty="0"/>
          </a:p>
        </p:txBody>
      </p:sp>
      <p:graphicFrame>
        <p:nvGraphicFramePr>
          <p:cNvPr id="2" name="Diagram 1">
            <a:extLst>
              <a:ext uri="{FF2B5EF4-FFF2-40B4-BE49-F238E27FC236}">
                <a16:creationId xmlns:a16="http://schemas.microsoft.com/office/drawing/2014/main" id="{D9909B45-74A9-AFA1-7326-64B5C71B03D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440761"/>
              </p:ext>
            </p:extLst>
          </p:nvPr>
        </p:nvGraphicFramePr>
        <p:xfrm>
          <a:off x="5098702" y="1692770"/>
          <a:ext cx="7017097" cy="4402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34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3179" y="421553"/>
            <a:ext cx="10515600" cy="861002"/>
          </a:xfrm>
        </p:spPr>
        <p:txBody>
          <a:bodyPr>
            <a:normAutofit/>
          </a:bodyPr>
          <a:lstStyle/>
          <a:p>
            <a:r>
              <a:rPr sz="4000" dirty="0">
                <a:solidFill>
                  <a:schemeClr val="accent1"/>
                </a:solidFill>
                <a:latin typeface="Arial"/>
              </a:rPr>
              <a:t>RTAP and DESE’s Educational Vision</a:t>
            </a:r>
          </a:p>
        </p:txBody>
      </p:sp>
      <p:graphicFrame>
        <p:nvGraphicFramePr>
          <p:cNvPr id="4" name="Content Placeholder 3">
            <a:extLst>
              <a:ext uri="{FF2B5EF4-FFF2-40B4-BE49-F238E27FC236}">
                <a16:creationId xmlns:a16="http://schemas.microsoft.com/office/drawing/2014/main" id="{19BBA410-8E83-B278-6525-3486A23E928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047781258"/>
              </p:ext>
            </p:extLst>
          </p:nvPr>
        </p:nvGraphicFramePr>
        <p:xfrm>
          <a:off x="541270" y="1558754"/>
          <a:ext cx="6349388" cy="4752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pPr marL="0" indent="0">
              <a:buNone/>
            </a:pPr>
            <a:r>
              <a:rPr dirty="0"/>
              <a:t>RTAP = Earn while you learn.</a:t>
            </a:r>
          </a:p>
          <a:p>
            <a:pPr marL="0" indent="0">
              <a:buNone/>
            </a:pPr>
            <a:r>
              <a:rPr dirty="0"/>
              <a:t>Innovative funding model for workforce diversity.</a:t>
            </a:r>
          </a:p>
          <a:p>
            <a:pPr marL="0" indent="0">
              <a:buNone/>
            </a:pPr>
            <a:r>
              <a:rPr dirty="0"/>
              <a:t>Plan early, braid funds, focus on sustainability.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85C6A5-806E-701B-3602-01E76A96CCD3}"/>
              </a:ext>
            </a:extLst>
          </p:cNvPr>
          <p:cNvSpPr>
            <a:spLocks noGrp="1"/>
          </p:cNvSpPr>
          <p:nvPr>
            <p:ph type="title"/>
          </p:nvPr>
        </p:nvSpPr>
        <p:spPr>
          <a:xfrm>
            <a:off x="877530" y="315964"/>
            <a:ext cx="11314470" cy="1042988"/>
          </a:xfrm>
        </p:spPr>
        <p:txBody>
          <a:bodyPr anchor="ctr">
            <a:noAutofit/>
          </a:bodyPr>
          <a:lstStyle/>
          <a:p>
            <a:r>
              <a:rPr lang="en-US" b="1" dirty="0"/>
              <a:t>Resources and Additional Information</a:t>
            </a:r>
          </a:p>
        </p:txBody>
      </p:sp>
      <p:sp>
        <p:nvSpPr>
          <p:cNvPr id="2" name="Content Placeholder 1">
            <a:extLst>
              <a:ext uri="{FF2B5EF4-FFF2-40B4-BE49-F238E27FC236}">
                <a16:creationId xmlns:a16="http://schemas.microsoft.com/office/drawing/2014/main" id="{C14A6832-E980-84F5-81E5-678A96C18CA1}"/>
              </a:ext>
              <a:ext uri="{C183D7F6-B498-43B3-948B-1728B52AA6E4}">
                <adec:decorative xmlns:adec="http://schemas.microsoft.com/office/drawing/2017/decorative" val="1"/>
              </a:ext>
            </a:extLst>
          </p:cNvPr>
          <p:cNvSpPr txBox="1">
            <a:spLocks/>
          </p:cNvSpPr>
          <p:nvPr/>
        </p:nvSpPr>
        <p:spPr>
          <a:xfrm>
            <a:off x="453689" y="2337027"/>
            <a:ext cx="6326318" cy="34977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lumMod val="75000"/>
                </a:schemeClr>
              </a:buClr>
              <a:buNone/>
            </a:pPr>
            <a:endParaRPr lang="en-US" sz="2400">
              <a:solidFill>
                <a:srgbClr val="002060"/>
              </a:solidFill>
              <a:latin typeface="+mn-lt"/>
            </a:endParaRPr>
          </a:p>
          <a:p>
            <a:pPr>
              <a:buClr>
                <a:schemeClr val="accent2">
                  <a:lumMod val="75000"/>
                </a:schemeClr>
              </a:buClr>
              <a:buFont typeface="Wingdings" panose="05000000000000000000" pitchFamily="2" charset="2"/>
              <a:buChar char="Ø"/>
            </a:pPr>
            <a:endParaRPr lang="en-US" sz="1700"/>
          </a:p>
          <a:p>
            <a:pPr marL="0" indent="0">
              <a:buFont typeface="Arial" panose="020B0604020202020204" pitchFamily="34" charset="0"/>
              <a:buNone/>
            </a:pPr>
            <a:endParaRPr lang="en-US" sz="1700"/>
          </a:p>
        </p:txBody>
      </p:sp>
      <p:sp>
        <p:nvSpPr>
          <p:cNvPr id="3" name="Content Placeholder 1">
            <a:extLst>
              <a:ext uri="{FF2B5EF4-FFF2-40B4-BE49-F238E27FC236}">
                <a16:creationId xmlns:a16="http://schemas.microsoft.com/office/drawing/2014/main" id="{04152898-6BBC-E223-19A5-E7973E511D29}"/>
              </a:ext>
            </a:extLst>
          </p:cNvPr>
          <p:cNvSpPr txBox="1">
            <a:spLocks/>
          </p:cNvSpPr>
          <p:nvPr/>
        </p:nvSpPr>
        <p:spPr>
          <a:xfrm>
            <a:off x="596348" y="2086984"/>
            <a:ext cx="4431134" cy="405255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a:solidFill>
                  <a:srgbClr val="002060"/>
                </a:solidFill>
                <a:latin typeface="Arial"/>
                <a:cs typeface="Arial"/>
              </a:rPr>
              <a:t>Resources:</a:t>
            </a:r>
          </a:p>
          <a:p>
            <a:pPr algn="l">
              <a:buFont typeface="Arial" panose="020B0604020202020204" pitchFamily="34" charset="0"/>
              <a:buChar char="•"/>
            </a:pPr>
            <a:r>
              <a:rPr lang="en-US" sz="2600" b="1" i="0">
                <a:solidFill>
                  <a:srgbClr val="002060"/>
                </a:solidFill>
                <a:effectLst/>
                <a:latin typeface="-apple-system"/>
                <a:hlinkClick r:id="rId3"/>
              </a:rPr>
              <a:t>Registered Teacher Apprenticeship Tax Credit</a:t>
            </a:r>
            <a:endParaRPr lang="en-US" sz="2600" b="1" i="0" u="none" strike="noStrike">
              <a:solidFill>
                <a:srgbClr val="0060C7"/>
              </a:solidFill>
              <a:effectLst/>
              <a:latin typeface="-apple-system"/>
            </a:endParaRPr>
          </a:p>
          <a:p>
            <a:r>
              <a:rPr lang="en-US" sz="2600" b="1" i="0">
                <a:solidFill>
                  <a:srgbClr val="002060"/>
                </a:solidFill>
                <a:effectLst/>
                <a:latin typeface="-apple-system"/>
                <a:hlinkClick r:id="rId4"/>
              </a:rPr>
              <a:t>RTAP Grant/RFP (Fund Code 221)</a:t>
            </a:r>
            <a:endParaRPr lang="en-US" sz="2600" b="1" i="0">
              <a:solidFill>
                <a:srgbClr val="002060"/>
              </a:solidFill>
              <a:effectLst/>
              <a:latin typeface="-apple-system"/>
            </a:endParaRPr>
          </a:p>
          <a:p>
            <a:r>
              <a:rPr lang="en-US" sz="2600" b="1">
                <a:solidFill>
                  <a:srgbClr val="002060"/>
                </a:solidFill>
                <a:latin typeface="-apple-system"/>
                <a:hlinkClick r:id="rId5"/>
              </a:rPr>
              <a:t>MA Division of Apprentice Standards: Funding Opportunities</a:t>
            </a:r>
            <a:endParaRPr lang="en-US" sz="2600" b="0" i="0">
              <a:solidFill>
                <a:srgbClr val="002060"/>
              </a:solidFill>
              <a:effectLst/>
              <a:latin typeface="-apple-system"/>
            </a:endParaRPr>
          </a:p>
          <a:p>
            <a:pPr marL="0" indent="0">
              <a:buNone/>
            </a:pPr>
            <a:br>
              <a:rPr lang="en-US"/>
            </a:br>
            <a:endParaRPr lang="en-US">
              <a:solidFill>
                <a:srgbClr val="002060"/>
              </a:solidFill>
              <a:latin typeface="Arial"/>
              <a:cs typeface="Arial"/>
            </a:endParaRPr>
          </a:p>
          <a:p>
            <a:pPr marL="0" indent="0">
              <a:buFont typeface="Arial" panose="020B0604020202020204" pitchFamily="34" charset="0"/>
              <a:buNone/>
            </a:pPr>
            <a:endParaRPr lang="en-US">
              <a:latin typeface="Arial"/>
              <a:cs typeface="Arial"/>
            </a:endParaRPr>
          </a:p>
        </p:txBody>
      </p:sp>
      <p:sp>
        <p:nvSpPr>
          <p:cNvPr id="8" name="Content Placeholder 1">
            <a:extLst>
              <a:ext uri="{FF2B5EF4-FFF2-40B4-BE49-F238E27FC236}">
                <a16:creationId xmlns:a16="http://schemas.microsoft.com/office/drawing/2014/main" id="{DD93D20F-9325-9CCB-E22F-5FD89AC541D7}"/>
              </a:ext>
            </a:extLst>
          </p:cNvPr>
          <p:cNvSpPr>
            <a:spLocks noGrp="1"/>
          </p:cNvSpPr>
          <p:nvPr>
            <p:ph idx="1"/>
          </p:nvPr>
        </p:nvSpPr>
        <p:spPr>
          <a:xfrm>
            <a:off x="6963235" y="1368116"/>
            <a:ext cx="4431134" cy="4052559"/>
          </a:xfrm>
        </p:spPr>
        <p:txBody>
          <a:bodyPr vert="horz"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2700">
                <a:solidFill>
                  <a:srgbClr val="002060"/>
                </a:solidFill>
              </a:rPr>
              <a:t>Questions &amp; Information</a:t>
            </a:r>
            <a:r>
              <a:rPr kumimoji="0" lang="en-US" sz="2700" b="0" i="0" u="none" strike="noStrike" kern="0" cap="none" spc="0" normalizeH="0" baseline="0" noProof="0">
                <a:ln>
                  <a:noFill/>
                </a:ln>
                <a:solidFill>
                  <a:srgbClr val="002060"/>
                </a:solidFill>
                <a:effectLst/>
                <a:uLnTx/>
                <a:uFillTx/>
                <a:latin typeface="Arial"/>
                <a:cs typeface="Arial"/>
                <a:sym typeface="Arial"/>
              </a:rPr>
              <a:t>:</a:t>
            </a:r>
          </a:p>
          <a:p>
            <a:pPr marL="0" indent="0">
              <a:buNone/>
            </a:pPr>
            <a:r>
              <a:rPr lang="en-US" sz="2000" b="1">
                <a:solidFill>
                  <a:srgbClr val="002060"/>
                </a:solidFill>
                <a:latin typeface="Arial"/>
                <a:cs typeface="Arial"/>
              </a:rPr>
              <a:t>For more information</a:t>
            </a:r>
            <a:r>
              <a:rPr lang="en-US" sz="2000">
                <a:solidFill>
                  <a:srgbClr val="002060"/>
                </a:solidFill>
                <a:latin typeface="Arial"/>
                <a:cs typeface="Arial"/>
              </a:rPr>
              <a:t>, please visit the </a:t>
            </a:r>
            <a:r>
              <a:rPr lang="en-US" sz="2000">
                <a:solidFill>
                  <a:srgbClr val="002060"/>
                </a:solidFill>
                <a:latin typeface="Arial"/>
                <a:cs typeface="Arial"/>
                <a:hlinkClick r:id="rId6">
                  <a:extLst>
                    <a:ext uri="{A12FA001-AC4F-418D-AE19-62706E023703}">
                      <ahyp:hlinkClr xmlns:ahyp="http://schemas.microsoft.com/office/drawing/2018/hyperlinkcolor" val="tx"/>
                    </a:ext>
                  </a:extLst>
                </a:hlinkClick>
              </a:rPr>
              <a:t>DESE RTAP website</a:t>
            </a:r>
            <a:r>
              <a:rPr lang="en-US" sz="2000">
                <a:solidFill>
                  <a:srgbClr val="002060"/>
                </a:solidFill>
                <a:latin typeface="Arial"/>
                <a:cs typeface="Arial"/>
              </a:rPr>
              <a:t>.</a:t>
            </a:r>
          </a:p>
          <a:p>
            <a:pPr marL="0" indent="0">
              <a:buNone/>
            </a:pPr>
            <a:endParaRPr lang="en-US" sz="2000"/>
          </a:p>
          <a:p>
            <a:pPr marL="0" indent="0">
              <a:spcBef>
                <a:spcPts val="0"/>
              </a:spcBef>
              <a:buNone/>
            </a:pPr>
            <a:r>
              <a:rPr lang="en-US" sz="2000" b="1">
                <a:solidFill>
                  <a:srgbClr val="002060"/>
                </a:solidFill>
                <a:latin typeface="Arial"/>
                <a:cs typeface="Arial"/>
              </a:rPr>
              <a:t>For questions to DESE</a:t>
            </a:r>
            <a:r>
              <a:rPr lang="en-US" sz="2000">
                <a:solidFill>
                  <a:srgbClr val="002060"/>
                </a:solidFill>
                <a:latin typeface="Arial"/>
                <a:cs typeface="Arial"/>
              </a:rPr>
              <a:t>, email: </a:t>
            </a:r>
          </a:p>
          <a:p>
            <a:pPr marL="0" indent="0">
              <a:spcBef>
                <a:spcPts val="0"/>
              </a:spcBef>
              <a:buNone/>
            </a:pPr>
            <a:r>
              <a:rPr lang="en-US" sz="2000">
                <a:latin typeface="Arial"/>
                <a:cs typeface="Arial"/>
                <a:hlinkClick r:id="rId7"/>
              </a:rPr>
              <a:t>EducatorApprenticeships@mass.gov</a:t>
            </a:r>
            <a:endParaRPr lang="en-US" sz="2000">
              <a:latin typeface="Arial"/>
              <a:cs typeface="Arial"/>
              <a:hlinkClick r:id="rId8">
                <a:extLst>
                  <a:ext uri="{A12FA001-AC4F-418D-AE19-62706E023703}">
                    <ahyp:hlinkClr xmlns:ahyp="http://schemas.microsoft.com/office/drawing/2018/hyperlinkcolor" val="tx"/>
                  </a:ext>
                </a:extLst>
              </a:hlinkClick>
            </a:endParaRPr>
          </a:p>
          <a:p>
            <a:pPr marL="0" indent="0">
              <a:buNone/>
            </a:pPr>
            <a:r>
              <a:rPr lang="en-US" sz="2000">
                <a:latin typeface="Arial"/>
                <a:cs typeface="Arial"/>
                <a:hlinkClick r:id="rId8">
                  <a:extLst>
                    <a:ext uri="{A12FA001-AC4F-418D-AE19-62706E023703}">
                      <ahyp:hlinkClr xmlns:ahyp="http://schemas.microsoft.com/office/drawing/2018/hyperlinkcolor" val="tx"/>
                    </a:ext>
                  </a:extLst>
                </a:hlinkClick>
              </a:rPr>
              <a:t> </a:t>
            </a:r>
            <a:r>
              <a:rPr lang="en-US" sz="2000">
                <a:latin typeface="Arial"/>
                <a:cs typeface="Arial"/>
              </a:rPr>
              <a:t> </a:t>
            </a:r>
          </a:p>
        </p:txBody>
      </p:sp>
      <p:pic>
        <p:nvPicPr>
          <p:cNvPr id="4" name="Picture 3" descr="QR code">
            <a:extLst>
              <a:ext uri="{FF2B5EF4-FFF2-40B4-BE49-F238E27FC236}">
                <a16:creationId xmlns:a16="http://schemas.microsoft.com/office/drawing/2014/main" id="{76918603-3259-FC7C-8EC4-BF571E8FA4B8}"/>
              </a:ext>
            </a:extLst>
          </p:cNvPr>
          <p:cNvPicPr>
            <a:picLocks noChangeAspect="1"/>
          </p:cNvPicPr>
          <p:nvPr/>
        </p:nvPicPr>
        <p:blipFill>
          <a:blip r:embed="rId9"/>
          <a:stretch>
            <a:fillRect/>
          </a:stretch>
        </p:blipFill>
        <p:spPr>
          <a:xfrm>
            <a:off x="5907207" y="3881798"/>
            <a:ext cx="5495925" cy="2257425"/>
          </a:xfrm>
          <a:prstGeom prst="rect">
            <a:avLst/>
          </a:prstGeom>
        </p:spPr>
      </p:pic>
    </p:spTree>
    <p:extLst>
      <p:ext uri="{BB962C8B-B14F-4D97-AF65-F5344CB8AC3E}">
        <p14:creationId xmlns:p14="http://schemas.microsoft.com/office/powerpoint/2010/main" val="2981016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32d8494fb12_0_9"/>
          <p:cNvSpPr txBox="1">
            <a:spLocks noGrp="1"/>
          </p:cNvSpPr>
          <p:nvPr>
            <p:ph type="title"/>
          </p:nvPr>
        </p:nvSpPr>
        <p:spPr>
          <a:xfrm>
            <a:off x="838200" y="2815275"/>
            <a:ext cx="10515600" cy="924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accent1"/>
                </a:solidFill>
              </a:rPr>
              <a:t>Questions?</a:t>
            </a:r>
            <a:endParaRPr dirty="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Purpose of Today’s Session</a:t>
            </a:r>
          </a:p>
        </p:txBody>
      </p:sp>
      <p:sp>
        <p:nvSpPr>
          <p:cNvPr id="3" name="Content Placeholder 2"/>
          <p:cNvSpPr>
            <a:spLocks noGrp="1"/>
          </p:cNvSpPr>
          <p:nvPr>
            <p:ph idx="1"/>
          </p:nvPr>
        </p:nvSpPr>
        <p:spPr/>
        <p:txBody>
          <a:bodyPr>
            <a:normAutofit fontScale="92500" lnSpcReduction="10000"/>
          </a:bodyPr>
          <a:lstStyle/>
          <a:p>
            <a:pPr marL="0" indent="0">
              <a:buNone/>
            </a:pPr>
            <a:r>
              <a:rPr b="1" dirty="0"/>
              <a:t>We will:</a:t>
            </a:r>
            <a:endParaRPr lang="en-US" b="1" dirty="0"/>
          </a:p>
          <a:p>
            <a:r>
              <a:rPr dirty="0"/>
              <a:t>Ground RTAP in DESE’s educator workforce vision</a:t>
            </a:r>
            <a:endParaRPr lang="en-US" dirty="0"/>
          </a:p>
          <a:p>
            <a:r>
              <a:rPr dirty="0"/>
              <a:t>Understand what RTAP is and who it serves</a:t>
            </a:r>
            <a:endParaRPr lang="en-US" dirty="0"/>
          </a:p>
          <a:p>
            <a:r>
              <a:rPr dirty="0"/>
              <a:t>Review statewide progress and national context</a:t>
            </a:r>
            <a:endParaRPr lang="en-US" dirty="0"/>
          </a:p>
          <a:p>
            <a:r>
              <a:rPr dirty="0"/>
              <a:t>Explore funding and sustainability strategies</a:t>
            </a:r>
            <a:endParaRPr lang="en-US" dirty="0"/>
          </a:p>
          <a:p>
            <a:r>
              <a:rPr dirty="0"/>
              <a:t>Walk through grant opportunities and district planning tools</a:t>
            </a:r>
            <a:endParaRPr lang="en-US" dirty="0"/>
          </a:p>
          <a:p>
            <a:pPr marL="0" indent="0">
              <a:buNone/>
            </a:pPr>
            <a:endParaRPr dirty="0"/>
          </a:p>
          <a:p>
            <a:pPr marL="0" indent="0">
              <a:buNone/>
            </a:pPr>
            <a:r>
              <a:rPr b="1" dirty="0"/>
              <a:t>Outcome:</a:t>
            </a:r>
          </a:p>
          <a:p>
            <a:r>
              <a:rPr dirty="0"/>
              <a:t>Clear understanding of RTAP as a high‑quality, job‑embedded pathway that diversifies and strengthens the educator workforce in Massachusetts.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00F137-2C6E-911F-A8F6-93B0EB9DD4D0}"/>
              </a:ext>
            </a:extLst>
          </p:cNvPr>
          <p:cNvSpPr>
            <a:spLocks noGrp="1"/>
          </p:cNvSpPr>
          <p:nvPr>
            <p:ph type="title"/>
          </p:nvPr>
        </p:nvSpPr>
        <p:spPr>
          <a:xfrm>
            <a:off x="545010" y="308487"/>
            <a:ext cx="10515600" cy="861002"/>
          </a:xfrm>
        </p:spPr>
        <p:txBody>
          <a:bodyPr>
            <a:normAutofit/>
          </a:bodyPr>
          <a:lstStyle/>
          <a:p>
            <a:r>
              <a:rPr lang="en-US" b="1" dirty="0">
                <a:solidFill>
                  <a:schemeClr val="accent1"/>
                </a:solidFill>
                <a:latin typeface="Arial"/>
                <a:cs typeface="Arial"/>
              </a:rPr>
              <a:t>DESE Educational Vision</a:t>
            </a:r>
          </a:p>
        </p:txBody>
      </p:sp>
      <p:graphicFrame>
        <p:nvGraphicFramePr>
          <p:cNvPr id="9" name="Content Placeholder 2" descr="Rectangles housing text">
            <a:extLst>
              <a:ext uri="{FF2B5EF4-FFF2-40B4-BE49-F238E27FC236}">
                <a16:creationId xmlns:a16="http://schemas.microsoft.com/office/drawing/2014/main" id="{DD0281B3-C94B-9F76-199C-BAAADA4C9831}"/>
              </a:ext>
            </a:extLst>
          </p:cNvPr>
          <p:cNvGraphicFramePr>
            <a:graphicFrameLocks/>
          </p:cNvGraphicFramePr>
          <p:nvPr>
            <p:extLst>
              <p:ext uri="{D42A27DB-BD31-4B8C-83A1-F6EECF244321}">
                <p14:modId xmlns:p14="http://schemas.microsoft.com/office/powerpoint/2010/main" val="3684312223"/>
              </p:ext>
            </p:extLst>
          </p:nvPr>
        </p:nvGraphicFramePr>
        <p:xfrm>
          <a:off x="186601" y="1722002"/>
          <a:ext cx="11633863" cy="1427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descr="Three interlocking venn diagram circles">
            <a:extLst>
              <a:ext uri="{FF2B5EF4-FFF2-40B4-BE49-F238E27FC236}">
                <a16:creationId xmlns:a16="http://schemas.microsoft.com/office/drawing/2014/main" id="{453A1E4F-8E16-E290-8BF1-6ECDE81621CC}"/>
              </a:ext>
            </a:extLst>
          </p:cNvPr>
          <p:cNvGraphicFramePr/>
          <p:nvPr>
            <p:extLst>
              <p:ext uri="{D42A27DB-BD31-4B8C-83A1-F6EECF244321}">
                <p14:modId xmlns:p14="http://schemas.microsoft.com/office/powerpoint/2010/main" val="3024879907"/>
              </p:ext>
            </p:extLst>
          </p:nvPr>
        </p:nvGraphicFramePr>
        <p:xfrm>
          <a:off x="-489659" y="3269175"/>
          <a:ext cx="6292469" cy="31102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F47B77F2-D89D-9B93-EF37-A41B3BF8F814}"/>
              </a:ext>
            </a:extLst>
          </p:cNvPr>
          <p:cNvSpPr txBox="1"/>
          <p:nvPr/>
        </p:nvSpPr>
        <p:spPr>
          <a:xfrm>
            <a:off x="5421574" y="3393137"/>
            <a:ext cx="6093724" cy="286232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a:cs typeface="Calibri"/>
              </a:rPr>
              <a:t>3.1 Develop an increased and robust pipeline</a:t>
            </a:r>
            <a:r>
              <a:rPr kumimoji="0" lang="en-US" sz="1800" b="1" i="0" u="none" strike="noStrike" kern="1200" cap="none" spc="0" normalizeH="0" baseline="0" noProof="0" dirty="0">
                <a:ln>
                  <a:noFill/>
                </a:ln>
                <a:solidFill>
                  <a:schemeClr val="bg1"/>
                </a:solidFill>
                <a:effectLst/>
                <a:uLnTx/>
                <a:uFillTx/>
                <a:latin typeface="Arial"/>
                <a:ea typeface="Calibri"/>
                <a:cs typeface="Calibri"/>
              </a:rPr>
              <a:t> </a:t>
            </a:r>
            <a:r>
              <a:rPr kumimoji="0" lang="en-US" sz="1800" b="1" i="0" u="none" strike="noStrike" kern="1200" cap="none" spc="0" normalizeH="0" baseline="0" noProof="0" dirty="0">
                <a:ln>
                  <a:noFill/>
                </a:ln>
                <a:solidFill>
                  <a:schemeClr val="bg1"/>
                </a:solidFill>
                <a:effectLst/>
                <a:uLnTx/>
                <a:uFillTx/>
                <a:latin typeface="Arial"/>
                <a:cs typeface="Calibri"/>
              </a:rPr>
              <a:t>of diverse and well-prepared educators and leaders</a:t>
            </a:r>
            <a:endParaRPr lang="en-US" sz="1800" b="1" i="0" u="none" strike="noStrike" kern="1200" cap="none" spc="0" normalizeH="0" baseline="0" noProof="0" dirty="0">
              <a:ln>
                <a:noFill/>
              </a:ln>
              <a:solidFill>
                <a:schemeClr val="bg1"/>
              </a:solidFill>
              <a:effectLst/>
              <a:uLnTx/>
              <a:uFillTx/>
              <a:latin typeface="Aria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strike="noStrike" kern="1200" cap="none" spc="0" normalizeH="0" baseline="0" noProof="0" dirty="0">
              <a:ln>
                <a:noFill/>
              </a:ln>
              <a:solidFill>
                <a:schemeClr val="bg1"/>
              </a:solidFill>
              <a:effectLst/>
              <a:uLnTx/>
              <a:uFillTx/>
              <a:latin typeface="Aria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a:ea typeface="Calibri"/>
                <a:cs typeface="Calibri"/>
              </a:rPr>
              <a:t>3.2 Create</a:t>
            </a:r>
            <a:r>
              <a:rPr kumimoji="0" lang="en-US" sz="1800" b="1" i="0" u="none" strike="noStrike" kern="1200" cap="none" spc="0" normalizeH="0" baseline="0" noProof="0" dirty="0">
                <a:ln>
                  <a:noFill/>
                </a:ln>
                <a:solidFill>
                  <a:schemeClr val="bg1"/>
                </a:solidFill>
                <a:effectLst/>
                <a:uLnTx/>
                <a:uFillTx/>
                <a:latin typeface="Arial"/>
                <a:cs typeface="Calibri"/>
              </a:rPr>
              <a:t> the conditions to sustain and retain diverse and effective staff, particularly those who entered the field through alternative pathways</a:t>
            </a:r>
            <a:endParaRPr lang="en-US" sz="1800" b="1" i="0" u="none" strike="noStrike" kern="1200" cap="none" spc="0" normalizeH="0" baseline="0" noProof="0" dirty="0">
              <a:ln>
                <a:noFill/>
              </a:ln>
              <a:solidFill>
                <a:schemeClr val="bg1"/>
              </a:solidFill>
              <a:effectLst/>
              <a:uLnTx/>
              <a:uFillTx/>
              <a:latin typeface="Aria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strike="noStrike" kern="1200" cap="none" spc="0" normalizeH="0" baseline="0" noProof="0" dirty="0">
              <a:ln>
                <a:noFill/>
              </a:ln>
              <a:solidFill>
                <a:schemeClr val="bg1"/>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a:cs typeface="Calibri"/>
              </a:rPr>
              <a:t>3.3 Implement opportunities for all staff to engage in a cycle of continuous improvement, utilizing effective teaming structures</a:t>
            </a:r>
            <a:endParaRPr kumimoji="0" lang="en-US" sz="1800" b="1" i="0" u="none" strike="noStrike" kern="1200" cap="none" spc="0" normalizeH="0" baseline="0" noProof="0" dirty="0">
              <a:ln>
                <a:noFill/>
              </a:ln>
              <a:solidFill>
                <a:schemeClr val="bg1"/>
              </a:solidFill>
              <a:effectLst/>
              <a:uLnTx/>
              <a:uFillTx/>
              <a:latin typeface="Arial"/>
              <a:ea typeface="Calibri"/>
              <a:cs typeface="Calibri"/>
            </a:endParaRPr>
          </a:p>
        </p:txBody>
      </p:sp>
    </p:spTree>
    <p:extLst>
      <p:ext uri="{BB962C8B-B14F-4D97-AF65-F5344CB8AC3E}">
        <p14:creationId xmlns:p14="http://schemas.microsoft.com/office/powerpoint/2010/main" val="425628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EEF34-251B-6EC8-2D40-F70204B2B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C110F-9C3F-350A-F611-2403C6AE3F3A}"/>
              </a:ext>
            </a:extLst>
          </p:cNvPr>
          <p:cNvSpPr>
            <a:spLocks noGrp="1"/>
          </p:cNvSpPr>
          <p:nvPr>
            <p:ph type="ctrTitle"/>
          </p:nvPr>
        </p:nvSpPr>
        <p:spPr/>
        <p:txBody>
          <a:bodyPr/>
          <a:lstStyle/>
          <a:p>
            <a:r>
              <a:rPr lang="en-US" dirty="0"/>
              <a:t>Why This Matters</a:t>
            </a:r>
          </a:p>
        </p:txBody>
      </p:sp>
    </p:spTree>
    <p:extLst>
      <p:ext uri="{BB962C8B-B14F-4D97-AF65-F5344CB8AC3E}">
        <p14:creationId xmlns:p14="http://schemas.microsoft.com/office/powerpoint/2010/main" val="255449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C9676A-278F-C640-2999-54DA988F484B}"/>
              </a:ext>
            </a:extLst>
          </p:cNvPr>
          <p:cNvSpPr txBox="1">
            <a:spLocks noGrp="1"/>
          </p:cNvSpPr>
          <p:nvPr>
            <p:ph type="title" idx="4294967295"/>
          </p:nvPr>
        </p:nvSpPr>
        <p:spPr>
          <a:xfrm>
            <a:off x="555171" y="347313"/>
            <a:ext cx="10515600" cy="861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rgbClr val="F3F3F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Why Do We Need to Diversify?</a:t>
            </a:r>
          </a:p>
        </p:txBody>
      </p:sp>
      <p:graphicFrame>
        <p:nvGraphicFramePr>
          <p:cNvPr id="7" name="Diagram 6" descr="Three arrows leading from one text box to another, indicating a cycle">
            <a:extLst>
              <a:ext uri="{FF2B5EF4-FFF2-40B4-BE49-F238E27FC236}">
                <a16:creationId xmlns:a16="http://schemas.microsoft.com/office/drawing/2014/main" id="{945775BA-AFFF-937E-D16D-C3FDF93C2908}"/>
              </a:ext>
            </a:extLst>
          </p:cNvPr>
          <p:cNvGraphicFramePr/>
          <p:nvPr>
            <p:extLst>
              <p:ext uri="{D42A27DB-BD31-4B8C-83A1-F6EECF244321}">
                <p14:modId xmlns:p14="http://schemas.microsoft.com/office/powerpoint/2010/main" val="3382577524"/>
              </p:ext>
            </p:extLst>
          </p:nvPr>
        </p:nvGraphicFramePr>
        <p:xfrm>
          <a:off x="-1072243" y="1322101"/>
          <a:ext cx="14336485" cy="5417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084E90A-3297-672C-96D9-F62EE8E7B6C2}"/>
              </a:ext>
            </a:extLst>
          </p:cNvPr>
          <p:cNvSpPr>
            <a:spLocks noGrp="1"/>
          </p:cNvSpPr>
          <p:nvPr>
            <p:ph type="sldNum" sz="quarter" idx="12"/>
          </p:nvPr>
        </p:nvSpPr>
        <p:spPr/>
        <p:txBody>
          <a:bodyPr/>
          <a:lstStyle/>
          <a:p>
            <a:fld id="{68A8D22E-6BC5-9E47-900C-2BB94685D9F5}" type="slidenum">
              <a:rPr lang="en-US" smtClean="0"/>
              <a:pPr/>
              <a:t>7</a:t>
            </a:fld>
            <a:endParaRPr lang="en-US"/>
          </a:p>
        </p:txBody>
      </p:sp>
    </p:spTree>
    <p:extLst>
      <p:ext uri="{BB962C8B-B14F-4D97-AF65-F5344CB8AC3E}">
        <p14:creationId xmlns:p14="http://schemas.microsoft.com/office/powerpoint/2010/main" val="117931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35C5-CBD8-CAF6-410B-1491AD8D1A67}"/>
              </a:ext>
            </a:extLst>
          </p:cNvPr>
          <p:cNvSpPr>
            <a:spLocks noGrp="1"/>
          </p:cNvSpPr>
          <p:nvPr>
            <p:ph type="title"/>
          </p:nvPr>
        </p:nvSpPr>
        <p:spPr>
          <a:xfrm>
            <a:off x="519262" y="248203"/>
            <a:ext cx="10515600" cy="1325563"/>
          </a:xfrm>
        </p:spPr>
        <p:txBody>
          <a:bodyPr/>
          <a:lstStyle/>
          <a:p>
            <a:r>
              <a:rPr lang="en-US" dirty="0">
                <a:solidFill>
                  <a:schemeClr val="accent1"/>
                </a:solidFill>
              </a:rPr>
              <a:t>National and State Landscape</a:t>
            </a:r>
          </a:p>
        </p:txBody>
      </p:sp>
      <p:graphicFrame>
        <p:nvGraphicFramePr>
          <p:cNvPr id="24" name="Diagram 23" descr="White rectangle">
            <a:extLst>
              <a:ext uri="{FF2B5EF4-FFF2-40B4-BE49-F238E27FC236}">
                <a16:creationId xmlns:a16="http://schemas.microsoft.com/office/drawing/2014/main" id="{3977464A-A134-E2A6-985E-D5FAC606DE17}"/>
              </a:ext>
            </a:extLst>
          </p:cNvPr>
          <p:cNvGraphicFramePr/>
          <p:nvPr>
            <p:extLst>
              <p:ext uri="{D42A27DB-BD31-4B8C-83A1-F6EECF244321}">
                <p14:modId xmlns:p14="http://schemas.microsoft.com/office/powerpoint/2010/main" val="1860731313"/>
              </p:ext>
            </p:extLst>
          </p:nvPr>
        </p:nvGraphicFramePr>
        <p:xfrm>
          <a:off x="519262" y="1447630"/>
          <a:ext cx="4615146" cy="483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 21" descr="White rectangle">
            <a:extLst>
              <a:ext uri="{FF2B5EF4-FFF2-40B4-BE49-F238E27FC236}">
                <a16:creationId xmlns:a16="http://schemas.microsoft.com/office/drawing/2014/main" id="{14B53A57-BDFC-B222-0011-953C1DB95932}"/>
              </a:ext>
            </a:extLst>
          </p:cNvPr>
          <p:cNvGraphicFramePr/>
          <p:nvPr>
            <p:extLst>
              <p:ext uri="{D42A27DB-BD31-4B8C-83A1-F6EECF244321}">
                <p14:modId xmlns:p14="http://schemas.microsoft.com/office/powerpoint/2010/main" val="3872056998"/>
              </p:ext>
            </p:extLst>
          </p:nvPr>
        </p:nvGraphicFramePr>
        <p:xfrm>
          <a:off x="5605348" y="1029900"/>
          <a:ext cx="4849322" cy="53440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lide Number Placeholder 6">
            <a:extLst>
              <a:ext uri="{FF2B5EF4-FFF2-40B4-BE49-F238E27FC236}">
                <a16:creationId xmlns:a16="http://schemas.microsoft.com/office/drawing/2014/main" id="{2677AE03-53DA-B316-4AC4-A05DC27CF80F}"/>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427612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59B2F60A-B4B9-EB1C-7BBC-3508B194A581}"/>
              </a:ext>
            </a:extLst>
          </p:cNvPr>
          <p:cNvSpPr>
            <a:spLocks noGrp="1"/>
          </p:cNvSpPr>
          <p:nvPr>
            <p:ph type="title"/>
          </p:nvPr>
        </p:nvSpPr>
        <p:spPr>
          <a:xfrm>
            <a:off x="40715" y="-685413"/>
            <a:ext cx="12151285" cy="1724232"/>
          </a:xfrm>
        </p:spPr>
        <p:txBody>
          <a:bodyPr vert="horz" lIns="91440" tIns="45720" rIns="91440" bIns="45720" rtlCol="0" anchor="b">
            <a:normAutofit/>
          </a:bodyPr>
          <a:lstStyle/>
          <a:p>
            <a:r>
              <a:rPr lang="en-US" sz="4000" b="1" dirty="0">
                <a:latin typeface="Arial"/>
                <a:cs typeface="Arial"/>
              </a:rPr>
              <a:t>Apprenticeship Programs Across Country</a:t>
            </a:r>
          </a:p>
        </p:txBody>
      </p:sp>
      <p:pic>
        <p:nvPicPr>
          <p:cNvPr id="2" name="Picture 1" descr="Map of the US showing Massachusetts under the national average for numbers of registered apprentices">
            <a:extLst>
              <a:ext uri="{FF2B5EF4-FFF2-40B4-BE49-F238E27FC236}">
                <a16:creationId xmlns:a16="http://schemas.microsoft.com/office/drawing/2014/main" id="{F3BD2061-839B-2D4C-84BA-AF7B085A85CD}"/>
              </a:ext>
            </a:extLst>
          </p:cNvPr>
          <p:cNvPicPr>
            <a:picLocks noChangeAspect="1"/>
          </p:cNvPicPr>
          <p:nvPr/>
        </p:nvPicPr>
        <p:blipFill>
          <a:blip r:embed="rId3" cstate="screen">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a:ext>
            </a:extLst>
          </a:blip>
          <a:srcRect t="7643" r="-62" b="318"/>
          <a:stretch/>
        </p:blipFill>
        <p:spPr>
          <a:xfrm>
            <a:off x="339969" y="1479117"/>
            <a:ext cx="5755763" cy="3912033"/>
          </a:xfrm>
          <a:prstGeom prst="rect">
            <a:avLst/>
          </a:prstGeom>
        </p:spPr>
      </p:pic>
      <p:sp>
        <p:nvSpPr>
          <p:cNvPr id="7" name="TextBox 6">
            <a:extLst>
              <a:ext uri="{FF2B5EF4-FFF2-40B4-BE49-F238E27FC236}">
                <a16:creationId xmlns:a16="http://schemas.microsoft.com/office/drawing/2014/main" id="{E0881833-B3FC-A5CB-8FB5-200460B7FB89}"/>
              </a:ext>
            </a:extLst>
          </p:cNvPr>
          <p:cNvSpPr txBox="1"/>
          <p:nvPr/>
        </p:nvSpPr>
        <p:spPr>
          <a:xfrm>
            <a:off x="339969" y="5545037"/>
            <a:ext cx="612614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chemeClr val="bg1"/>
                </a:solidFill>
                <a:latin typeface="Arial"/>
                <a:cs typeface="Arial"/>
              </a:rPr>
              <a:t>Source: Apprenticeship USA, U.S. Department of Labor. </a:t>
            </a:r>
            <a:r>
              <a:rPr lang="en-US" sz="1200" b="1" u="sng" dirty="0">
                <a:solidFill>
                  <a:schemeClr val="bg1"/>
                </a:solidFill>
                <a:latin typeface="Arial"/>
                <a:cs typeface="Segoe UI"/>
                <a:hlinkClick r:id="rId5">
                  <a:extLst>
                    <a:ext uri="{A12FA001-AC4F-418D-AE19-62706E023703}">
                      <ahyp:hlinkClr xmlns:ahyp="http://schemas.microsoft.com/office/drawing/2018/hyperlinkcolor" val="tx"/>
                    </a:ext>
                  </a:extLst>
                </a:hlinkClick>
              </a:rPr>
              <a:t>Data and</a:t>
            </a:r>
            <a:r>
              <a:rPr lang="en-US" sz="1200" b="1" u="sng" dirty="0">
                <a:solidFill>
                  <a:schemeClr val="bg1"/>
                </a:solidFill>
                <a:latin typeface="Arial"/>
                <a:cs typeface="Segoe UI"/>
              </a:rPr>
              <a:t> </a:t>
            </a:r>
            <a:r>
              <a:rPr lang="en-US" sz="1200" b="1" u="sng" dirty="0">
                <a:solidFill>
                  <a:schemeClr val="bg1"/>
                </a:solidFill>
                <a:latin typeface="Arial"/>
                <a:cs typeface="Segoe UI"/>
                <a:hlinkClick r:id="rId5">
                  <a:extLst>
                    <a:ext uri="{A12FA001-AC4F-418D-AE19-62706E023703}">
                      <ahyp:hlinkClr xmlns:ahyp="http://schemas.microsoft.com/office/drawing/2018/hyperlinkcolor" val="tx"/>
                    </a:ext>
                  </a:extLst>
                </a:hlinkClick>
              </a:rPr>
              <a:t>statistics</a:t>
            </a:r>
            <a:r>
              <a:rPr lang="en-US" sz="1200" b="1" dirty="0">
                <a:solidFill>
                  <a:schemeClr val="bg1"/>
                </a:solidFill>
                <a:latin typeface="Arial"/>
                <a:cs typeface="Arial"/>
              </a:rPr>
              <a:t>; Apprenticeship USA, U.S. Department of Labor. </a:t>
            </a:r>
            <a:r>
              <a:rPr lang="en-US" sz="1200" b="1" u="sng" dirty="0">
                <a:solidFill>
                  <a:schemeClr val="bg1"/>
                </a:solidFill>
                <a:latin typeface="Arial"/>
                <a:cs typeface="Segoe UI"/>
                <a:hlinkClick r:id="rId6">
                  <a:extLst>
                    <a:ext uri="{A12FA001-AC4F-418D-AE19-62706E023703}">
                      <ahyp:hlinkClr xmlns:ahyp="http://schemas.microsoft.com/office/drawing/2018/hyperlinkcolor" val="tx"/>
                    </a:ext>
                  </a:extLst>
                </a:hlinkClick>
              </a:rPr>
              <a:t>Partner finder</a:t>
            </a:r>
            <a:r>
              <a:rPr lang="en-US" sz="1200" b="1" dirty="0">
                <a:solidFill>
                  <a:schemeClr val="bg1"/>
                </a:solidFill>
                <a:latin typeface="Arial"/>
                <a:cs typeface="Arial"/>
              </a:rPr>
              <a:t>; Personal email with U.S. Department of Education, Office of Planning, Evaluation, and Policy Development (2024, February 20).</a:t>
            </a:r>
            <a:endParaRPr lang="en-US" sz="1200" dirty="0">
              <a:solidFill>
                <a:schemeClr val="bg1"/>
              </a:solidFill>
              <a:ea typeface="Calibri" panose="020F0502020204030204"/>
              <a:cs typeface="Calibri" panose="020F0502020204030204"/>
            </a:endParaRPr>
          </a:p>
        </p:txBody>
      </p:sp>
      <p:pic>
        <p:nvPicPr>
          <p:cNvPr id="5" name="Picture 4" descr="Zoomed in version of the map to the left showing Massachusetts in the lower half of states with Registered Teacher Apprenticeship programs">
            <a:extLst>
              <a:ext uri="{FF2B5EF4-FFF2-40B4-BE49-F238E27FC236}">
                <a16:creationId xmlns:a16="http://schemas.microsoft.com/office/drawing/2014/main" id="{22CA8D0D-9945-FE5A-6AFD-4292790A4767}"/>
              </a:ext>
            </a:extLst>
          </p:cNvPr>
          <p:cNvPicPr>
            <a:picLocks noChangeAspect="1"/>
          </p:cNvPicPr>
          <p:nvPr/>
        </p:nvPicPr>
        <p:blipFill>
          <a:blip r:embed="rId7" cstate="screen">
            <a:duotone>
              <a:schemeClr val="accent4">
                <a:shade val="45000"/>
                <a:satMod val="135000"/>
              </a:schemeClr>
              <a:prstClr val="white"/>
            </a:duotone>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a:ext>
            </a:extLst>
          </a:blip>
          <a:stretch>
            <a:fillRect/>
          </a:stretch>
        </p:blipFill>
        <p:spPr>
          <a:xfrm>
            <a:off x="6256638" y="1479117"/>
            <a:ext cx="5146431" cy="3314063"/>
          </a:xfrm>
          <a:prstGeom prst="rect">
            <a:avLst/>
          </a:prstGeom>
        </p:spPr>
      </p:pic>
      <p:sp>
        <p:nvSpPr>
          <p:cNvPr id="4" name="TextBox 3">
            <a:extLst>
              <a:ext uri="{FF2B5EF4-FFF2-40B4-BE49-F238E27FC236}">
                <a16:creationId xmlns:a16="http://schemas.microsoft.com/office/drawing/2014/main" id="{B1A9E004-2448-FEB7-F718-18F5DEC82ED3}"/>
              </a:ext>
            </a:extLst>
          </p:cNvPr>
          <p:cNvSpPr txBox="1"/>
          <p:nvPr/>
        </p:nvSpPr>
        <p:spPr>
          <a:xfrm>
            <a:off x="5960808" y="5536246"/>
            <a:ext cx="62311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bg1"/>
                </a:solidFill>
                <a:latin typeface="Arial"/>
                <a:ea typeface="Calibri"/>
                <a:cs typeface="Calibri"/>
              </a:rPr>
              <a:t>Registered Teacher Apprenticeship Programs By State in 2023</a:t>
            </a:r>
          </a:p>
          <a:p>
            <a:pPr algn="ctr"/>
            <a:r>
              <a:rPr lang="en-US" sz="1200" b="1" dirty="0">
                <a:solidFill>
                  <a:schemeClr val="bg1"/>
                </a:solidFill>
                <a:latin typeface="Arial"/>
                <a:ea typeface="Source Sans Pro"/>
                <a:cs typeface="Calibri"/>
              </a:rPr>
              <a:t>SOURCE: U.S. Department of Labor</a:t>
            </a:r>
          </a:p>
        </p:txBody>
      </p:sp>
    </p:spTree>
    <p:extLst>
      <p:ext uri="{BB962C8B-B14F-4D97-AF65-F5344CB8AC3E}">
        <p14:creationId xmlns:p14="http://schemas.microsoft.com/office/powerpoint/2010/main" val="852006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 xmlns="1c210e20-2656-47be-8bfe-a34b7996932e">Download before editing</NOTE>
    <TaxCatchAll xmlns="7a12eb2f-f040-4639-9fb2-5a6588dc8035" xsi:nil="true"/>
    <lcf76f155ced4ddcb4097134ff3c332f xmlns="1c210e20-2656-47be-8bfe-a34b7996932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15" ma:contentTypeDescription="Create a new document." ma:contentTypeScope="" ma:versionID="03f0cd8a96d3da3f072ce3996a85195e">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f408b5885295d022c0623edebaeeb867"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NOTE"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NOTE" ma:index="14" nillable="true" ma:displayName="Download files before editing" ma:default="Download before editing" ma:description="Download Files Before Editing" ma:format="Dropdown" ma:internalName="NOTE">
      <xsd:simpleType>
        <xsd:restriction base="dms:Text">
          <xsd:maxLength value="255"/>
        </xsd:restrictio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43A678-3B62-4638-847B-287AF504625A}">
  <ds:schemaRefs>
    <ds:schemaRef ds:uri="http://schemas.microsoft.com/sharepoint/v3/contenttype/forms"/>
  </ds:schemaRefs>
</ds:datastoreItem>
</file>

<file path=customXml/itemProps2.xml><?xml version="1.0" encoding="utf-8"?>
<ds:datastoreItem xmlns:ds="http://schemas.openxmlformats.org/officeDocument/2006/customXml" ds:itemID="{07649671-6F31-4B50-9257-3E5C81E7FB2B}">
  <ds:schemaRefs>
    <ds:schemaRef ds:uri="http://purl.org/dc/terms/"/>
    <ds:schemaRef ds:uri="1c210e20-2656-47be-8bfe-a34b7996932e"/>
    <ds:schemaRef ds:uri="http://schemas.microsoft.com/office/2006/documentManagement/types"/>
    <ds:schemaRef ds:uri="http://purl.org/dc/elements/1.1/"/>
    <ds:schemaRef ds:uri="http://schemas.openxmlformats.org/package/2006/metadata/core-properties"/>
    <ds:schemaRef ds:uri="http://purl.org/dc/dcmitype/"/>
    <ds:schemaRef ds:uri="7a12eb2f-f040-4639-9fb2-5a6588dc8035"/>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36B649E-3C92-46EF-A564-2C4B9B62A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1611</TotalTime>
  <Words>2051</Words>
  <Application>Microsoft Office PowerPoint</Application>
  <PresentationFormat>Widescreen</PresentationFormat>
  <Paragraphs>258</Paragraphs>
  <Slides>36</Slides>
  <Notes>13</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-apple-system</vt:lpstr>
      <vt:lpstr>Helvetica Neue</vt:lpstr>
      <vt:lpstr>Noto Sans Symbols</vt:lpstr>
      <vt:lpstr>Aptos</vt:lpstr>
      <vt:lpstr>Arial</vt:lpstr>
      <vt:lpstr>Calibri</vt:lpstr>
      <vt:lpstr>Roboto</vt:lpstr>
      <vt:lpstr>Segoe UI Semibold</vt:lpstr>
      <vt:lpstr>Symbol</vt:lpstr>
      <vt:lpstr>Wingdings</vt:lpstr>
      <vt:lpstr>Office Theme</vt:lpstr>
      <vt:lpstr>The Registered Teacher Apprenticeship Program (RTAP)</vt:lpstr>
      <vt:lpstr>Welcome and Framing</vt:lpstr>
      <vt:lpstr>Welcome and Introductions</vt:lpstr>
      <vt:lpstr>Purpose of Today’s Session</vt:lpstr>
      <vt:lpstr>DESE Educational Vision</vt:lpstr>
      <vt:lpstr>Why This Matters</vt:lpstr>
      <vt:lpstr>Why Do We Need to Diversify?</vt:lpstr>
      <vt:lpstr>National and State Landscape</vt:lpstr>
      <vt:lpstr>Apprenticeship Programs Across Country</vt:lpstr>
      <vt:lpstr>What is RTAP?</vt:lpstr>
      <vt:lpstr>What is a Registered Teacher Apprenticeship Program (RTAP)? </vt:lpstr>
      <vt:lpstr>Registered Teacher Apprenticeships  in MA</vt:lpstr>
      <vt:lpstr>Massachusetts RTAP Goals</vt:lpstr>
      <vt:lpstr>Program Foundations &amp; Timeline</vt:lpstr>
      <vt:lpstr>Timeline</vt:lpstr>
      <vt:lpstr>FY25 &amp; FY26 Focus</vt:lpstr>
      <vt:lpstr>Funding &amp; Sustainability</vt:lpstr>
      <vt:lpstr>Five Principles for Sustainable Funding</vt:lpstr>
      <vt:lpstr>Overview</vt:lpstr>
      <vt:lpstr>Expense Categories</vt:lpstr>
      <vt:lpstr>Principle 2 – LEA Budget Alignment</vt:lpstr>
      <vt:lpstr>Principle 3 – Reducing EPP Costs</vt:lpstr>
      <vt:lpstr>Principle 4 – LEA Budget Alignment</vt:lpstr>
      <vt:lpstr>Principle 5 – Transitioning from one-time funds to sustainable funding</vt:lpstr>
      <vt:lpstr>Massachusetts Funding Opportunities</vt:lpstr>
      <vt:lpstr>RTAP Grant Overview</vt:lpstr>
      <vt:lpstr>DAS Funding: Registered Apprentice Tax Credit </vt:lpstr>
      <vt:lpstr>Budget Planning Examples</vt:lpstr>
      <vt:lpstr>FY25 Expenses and Funding</vt:lpstr>
      <vt:lpstr>FY26 Expenses and Funding</vt:lpstr>
      <vt:lpstr>Expenses and Funding Planning Example</vt:lpstr>
      <vt:lpstr>Expenses and Funding Outline</vt:lpstr>
      <vt:lpstr>RTAP and DESE’s Educational Vision</vt:lpstr>
      <vt:lpstr>Key Takeaways</vt:lpstr>
      <vt:lpstr>Resources and Additional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Registered Teacher Apprenticeship Program (RTAP)</dc:title>
  <dc:creator>DESE</dc:creator>
  <cp:lastModifiedBy>Zou, Dong (EOE)</cp:lastModifiedBy>
  <cp:revision>7</cp:revision>
  <dcterms:created xsi:type="dcterms:W3CDTF">2025-07-28T12:45:59Z</dcterms:created>
  <dcterms:modified xsi:type="dcterms:W3CDTF">2025-11-12T21:27:17Z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12 2025 12:00AM</vt:lpwstr>
  </property>
</Properties>
</file>