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4"/>
  </p:notesMasterIdLst>
  <p:sldIdLst>
    <p:sldId id="256" r:id="rId2"/>
    <p:sldId id="257" r:id="rId3"/>
    <p:sldId id="258" r:id="rId4"/>
    <p:sldId id="259" r:id="rId5"/>
    <p:sldId id="260" r:id="rId6"/>
    <p:sldId id="261" r:id="rId7"/>
    <p:sldId id="262" r:id="rId8"/>
    <p:sldId id="263" r:id="rId9"/>
    <p:sldId id="275" r:id="rId10"/>
    <p:sldId id="264" r:id="rId11"/>
    <p:sldId id="265" r:id="rId12"/>
    <p:sldId id="266" r:id="rId13"/>
    <p:sldId id="267" r:id="rId14"/>
    <p:sldId id="268" r:id="rId15"/>
    <p:sldId id="276" r:id="rId16"/>
    <p:sldId id="269" r:id="rId17"/>
    <p:sldId id="277" r:id="rId18"/>
    <p:sldId id="270" r:id="rId19"/>
    <p:sldId id="271" r:id="rId20"/>
    <p:sldId id="272" r:id="rId21"/>
    <p:sldId id="273" r:id="rId22"/>
    <p:sldId id="274" r:id="rId23"/>
  </p:sldIdLst>
  <p:sldSz cx="9144000" cy="5143500" type="screen16x9"/>
  <p:notesSz cx="6858000" cy="9144000"/>
  <p:embeddedFontLst>
    <p:embeddedFont>
      <p:font typeface="Roboto" panose="02000000000000000000" pitchFamily="2" charset="0"/>
      <p:regular r:id="rId25"/>
      <p:bold r:id="rId26"/>
      <p:italic r:id="rId27"/>
      <p:boldItalic r:id="rId28"/>
    </p:embeddedFont>
    <p:embeddedFont>
      <p:font typeface="Roboto Slab" pitchFamily="2" charset="0"/>
      <p:regular r:id="rId29"/>
      <p:bold r:id="rId3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73" autoAdjust="0"/>
  </p:normalViewPr>
  <p:slideViewPr>
    <p:cSldViewPr snapToGrid="0">
      <p:cViewPr varScale="1">
        <p:scale>
          <a:sx n="120" d="100"/>
          <a:sy n="120" d="100"/>
        </p:scale>
        <p:origin x="1014" y="84"/>
      </p:cViewPr>
      <p:guideLst>
        <p:guide orient="horz" pos="1620"/>
        <p:guide pos="2880"/>
      </p:guideLst>
    </p:cSldViewPr>
  </p:slideViewPr>
  <p:outlineViewPr>
    <p:cViewPr>
      <p:scale>
        <a:sx n="33" d="100"/>
        <a:sy n="33" d="100"/>
      </p:scale>
      <p:origin x="0" y="-575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font" Target="fonts/font6.fntdata"/><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setarits, Jake S. (DESE)" userId="37741e96-5ecb-4258-9857-666183bdd9bd" providerId="ADAL" clId="{E3026C01-E540-49FF-A09D-C957810A065F}"/>
    <pc:docChg chg="undo custSel addSld modSld">
      <pc:chgData name="Resetarits, Jake S. (DESE)" userId="37741e96-5ecb-4258-9857-666183bdd9bd" providerId="ADAL" clId="{E3026C01-E540-49FF-A09D-C957810A065F}" dt="2026-06-03T16:51:42.210" v="421" actId="13244"/>
      <pc:docMkLst>
        <pc:docMk/>
      </pc:docMkLst>
      <pc:sldChg chg="addSp modSp mod">
        <pc:chgData name="Resetarits, Jake S. (DESE)" userId="37741e96-5ecb-4258-9857-666183bdd9bd" providerId="ADAL" clId="{E3026C01-E540-49FF-A09D-C957810A065F}" dt="2026-06-03T16:51:26.573" v="410" actId="13244"/>
        <pc:sldMkLst>
          <pc:docMk/>
          <pc:sldMk cId="0" sldId="256"/>
        </pc:sldMkLst>
        <pc:spChg chg="add mod ord">
          <ac:chgData name="Resetarits, Jake S. (DESE)" userId="37741e96-5ecb-4258-9857-666183bdd9bd" providerId="ADAL" clId="{E3026C01-E540-49FF-A09D-C957810A065F}" dt="2026-06-03T16:51:24.917" v="409" actId="13244"/>
          <ac:spMkLst>
            <pc:docMk/>
            <pc:sldMk cId="0" sldId="256"/>
            <ac:spMk id="3" creationId="{8D58EFE7-0B78-C945-64B4-4959D8C31CD5}"/>
          </ac:spMkLst>
        </pc:spChg>
        <pc:spChg chg="mod ord">
          <ac:chgData name="Resetarits, Jake S. (DESE)" userId="37741e96-5ecb-4258-9857-666183bdd9bd" providerId="ADAL" clId="{E3026C01-E540-49FF-A09D-C957810A065F}" dt="2026-06-03T16:51:22.215" v="408" actId="13244"/>
          <ac:spMkLst>
            <pc:docMk/>
            <pc:sldMk cId="0" sldId="256"/>
            <ac:spMk id="63" creationId="{00000000-0000-0000-0000-000000000000}"/>
          </ac:spMkLst>
        </pc:spChg>
        <pc:spChg chg="mod">
          <ac:chgData name="Resetarits, Jake S. (DESE)" userId="37741e96-5ecb-4258-9857-666183bdd9bd" providerId="ADAL" clId="{E3026C01-E540-49FF-A09D-C957810A065F}" dt="2026-06-01T15:00:53.938" v="281" actId="1076"/>
          <ac:spMkLst>
            <pc:docMk/>
            <pc:sldMk cId="0" sldId="256"/>
            <ac:spMk id="64" creationId="{00000000-0000-0000-0000-000000000000}"/>
          </ac:spMkLst>
        </pc:spChg>
        <pc:picChg chg="mod ord">
          <ac:chgData name="Resetarits, Jake S. (DESE)" userId="37741e96-5ecb-4258-9857-666183bdd9bd" providerId="ADAL" clId="{E3026C01-E540-49FF-A09D-C957810A065F}" dt="2026-06-03T16:51:26.573" v="410" actId="13244"/>
          <ac:picMkLst>
            <pc:docMk/>
            <pc:sldMk cId="0" sldId="256"/>
            <ac:picMk id="65" creationId="{00000000-0000-0000-0000-000000000000}"/>
          </ac:picMkLst>
        </pc:picChg>
      </pc:sldChg>
      <pc:sldChg chg="addSp modSp mod">
        <pc:chgData name="Resetarits, Jake S. (DESE)" userId="37741e96-5ecb-4258-9857-666183bdd9bd" providerId="ADAL" clId="{E3026C01-E540-49FF-A09D-C957810A065F}" dt="2026-06-01T15:01:01.907" v="282" actId="255"/>
        <pc:sldMkLst>
          <pc:docMk/>
          <pc:sldMk cId="0" sldId="257"/>
        </pc:sldMkLst>
        <pc:spChg chg="add mod">
          <ac:chgData name="Resetarits, Jake S. (DESE)" userId="37741e96-5ecb-4258-9857-666183bdd9bd" providerId="ADAL" clId="{E3026C01-E540-49FF-A09D-C957810A065F}" dt="2026-05-27T15:48:08.471" v="47" actId="13244"/>
          <ac:spMkLst>
            <pc:docMk/>
            <pc:sldMk cId="0" sldId="257"/>
            <ac:spMk id="2" creationId="{7B70E29B-4E17-E1E4-F1AA-C7CD0F0241A7}"/>
          </ac:spMkLst>
        </pc:spChg>
        <pc:spChg chg="mod">
          <ac:chgData name="Resetarits, Jake S. (DESE)" userId="37741e96-5ecb-4258-9857-666183bdd9bd" providerId="ADAL" clId="{E3026C01-E540-49FF-A09D-C957810A065F}" dt="2026-06-01T15:01:01.907" v="282" actId="255"/>
          <ac:spMkLst>
            <pc:docMk/>
            <pc:sldMk cId="0" sldId="257"/>
            <ac:spMk id="70" creationId="{00000000-0000-0000-0000-000000000000}"/>
          </ac:spMkLst>
        </pc:spChg>
      </pc:sldChg>
      <pc:sldChg chg="modSp mod">
        <pc:chgData name="Resetarits, Jake S. (DESE)" userId="37741e96-5ecb-4258-9857-666183bdd9bd" providerId="ADAL" clId="{E3026C01-E540-49FF-A09D-C957810A065F}" dt="2026-05-27T15:54:04.383" v="71" actId="962"/>
        <pc:sldMkLst>
          <pc:docMk/>
          <pc:sldMk cId="0" sldId="258"/>
        </pc:sldMkLst>
        <pc:picChg chg="mod">
          <ac:chgData name="Resetarits, Jake S. (DESE)" userId="37741e96-5ecb-4258-9857-666183bdd9bd" providerId="ADAL" clId="{E3026C01-E540-49FF-A09D-C957810A065F}" dt="2026-05-27T15:54:04.383" v="71" actId="962"/>
          <ac:picMkLst>
            <pc:docMk/>
            <pc:sldMk cId="0" sldId="258"/>
            <ac:picMk id="75" creationId="{00000000-0000-0000-0000-000000000000}"/>
          </ac:picMkLst>
        </pc:picChg>
      </pc:sldChg>
      <pc:sldChg chg="addSp modSp mod">
        <pc:chgData name="Resetarits, Jake S. (DESE)" userId="37741e96-5ecb-4258-9857-666183bdd9bd" providerId="ADAL" clId="{E3026C01-E540-49FF-A09D-C957810A065F}" dt="2026-06-01T15:01:13.767" v="283" actId="2711"/>
        <pc:sldMkLst>
          <pc:docMk/>
          <pc:sldMk cId="0" sldId="259"/>
        </pc:sldMkLst>
        <pc:spChg chg="add mod">
          <ac:chgData name="Resetarits, Jake S. (DESE)" userId="37741e96-5ecb-4258-9857-666183bdd9bd" providerId="ADAL" clId="{E3026C01-E540-49FF-A09D-C957810A065F}" dt="2026-05-27T15:48:11.998" v="48" actId="13244"/>
          <ac:spMkLst>
            <pc:docMk/>
            <pc:sldMk cId="0" sldId="259"/>
            <ac:spMk id="2" creationId="{C7CCF08C-78CA-5503-50E5-F8E277275860}"/>
          </ac:spMkLst>
        </pc:spChg>
        <pc:spChg chg="mod">
          <ac:chgData name="Resetarits, Jake S. (DESE)" userId="37741e96-5ecb-4258-9857-666183bdd9bd" providerId="ADAL" clId="{E3026C01-E540-49FF-A09D-C957810A065F}" dt="2026-06-01T15:01:13.767" v="283" actId="2711"/>
          <ac:spMkLst>
            <pc:docMk/>
            <pc:sldMk cId="0" sldId="259"/>
            <ac:spMk id="82" creationId="{00000000-0000-0000-0000-000000000000}"/>
          </ac:spMkLst>
        </pc:spChg>
        <pc:picChg chg="mod">
          <ac:chgData name="Resetarits, Jake S. (DESE)" userId="37741e96-5ecb-4258-9857-666183bdd9bd" providerId="ADAL" clId="{E3026C01-E540-49FF-A09D-C957810A065F}" dt="2026-05-27T15:53:41.551" v="67" actId="962"/>
          <ac:picMkLst>
            <pc:docMk/>
            <pc:sldMk cId="0" sldId="259"/>
            <ac:picMk id="81" creationId="{00000000-0000-0000-0000-000000000000}"/>
          </ac:picMkLst>
        </pc:picChg>
      </pc:sldChg>
      <pc:sldChg chg="modSp mod">
        <pc:chgData name="Resetarits, Jake S. (DESE)" userId="37741e96-5ecb-4258-9857-666183bdd9bd" providerId="ADAL" clId="{E3026C01-E540-49FF-A09D-C957810A065F}" dt="2026-05-27T15:53:53.831" v="69" actId="962"/>
        <pc:sldMkLst>
          <pc:docMk/>
          <pc:sldMk cId="0" sldId="260"/>
        </pc:sldMkLst>
        <pc:picChg chg="mod">
          <ac:chgData name="Resetarits, Jake S. (DESE)" userId="37741e96-5ecb-4258-9857-666183bdd9bd" providerId="ADAL" clId="{E3026C01-E540-49FF-A09D-C957810A065F}" dt="2026-05-27T15:53:53.831" v="69" actId="962"/>
          <ac:picMkLst>
            <pc:docMk/>
            <pc:sldMk cId="0" sldId="260"/>
            <ac:picMk id="87" creationId="{00000000-0000-0000-0000-000000000000}"/>
          </ac:picMkLst>
        </pc:picChg>
      </pc:sldChg>
      <pc:sldChg chg="modSp mod">
        <pc:chgData name="Resetarits, Jake S. (DESE)" userId="37741e96-5ecb-4258-9857-666183bdd9bd" providerId="ADAL" clId="{E3026C01-E540-49FF-A09D-C957810A065F}" dt="2026-06-01T15:01:21.061" v="284" actId="2711"/>
        <pc:sldMkLst>
          <pc:docMk/>
          <pc:sldMk cId="0" sldId="261"/>
        </pc:sldMkLst>
        <pc:spChg chg="mod">
          <ac:chgData name="Resetarits, Jake S. (DESE)" userId="37741e96-5ecb-4258-9857-666183bdd9bd" providerId="ADAL" clId="{E3026C01-E540-49FF-A09D-C957810A065F}" dt="2026-06-01T15:01:21.061" v="284" actId="2711"/>
          <ac:spMkLst>
            <pc:docMk/>
            <pc:sldMk cId="0" sldId="261"/>
            <ac:spMk id="93" creationId="{00000000-0000-0000-0000-000000000000}"/>
          </ac:spMkLst>
        </pc:spChg>
        <pc:picChg chg="mod">
          <ac:chgData name="Resetarits, Jake S. (DESE)" userId="37741e96-5ecb-4258-9857-666183bdd9bd" providerId="ADAL" clId="{E3026C01-E540-49FF-A09D-C957810A065F}" dt="2026-05-27T15:54:41.644" v="247" actId="962"/>
          <ac:picMkLst>
            <pc:docMk/>
            <pc:sldMk cId="0" sldId="261"/>
            <ac:picMk id="94" creationId="{00000000-0000-0000-0000-000000000000}"/>
          </ac:picMkLst>
        </pc:picChg>
      </pc:sldChg>
      <pc:sldChg chg="modSp mod">
        <pc:chgData name="Resetarits, Jake S. (DESE)" userId="37741e96-5ecb-4258-9857-666183bdd9bd" providerId="ADAL" clId="{E3026C01-E540-49FF-A09D-C957810A065F}" dt="2026-06-01T15:01:31.613" v="286" actId="2711"/>
        <pc:sldMkLst>
          <pc:docMk/>
          <pc:sldMk cId="0" sldId="262"/>
        </pc:sldMkLst>
        <pc:spChg chg="mod">
          <ac:chgData name="Resetarits, Jake S. (DESE)" userId="37741e96-5ecb-4258-9857-666183bdd9bd" providerId="ADAL" clId="{E3026C01-E540-49FF-A09D-C957810A065F}" dt="2026-06-01T15:01:31.613" v="286" actId="2711"/>
          <ac:spMkLst>
            <pc:docMk/>
            <pc:sldMk cId="0" sldId="262"/>
            <ac:spMk id="99" creationId="{00000000-0000-0000-0000-000000000000}"/>
          </ac:spMkLst>
        </pc:spChg>
        <pc:spChg chg="mod">
          <ac:chgData name="Resetarits, Jake S. (DESE)" userId="37741e96-5ecb-4258-9857-666183bdd9bd" providerId="ADAL" clId="{E3026C01-E540-49FF-A09D-C957810A065F}" dt="2026-06-01T15:01:27.226" v="285" actId="2711"/>
          <ac:spMkLst>
            <pc:docMk/>
            <pc:sldMk cId="0" sldId="262"/>
            <ac:spMk id="100" creationId="{00000000-0000-0000-0000-000000000000}"/>
          </ac:spMkLst>
        </pc:spChg>
      </pc:sldChg>
      <pc:sldChg chg="modSp mod">
        <pc:chgData name="Resetarits, Jake S. (DESE)" userId="37741e96-5ecb-4258-9857-666183bdd9bd" providerId="ADAL" clId="{E3026C01-E540-49FF-A09D-C957810A065F}" dt="2026-06-01T15:02:04.288" v="292" actId="21"/>
        <pc:sldMkLst>
          <pc:docMk/>
          <pc:sldMk cId="0" sldId="263"/>
        </pc:sldMkLst>
        <pc:spChg chg="mod">
          <ac:chgData name="Resetarits, Jake S. (DESE)" userId="37741e96-5ecb-4258-9857-666183bdd9bd" providerId="ADAL" clId="{E3026C01-E540-49FF-A09D-C957810A065F}" dt="2026-06-01T15:01:36.583" v="287" actId="2711"/>
          <ac:spMkLst>
            <pc:docMk/>
            <pc:sldMk cId="0" sldId="263"/>
            <ac:spMk id="105" creationId="{00000000-0000-0000-0000-000000000000}"/>
          </ac:spMkLst>
        </pc:spChg>
        <pc:spChg chg="mod">
          <ac:chgData name="Resetarits, Jake S. (DESE)" userId="37741e96-5ecb-4258-9857-666183bdd9bd" providerId="ADAL" clId="{E3026C01-E540-49FF-A09D-C957810A065F}" dt="2026-06-01T15:02:04.288" v="292" actId="21"/>
          <ac:spMkLst>
            <pc:docMk/>
            <pc:sldMk cId="0" sldId="263"/>
            <ac:spMk id="106" creationId="{00000000-0000-0000-0000-000000000000}"/>
          </ac:spMkLst>
        </pc:spChg>
      </pc:sldChg>
      <pc:sldChg chg="modSp mod">
        <pc:chgData name="Resetarits, Jake S. (DESE)" userId="37741e96-5ecb-4258-9857-666183bdd9bd" providerId="ADAL" clId="{E3026C01-E540-49FF-A09D-C957810A065F}" dt="2026-06-01T15:02:34.553" v="310" actId="2711"/>
        <pc:sldMkLst>
          <pc:docMk/>
          <pc:sldMk cId="0" sldId="264"/>
        </pc:sldMkLst>
        <pc:spChg chg="mod">
          <ac:chgData name="Resetarits, Jake S. (DESE)" userId="37741e96-5ecb-4258-9857-666183bdd9bd" providerId="ADAL" clId="{E3026C01-E540-49FF-A09D-C957810A065F}" dt="2026-06-01T15:02:34.553" v="310" actId="2711"/>
          <ac:spMkLst>
            <pc:docMk/>
            <pc:sldMk cId="0" sldId="264"/>
            <ac:spMk id="111" creationId="{00000000-0000-0000-0000-000000000000}"/>
          </ac:spMkLst>
        </pc:spChg>
        <pc:spChg chg="mod">
          <ac:chgData name="Resetarits, Jake S. (DESE)" userId="37741e96-5ecb-4258-9857-666183bdd9bd" providerId="ADAL" clId="{E3026C01-E540-49FF-A09D-C957810A065F}" dt="2026-06-01T15:02:29.474" v="309" actId="6549"/>
          <ac:spMkLst>
            <pc:docMk/>
            <pc:sldMk cId="0" sldId="264"/>
            <ac:spMk id="112" creationId="{00000000-0000-0000-0000-000000000000}"/>
          </ac:spMkLst>
        </pc:spChg>
      </pc:sldChg>
      <pc:sldChg chg="modSp mod modNotes">
        <pc:chgData name="Resetarits, Jake S. (DESE)" userId="37741e96-5ecb-4258-9857-666183bdd9bd" providerId="ADAL" clId="{E3026C01-E540-49FF-A09D-C957810A065F}" dt="2026-06-03T16:51:42.210" v="421" actId="13244"/>
        <pc:sldMkLst>
          <pc:docMk/>
          <pc:sldMk cId="0" sldId="266"/>
        </pc:sldMkLst>
        <pc:spChg chg="mod">
          <ac:chgData name="Resetarits, Jake S. (DESE)" userId="37741e96-5ecb-4258-9857-666183bdd9bd" providerId="ADAL" clId="{E3026C01-E540-49FF-A09D-C957810A065F}" dt="2026-06-03T16:51:32.426" v="414" actId="962"/>
          <ac:spMkLst>
            <pc:docMk/>
            <pc:sldMk cId="0" sldId="266"/>
            <ac:spMk id="123" creationId="{00000000-0000-0000-0000-000000000000}"/>
          </ac:spMkLst>
        </pc:spChg>
        <pc:spChg chg="mod ord">
          <ac:chgData name="Resetarits, Jake S. (DESE)" userId="37741e96-5ecb-4258-9857-666183bdd9bd" providerId="ADAL" clId="{E3026C01-E540-49FF-A09D-C957810A065F}" dt="2026-06-03T16:51:39.956" v="420" actId="13244"/>
          <ac:spMkLst>
            <pc:docMk/>
            <pc:sldMk cId="0" sldId="266"/>
            <ac:spMk id="124" creationId="{00000000-0000-0000-0000-000000000000}"/>
          </ac:spMkLst>
        </pc:spChg>
        <pc:spChg chg="mod ord">
          <ac:chgData name="Resetarits, Jake S. (DESE)" userId="37741e96-5ecb-4258-9857-666183bdd9bd" providerId="ADAL" clId="{E3026C01-E540-49FF-A09D-C957810A065F}" dt="2026-06-03T16:51:42.210" v="421" actId="13244"/>
          <ac:spMkLst>
            <pc:docMk/>
            <pc:sldMk cId="0" sldId="266"/>
            <ac:spMk id="125" creationId="{00000000-0000-0000-0000-000000000000}"/>
          </ac:spMkLst>
        </pc:spChg>
        <pc:spChg chg="mod ord modVis">
          <ac:chgData name="Resetarits, Jake S. (DESE)" userId="37741e96-5ecb-4258-9857-666183bdd9bd" providerId="ADAL" clId="{E3026C01-E540-49FF-A09D-C957810A065F}" dt="2026-06-03T16:51:35.325" v="419" actId="13244"/>
          <ac:spMkLst>
            <pc:docMk/>
            <pc:sldMk cId="0" sldId="266"/>
            <ac:spMk id="126" creationId="{00000000-0000-0000-0000-000000000000}"/>
          </ac:spMkLst>
        </pc:spChg>
      </pc:sldChg>
      <pc:sldChg chg="modSp mod">
        <pc:chgData name="Resetarits, Jake S. (DESE)" userId="37741e96-5ecb-4258-9857-666183bdd9bd" providerId="ADAL" clId="{E3026C01-E540-49FF-A09D-C957810A065F}" dt="2026-06-01T15:03:30.425" v="336" actId="1076"/>
        <pc:sldMkLst>
          <pc:docMk/>
          <pc:sldMk cId="0" sldId="267"/>
        </pc:sldMkLst>
        <pc:spChg chg="mod">
          <ac:chgData name="Resetarits, Jake S. (DESE)" userId="37741e96-5ecb-4258-9857-666183bdd9bd" providerId="ADAL" clId="{E3026C01-E540-49FF-A09D-C957810A065F}" dt="2026-06-01T15:03:30.425" v="336" actId="1076"/>
          <ac:spMkLst>
            <pc:docMk/>
            <pc:sldMk cId="0" sldId="267"/>
            <ac:spMk id="131" creationId="{00000000-0000-0000-0000-000000000000}"/>
          </ac:spMkLst>
        </pc:spChg>
        <pc:spChg chg="mod">
          <ac:chgData name="Resetarits, Jake S. (DESE)" userId="37741e96-5ecb-4258-9857-666183bdd9bd" providerId="ADAL" clId="{E3026C01-E540-49FF-A09D-C957810A065F}" dt="2026-06-01T15:02:50.735" v="313" actId="2711"/>
          <ac:spMkLst>
            <pc:docMk/>
            <pc:sldMk cId="0" sldId="267"/>
            <ac:spMk id="132" creationId="{00000000-0000-0000-0000-000000000000}"/>
          </ac:spMkLst>
        </pc:spChg>
      </pc:sldChg>
      <pc:sldChg chg="modSp mod">
        <pc:chgData name="Resetarits, Jake S. (DESE)" userId="37741e96-5ecb-4258-9857-666183bdd9bd" providerId="ADAL" clId="{E3026C01-E540-49FF-A09D-C957810A065F}" dt="2026-06-01T15:04:00.572" v="340" actId="21"/>
        <pc:sldMkLst>
          <pc:docMk/>
          <pc:sldMk cId="0" sldId="268"/>
        </pc:sldMkLst>
        <pc:spChg chg="mod">
          <ac:chgData name="Resetarits, Jake S. (DESE)" userId="37741e96-5ecb-4258-9857-666183bdd9bd" providerId="ADAL" clId="{E3026C01-E540-49FF-A09D-C957810A065F}" dt="2026-06-01T15:04:00.572" v="340" actId="21"/>
          <ac:spMkLst>
            <pc:docMk/>
            <pc:sldMk cId="0" sldId="268"/>
            <ac:spMk id="138" creationId="{00000000-0000-0000-0000-000000000000}"/>
          </ac:spMkLst>
        </pc:spChg>
      </pc:sldChg>
      <pc:sldChg chg="modSp mod">
        <pc:chgData name="Resetarits, Jake S. (DESE)" userId="37741e96-5ecb-4258-9857-666183bdd9bd" providerId="ADAL" clId="{E3026C01-E540-49FF-A09D-C957810A065F}" dt="2026-06-01T15:05:15.834" v="366" actId="21"/>
        <pc:sldMkLst>
          <pc:docMk/>
          <pc:sldMk cId="0" sldId="269"/>
        </pc:sldMkLst>
        <pc:spChg chg="mod">
          <ac:chgData name="Resetarits, Jake S. (DESE)" userId="37741e96-5ecb-4258-9857-666183bdd9bd" providerId="ADAL" clId="{E3026C01-E540-49FF-A09D-C957810A065F}" dt="2026-06-01T15:04:46.302" v="355" actId="20577"/>
          <ac:spMkLst>
            <pc:docMk/>
            <pc:sldMk cId="0" sldId="269"/>
            <ac:spMk id="143" creationId="{00000000-0000-0000-0000-000000000000}"/>
          </ac:spMkLst>
        </pc:spChg>
        <pc:spChg chg="mod">
          <ac:chgData name="Resetarits, Jake S. (DESE)" userId="37741e96-5ecb-4258-9857-666183bdd9bd" providerId="ADAL" clId="{E3026C01-E540-49FF-A09D-C957810A065F}" dt="2026-06-01T15:05:15.834" v="366" actId="21"/>
          <ac:spMkLst>
            <pc:docMk/>
            <pc:sldMk cId="0" sldId="269"/>
            <ac:spMk id="144" creationId="{00000000-0000-0000-0000-000000000000}"/>
          </ac:spMkLst>
        </pc:spChg>
      </pc:sldChg>
      <pc:sldChg chg="modSp mod">
        <pc:chgData name="Resetarits, Jake S. (DESE)" userId="37741e96-5ecb-4258-9857-666183bdd9bd" providerId="ADAL" clId="{E3026C01-E540-49FF-A09D-C957810A065F}" dt="2026-06-01T15:06:12.457" v="386" actId="1076"/>
        <pc:sldMkLst>
          <pc:docMk/>
          <pc:sldMk cId="0" sldId="270"/>
        </pc:sldMkLst>
        <pc:spChg chg="mod">
          <ac:chgData name="Resetarits, Jake S. (DESE)" userId="37741e96-5ecb-4258-9857-666183bdd9bd" providerId="ADAL" clId="{E3026C01-E540-49FF-A09D-C957810A065F}" dt="2026-06-01T15:06:09.757" v="385" actId="1076"/>
          <ac:spMkLst>
            <pc:docMk/>
            <pc:sldMk cId="0" sldId="270"/>
            <ac:spMk id="149" creationId="{00000000-0000-0000-0000-000000000000}"/>
          </ac:spMkLst>
        </pc:spChg>
        <pc:spChg chg="mod">
          <ac:chgData name="Resetarits, Jake S. (DESE)" userId="37741e96-5ecb-4258-9857-666183bdd9bd" providerId="ADAL" clId="{E3026C01-E540-49FF-A09D-C957810A065F}" dt="2026-06-01T15:06:12.457" v="386" actId="1076"/>
          <ac:spMkLst>
            <pc:docMk/>
            <pc:sldMk cId="0" sldId="270"/>
            <ac:spMk id="150" creationId="{00000000-0000-0000-0000-000000000000}"/>
          </ac:spMkLst>
        </pc:spChg>
      </pc:sldChg>
      <pc:sldChg chg="modSp mod">
        <pc:chgData name="Resetarits, Jake S. (DESE)" userId="37741e96-5ecb-4258-9857-666183bdd9bd" providerId="ADAL" clId="{E3026C01-E540-49FF-A09D-C957810A065F}" dt="2026-06-01T15:06:35.018" v="390" actId="2711"/>
        <pc:sldMkLst>
          <pc:docMk/>
          <pc:sldMk cId="0" sldId="272"/>
        </pc:sldMkLst>
        <pc:spChg chg="mod">
          <ac:chgData name="Resetarits, Jake S. (DESE)" userId="37741e96-5ecb-4258-9857-666183bdd9bd" providerId="ADAL" clId="{E3026C01-E540-49FF-A09D-C957810A065F}" dt="2026-06-01T15:06:21.864" v="387" actId="2711"/>
          <ac:spMkLst>
            <pc:docMk/>
            <pc:sldMk cId="0" sldId="272"/>
            <ac:spMk id="161" creationId="{00000000-0000-0000-0000-000000000000}"/>
          </ac:spMkLst>
        </pc:spChg>
        <pc:spChg chg="mod">
          <ac:chgData name="Resetarits, Jake S. (DESE)" userId="37741e96-5ecb-4258-9857-666183bdd9bd" providerId="ADAL" clId="{E3026C01-E540-49FF-A09D-C957810A065F}" dt="2026-06-01T15:06:35.018" v="390" actId="2711"/>
          <ac:spMkLst>
            <pc:docMk/>
            <pc:sldMk cId="0" sldId="272"/>
            <ac:spMk id="162" creationId="{00000000-0000-0000-0000-000000000000}"/>
          </ac:spMkLst>
        </pc:spChg>
      </pc:sldChg>
      <pc:sldChg chg="modSp mod">
        <pc:chgData name="Resetarits, Jake S. (DESE)" userId="37741e96-5ecb-4258-9857-666183bdd9bd" providerId="ADAL" clId="{E3026C01-E540-49FF-A09D-C957810A065F}" dt="2026-06-01T15:06:50.070" v="394" actId="20577"/>
        <pc:sldMkLst>
          <pc:docMk/>
          <pc:sldMk cId="0" sldId="274"/>
        </pc:sldMkLst>
        <pc:spChg chg="mod">
          <ac:chgData name="Resetarits, Jake S. (DESE)" userId="37741e96-5ecb-4258-9857-666183bdd9bd" providerId="ADAL" clId="{E3026C01-E540-49FF-A09D-C957810A065F}" dt="2026-06-01T15:06:50.070" v="394" actId="20577"/>
          <ac:spMkLst>
            <pc:docMk/>
            <pc:sldMk cId="0" sldId="274"/>
            <ac:spMk id="173" creationId="{00000000-0000-0000-0000-000000000000}"/>
          </ac:spMkLst>
        </pc:spChg>
      </pc:sldChg>
      <pc:sldChg chg="modSp add mod">
        <pc:chgData name="Resetarits, Jake S. (DESE)" userId="37741e96-5ecb-4258-9857-666183bdd9bd" providerId="ADAL" clId="{E3026C01-E540-49FF-A09D-C957810A065F}" dt="2026-06-01T15:02:13.087" v="305"/>
        <pc:sldMkLst>
          <pc:docMk/>
          <pc:sldMk cId="580546287" sldId="275"/>
        </pc:sldMkLst>
        <pc:spChg chg="mod">
          <ac:chgData name="Resetarits, Jake S. (DESE)" userId="37741e96-5ecb-4258-9857-666183bdd9bd" providerId="ADAL" clId="{E3026C01-E540-49FF-A09D-C957810A065F}" dt="2026-06-01T15:02:10.553" v="304" actId="20577"/>
          <ac:spMkLst>
            <pc:docMk/>
            <pc:sldMk cId="580546287" sldId="275"/>
            <ac:spMk id="105" creationId="{95EF739A-6DDC-EC85-5616-6AE27D53AF34}"/>
          </ac:spMkLst>
        </pc:spChg>
        <pc:spChg chg="mod">
          <ac:chgData name="Resetarits, Jake S. (DESE)" userId="37741e96-5ecb-4258-9857-666183bdd9bd" providerId="ADAL" clId="{E3026C01-E540-49FF-A09D-C957810A065F}" dt="2026-06-01T15:02:13.087" v="305"/>
          <ac:spMkLst>
            <pc:docMk/>
            <pc:sldMk cId="580546287" sldId="275"/>
            <ac:spMk id="106" creationId="{BF22D425-F7A7-DC25-2D62-02E15B2E7098}"/>
          </ac:spMkLst>
        </pc:spChg>
      </pc:sldChg>
      <pc:sldChg chg="modSp add mod">
        <pc:chgData name="Resetarits, Jake S. (DESE)" userId="37741e96-5ecb-4258-9857-666183bdd9bd" providerId="ADAL" clId="{E3026C01-E540-49FF-A09D-C957810A065F}" dt="2026-06-01T15:04:22.039" v="352" actId="1076"/>
        <pc:sldMkLst>
          <pc:docMk/>
          <pc:sldMk cId="256966001" sldId="276"/>
        </pc:sldMkLst>
        <pc:spChg chg="mod">
          <ac:chgData name="Resetarits, Jake S. (DESE)" userId="37741e96-5ecb-4258-9857-666183bdd9bd" providerId="ADAL" clId="{E3026C01-E540-49FF-A09D-C957810A065F}" dt="2026-06-01T15:04:14.298" v="350" actId="207"/>
          <ac:spMkLst>
            <pc:docMk/>
            <pc:sldMk cId="256966001" sldId="276"/>
            <ac:spMk id="137" creationId="{1F286DCF-3565-4D00-F6AC-951E65B4492F}"/>
          </ac:spMkLst>
        </pc:spChg>
        <pc:spChg chg="mod">
          <ac:chgData name="Resetarits, Jake S. (DESE)" userId="37741e96-5ecb-4258-9857-666183bdd9bd" providerId="ADAL" clId="{E3026C01-E540-49FF-A09D-C957810A065F}" dt="2026-06-01T15:04:22.039" v="352" actId="1076"/>
          <ac:spMkLst>
            <pc:docMk/>
            <pc:sldMk cId="256966001" sldId="276"/>
            <ac:spMk id="138" creationId="{DFE79F03-3AB7-3802-6FBF-B4BE6E864A1E}"/>
          </ac:spMkLst>
        </pc:spChg>
      </pc:sldChg>
      <pc:sldChg chg="modSp add mod">
        <pc:chgData name="Resetarits, Jake S. (DESE)" userId="37741e96-5ecb-4258-9857-666183bdd9bd" providerId="ADAL" clId="{E3026C01-E540-49FF-A09D-C957810A065F}" dt="2026-06-01T15:05:49.092" v="382" actId="20577"/>
        <pc:sldMkLst>
          <pc:docMk/>
          <pc:sldMk cId="3419919692" sldId="277"/>
        </pc:sldMkLst>
        <pc:spChg chg="mod">
          <ac:chgData name="Resetarits, Jake S. (DESE)" userId="37741e96-5ecb-4258-9857-666183bdd9bd" providerId="ADAL" clId="{E3026C01-E540-49FF-A09D-C957810A065F}" dt="2026-06-01T15:04:53.151" v="363" actId="20577"/>
          <ac:spMkLst>
            <pc:docMk/>
            <pc:sldMk cId="3419919692" sldId="277"/>
            <ac:spMk id="143" creationId="{721A7510-E7B2-401F-B8AC-33CE83817A59}"/>
          </ac:spMkLst>
        </pc:spChg>
        <pc:spChg chg="mod">
          <ac:chgData name="Resetarits, Jake S. (DESE)" userId="37741e96-5ecb-4258-9857-666183bdd9bd" providerId="ADAL" clId="{E3026C01-E540-49FF-A09D-C957810A065F}" dt="2026-06-01T15:05:49.092" v="382" actId="20577"/>
          <ac:spMkLst>
            <pc:docMk/>
            <pc:sldMk cId="3419919692" sldId="277"/>
            <ac:spMk id="144" creationId="{26593F44-FBAC-64C8-8144-6175B2C1B8D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39738b9f66f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39738b9f66f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3e2528adde0_1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3e2528adde0_1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38b7dcf2c8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38b7dcf2c8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38b7dcf2c84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38b7dcf2c84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g3e2528adde0_1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 name="Google Shape;135;g3e2528adde0_1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a:extLst>
            <a:ext uri="{FF2B5EF4-FFF2-40B4-BE49-F238E27FC236}">
              <a16:creationId xmlns:a16="http://schemas.microsoft.com/office/drawing/2014/main" id="{D1E5D421-816F-8299-DCF3-671ECA131140}"/>
            </a:ext>
          </a:extLst>
        </p:cNvPr>
        <p:cNvGrpSpPr/>
        <p:nvPr/>
      </p:nvGrpSpPr>
      <p:grpSpPr>
        <a:xfrm>
          <a:off x="0" y="0"/>
          <a:ext cx="0" cy="0"/>
          <a:chOff x="0" y="0"/>
          <a:chExt cx="0" cy="0"/>
        </a:xfrm>
      </p:grpSpPr>
      <p:sp>
        <p:nvSpPr>
          <p:cNvPr id="134" name="Google Shape;134;g3e2528adde0_1_27:notes">
            <a:extLst>
              <a:ext uri="{FF2B5EF4-FFF2-40B4-BE49-F238E27FC236}">
                <a16:creationId xmlns:a16="http://schemas.microsoft.com/office/drawing/2014/main" id="{EB6A7D46-512E-5388-7A92-92403EE819A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 name="Google Shape;135;g3e2528adde0_1_27:notes">
            <a:extLst>
              <a:ext uri="{FF2B5EF4-FFF2-40B4-BE49-F238E27FC236}">
                <a16:creationId xmlns:a16="http://schemas.microsoft.com/office/drawing/2014/main" id="{CD2C5565-526F-4C98-80C7-952D38E0925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160629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3e2528adde0_1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3e2528adde0_1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a:extLst>
            <a:ext uri="{FF2B5EF4-FFF2-40B4-BE49-F238E27FC236}">
              <a16:creationId xmlns:a16="http://schemas.microsoft.com/office/drawing/2014/main" id="{C681C8FB-0011-E9D4-4853-29537CFD6E8F}"/>
            </a:ext>
          </a:extLst>
        </p:cNvPr>
        <p:cNvGrpSpPr/>
        <p:nvPr/>
      </p:nvGrpSpPr>
      <p:grpSpPr>
        <a:xfrm>
          <a:off x="0" y="0"/>
          <a:ext cx="0" cy="0"/>
          <a:chOff x="0" y="0"/>
          <a:chExt cx="0" cy="0"/>
        </a:xfrm>
      </p:grpSpPr>
      <p:sp>
        <p:nvSpPr>
          <p:cNvPr id="140" name="Google Shape;140;g3e2528adde0_1_21:notes">
            <a:extLst>
              <a:ext uri="{FF2B5EF4-FFF2-40B4-BE49-F238E27FC236}">
                <a16:creationId xmlns:a16="http://schemas.microsoft.com/office/drawing/2014/main" id="{3CFEA9B0-D9D7-0576-7E06-620CDA9420D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3e2528adde0_1_21:notes">
            <a:extLst>
              <a:ext uri="{FF2B5EF4-FFF2-40B4-BE49-F238E27FC236}">
                <a16:creationId xmlns:a16="http://schemas.microsoft.com/office/drawing/2014/main" id="{E0B233EC-84AA-7275-C554-D34E1173FA3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289519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3e2528adde0_1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3e2528adde0_1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3e2528adde0_1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 name="Google Shape;153;g3e2528adde0_1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3a8719d9ecb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3a8719d9ecb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39738b9f66f_0_8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 name="Google Shape;159;g39738b9f66f_0_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3e2528adde0_1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3e2528adde0_1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3e1b71deff2_0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3e1b71deff2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3e1b71deff2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3e1b71deff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3e1b71deff2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3e1b71deff2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3e2528adde0_1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 name="Google Shape;85;g3e2528adde0_1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38b7dcf2c84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38b7dcf2c84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39738b9f66f_0_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39738b9f66f_0_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39738b9f66f_0_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39738b9f66f_0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a:extLst>
            <a:ext uri="{FF2B5EF4-FFF2-40B4-BE49-F238E27FC236}">
              <a16:creationId xmlns:a16="http://schemas.microsoft.com/office/drawing/2014/main" id="{350608A9-1050-C66E-AF76-9BC82E1D601F}"/>
            </a:ext>
          </a:extLst>
        </p:cNvPr>
        <p:cNvGrpSpPr/>
        <p:nvPr/>
      </p:nvGrpSpPr>
      <p:grpSpPr>
        <a:xfrm>
          <a:off x="0" y="0"/>
          <a:ext cx="0" cy="0"/>
          <a:chOff x="0" y="0"/>
          <a:chExt cx="0" cy="0"/>
        </a:xfrm>
      </p:grpSpPr>
      <p:sp>
        <p:nvSpPr>
          <p:cNvPr id="102" name="Google Shape;102;g39738b9f66f_0_68:notes">
            <a:extLst>
              <a:ext uri="{FF2B5EF4-FFF2-40B4-BE49-F238E27FC236}">
                <a16:creationId xmlns:a16="http://schemas.microsoft.com/office/drawing/2014/main" id="{9D1056D6-A238-A686-9B52-B70F6955316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39738b9f66f_0_68:notes">
            <a:extLst>
              <a:ext uri="{FF2B5EF4-FFF2-40B4-BE49-F238E27FC236}">
                <a16:creationId xmlns:a16="http://schemas.microsoft.com/office/drawing/2014/main" id="{A2A4A1B7-9BCB-72FC-C032-13098CCABC5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117333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a:off x="1524800" y="672606"/>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accent5"/>
            </a:solidFill>
            <a:prstDash val="solid"/>
            <a:miter lim="8000"/>
            <a:headEnd type="none" w="sm" len="sm"/>
            <a:tailEnd type="none" w="sm" len="sm"/>
          </a:ln>
        </p:spPr>
        <p:txBody>
          <a:bodyPr/>
          <a:lstStyle/>
          <a:p>
            <a:endParaRPr lang="en-US"/>
          </a:p>
        </p:txBody>
      </p:sp>
      <p:sp>
        <p:nvSpPr>
          <p:cNvPr id="11" name="Google Shape;11;p2"/>
          <p:cNvSpPr/>
          <p:nvPr/>
        </p:nvSpPr>
        <p:spPr>
          <a:xfrm rot="10800000">
            <a:off x="6537563" y="3342925"/>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accent5"/>
            </a:solidFill>
            <a:prstDash val="solid"/>
            <a:miter lim="8000"/>
            <a:headEnd type="none" w="sm" len="sm"/>
            <a:tailEnd type="none" w="sm" len="sm"/>
          </a:ln>
        </p:spPr>
        <p:txBody>
          <a:bodyPr/>
          <a:lstStyle/>
          <a:p>
            <a:endParaRPr lang="en-US"/>
          </a:p>
        </p:txBody>
      </p:sp>
      <p:cxnSp>
        <p:nvCxnSpPr>
          <p:cNvPr id="12" name="Google Shape;12;p2"/>
          <p:cNvCxnSpPr/>
          <p:nvPr/>
        </p:nvCxnSpPr>
        <p:spPr>
          <a:xfrm>
            <a:off x="4359602" y="2817464"/>
            <a:ext cx="424800" cy="0"/>
          </a:xfrm>
          <a:prstGeom prst="straightConnector1">
            <a:avLst/>
          </a:prstGeom>
          <a:noFill/>
          <a:ln w="38100" cap="flat" cmpd="sng">
            <a:solidFill>
              <a:schemeClr val="accent4"/>
            </a:solidFill>
            <a:prstDash val="solid"/>
            <a:round/>
            <a:headEnd type="none" w="sm" len="sm"/>
            <a:tailEnd type="none" w="sm" len="sm"/>
          </a:ln>
        </p:spPr>
      </p:cxnSp>
      <p:sp>
        <p:nvSpPr>
          <p:cNvPr id="13" name="Google Shape;13;p2"/>
          <p:cNvSpPr txBox="1">
            <a:spLocks noGrp="1"/>
          </p:cNvSpPr>
          <p:nvPr>
            <p:ph type="ctrTitle"/>
          </p:nvPr>
        </p:nvSpPr>
        <p:spPr>
          <a:xfrm>
            <a:off x="1680302" y="1188925"/>
            <a:ext cx="5783400" cy="1457400"/>
          </a:xfrm>
          <a:prstGeom prst="rect">
            <a:avLst/>
          </a:prstGeom>
        </p:spPr>
        <p:txBody>
          <a:bodyPr spcFirstLastPara="1" wrap="square" lIns="91425" tIns="91425" rIns="91425" bIns="91425" anchor="b" anchorCtr="0">
            <a:norm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a:endParaRPr/>
          </a:p>
        </p:txBody>
      </p:sp>
      <p:sp>
        <p:nvSpPr>
          <p:cNvPr id="14" name="Google Shape;14;p2"/>
          <p:cNvSpPr txBox="1">
            <a:spLocks noGrp="1"/>
          </p:cNvSpPr>
          <p:nvPr>
            <p:ph type="subTitle" idx="1"/>
          </p:nvPr>
        </p:nvSpPr>
        <p:spPr>
          <a:xfrm>
            <a:off x="1680302" y="3049450"/>
            <a:ext cx="5783400" cy="9090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1pPr>
            <a:lvl2pPr lvl="1"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2pPr>
            <a:lvl3pPr lvl="2"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3pPr>
            <a:lvl4pPr lvl="3"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4pPr>
            <a:lvl5pPr lvl="4"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5pPr>
            <a:lvl6pPr lvl="5"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6pPr>
            <a:lvl7pPr lvl="6"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7pPr>
            <a:lvl8pPr lvl="7"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8pPr>
            <a:lvl9pPr lvl="8"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9pPr>
          </a:lstStyle>
          <a:p>
            <a:endParaRPr/>
          </a:p>
        </p:txBody>
      </p:sp>
      <p:sp>
        <p:nvSpPr>
          <p:cNvPr id="15" name="Google Shape;15;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2"/>
        <p:cNvGrpSpPr/>
        <p:nvPr/>
      </p:nvGrpSpPr>
      <p:grpSpPr>
        <a:xfrm>
          <a:off x="0" y="0"/>
          <a:ext cx="0" cy="0"/>
          <a:chOff x="0" y="0"/>
          <a:chExt cx="0" cy="0"/>
        </a:xfrm>
      </p:grpSpPr>
      <p:sp>
        <p:nvSpPr>
          <p:cNvPr id="53" name="Google Shape;53;p11"/>
          <p:cNvSpPr/>
          <p:nvPr/>
        </p:nvSpPr>
        <p:spPr>
          <a:xfrm>
            <a:off x="150" y="5076825"/>
            <a:ext cx="9143700" cy="666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11"/>
          <p:cNvSpPr txBox="1">
            <a:spLocks noGrp="1"/>
          </p:cNvSpPr>
          <p:nvPr>
            <p:ph type="title" hasCustomPrompt="1"/>
          </p:nvPr>
        </p:nvSpPr>
        <p:spPr>
          <a:xfrm>
            <a:off x="387900" y="1152450"/>
            <a:ext cx="8368200" cy="15384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accent5"/>
              </a:buClr>
              <a:buSzPts val="13000"/>
              <a:buNone/>
              <a:defRPr sz="13000">
                <a:solidFill>
                  <a:schemeClr val="accent5"/>
                </a:solidFill>
              </a:defRPr>
            </a:lvl1pPr>
            <a:lvl2pPr lvl="1" algn="ctr">
              <a:spcBef>
                <a:spcPts val="0"/>
              </a:spcBef>
              <a:spcAft>
                <a:spcPts val="0"/>
              </a:spcAft>
              <a:buClr>
                <a:schemeClr val="accent5"/>
              </a:buClr>
              <a:buSzPts val="13000"/>
              <a:buNone/>
              <a:defRPr sz="13000">
                <a:solidFill>
                  <a:schemeClr val="accent5"/>
                </a:solidFill>
              </a:defRPr>
            </a:lvl2pPr>
            <a:lvl3pPr lvl="2" algn="ctr">
              <a:spcBef>
                <a:spcPts val="0"/>
              </a:spcBef>
              <a:spcAft>
                <a:spcPts val="0"/>
              </a:spcAft>
              <a:buClr>
                <a:schemeClr val="accent5"/>
              </a:buClr>
              <a:buSzPts val="13000"/>
              <a:buNone/>
              <a:defRPr sz="13000">
                <a:solidFill>
                  <a:schemeClr val="accent5"/>
                </a:solidFill>
              </a:defRPr>
            </a:lvl3pPr>
            <a:lvl4pPr lvl="3" algn="ctr">
              <a:spcBef>
                <a:spcPts val="0"/>
              </a:spcBef>
              <a:spcAft>
                <a:spcPts val="0"/>
              </a:spcAft>
              <a:buClr>
                <a:schemeClr val="accent5"/>
              </a:buClr>
              <a:buSzPts val="13000"/>
              <a:buNone/>
              <a:defRPr sz="13000">
                <a:solidFill>
                  <a:schemeClr val="accent5"/>
                </a:solidFill>
              </a:defRPr>
            </a:lvl4pPr>
            <a:lvl5pPr lvl="4" algn="ctr">
              <a:spcBef>
                <a:spcPts val="0"/>
              </a:spcBef>
              <a:spcAft>
                <a:spcPts val="0"/>
              </a:spcAft>
              <a:buClr>
                <a:schemeClr val="accent5"/>
              </a:buClr>
              <a:buSzPts val="13000"/>
              <a:buNone/>
              <a:defRPr sz="13000">
                <a:solidFill>
                  <a:schemeClr val="accent5"/>
                </a:solidFill>
              </a:defRPr>
            </a:lvl5pPr>
            <a:lvl6pPr lvl="5" algn="ctr">
              <a:spcBef>
                <a:spcPts val="0"/>
              </a:spcBef>
              <a:spcAft>
                <a:spcPts val="0"/>
              </a:spcAft>
              <a:buClr>
                <a:schemeClr val="accent5"/>
              </a:buClr>
              <a:buSzPts val="13000"/>
              <a:buNone/>
              <a:defRPr sz="13000">
                <a:solidFill>
                  <a:schemeClr val="accent5"/>
                </a:solidFill>
              </a:defRPr>
            </a:lvl6pPr>
            <a:lvl7pPr lvl="6" algn="ctr">
              <a:spcBef>
                <a:spcPts val="0"/>
              </a:spcBef>
              <a:spcAft>
                <a:spcPts val="0"/>
              </a:spcAft>
              <a:buClr>
                <a:schemeClr val="accent5"/>
              </a:buClr>
              <a:buSzPts val="13000"/>
              <a:buNone/>
              <a:defRPr sz="13000">
                <a:solidFill>
                  <a:schemeClr val="accent5"/>
                </a:solidFill>
              </a:defRPr>
            </a:lvl7pPr>
            <a:lvl8pPr lvl="7" algn="ctr">
              <a:spcBef>
                <a:spcPts val="0"/>
              </a:spcBef>
              <a:spcAft>
                <a:spcPts val="0"/>
              </a:spcAft>
              <a:buClr>
                <a:schemeClr val="accent5"/>
              </a:buClr>
              <a:buSzPts val="13000"/>
              <a:buNone/>
              <a:defRPr sz="13000">
                <a:solidFill>
                  <a:schemeClr val="accent5"/>
                </a:solidFill>
              </a:defRPr>
            </a:lvl8pPr>
            <a:lvl9pPr lvl="8" algn="ctr">
              <a:spcBef>
                <a:spcPts val="0"/>
              </a:spcBef>
              <a:spcAft>
                <a:spcPts val="0"/>
              </a:spcAft>
              <a:buClr>
                <a:schemeClr val="accent5"/>
              </a:buClr>
              <a:buSzPts val="13000"/>
              <a:buNone/>
              <a:defRPr sz="13000">
                <a:solidFill>
                  <a:schemeClr val="accent5"/>
                </a:solidFill>
              </a:defRPr>
            </a:lvl9pPr>
          </a:lstStyle>
          <a:p>
            <a:r>
              <a:t>xx%</a:t>
            </a:r>
          </a:p>
        </p:txBody>
      </p:sp>
      <p:sp>
        <p:nvSpPr>
          <p:cNvPr id="55" name="Google Shape;55;p11"/>
          <p:cNvSpPr txBox="1">
            <a:spLocks noGrp="1"/>
          </p:cNvSpPr>
          <p:nvPr>
            <p:ph type="body" idx="1"/>
          </p:nvPr>
        </p:nvSpPr>
        <p:spPr>
          <a:xfrm>
            <a:off x="387900" y="2919450"/>
            <a:ext cx="8368200" cy="10716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56" name="Google Shape;56;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7"/>
        <p:cNvGrpSpPr/>
        <p:nvPr/>
      </p:nvGrpSpPr>
      <p:grpSpPr>
        <a:xfrm>
          <a:off x="0" y="0"/>
          <a:ext cx="0" cy="0"/>
          <a:chOff x="0" y="0"/>
          <a:chExt cx="0" cy="0"/>
        </a:xfrm>
      </p:grpSpPr>
      <p:sp>
        <p:nvSpPr>
          <p:cNvPr id="58" name="Google Shape;58;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6"/>
        <p:cNvGrpSpPr/>
        <p:nvPr/>
      </p:nvGrpSpPr>
      <p:grpSpPr>
        <a:xfrm>
          <a:off x="0" y="0"/>
          <a:ext cx="0" cy="0"/>
          <a:chOff x="0" y="0"/>
          <a:chExt cx="0" cy="0"/>
        </a:xfrm>
      </p:grpSpPr>
      <p:cxnSp>
        <p:nvCxnSpPr>
          <p:cNvPr id="17" name="Google Shape;17;p3"/>
          <p:cNvCxnSpPr/>
          <p:nvPr/>
        </p:nvCxnSpPr>
        <p:spPr>
          <a:xfrm>
            <a:off x="4359602" y="2817464"/>
            <a:ext cx="424800" cy="0"/>
          </a:xfrm>
          <a:prstGeom prst="straightConnector1">
            <a:avLst/>
          </a:prstGeom>
          <a:noFill/>
          <a:ln w="38100" cap="flat" cmpd="sng">
            <a:solidFill>
              <a:schemeClr val="accent4"/>
            </a:solidFill>
            <a:prstDash val="solid"/>
            <a:round/>
            <a:headEnd type="none" w="sm" len="sm"/>
            <a:tailEnd type="none" w="sm" len="sm"/>
          </a:ln>
        </p:spPr>
      </p:cxnSp>
      <p:sp>
        <p:nvSpPr>
          <p:cNvPr id="18" name="Google Shape;18;p3"/>
          <p:cNvSpPr txBox="1">
            <a:spLocks noGrp="1"/>
          </p:cNvSpPr>
          <p:nvPr>
            <p:ph type="title"/>
          </p:nvPr>
        </p:nvSpPr>
        <p:spPr>
          <a:xfrm>
            <a:off x="480750" y="1764950"/>
            <a:ext cx="8222100" cy="907500"/>
          </a:xfrm>
          <a:prstGeom prst="rect">
            <a:avLst/>
          </a:prstGeom>
        </p:spPr>
        <p:txBody>
          <a:bodyPr spcFirstLastPara="1" wrap="square" lIns="91425" tIns="91425" rIns="91425" bIns="91425" anchor="b" anchorCtr="0">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9" name="Google Shape;19;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cxnSp>
        <p:nvCxnSpPr>
          <p:cNvPr id="21" name="Google Shape;21;p4"/>
          <p:cNvCxnSpPr/>
          <p:nvPr/>
        </p:nvCxnSpPr>
        <p:spPr>
          <a:xfrm>
            <a:off x="492563" y="1260284"/>
            <a:ext cx="424800" cy="0"/>
          </a:xfrm>
          <a:prstGeom prst="straightConnector1">
            <a:avLst/>
          </a:prstGeom>
          <a:noFill/>
          <a:ln w="38100" cap="flat" cmpd="sng">
            <a:solidFill>
              <a:schemeClr val="accent4"/>
            </a:solidFill>
            <a:prstDash val="solid"/>
            <a:round/>
            <a:headEnd type="none" w="sm" len="sm"/>
            <a:tailEnd type="none" w="sm" len="sm"/>
          </a:ln>
        </p:spPr>
      </p:cxnSp>
      <p:sp>
        <p:nvSpPr>
          <p:cNvPr id="22" name="Google Shape;22;p4"/>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3" name="Google Shape;23;p4"/>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4" name="Google Shape;24;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5"/>
        <p:cNvGrpSpPr/>
        <p:nvPr/>
      </p:nvGrpSpPr>
      <p:grpSpPr>
        <a:xfrm>
          <a:off x="0" y="0"/>
          <a:ext cx="0" cy="0"/>
          <a:chOff x="0" y="0"/>
          <a:chExt cx="0" cy="0"/>
        </a:xfrm>
      </p:grpSpPr>
      <p:cxnSp>
        <p:nvCxnSpPr>
          <p:cNvPr id="26" name="Google Shape;26;p5"/>
          <p:cNvCxnSpPr/>
          <p:nvPr/>
        </p:nvCxnSpPr>
        <p:spPr>
          <a:xfrm>
            <a:off x="492563" y="1260284"/>
            <a:ext cx="424800" cy="0"/>
          </a:xfrm>
          <a:prstGeom prst="straightConnector1">
            <a:avLst/>
          </a:prstGeom>
          <a:noFill/>
          <a:ln w="38100" cap="flat" cmpd="sng">
            <a:solidFill>
              <a:schemeClr val="accent4"/>
            </a:solidFill>
            <a:prstDash val="solid"/>
            <a:round/>
            <a:headEnd type="none" w="sm" len="sm"/>
            <a:tailEnd type="none" w="sm" len="sm"/>
          </a:ln>
        </p:spPr>
      </p:cxnSp>
      <p:sp>
        <p:nvSpPr>
          <p:cNvPr id="27" name="Google Shape;27;p5"/>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8" name="Google Shape;28;p5"/>
          <p:cNvSpPr txBox="1">
            <a:spLocks noGrp="1"/>
          </p:cNvSpPr>
          <p:nvPr>
            <p:ph type="body" idx="1"/>
          </p:nvPr>
        </p:nvSpPr>
        <p:spPr>
          <a:xfrm>
            <a:off x="387900" y="1489825"/>
            <a:ext cx="3999900" cy="30789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9" name="Google Shape;29;p5"/>
          <p:cNvSpPr txBox="1">
            <a:spLocks noGrp="1"/>
          </p:cNvSpPr>
          <p:nvPr>
            <p:ph type="body" idx="2"/>
          </p:nvPr>
        </p:nvSpPr>
        <p:spPr>
          <a:xfrm>
            <a:off x="4756200" y="1489825"/>
            <a:ext cx="3999900" cy="30789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0" name="Google Shape;30;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3" name="Google Shape;33;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4"/>
        <p:cNvGrpSpPr/>
        <p:nvPr/>
      </p:nvGrpSpPr>
      <p:grpSpPr>
        <a:xfrm>
          <a:off x="0" y="0"/>
          <a:ext cx="0" cy="0"/>
          <a:chOff x="0" y="0"/>
          <a:chExt cx="0" cy="0"/>
        </a:xfrm>
      </p:grpSpPr>
      <p:cxnSp>
        <p:nvCxnSpPr>
          <p:cNvPr id="35" name="Google Shape;35;p7"/>
          <p:cNvCxnSpPr/>
          <p:nvPr/>
        </p:nvCxnSpPr>
        <p:spPr>
          <a:xfrm>
            <a:off x="489218" y="1412277"/>
            <a:ext cx="331500" cy="0"/>
          </a:xfrm>
          <a:prstGeom prst="straightConnector1">
            <a:avLst/>
          </a:prstGeom>
          <a:noFill/>
          <a:ln w="38100" cap="flat" cmpd="sng">
            <a:solidFill>
              <a:schemeClr val="accent4"/>
            </a:solidFill>
            <a:prstDash val="solid"/>
            <a:round/>
            <a:headEnd type="none" w="sm" len="sm"/>
            <a:tailEnd type="none" w="sm" len="sm"/>
          </a:ln>
        </p:spPr>
      </p:cxnSp>
      <p:sp>
        <p:nvSpPr>
          <p:cNvPr id="36" name="Google Shape;36;p7"/>
          <p:cNvSpPr txBox="1">
            <a:spLocks noGrp="1"/>
          </p:cNvSpPr>
          <p:nvPr>
            <p:ph type="title"/>
          </p:nvPr>
        </p:nvSpPr>
        <p:spPr>
          <a:xfrm>
            <a:off x="3879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7" name="Google Shape;37;p7"/>
          <p:cNvSpPr txBox="1">
            <a:spLocks noGrp="1"/>
          </p:cNvSpPr>
          <p:nvPr>
            <p:ph type="body" idx="1"/>
          </p:nvPr>
        </p:nvSpPr>
        <p:spPr>
          <a:xfrm>
            <a:off x="387900" y="1594025"/>
            <a:ext cx="2808000" cy="26811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8" name="Google Shape;38;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9"/>
        <p:cNvGrpSpPr/>
        <p:nvPr/>
      </p:nvGrpSpPr>
      <p:grpSpPr>
        <a:xfrm>
          <a:off x="0" y="0"/>
          <a:ext cx="0" cy="0"/>
          <a:chOff x="0" y="0"/>
          <a:chExt cx="0" cy="0"/>
        </a:xfrm>
      </p:grpSpPr>
      <p:sp>
        <p:nvSpPr>
          <p:cNvPr id="40" name="Google Shape;40;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41" name="Google Shape;41;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2"/>
        <p:cNvGrpSpPr/>
        <p:nvPr/>
      </p:nvGrpSpPr>
      <p:grpSpPr>
        <a:xfrm>
          <a:off x="0" y="0"/>
          <a:ext cx="0" cy="0"/>
          <a:chOff x="0" y="0"/>
          <a:chExt cx="0" cy="0"/>
        </a:xfrm>
      </p:grpSpPr>
      <p:sp>
        <p:nvSpPr>
          <p:cNvPr id="43" name="Google Shape;43;p9"/>
          <p:cNvSpPr/>
          <p:nvPr/>
        </p:nvSpPr>
        <p:spPr>
          <a:xfrm>
            <a:off x="4572000" y="-7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4" name="Google Shape;44;p9"/>
          <p:cNvCxnSpPr/>
          <p:nvPr/>
        </p:nvCxnSpPr>
        <p:spPr>
          <a:xfrm>
            <a:off x="5029675" y="4495503"/>
            <a:ext cx="540900" cy="0"/>
          </a:xfrm>
          <a:prstGeom prst="straightConnector1">
            <a:avLst/>
          </a:prstGeom>
          <a:noFill/>
          <a:ln w="38100" cap="flat" cmpd="sng">
            <a:solidFill>
              <a:schemeClr val="accent5"/>
            </a:solidFill>
            <a:prstDash val="solid"/>
            <a:round/>
            <a:headEnd type="none" w="sm" len="sm"/>
            <a:tailEnd type="none" w="sm" len="sm"/>
          </a:ln>
        </p:spPr>
      </p:cxnSp>
      <p:sp>
        <p:nvSpPr>
          <p:cNvPr id="45" name="Google Shape;45;p9"/>
          <p:cNvSpPr txBox="1">
            <a:spLocks noGrp="1"/>
          </p:cNvSpPr>
          <p:nvPr>
            <p:ph type="title"/>
          </p:nvPr>
        </p:nvSpPr>
        <p:spPr>
          <a:xfrm>
            <a:off x="265500" y="1209075"/>
            <a:ext cx="4045200" cy="1506300"/>
          </a:xfrm>
          <a:prstGeom prst="rect">
            <a:avLst/>
          </a:prstGeom>
        </p:spPr>
        <p:txBody>
          <a:bodyPr spcFirstLastPara="1" wrap="square" lIns="91425" tIns="91425" rIns="91425" bIns="91425" anchor="b" anchorCtr="0">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a:endParaRPr/>
          </a:p>
        </p:txBody>
      </p:sp>
      <p:sp>
        <p:nvSpPr>
          <p:cNvPr id="46" name="Google Shape;46;p9"/>
          <p:cNvSpPr txBox="1">
            <a:spLocks noGrp="1"/>
          </p:cNvSpPr>
          <p:nvPr>
            <p:ph type="subTitle" idx="1"/>
          </p:nvPr>
        </p:nvSpPr>
        <p:spPr>
          <a:xfrm>
            <a:off x="265500" y="2769001"/>
            <a:ext cx="4045200" cy="13455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accent5"/>
              </a:buClr>
              <a:buSzPts val="2100"/>
              <a:buNone/>
              <a:defRPr sz="2100">
                <a:solidFill>
                  <a:schemeClr val="accent5"/>
                </a:solidFill>
              </a:defRPr>
            </a:lvl1pPr>
            <a:lvl2pPr lvl="1" algn="ctr">
              <a:lnSpc>
                <a:spcPct val="100000"/>
              </a:lnSpc>
              <a:spcBef>
                <a:spcPts val="0"/>
              </a:spcBef>
              <a:spcAft>
                <a:spcPts val="0"/>
              </a:spcAft>
              <a:buClr>
                <a:schemeClr val="accent5"/>
              </a:buClr>
              <a:buSzPts val="2100"/>
              <a:buNone/>
              <a:defRPr sz="2100">
                <a:solidFill>
                  <a:schemeClr val="accent5"/>
                </a:solidFill>
              </a:defRPr>
            </a:lvl2pPr>
            <a:lvl3pPr lvl="2" algn="ctr">
              <a:lnSpc>
                <a:spcPct val="100000"/>
              </a:lnSpc>
              <a:spcBef>
                <a:spcPts val="0"/>
              </a:spcBef>
              <a:spcAft>
                <a:spcPts val="0"/>
              </a:spcAft>
              <a:buClr>
                <a:schemeClr val="accent5"/>
              </a:buClr>
              <a:buSzPts val="2100"/>
              <a:buNone/>
              <a:defRPr sz="2100">
                <a:solidFill>
                  <a:schemeClr val="accent5"/>
                </a:solidFill>
              </a:defRPr>
            </a:lvl3pPr>
            <a:lvl4pPr lvl="3" algn="ctr">
              <a:lnSpc>
                <a:spcPct val="100000"/>
              </a:lnSpc>
              <a:spcBef>
                <a:spcPts val="0"/>
              </a:spcBef>
              <a:spcAft>
                <a:spcPts val="0"/>
              </a:spcAft>
              <a:buClr>
                <a:schemeClr val="accent5"/>
              </a:buClr>
              <a:buSzPts val="2100"/>
              <a:buNone/>
              <a:defRPr sz="2100">
                <a:solidFill>
                  <a:schemeClr val="accent5"/>
                </a:solidFill>
              </a:defRPr>
            </a:lvl4pPr>
            <a:lvl5pPr lvl="4" algn="ctr">
              <a:lnSpc>
                <a:spcPct val="100000"/>
              </a:lnSpc>
              <a:spcBef>
                <a:spcPts val="0"/>
              </a:spcBef>
              <a:spcAft>
                <a:spcPts val="0"/>
              </a:spcAft>
              <a:buClr>
                <a:schemeClr val="accent5"/>
              </a:buClr>
              <a:buSzPts val="2100"/>
              <a:buNone/>
              <a:defRPr sz="2100">
                <a:solidFill>
                  <a:schemeClr val="accent5"/>
                </a:solidFill>
              </a:defRPr>
            </a:lvl5pPr>
            <a:lvl6pPr lvl="5" algn="ctr">
              <a:lnSpc>
                <a:spcPct val="100000"/>
              </a:lnSpc>
              <a:spcBef>
                <a:spcPts val="0"/>
              </a:spcBef>
              <a:spcAft>
                <a:spcPts val="0"/>
              </a:spcAft>
              <a:buClr>
                <a:schemeClr val="accent5"/>
              </a:buClr>
              <a:buSzPts val="2100"/>
              <a:buNone/>
              <a:defRPr sz="2100">
                <a:solidFill>
                  <a:schemeClr val="accent5"/>
                </a:solidFill>
              </a:defRPr>
            </a:lvl6pPr>
            <a:lvl7pPr lvl="6" algn="ctr">
              <a:lnSpc>
                <a:spcPct val="100000"/>
              </a:lnSpc>
              <a:spcBef>
                <a:spcPts val="0"/>
              </a:spcBef>
              <a:spcAft>
                <a:spcPts val="0"/>
              </a:spcAft>
              <a:buClr>
                <a:schemeClr val="accent5"/>
              </a:buClr>
              <a:buSzPts val="2100"/>
              <a:buNone/>
              <a:defRPr sz="2100">
                <a:solidFill>
                  <a:schemeClr val="accent5"/>
                </a:solidFill>
              </a:defRPr>
            </a:lvl7pPr>
            <a:lvl8pPr lvl="7" algn="ctr">
              <a:lnSpc>
                <a:spcPct val="100000"/>
              </a:lnSpc>
              <a:spcBef>
                <a:spcPts val="0"/>
              </a:spcBef>
              <a:spcAft>
                <a:spcPts val="0"/>
              </a:spcAft>
              <a:buClr>
                <a:schemeClr val="accent5"/>
              </a:buClr>
              <a:buSzPts val="2100"/>
              <a:buNone/>
              <a:defRPr sz="2100">
                <a:solidFill>
                  <a:schemeClr val="accent5"/>
                </a:solidFill>
              </a:defRPr>
            </a:lvl8pPr>
            <a:lvl9pPr lvl="8" algn="ctr">
              <a:lnSpc>
                <a:spcPct val="100000"/>
              </a:lnSpc>
              <a:spcBef>
                <a:spcPts val="0"/>
              </a:spcBef>
              <a:spcAft>
                <a:spcPts val="0"/>
              </a:spcAft>
              <a:buClr>
                <a:schemeClr val="accent5"/>
              </a:buClr>
              <a:buSzPts val="2100"/>
              <a:buNone/>
              <a:defRPr sz="2100">
                <a:solidFill>
                  <a:schemeClr val="accent5"/>
                </a:solidFill>
              </a:defRPr>
            </a:lvl9pPr>
          </a:lstStyle>
          <a:p>
            <a:endParaRPr/>
          </a:p>
        </p:txBody>
      </p:sp>
      <p:sp>
        <p:nvSpPr>
          <p:cNvPr id="47" name="Google Shape;47;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8" name="Google Shape;48;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9"/>
        <p:cNvGrpSpPr/>
        <p:nvPr/>
      </p:nvGrpSpPr>
      <p:grpSpPr>
        <a:xfrm>
          <a:off x="0" y="0"/>
          <a:ext cx="0" cy="0"/>
          <a:chOff x="0" y="0"/>
          <a:chExt cx="0" cy="0"/>
        </a:xfrm>
      </p:grpSpPr>
      <p:sp>
        <p:nvSpPr>
          <p:cNvPr id="50" name="Google Shape;50;p10"/>
          <p:cNvSpPr txBox="1">
            <a:spLocks noGrp="1"/>
          </p:cNvSpPr>
          <p:nvPr>
            <p:ph type="body" idx="1"/>
          </p:nvPr>
        </p:nvSpPr>
        <p:spPr>
          <a:xfrm>
            <a:off x="319500" y="4233725"/>
            <a:ext cx="5998800" cy="598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Font typeface="Roboto Slab"/>
              <a:buNone/>
              <a:defRPr>
                <a:latin typeface="Roboto Slab"/>
                <a:ea typeface="Roboto Slab"/>
                <a:cs typeface="Roboto Slab"/>
                <a:sym typeface="Roboto Slab"/>
              </a:defRPr>
            </a:lvl1pPr>
          </a:lstStyle>
          <a:p>
            <a:endParaRPr/>
          </a:p>
        </p:txBody>
      </p:sp>
      <p:sp>
        <p:nvSpPr>
          <p:cNvPr id="51" name="Google Shape;51;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rina">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87900" y="458025"/>
            <a:ext cx="8368200" cy="686100"/>
          </a:xfrm>
          <a:prstGeom prst="rect">
            <a:avLst/>
          </a:prstGeom>
          <a:noFill/>
          <a:ln>
            <a:noFill/>
          </a:ln>
        </p:spPr>
        <p:txBody>
          <a:bodyPr spcFirstLastPara="1" wrap="square" lIns="91425" tIns="91425" rIns="91425" bIns="91425" anchor="b" anchorCtr="0">
            <a:normAutofit/>
          </a:bodyPr>
          <a:lstStyle>
            <a:lvl1pPr lvl="0">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1pPr>
            <a:lvl2pPr lvl="1">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2pPr>
            <a:lvl3pPr lvl="2">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3pPr>
            <a:lvl4pPr lvl="3">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4pPr>
            <a:lvl5pPr lvl="4">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5pPr>
            <a:lvl6pPr lvl="5">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6pPr>
            <a:lvl7pPr lvl="6">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7pPr>
            <a:lvl8pPr lvl="7">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8pPr>
            <a:lvl9pPr lvl="8">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9pPr>
          </a:lstStyle>
          <a:p>
            <a:endParaRPr/>
          </a:p>
        </p:txBody>
      </p:sp>
      <p:sp>
        <p:nvSpPr>
          <p:cNvPr id="7" name="Google Shape;7;p1"/>
          <p:cNvSpPr txBox="1">
            <a:spLocks noGrp="1"/>
          </p:cNvSpPr>
          <p:nvPr>
            <p:ph type="body" idx="1"/>
          </p:nvPr>
        </p:nvSpPr>
        <p:spPr>
          <a:xfrm>
            <a:off x="387900" y="1489824"/>
            <a:ext cx="8368200" cy="30789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1"/>
              </a:buClr>
              <a:buSzPts val="1800"/>
              <a:buFont typeface="Roboto"/>
              <a:buChar char="●"/>
              <a:defRPr sz="1800">
                <a:solidFill>
                  <a:schemeClr val="dk1"/>
                </a:solidFill>
                <a:latin typeface="Roboto"/>
                <a:ea typeface="Roboto"/>
                <a:cs typeface="Roboto"/>
                <a:sym typeface="Roboto"/>
              </a:defRPr>
            </a:lvl1pPr>
            <a:lvl2pPr marL="914400" lvl="1"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2pPr>
            <a:lvl3pPr marL="1371600" lvl="2"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3pPr>
            <a:lvl4pPr marL="1828800" lvl="3"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4pPr>
            <a:lvl5pPr marL="2286000" lvl="4"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5pPr>
            <a:lvl6pPr marL="2743200" lvl="5"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6pPr>
            <a:lvl7pPr marL="3200400" lvl="6"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7pPr>
            <a:lvl8pPr marL="3657600" lvl="7"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8pPr>
            <a:lvl9pPr marL="4114800" lvl="8"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1"/>
                </a:solidFill>
                <a:latin typeface="Roboto"/>
                <a:ea typeface="Roboto"/>
                <a:cs typeface="Roboto"/>
                <a:sym typeface="Roboto"/>
              </a:defRPr>
            </a:lvl1pPr>
            <a:lvl2pPr lvl="1" algn="r">
              <a:buNone/>
              <a:defRPr sz="1000">
                <a:solidFill>
                  <a:schemeClr val="dk1"/>
                </a:solidFill>
                <a:latin typeface="Roboto"/>
                <a:ea typeface="Roboto"/>
                <a:cs typeface="Roboto"/>
                <a:sym typeface="Roboto"/>
              </a:defRPr>
            </a:lvl2pPr>
            <a:lvl3pPr lvl="2" algn="r">
              <a:buNone/>
              <a:defRPr sz="1000">
                <a:solidFill>
                  <a:schemeClr val="dk1"/>
                </a:solidFill>
                <a:latin typeface="Roboto"/>
                <a:ea typeface="Roboto"/>
                <a:cs typeface="Roboto"/>
                <a:sym typeface="Roboto"/>
              </a:defRPr>
            </a:lvl3pPr>
            <a:lvl4pPr lvl="3" algn="r">
              <a:buNone/>
              <a:defRPr sz="1000">
                <a:solidFill>
                  <a:schemeClr val="dk1"/>
                </a:solidFill>
                <a:latin typeface="Roboto"/>
                <a:ea typeface="Roboto"/>
                <a:cs typeface="Roboto"/>
                <a:sym typeface="Roboto"/>
              </a:defRPr>
            </a:lvl4pPr>
            <a:lvl5pPr lvl="4" algn="r">
              <a:buNone/>
              <a:defRPr sz="1000">
                <a:solidFill>
                  <a:schemeClr val="dk1"/>
                </a:solidFill>
                <a:latin typeface="Roboto"/>
                <a:ea typeface="Roboto"/>
                <a:cs typeface="Roboto"/>
                <a:sym typeface="Roboto"/>
              </a:defRPr>
            </a:lvl5pPr>
            <a:lvl6pPr lvl="5" algn="r">
              <a:buNone/>
              <a:defRPr sz="1000">
                <a:solidFill>
                  <a:schemeClr val="dk1"/>
                </a:solidFill>
                <a:latin typeface="Roboto"/>
                <a:ea typeface="Roboto"/>
                <a:cs typeface="Roboto"/>
                <a:sym typeface="Roboto"/>
              </a:defRPr>
            </a:lvl6pPr>
            <a:lvl7pPr lvl="6" algn="r">
              <a:buNone/>
              <a:defRPr sz="1000">
                <a:solidFill>
                  <a:schemeClr val="dk1"/>
                </a:solidFill>
                <a:latin typeface="Roboto"/>
                <a:ea typeface="Roboto"/>
                <a:cs typeface="Roboto"/>
                <a:sym typeface="Roboto"/>
              </a:defRPr>
            </a:lvl7pPr>
            <a:lvl8pPr lvl="7" algn="r">
              <a:buNone/>
              <a:defRPr sz="1000">
                <a:solidFill>
                  <a:schemeClr val="dk1"/>
                </a:solidFill>
                <a:latin typeface="Roboto"/>
                <a:ea typeface="Roboto"/>
                <a:cs typeface="Roboto"/>
                <a:sym typeface="Roboto"/>
              </a:defRPr>
            </a:lvl8pPr>
            <a:lvl9pPr lvl="8" algn="r">
              <a:buNone/>
              <a:defRPr sz="1000">
                <a:solidFill>
                  <a:schemeClr val="dk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docs.google.com/spreadsheets/d/1Bu-cI9mg66-DaWIuCT6qQZH0vLuTniAS7jOuuRo-dt0/edit?usp=sharing"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docs.google.com/document/d/1oeYxMyVdVy61CIm4j4rkOItxUkTqUHUIT4qgbMSeWcY/edit?tab=t.0#heading=h.k7thmlo5vcc8" TargetMode="External"/><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3" Type="http://schemas.openxmlformats.org/officeDocument/2006/relationships/hyperlink" Target="https://sites.google.com/sensoltoday.org/title-iii-planning/title-iii-template?authuser=4" TargetMode="External"/><Relationship Id="rId2" Type="http://schemas.openxmlformats.org/officeDocument/2006/relationships/notesSlide" Target="../notesSlides/notesSlide20.xml"/><Relationship Id="rId1" Type="http://schemas.openxmlformats.org/officeDocument/2006/relationships/slideLayout" Target="../slideLayouts/slideLayout3.xml"/><Relationship Id="rId4" Type="http://schemas.openxmlformats.org/officeDocument/2006/relationships/hyperlink" Target="https://drive.google.com/file/d/1KQG7haLvplvzdWeAVo-QJzXIm9CdO27l/view?usp=sharing"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hyperlink" Target="mailto:cschonagel@cpsge.org"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p13"/>
          <p:cNvSpPr txBox="1">
            <a:spLocks noGrp="1"/>
          </p:cNvSpPr>
          <p:nvPr>
            <p:ph type="ctrTitle"/>
          </p:nvPr>
        </p:nvSpPr>
        <p:spPr>
          <a:xfrm>
            <a:off x="1749696" y="620151"/>
            <a:ext cx="5783400" cy="465376"/>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SzPts val="990"/>
              <a:buNone/>
            </a:pPr>
            <a:r>
              <a:rPr lang="en" sz="1800" b="1" dirty="0">
                <a:latin typeface="Arial"/>
                <a:ea typeface="Arial"/>
                <a:cs typeface="Arial"/>
                <a:sym typeface="Arial"/>
              </a:rPr>
              <a:t>Spring 2026 Federal Grants Conference</a:t>
            </a:r>
            <a:endParaRPr sz="1800" b="1" dirty="0">
              <a:latin typeface="Arial"/>
              <a:ea typeface="Arial"/>
              <a:cs typeface="Arial"/>
              <a:sym typeface="Arial"/>
            </a:endParaRPr>
          </a:p>
        </p:txBody>
      </p:sp>
      <p:pic>
        <p:nvPicPr>
          <p:cNvPr id="65" name="Google Shape;65;p13" descr="Chicopee Public Schools Logo"/>
          <p:cNvPicPr preferRelativeResize="0"/>
          <p:nvPr/>
        </p:nvPicPr>
        <p:blipFill>
          <a:blip r:embed="rId3">
            <a:alphaModFix/>
          </a:blip>
          <a:stretch>
            <a:fillRect/>
          </a:stretch>
        </p:blipFill>
        <p:spPr>
          <a:xfrm>
            <a:off x="3017190" y="1133358"/>
            <a:ext cx="2852932" cy="618336"/>
          </a:xfrm>
          <a:prstGeom prst="rect">
            <a:avLst/>
          </a:prstGeom>
          <a:noFill/>
          <a:ln>
            <a:noFill/>
          </a:ln>
        </p:spPr>
      </p:pic>
      <p:sp>
        <p:nvSpPr>
          <p:cNvPr id="3" name="TextBox 2">
            <a:extLst>
              <a:ext uri="{FF2B5EF4-FFF2-40B4-BE49-F238E27FC236}">
                <a16:creationId xmlns:a16="http://schemas.microsoft.com/office/drawing/2014/main" id="{8D58EFE7-0B78-C945-64B4-4959D8C31CD5}"/>
              </a:ext>
            </a:extLst>
          </p:cNvPr>
          <p:cNvSpPr txBox="1"/>
          <p:nvPr/>
        </p:nvSpPr>
        <p:spPr>
          <a:xfrm>
            <a:off x="3118758" y="1880110"/>
            <a:ext cx="4572000" cy="369332"/>
          </a:xfrm>
          <a:prstGeom prst="rect">
            <a:avLst/>
          </a:prstGeom>
          <a:noFill/>
        </p:spPr>
        <p:txBody>
          <a:bodyPr wrap="square">
            <a:spAutoFit/>
          </a:bodyPr>
          <a:lstStyle/>
          <a:p>
            <a:r>
              <a:rPr lang="en" sz="1800" dirty="0">
                <a:solidFill>
                  <a:schemeClr val="tx1"/>
                </a:solidFill>
                <a:latin typeface="Arial"/>
                <a:ea typeface="Arial"/>
                <a:cs typeface="Arial"/>
                <a:sym typeface="Arial"/>
              </a:rPr>
              <a:t> Title IIIA Programming</a:t>
            </a:r>
            <a:endParaRPr lang="en-US" sz="1800" dirty="0">
              <a:solidFill>
                <a:schemeClr val="tx1"/>
              </a:solidFill>
            </a:endParaRPr>
          </a:p>
        </p:txBody>
      </p:sp>
      <p:sp>
        <p:nvSpPr>
          <p:cNvPr id="64" name="Google Shape;64;p13"/>
          <p:cNvSpPr txBox="1">
            <a:spLocks noGrp="1"/>
          </p:cNvSpPr>
          <p:nvPr>
            <p:ph type="subTitle" idx="1"/>
          </p:nvPr>
        </p:nvSpPr>
        <p:spPr>
          <a:xfrm>
            <a:off x="677636" y="1751694"/>
            <a:ext cx="7013122" cy="2179864"/>
          </a:xfrm>
          <a:prstGeom prst="rect">
            <a:avLst/>
          </a:prstGeom>
        </p:spPr>
        <p:txBody>
          <a:bodyPr spcFirstLastPara="1" wrap="square" lIns="91425" tIns="91425" rIns="91425" bIns="91425" anchor="t" anchorCtr="0">
            <a:noAutofit/>
          </a:bodyPr>
          <a:lstStyle/>
          <a:p>
            <a:pPr marL="0" lvl="0" indent="0" algn="ctr" rtl="0">
              <a:lnSpc>
                <a:spcPct val="150000"/>
              </a:lnSpc>
              <a:spcBef>
                <a:spcPts val="0"/>
              </a:spcBef>
              <a:spcAft>
                <a:spcPts val="0"/>
              </a:spcAft>
              <a:buNone/>
            </a:pPr>
            <a:endParaRPr sz="1800" dirty="0">
              <a:solidFill>
                <a:srgbClr val="A3D1EA"/>
              </a:solidFill>
            </a:endParaRPr>
          </a:p>
          <a:p>
            <a:pPr marL="0" lvl="0" indent="0" algn="ctr" rtl="0">
              <a:lnSpc>
                <a:spcPct val="180000"/>
              </a:lnSpc>
              <a:spcBef>
                <a:spcPts val="0"/>
              </a:spcBef>
              <a:spcAft>
                <a:spcPts val="0"/>
              </a:spcAft>
              <a:buNone/>
            </a:pPr>
            <a:r>
              <a:rPr lang="en" sz="1800" dirty="0">
                <a:solidFill>
                  <a:schemeClr val="tx1"/>
                </a:solidFill>
                <a:latin typeface="+mj-lt"/>
              </a:rPr>
              <a:t>Presented by:</a:t>
            </a:r>
            <a:endParaRPr sz="1800" dirty="0">
              <a:solidFill>
                <a:schemeClr val="tx1"/>
              </a:solidFill>
              <a:latin typeface="+mj-lt"/>
            </a:endParaRPr>
          </a:p>
          <a:p>
            <a:pPr marL="0" lvl="0" indent="0" algn="ctr" rtl="0">
              <a:lnSpc>
                <a:spcPct val="180000"/>
              </a:lnSpc>
              <a:spcBef>
                <a:spcPts val="0"/>
              </a:spcBef>
              <a:spcAft>
                <a:spcPts val="0"/>
              </a:spcAft>
              <a:buNone/>
            </a:pPr>
            <a:r>
              <a:rPr lang="en" sz="1800" dirty="0">
                <a:solidFill>
                  <a:schemeClr val="tx1"/>
                </a:solidFill>
                <a:latin typeface="+mj-lt"/>
              </a:rPr>
              <a:t>Cynthia Schonagel, </a:t>
            </a:r>
            <a:r>
              <a:rPr lang="en" sz="1800" i="1" dirty="0">
                <a:solidFill>
                  <a:schemeClr val="tx1"/>
                </a:solidFill>
                <a:latin typeface="+mj-lt"/>
              </a:rPr>
              <a:t>Director of ELE and ML Services</a:t>
            </a:r>
            <a:endParaRPr sz="1800" i="1" dirty="0">
              <a:solidFill>
                <a:schemeClr val="tx1"/>
              </a:solidFill>
              <a:latin typeface="+mj-lt"/>
            </a:endParaRPr>
          </a:p>
          <a:p>
            <a:pPr marL="0" lvl="0" indent="0" algn="ctr" rtl="0">
              <a:lnSpc>
                <a:spcPct val="180000"/>
              </a:lnSpc>
              <a:spcBef>
                <a:spcPts val="0"/>
              </a:spcBef>
              <a:spcAft>
                <a:spcPts val="0"/>
              </a:spcAft>
              <a:buNone/>
            </a:pPr>
            <a:r>
              <a:rPr lang="en" sz="1800" dirty="0">
                <a:solidFill>
                  <a:schemeClr val="tx1"/>
                </a:solidFill>
                <a:latin typeface="+mj-lt"/>
              </a:rPr>
              <a:t>Ellen Ferris, </a:t>
            </a:r>
            <a:r>
              <a:rPr lang="en" sz="1800" i="1" dirty="0">
                <a:solidFill>
                  <a:schemeClr val="tx1"/>
                </a:solidFill>
                <a:latin typeface="+mj-lt"/>
              </a:rPr>
              <a:t>ELE Educator &amp; EL Evaluator Committee Member</a:t>
            </a:r>
            <a:endParaRPr sz="1800" i="1" dirty="0">
              <a:solidFill>
                <a:schemeClr val="tx1"/>
              </a:solidFill>
              <a:latin typeface="+mj-lt"/>
            </a:endParaRPr>
          </a:p>
          <a:p>
            <a:pPr marL="0" lvl="0" indent="0" algn="ctr" rtl="0">
              <a:lnSpc>
                <a:spcPct val="180000"/>
              </a:lnSpc>
              <a:spcBef>
                <a:spcPts val="0"/>
              </a:spcBef>
              <a:spcAft>
                <a:spcPts val="0"/>
              </a:spcAft>
              <a:buNone/>
            </a:pPr>
            <a:r>
              <a:rPr lang="en" sz="1800" dirty="0">
                <a:solidFill>
                  <a:schemeClr val="tx1"/>
                </a:solidFill>
                <a:latin typeface="+mj-lt"/>
              </a:rPr>
              <a:t>Cathryn LaDuke, </a:t>
            </a:r>
            <a:r>
              <a:rPr lang="en" sz="1800" i="1" dirty="0">
                <a:solidFill>
                  <a:schemeClr val="tx1"/>
                </a:solidFill>
                <a:latin typeface="+mj-lt"/>
              </a:rPr>
              <a:t>EL Evaluator, ELE Educator &amp; EL Evaluator Committee Member</a:t>
            </a:r>
            <a:endParaRPr sz="1800" i="1" dirty="0">
              <a:solidFill>
                <a:schemeClr val="tx1"/>
              </a:solidFill>
              <a:latin typeface="+mj-lt"/>
            </a:endParaRPr>
          </a:p>
          <a:p>
            <a:pPr marL="0" lvl="0" indent="0" algn="ctr" rtl="0">
              <a:lnSpc>
                <a:spcPct val="180000"/>
              </a:lnSpc>
              <a:spcBef>
                <a:spcPts val="0"/>
              </a:spcBef>
              <a:spcAft>
                <a:spcPts val="0"/>
              </a:spcAft>
              <a:buNone/>
            </a:pPr>
            <a:endParaRPr sz="1800" i="1" dirty="0">
              <a:solidFill>
                <a:srgbClr val="A3D1EA"/>
              </a:solidFill>
            </a:endParaRPr>
          </a:p>
          <a:p>
            <a:pPr marL="0" lvl="0" indent="0" algn="ctr" rtl="0">
              <a:lnSpc>
                <a:spcPct val="180000"/>
              </a:lnSpc>
              <a:spcBef>
                <a:spcPts val="0"/>
              </a:spcBef>
              <a:spcAft>
                <a:spcPts val="0"/>
              </a:spcAft>
              <a:buNone/>
            </a:pPr>
            <a:r>
              <a:rPr lang="en" sz="1800" dirty="0">
                <a:solidFill>
                  <a:srgbClr val="A3D1EA"/>
                </a:solidFill>
              </a:rPr>
              <a:t>Panel guest:</a:t>
            </a:r>
            <a:endParaRPr sz="1800" i="1" dirty="0">
              <a:solidFill>
                <a:srgbClr val="A3D1EA"/>
              </a:solidFill>
            </a:endParaRPr>
          </a:p>
          <a:p>
            <a:pPr marL="0" lvl="0" indent="0" algn="ctr" rtl="0">
              <a:lnSpc>
                <a:spcPct val="150000"/>
              </a:lnSpc>
              <a:spcBef>
                <a:spcPts val="0"/>
              </a:spcBef>
              <a:spcAft>
                <a:spcPts val="0"/>
              </a:spcAft>
              <a:buNone/>
            </a:pPr>
            <a:r>
              <a:rPr lang="en" sz="1800" dirty="0">
                <a:solidFill>
                  <a:srgbClr val="A3D1EA"/>
                </a:solidFill>
              </a:rPr>
              <a:t>Kris Theriault,</a:t>
            </a:r>
            <a:r>
              <a:rPr lang="en" sz="1800" i="1" dirty="0">
                <a:solidFill>
                  <a:srgbClr val="A3D1EA"/>
                </a:solidFill>
              </a:rPr>
              <a:t> Grants Director</a:t>
            </a:r>
            <a:endParaRPr sz="1800" i="1" dirty="0">
              <a:solidFill>
                <a:srgbClr val="A3D1EA"/>
              </a:solidFill>
            </a:endParaRPr>
          </a:p>
          <a:p>
            <a:pPr marL="0" lvl="0" indent="0" algn="ctr" rtl="0">
              <a:spcBef>
                <a:spcPts val="0"/>
              </a:spcBef>
              <a:spcAft>
                <a:spcPts val="0"/>
              </a:spcAft>
              <a:buNone/>
            </a:pPr>
            <a:endParaRPr sz="1800" i="1" dirty="0">
              <a:solidFill>
                <a:schemeClr val="accent3"/>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1"/>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dirty="0">
                <a:latin typeface="+mj-lt"/>
              </a:rPr>
              <a:t>Highlights </a:t>
            </a:r>
            <a:endParaRPr dirty="0">
              <a:latin typeface="+mj-lt"/>
            </a:endParaRPr>
          </a:p>
        </p:txBody>
      </p:sp>
      <p:sp>
        <p:nvSpPr>
          <p:cNvPr id="112" name="Google Shape;112;p21"/>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Autofit/>
          </a:bodyPr>
          <a:lstStyle/>
          <a:p>
            <a:pPr marL="457200" lvl="0" indent="-330200" algn="l" rtl="0">
              <a:lnSpc>
                <a:spcPct val="95000"/>
              </a:lnSpc>
              <a:spcBef>
                <a:spcPts val="0"/>
              </a:spcBef>
              <a:spcAft>
                <a:spcPts val="0"/>
              </a:spcAft>
              <a:buSzPts val="1600"/>
              <a:buChar char="●"/>
            </a:pPr>
            <a:r>
              <a:rPr lang="en" dirty="0">
                <a:latin typeface="+mj-lt"/>
              </a:rPr>
              <a:t>The committee is comprised of teachers from both secondary and elementary so we are able to discuss data and the importance and impact during transition years, as well as vet, research, and make recommendations for all interventions. </a:t>
            </a:r>
            <a:endParaRPr dirty="0">
              <a:latin typeface="+mj-lt"/>
            </a:endParaRPr>
          </a:p>
          <a:p>
            <a:pPr marL="457200" lvl="0" indent="-330200" algn="l" rtl="0">
              <a:lnSpc>
                <a:spcPct val="95000"/>
              </a:lnSpc>
              <a:spcBef>
                <a:spcPts val="1200"/>
              </a:spcBef>
              <a:spcAft>
                <a:spcPts val="0"/>
              </a:spcAft>
              <a:buSzPts val="1600"/>
              <a:buChar char="●"/>
            </a:pPr>
            <a:r>
              <a:rPr lang="en" dirty="0">
                <a:latin typeface="+mj-lt"/>
              </a:rPr>
              <a:t>We discuss the issue to be addressed and pros and cons of each intervention as a group and leadership and colleagues take our thoughts into consideration for decision making and improvement for the department and District with a goal of strengthening our services and impact to our students and families.</a:t>
            </a:r>
            <a:endParaRPr dirty="0">
              <a:latin typeface="+mj-lt"/>
            </a:endParaRPr>
          </a:p>
          <a:p>
            <a:pPr marL="457200" lvl="0" indent="-330200" algn="l" rtl="0">
              <a:lnSpc>
                <a:spcPct val="95000"/>
              </a:lnSpc>
              <a:spcBef>
                <a:spcPts val="1200"/>
              </a:spcBef>
              <a:spcAft>
                <a:spcPts val="0"/>
              </a:spcAft>
              <a:buSzPts val="1600"/>
              <a:buChar char="●"/>
            </a:pPr>
            <a:r>
              <a:rPr lang="en" dirty="0">
                <a:latin typeface="+mj-lt"/>
              </a:rPr>
              <a:t>We offer an important perspective as we are directly working with students, families, teachers, staff, leadership and members of the school community.</a:t>
            </a:r>
            <a:endParaRPr dirty="0">
              <a:latin typeface="+mj-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00D8C4"/>
            </a:gs>
            <a:gs pos="100000">
              <a:srgbClr val="04524B"/>
            </a:gs>
          </a:gsLst>
          <a:path path="circle">
            <a:fillToRect l="50000" t="50000" r="50000" b="50000"/>
          </a:path>
          <a:tileRect/>
        </a:gradFill>
        <a:effectLst/>
      </p:bgPr>
    </p:bg>
    <p:spTree>
      <p:nvGrpSpPr>
        <p:cNvPr id="1" name="Shape 116"/>
        <p:cNvGrpSpPr/>
        <p:nvPr/>
      </p:nvGrpSpPr>
      <p:grpSpPr>
        <a:xfrm>
          <a:off x="0" y="0"/>
          <a:ext cx="0" cy="0"/>
          <a:chOff x="0" y="0"/>
          <a:chExt cx="0" cy="0"/>
        </a:xfrm>
      </p:grpSpPr>
      <p:pic>
        <p:nvPicPr>
          <p:cNvPr id="117" name="Google Shape;117;p22" descr="photo of a calm water around a round stone "/>
          <p:cNvPicPr preferRelativeResize="0"/>
          <p:nvPr/>
        </p:nvPicPr>
        <p:blipFill>
          <a:blip r:embed="rId3">
            <a:alphaModFix/>
          </a:blip>
          <a:stretch>
            <a:fillRect/>
          </a:stretch>
        </p:blipFill>
        <p:spPr>
          <a:xfrm>
            <a:off x="872325" y="543325"/>
            <a:ext cx="7225825" cy="3960825"/>
          </a:xfrm>
          <a:prstGeom prst="rect">
            <a:avLst/>
          </a:prstGeom>
          <a:noFill/>
          <a:ln>
            <a:noFill/>
          </a:ln>
        </p:spPr>
      </p:pic>
      <p:sp>
        <p:nvSpPr>
          <p:cNvPr id="118" name="Google Shape;118;p22"/>
          <p:cNvSpPr txBox="1">
            <a:spLocks noGrp="1"/>
          </p:cNvSpPr>
          <p:nvPr>
            <p:ph type="ctrTitle"/>
          </p:nvPr>
        </p:nvSpPr>
        <p:spPr>
          <a:xfrm>
            <a:off x="2181552" y="2906100"/>
            <a:ext cx="5783400" cy="1457400"/>
          </a:xfrm>
          <a:prstGeom prst="rect">
            <a:avLst/>
          </a:prstGeom>
        </p:spPr>
        <p:txBody>
          <a:bodyPr spcFirstLastPara="1" wrap="square" lIns="91425" tIns="91425" rIns="91425" bIns="91425" anchor="b" anchorCtr="0">
            <a:normAutofit fontScale="90000"/>
          </a:bodyPr>
          <a:lstStyle/>
          <a:p>
            <a:pPr marL="0" lvl="0" indent="0" algn="r" rtl="0">
              <a:spcBef>
                <a:spcPts val="0"/>
              </a:spcBef>
              <a:spcAft>
                <a:spcPts val="0"/>
              </a:spcAft>
              <a:buNone/>
            </a:pPr>
            <a:r>
              <a:rPr lang="en" sz="4444" b="1"/>
              <a:t>The </a:t>
            </a:r>
            <a:endParaRPr sz="4444" b="1"/>
          </a:p>
          <a:p>
            <a:pPr marL="0" lvl="0" indent="0" algn="r" rtl="0">
              <a:spcBef>
                <a:spcPts val="0"/>
              </a:spcBef>
              <a:spcAft>
                <a:spcPts val="0"/>
              </a:spcAft>
              <a:buNone/>
            </a:pPr>
            <a:r>
              <a:rPr lang="en" sz="4444" b="1"/>
              <a:t>Process </a:t>
            </a:r>
            <a:endParaRPr sz="4444"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6" name="Google Shape;126;p23">
            <a:extLst>
              <a:ext uri="{C183D7F6-B498-43B3-948B-1728B52AA6E4}">
                <adec:decorative xmlns:adec="http://schemas.microsoft.com/office/drawing/2017/decorative" val="0"/>
              </a:ext>
            </a:extLst>
          </p:cNvPr>
          <p:cNvSpPr txBox="1"/>
          <p:nvPr/>
        </p:nvSpPr>
        <p:spPr>
          <a:xfrm>
            <a:off x="534018" y="161875"/>
            <a:ext cx="4545600" cy="763256"/>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1200"/>
              </a:spcAft>
              <a:buNone/>
            </a:pPr>
            <a:r>
              <a:rPr lang="en" sz="2400" i="1" dirty="0">
                <a:solidFill>
                  <a:schemeClr val="dk1"/>
                </a:solidFill>
                <a:latin typeface="+mj-lt"/>
                <a:ea typeface="Roboto Slab"/>
                <a:cs typeface="Roboto Slab"/>
                <a:sym typeface="Roboto Slab"/>
              </a:rPr>
              <a:t>How the work starts…</a:t>
            </a:r>
            <a:endParaRPr sz="2400" i="1" dirty="0">
              <a:solidFill>
                <a:schemeClr val="dk1"/>
              </a:solidFill>
              <a:latin typeface="+mj-lt"/>
              <a:ea typeface="Roboto Slab"/>
              <a:cs typeface="Roboto Slab"/>
              <a:sym typeface="Roboto Slab"/>
            </a:endParaRPr>
          </a:p>
        </p:txBody>
      </p:sp>
      <p:sp>
        <p:nvSpPr>
          <p:cNvPr id="124" name="Google Shape;124;p23">
            <a:extLst>
              <a:ext uri="{C183D7F6-B498-43B3-948B-1728B52AA6E4}">
                <adec:decorative xmlns:adec="http://schemas.microsoft.com/office/drawing/2017/decorative" val="0"/>
              </a:ext>
            </a:extLst>
          </p:cNvPr>
          <p:cNvSpPr txBox="1">
            <a:spLocks noGrp="1"/>
          </p:cNvSpPr>
          <p:nvPr>
            <p:ph type="subTitle" idx="4294967295"/>
          </p:nvPr>
        </p:nvSpPr>
        <p:spPr>
          <a:xfrm>
            <a:off x="1268068" y="949100"/>
            <a:ext cx="4143900" cy="740700"/>
          </a:xfrm>
          <a:prstGeom prst="rect">
            <a:avLst/>
          </a:prstGeom>
          <a:ln w="38100" cap="flat" cmpd="sng">
            <a:solidFill>
              <a:schemeClr val="accent2"/>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3000" dirty="0">
                <a:latin typeface="+mj-lt"/>
                <a:ea typeface="Roboto Slab"/>
                <a:cs typeface="Roboto Slab"/>
                <a:sym typeface="Roboto Slab"/>
              </a:rPr>
              <a:t>Identifying Needs</a:t>
            </a:r>
            <a:endParaRPr sz="3000" dirty="0">
              <a:latin typeface="+mj-lt"/>
              <a:ea typeface="Roboto Slab"/>
              <a:cs typeface="Roboto Slab"/>
              <a:sym typeface="Roboto Slab"/>
            </a:endParaRPr>
          </a:p>
          <a:p>
            <a:pPr marL="0" lvl="0" indent="0" algn="l" rtl="0">
              <a:spcBef>
                <a:spcPts val="1200"/>
              </a:spcBef>
              <a:spcAft>
                <a:spcPts val="1200"/>
              </a:spcAft>
              <a:buNone/>
            </a:pPr>
            <a:endParaRPr dirty="0">
              <a:latin typeface="+mj-lt"/>
            </a:endParaRPr>
          </a:p>
        </p:txBody>
      </p:sp>
      <p:sp>
        <p:nvSpPr>
          <p:cNvPr id="123" name="Google Shape;123;p23">
            <a:extLst>
              <a:ext uri="{C183D7F6-B498-43B3-948B-1728B52AA6E4}">
                <adec:decorative xmlns:adec="http://schemas.microsoft.com/office/drawing/2017/decorative" val="0"/>
              </a:ext>
            </a:extLst>
          </p:cNvPr>
          <p:cNvSpPr txBox="1">
            <a:spLocks noGrp="1"/>
          </p:cNvSpPr>
          <p:nvPr>
            <p:ph type="ctrTitle" idx="4294967295"/>
          </p:nvPr>
        </p:nvSpPr>
        <p:spPr>
          <a:xfrm>
            <a:off x="2768493" y="2052200"/>
            <a:ext cx="3766200" cy="1050300"/>
          </a:xfrm>
          <a:prstGeom prst="rect">
            <a:avLst/>
          </a:prstGeom>
          <a:ln w="38100" cap="flat" cmpd="sng">
            <a:solidFill>
              <a:srgbClr val="6AA84F"/>
            </a:solidFill>
            <a:prstDash val="solid"/>
            <a:round/>
            <a:headEnd type="none" w="sm" len="sm"/>
            <a:tailEnd type="none" w="sm" len="sm"/>
          </a:ln>
        </p:spPr>
        <p:txBody>
          <a:bodyPr spcFirstLastPara="1" wrap="square" lIns="91425" tIns="91425" rIns="91425" bIns="91425" anchor="b" anchorCtr="0">
            <a:noAutofit/>
          </a:bodyPr>
          <a:lstStyle/>
          <a:p>
            <a:pPr marL="0" lvl="0" indent="0" algn="l" rtl="0">
              <a:spcBef>
                <a:spcPts val="0"/>
              </a:spcBef>
              <a:spcAft>
                <a:spcPts val="0"/>
              </a:spcAft>
              <a:buNone/>
            </a:pPr>
            <a:r>
              <a:rPr lang="en" dirty="0">
                <a:latin typeface="+mj-lt"/>
              </a:rPr>
              <a:t>Examine Data &amp; Identify Gaps</a:t>
            </a:r>
            <a:endParaRPr dirty="0">
              <a:latin typeface="+mj-lt"/>
            </a:endParaRPr>
          </a:p>
        </p:txBody>
      </p:sp>
      <p:sp>
        <p:nvSpPr>
          <p:cNvPr id="125" name="Google Shape;125;p23">
            <a:extLst>
              <a:ext uri="{C183D7F6-B498-43B3-948B-1728B52AA6E4}">
                <adec:decorative xmlns:adec="http://schemas.microsoft.com/office/drawing/2017/decorative" val="0"/>
              </a:ext>
            </a:extLst>
          </p:cNvPr>
          <p:cNvSpPr txBox="1"/>
          <p:nvPr/>
        </p:nvSpPr>
        <p:spPr>
          <a:xfrm>
            <a:off x="5079618" y="3464900"/>
            <a:ext cx="3660600" cy="1108200"/>
          </a:xfrm>
          <a:prstGeom prst="rect">
            <a:avLst/>
          </a:prstGeom>
          <a:noFill/>
          <a:ln w="38100" cap="flat" cmpd="sng">
            <a:solidFill>
              <a:schemeClr val="accent2"/>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r>
              <a:rPr lang="en" sz="3000">
                <a:solidFill>
                  <a:schemeClr val="dk1"/>
                </a:solidFill>
                <a:latin typeface="+mj-lt"/>
                <a:ea typeface="Roboto Slab"/>
                <a:cs typeface="Roboto Slab"/>
                <a:sym typeface="Roboto Slab"/>
              </a:rPr>
              <a:t>Strengthen ELE </a:t>
            </a:r>
            <a:endParaRPr sz="3000">
              <a:solidFill>
                <a:schemeClr val="dk1"/>
              </a:solidFill>
              <a:latin typeface="+mj-lt"/>
              <a:ea typeface="Roboto Slab"/>
              <a:cs typeface="Roboto Slab"/>
              <a:sym typeface="Roboto Slab"/>
            </a:endParaRPr>
          </a:p>
          <a:p>
            <a:pPr marL="0" lvl="0" indent="0" algn="l" rtl="0">
              <a:spcBef>
                <a:spcPts val="0"/>
              </a:spcBef>
              <a:spcAft>
                <a:spcPts val="0"/>
              </a:spcAft>
              <a:buNone/>
            </a:pPr>
            <a:r>
              <a:rPr lang="en" sz="3000">
                <a:solidFill>
                  <a:schemeClr val="dk1"/>
                </a:solidFill>
                <a:latin typeface="+mj-lt"/>
                <a:ea typeface="Roboto Slab"/>
                <a:cs typeface="Roboto Slab"/>
                <a:sym typeface="Roboto Slab"/>
              </a:rPr>
              <a:t>Programming</a:t>
            </a:r>
            <a:endParaRPr sz="3000">
              <a:solidFill>
                <a:schemeClr val="dk1"/>
              </a:solidFill>
              <a:latin typeface="+mj-lt"/>
              <a:ea typeface="Roboto"/>
              <a:cs typeface="Roboto"/>
              <a:sym typeface="Roboto"/>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2" name="Google Shape;132;p24"/>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dirty="0">
                <a:latin typeface="+mj-lt"/>
              </a:rPr>
              <a:t>The Conversation</a:t>
            </a:r>
            <a:endParaRPr dirty="0">
              <a:latin typeface="+mj-lt"/>
            </a:endParaRPr>
          </a:p>
        </p:txBody>
      </p:sp>
      <p:sp>
        <p:nvSpPr>
          <p:cNvPr id="131" name="Google Shape;131;p24"/>
          <p:cNvSpPr txBox="1">
            <a:spLocks noGrp="1"/>
          </p:cNvSpPr>
          <p:nvPr>
            <p:ph type="body" idx="1"/>
          </p:nvPr>
        </p:nvSpPr>
        <p:spPr>
          <a:xfrm>
            <a:off x="387900" y="1310209"/>
            <a:ext cx="8368200" cy="3490390"/>
          </a:xfrm>
          <a:prstGeom prst="rect">
            <a:avLst/>
          </a:prstGeom>
          <a:noFill/>
        </p:spPr>
        <p:txBody>
          <a:bodyPr spcFirstLastPara="1" wrap="square" lIns="91425" tIns="91425" rIns="91425" bIns="91425" anchor="t" anchorCtr="0">
            <a:noAutofit/>
          </a:bodyPr>
          <a:lstStyle/>
          <a:p>
            <a:pPr marL="0" lvl="0" indent="0" algn="l" rtl="0">
              <a:spcBef>
                <a:spcPts val="0"/>
              </a:spcBef>
              <a:spcAft>
                <a:spcPts val="0"/>
              </a:spcAft>
              <a:buNone/>
            </a:pPr>
            <a:r>
              <a:rPr lang="en" dirty="0">
                <a:latin typeface="+mj-lt"/>
              </a:rPr>
              <a:t>What needs our focus and attention? </a:t>
            </a:r>
            <a:endParaRPr dirty="0">
              <a:latin typeface="+mj-lt"/>
            </a:endParaRPr>
          </a:p>
          <a:p>
            <a:pPr marL="914400" lvl="1" indent="-297498" algn="l" rtl="0">
              <a:spcBef>
                <a:spcPts val="1200"/>
              </a:spcBef>
              <a:spcAft>
                <a:spcPts val="0"/>
              </a:spcAft>
              <a:buSzPct val="100000"/>
              <a:buChar char="○"/>
            </a:pPr>
            <a:r>
              <a:rPr lang="en" sz="1800" b="1" dirty="0">
                <a:latin typeface="+mj-lt"/>
              </a:rPr>
              <a:t>How do we know:</a:t>
            </a:r>
            <a:endParaRPr sz="1800" b="1" dirty="0">
              <a:latin typeface="+mj-lt"/>
            </a:endParaRPr>
          </a:p>
          <a:p>
            <a:pPr marL="1828800" lvl="3" indent="-297498" algn="l" rtl="0">
              <a:spcBef>
                <a:spcPts val="0"/>
              </a:spcBef>
              <a:spcAft>
                <a:spcPts val="0"/>
              </a:spcAft>
              <a:buSzPct val="100000"/>
              <a:buChar char="●"/>
            </a:pPr>
            <a:r>
              <a:rPr lang="en" sz="1800" dirty="0">
                <a:latin typeface="+mj-lt"/>
              </a:rPr>
              <a:t>Observation, Feedback, Meetings, Surveys, District and State trends and changes</a:t>
            </a:r>
            <a:endParaRPr sz="1800" dirty="0">
              <a:latin typeface="+mj-lt"/>
            </a:endParaRPr>
          </a:p>
          <a:p>
            <a:pPr marL="0" lvl="0" indent="0" algn="l" rtl="0">
              <a:spcBef>
                <a:spcPts val="1200"/>
              </a:spcBef>
              <a:spcAft>
                <a:spcPts val="0"/>
              </a:spcAft>
              <a:buNone/>
            </a:pPr>
            <a:r>
              <a:rPr lang="en" dirty="0">
                <a:latin typeface="+mj-lt"/>
              </a:rPr>
              <a:t>Examine the issue? </a:t>
            </a:r>
            <a:endParaRPr dirty="0">
              <a:latin typeface="+mj-lt"/>
            </a:endParaRPr>
          </a:p>
          <a:p>
            <a:pPr marL="1371600" lvl="2" indent="-297498" algn="l" rtl="0">
              <a:spcBef>
                <a:spcPts val="1200"/>
              </a:spcBef>
              <a:spcAft>
                <a:spcPts val="0"/>
              </a:spcAft>
              <a:buSzPct val="100000"/>
              <a:buChar char="■"/>
            </a:pPr>
            <a:r>
              <a:rPr lang="en" sz="1800" dirty="0">
                <a:latin typeface="+mj-lt"/>
              </a:rPr>
              <a:t>Discuss</a:t>
            </a:r>
            <a:endParaRPr sz="1800" dirty="0">
              <a:latin typeface="+mj-lt"/>
            </a:endParaRPr>
          </a:p>
          <a:p>
            <a:pPr marL="1828800" lvl="3" indent="-297498" algn="l" rtl="0">
              <a:spcBef>
                <a:spcPts val="0"/>
              </a:spcBef>
              <a:spcAft>
                <a:spcPts val="0"/>
              </a:spcAft>
              <a:buSzPct val="100000"/>
              <a:buChar char="●"/>
            </a:pPr>
            <a:r>
              <a:rPr lang="en" sz="1800" dirty="0">
                <a:latin typeface="+mj-lt"/>
              </a:rPr>
              <a:t>What does the data look like?</a:t>
            </a:r>
            <a:br>
              <a:rPr lang="en" sz="1800" dirty="0">
                <a:latin typeface="+mj-lt"/>
              </a:rPr>
            </a:br>
            <a:r>
              <a:rPr lang="en" sz="1800" dirty="0">
                <a:latin typeface="+mj-lt"/>
              </a:rPr>
              <a:t>Are we seeing patterns across the board re: the issue(s).</a:t>
            </a:r>
            <a:endParaRPr sz="1800" dirty="0">
              <a:latin typeface="+mj-lt"/>
            </a:endParaRPr>
          </a:p>
          <a:p>
            <a:pPr marL="1371600" lvl="2" indent="-297498" algn="l" rtl="0">
              <a:spcBef>
                <a:spcPts val="0"/>
              </a:spcBef>
              <a:spcAft>
                <a:spcPts val="0"/>
              </a:spcAft>
              <a:buSzPct val="100000"/>
              <a:buChar char="■"/>
            </a:pPr>
            <a:r>
              <a:rPr lang="en" sz="1800" dirty="0">
                <a:latin typeface="+mj-lt"/>
              </a:rPr>
              <a:t>Discuss</a:t>
            </a:r>
            <a:endParaRPr sz="1800" dirty="0">
              <a:latin typeface="+mj-lt"/>
            </a:endParaRPr>
          </a:p>
          <a:p>
            <a:pPr marL="1828800" lvl="3" indent="-297498" algn="l" rtl="0">
              <a:spcBef>
                <a:spcPts val="0"/>
              </a:spcBef>
              <a:spcAft>
                <a:spcPts val="0"/>
              </a:spcAft>
              <a:buSzPct val="87500"/>
              <a:buChar char="●"/>
            </a:pPr>
            <a:r>
              <a:rPr lang="en" sz="1800" dirty="0">
                <a:latin typeface="+mj-lt"/>
              </a:rPr>
              <a:t>What needs to be completed, why? And when? </a:t>
            </a:r>
            <a:endParaRPr sz="1800" i="1" dirty="0">
              <a:latin typeface="+mj-lt"/>
            </a:endParaRPr>
          </a:p>
          <a:p>
            <a:pPr marL="2286000" lvl="4" indent="-297498" algn="l" rtl="0">
              <a:spcBef>
                <a:spcPts val="0"/>
              </a:spcBef>
              <a:spcAft>
                <a:spcPts val="0"/>
              </a:spcAft>
              <a:buSzPct val="100000"/>
              <a:buChar char="○"/>
            </a:pPr>
            <a:endParaRPr sz="1800" dirty="0">
              <a:latin typeface="+mj-l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25"/>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dirty="0"/>
              <a:t>The Work </a:t>
            </a:r>
            <a:r>
              <a:rPr lang="en" sz="2400" i="1" dirty="0">
                <a:solidFill>
                  <a:srgbClr val="A3D1EA"/>
                </a:solidFill>
              </a:rPr>
              <a:t>–Example 1</a:t>
            </a:r>
            <a:endParaRPr sz="2400" i="1" dirty="0">
              <a:solidFill>
                <a:srgbClr val="A3D1EA"/>
              </a:solidFill>
            </a:endParaRPr>
          </a:p>
        </p:txBody>
      </p:sp>
      <p:sp>
        <p:nvSpPr>
          <p:cNvPr id="138" name="Google Shape;138;p25"/>
          <p:cNvSpPr txBox="1">
            <a:spLocks noGrp="1"/>
          </p:cNvSpPr>
          <p:nvPr>
            <p:ph type="body" idx="1"/>
          </p:nvPr>
        </p:nvSpPr>
        <p:spPr>
          <a:xfrm>
            <a:off x="387899" y="1347107"/>
            <a:ext cx="9009193" cy="3631418"/>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u="sng" dirty="0">
                <a:latin typeface="+mj-lt"/>
              </a:rPr>
              <a:t>The Feedback: </a:t>
            </a:r>
            <a:endParaRPr b="1" u="sng" dirty="0">
              <a:latin typeface="+mj-lt"/>
            </a:endParaRPr>
          </a:p>
          <a:p>
            <a:pPr marL="457200" lvl="0" indent="0" algn="l" rtl="0">
              <a:spcBef>
                <a:spcPts val="1200"/>
              </a:spcBef>
              <a:spcAft>
                <a:spcPts val="0"/>
              </a:spcAft>
              <a:buNone/>
            </a:pPr>
            <a:r>
              <a:rPr lang="en" dirty="0">
                <a:latin typeface="+mj-lt"/>
              </a:rPr>
              <a:t>ELSP review showed lack of intervention options directly supporting target language domain areas and lack of tracking tool.</a:t>
            </a:r>
            <a:endParaRPr dirty="0">
              <a:latin typeface="+mj-lt"/>
            </a:endParaRPr>
          </a:p>
          <a:p>
            <a:pPr marL="0" lvl="0" indent="0" algn="l" rtl="0">
              <a:spcBef>
                <a:spcPts val="1200"/>
              </a:spcBef>
              <a:spcAft>
                <a:spcPts val="0"/>
              </a:spcAft>
              <a:buNone/>
            </a:pPr>
            <a:r>
              <a:rPr lang="en" b="1" u="sng" dirty="0">
                <a:latin typeface="+mj-lt"/>
              </a:rPr>
              <a:t>The Analysis:</a:t>
            </a:r>
            <a:endParaRPr b="1" u="sng" dirty="0">
              <a:latin typeface="+mj-lt"/>
            </a:endParaRPr>
          </a:p>
          <a:p>
            <a:pPr marL="457200" lvl="0" indent="0" algn="l" rtl="0">
              <a:spcBef>
                <a:spcPts val="1200"/>
              </a:spcBef>
              <a:spcAft>
                <a:spcPts val="0"/>
              </a:spcAft>
              <a:buNone/>
            </a:pPr>
            <a:r>
              <a:rPr lang="en" dirty="0">
                <a:latin typeface="+mj-lt"/>
              </a:rPr>
              <a:t>Complete data &amp; brainstorm solutions </a:t>
            </a:r>
            <a:endParaRPr dirty="0">
              <a:latin typeface="+mj-l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6">
          <a:extLst>
            <a:ext uri="{FF2B5EF4-FFF2-40B4-BE49-F238E27FC236}">
              <a16:creationId xmlns:a16="http://schemas.microsoft.com/office/drawing/2014/main" id="{5D7B2C0C-7D80-BE94-3F33-A7F382C601AA}"/>
            </a:ext>
          </a:extLst>
        </p:cNvPr>
        <p:cNvGrpSpPr/>
        <p:nvPr/>
      </p:nvGrpSpPr>
      <p:grpSpPr>
        <a:xfrm>
          <a:off x="0" y="0"/>
          <a:ext cx="0" cy="0"/>
          <a:chOff x="0" y="0"/>
          <a:chExt cx="0" cy="0"/>
        </a:xfrm>
      </p:grpSpPr>
      <p:sp>
        <p:nvSpPr>
          <p:cNvPr id="137" name="Google Shape;137;p25">
            <a:extLst>
              <a:ext uri="{FF2B5EF4-FFF2-40B4-BE49-F238E27FC236}">
                <a16:creationId xmlns:a16="http://schemas.microsoft.com/office/drawing/2014/main" id="{1F286DCF-3565-4D00-F6AC-951E65B4492F}"/>
              </a:ext>
            </a:extLst>
          </p:cNvPr>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dirty="0">
                <a:solidFill>
                  <a:schemeClr val="tx1"/>
                </a:solidFill>
                <a:latin typeface="+mj-lt"/>
              </a:rPr>
              <a:t>The Work </a:t>
            </a:r>
            <a:r>
              <a:rPr lang="en" sz="2400" i="1" dirty="0">
                <a:solidFill>
                  <a:schemeClr val="tx1"/>
                </a:solidFill>
                <a:latin typeface="+mj-lt"/>
              </a:rPr>
              <a:t>–Example 1, cont.</a:t>
            </a:r>
            <a:endParaRPr sz="2400" i="1" dirty="0">
              <a:solidFill>
                <a:schemeClr val="tx1"/>
              </a:solidFill>
              <a:latin typeface="+mj-lt"/>
            </a:endParaRPr>
          </a:p>
        </p:txBody>
      </p:sp>
      <p:sp>
        <p:nvSpPr>
          <p:cNvPr id="138" name="Google Shape;138;p25">
            <a:extLst>
              <a:ext uri="{FF2B5EF4-FFF2-40B4-BE49-F238E27FC236}">
                <a16:creationId xmlns:a16="http://schemas.microsoft.com/office/drawing/2014/main" id="{DFE79F03-3AB7-3802-6FBF-B4BE6E864A1E}"/>
              </a:ext>
            </a:extLst>
          </p:cNvPr>
          <p:cNvSpPr txBox="1">
            <a:spLocks noGrp="1"/>
          </p:cNvSpPr>
          <p:nvPr>
            <p:ph type="body" idx="1"/>
          </p:nvPr>
        </p:nvSpPr>
        <p:spPr>
          <a:xfrm>
            <a:off x="387900" y="1144125"/>
            <a:ext cx="9009193" cy="3631418"/>
          </a:xfrm>
          <a:prstGeom prst="rect">
            <a:avLst/>
          </a:prstGeom>
        </p:spPr>
        <p:txBody>
          <a:bodyPr spcFirstLastPara="1" wrap="square" lIns="91425" tIns="91425" rIns="91425" bIns="91425" anchor="t" anchorCtr="0">
            <a:noAutofit/>
          </a:bodyPr>
          <a:lstStyle/>
          <a:p>
            <a:pPr marL="0" lvl="0" indent="0">
              <a:spcBef>
                <a:spcPts val="1200"/>
              </a:spcBef>
              <a:buNone/>
            </a:pPr>
            <a:r>
              <a:rPr lang="en-US" b="1" u="sng" dirty="0"/>
              <a:t>The Outcomes:</a:t>
            </a:r>
          </a:p>
          <a:p>
            <a:pPr indent="-299720">
              <a:spcBef>
                <a:spcPts val="1200"/>
              </a:spcBef>
              <a:buClr>
                <a:schemeClr val="accent2"/>
              </a:buClr>
              <a:buSzPct val="100000"/>
            </a:pPr>
            <a:r>
              <a:rPr lang="en-US" dirty="0"/>
              <a:t>Create electronic </a:t>
            </a:r>
            <a:r>
              <a:rPr lang="en-US" u="sng" dirty="0">
                <a:solidFill>
                  <a:schemeClr val="accent5"/>
                </a:solidFill>
                <a:hlinkClick r:id="rId3">
                  <a:extLst>
                    <a:ext uri="{A12FA001-AC4F-418D-AE19-62706E023703}">
                      <ahyp:hlinkClr xmlns:ahyp="http://schemas.microsoft.com/office/drawing/2018/hyperlinkcolor" val="tx"/>
                    </a:ext>
                  </a:extLst>
                </a:hlinkClick>
              </a:rPr>
              <a:t>ELSP</a:t>
            </a:r>
            <a:r>
              <a:rPr lang="en-US" dirty="0"/>
              <a:t>  tracking tool</a:t>
            </a:r>
          </a:p>
          <a:p>
            <a:pPr lvl="1" indent="-299720">
              <a:buSzPct val="100000"/>
            </a:pPr>
            <a:r>
              <a:rPr lang="en-US" sz="1800" dirty="0"/>
              <a:t>Individual school English Learner Success Plan google docs  are used to document and review student’s on plans, end of the year progress, goals made, and outcomes of the previous years.</a:t>
            </a:r>
          </a:p>
          <a:p>
            <a:pPr indent="-299720">
              <a:buClr>
                <a:schemeClr val="accent2"/>
              </a:buClr>
              <a:buSzPct val="100000"/>
            </a:pPr>
            <a:r>
              <a:rPr lang="en-US" dirty="0"/>
              <a:t>Review the tool to identify committee focus and drive resources and decision making </a:t>
            </a:r>
          </a:p>
          <a:p>
            <a:pPr lvl="1" indent="-299720">
              <a:buSzPct val="100000"/>
            </a:pPr>
            <a:r>
              <a:rPr lang="en-US" sz="1800" dirty="0"/>
              <a:t>Intervention review and make recommendations</a:t>
            </a:r>
          </a:p>
          <a:p>
            <a:pPr lvl="2" indent="-299720">
              <a:buSzPct val="100000"/>
            </a:pPr>
            <a:r>
              <a:rPr lang="en-US" sz="1800" dirty="0"/>
              <a:t>Flashlight, Imagine Learning, Off2CLass</a:t>
            </a:r>
          </a:p>
          <a:p>
            <a:pPr lvl="1" indent="-299720">
              <a:buSzPct val="100000"/>
            </a:pPr>
            <a:r>
              <a:rPr lang="en-US" sz="1800" dirty="0"/>
              <a:t>Review Intervention use and evaluate data trends to guide  intentional intervention planning per student </a:t>
            </a:r>
          </a:p>
        </p:txBody>
      </p:sp>
    </p:spTree>
    <p:extLst>
      <p:ext uri="{BB962C8B-B14F-4D97-AF65-F5344CB8AC3E}">
        <p14:creationId xmlns:p14="http://schemas.microsoft.com/office/powerpoint/2010/main" val="2569660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6"/>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dirty="0">
                <a:solidFill>
                  <a:schemeClr val="tx1"/>
                </a:solidFill>
                <a:latin typeface="+mj-lt"/>
              </a:rPr>
              <a:t>The Work cont. </a:t>
            </a:r>
            <a:r>
              <a:rPr lang="en" sz="2400" i="1" dirty="0">
                <a:solidFill>
                  <a:schemeClr val="tx1"/>
                </a:solidFill>
                <a:latin typeface="+mj-lt"/>
              </a:rPr>
              <a:t>– Example 2</a:t>
            </a:r>
            <a:endParaRPr sz="2400" i="1" dirty="0">
              <a:solidFill>
                <a:schemeClr val="tx1"/>
              </a:solidFill>
              <a:latin typeface="+mj-lt"/>
            </a:endParaRPr>
          </a:p>
        </p:txBody>
      </p:sp>
      <p:sp>
        <p:nvSpPr>
          <p:cNvPr id="144" name="Google Shape;144;p26"/>
          <p:cNvSpPr txBox="1">
            <a:spLocks noGrp="1"/>
          </p:cNvSpPr>
          <p:nvPr>
            <p:ph type="body" idx="1"/>
          </p:nvPr>
        </p:nvSpPr>
        <p:spPr>
          <a:xfrm>
            <a:off x="387900" y="1489825"/>
            <a:ext cx="8368200" cy="3379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u="sng" dirty="0">
                <a:latin typeface="+mj-lt"/>
              </a:rPr>
              <a:t>The Feedback: </a:t>
            </a:r>
            <a:endParaRPr b="1" dirty="0">
              <a:latin typeface="+mj-lt"/>
            </a:endParaRPr>
          </a:p>
          <a:p>
            <a:pPr marL="457200" lvl="0" indent="0" algn="l" rtl="0">
              <a:spcBef>
                <a:spcPts val="1200"/>
              </a:spcBef>
              <a:spcAft>
                <a:spcPts val="0"/>
              </a:spcAft>
              <a:buNone/>
            </a:pPr>
            <a:r>
              <a:rPr lang="en" dirty="0">
                <a:latin typeface="+mj-lt"/>
              </a:rPr>
              <a:t>Not all teachers are on the same page for systems,  school staff lack familiarity with  procedures, LATs need support and direction, and Leadership needs information. as to what, when and who to support– Ex. New ELE sites, teachers, LATs    </a:t>
            </a:r>
            <a:endParaRPr dirty="0">
              <a:latin typeface="+mj-lt"/>
            </a:endParaRPr>
          </a:p>
          <a:p>
            <a:pPr marL="0" lvl="0" indent="0" algn="l" rtl="0">
              <a:spcBef>
                <a:spcPts val="1200"/>
              </a:spcBef>
              <a:spcAft>
                <a:spcPts val="0"/>
              </a:spcAft>
              <a:buNone/>
            </a:pPr>
            <a:endParaRPr dirty="0">
              <a:latin typeface="+mj-l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2">
          <a:extLst>
            <a:ext uri="{FF2B5EF4-FFF2-40B4-BE49-F238E27FC236}">
              <a16:creationId xmlns:a16="http://schemas.microsoft.com/office/drawing/2014/main" id="{0214D387-E7F9-3727-CAB6-75953F3CF281}"/>
            </a:ext>
          </a:extLst>
        </p:cNvPr>
        <p:cNvGrpSpPr/>
        <p:nvPr/>
      </p:nvGrpSpPr>
      <p:grpSpPr>
        <a:xfrm>
          <a:off x="0" y="0"/>
          <a:ext cx="0" cy="0"/>
          <a:chOff x="0" y="0"/>
          <a:chExt cx="0" cy="0"/>
        </a:xfrm>
      </p:grpSpPr>
      <p:sp>
        <p:nvSpPr>
          <p:cNvPr id="143" name="Google Shape;143;p26">
            <a:extLst>
              <a:ext uri="{FF2B5EF4-FFF2-40B4-BE49-F238E27FC236}">
                <a16:creationId xmlns:a16="http://schemas.microsoft.com/office/drawing/2014/main" id="{721A7510-E7B2-401F-B8AC-33CE83817A59}"/>
              </a:ext>
            </a:extLst>
          </p:cNvPr>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dirty="0">
                <a:solidFill>
                  <a:schemeClr val="tx1"/>
                </a:solidFill>
                <a:latin typeface="+mj-lt"/>
              </a:rPr>
              <a:t>The Work cont. </a:t>
            </a:r>
            <a:r>
              <a:rPr lang="en" sz="2400" i="1" dirty="0">
                <a:solidFill>
                  <a:schemeClr val="tx1"/>
                </a:solidFill>
                <a:latin typeface="+mj-lt"/>
              </a:rPr>
              <a:t>– Example 2, cont.</a:t>
            </a:r>
            <a:endParaRPr sz="2400" i="1" dirty="0">
              <a:solidFill>
                <a:schemeClr val="tx1"/>
              </a:solidFill>
              <a:latin typeface="+mj-lt"/>
            </a:endParaRPr>
          </a:p>
        </p:txBody>
      </p:sp>
      <p:sp>
        <p:nvSpPr>
          <p:cNvPr id="144" name="Google Shape;144;p26">
            <a:extLst>
              <a:ext uri="{FF2B5EF4-FFF2-40B4-BE49-F238E27FC236}">
                <a16:creationId xmlns:a16="http://schemas.microsoft.com/office/drawing/2014/main" id="{26593F44-FBAC-64C8-8144-6175B2C1B8DE}"/>
              </a:ext>
            </a:extLst>
          </p:cNvPr>
          <p:cNvSpPr txBox="1">
            <a:spLocks noGrp="1"/>
          </p:cNvSpPr>
          <p:nvPr>
            <p:ph type="body" idx="1"/>
          </p:nvPr>
        </p:nvSpPr>
        <p:spPr>
          <a:xfrm>
            <a:off x="387900" y="1057118"/>
            <a:ext cx="8756100" cy="3379500"/>
          </a:xfrm>
          <a:prstGeom prst="rect">
            <a:avLst/>
          </a:prstGeom>
        </p:spPr>
        <p:txBody>
          <a:bodyPr spcFirstLastPara="1" wrap="square" lIns="91425" tIns="91425" rIns="91425" bIns="91425" anchor="t" anchorCtr="0">
            <a:noAutofit/>
          </a:bodyPr>
          <a:lstStyle/>
          <a:p>
            <a:pPr marL="0" lvl="0" indent="0">
              <a:spcBef>
                <a:spcPts val="1200"/>
              </a:spcBef>
              <a:buNone/>
            </a:pPr>
            <a:r>
              <a:rPr lang="en-US" b="1" u="sng" dirty="0"/>
              <a:t>The Analysis:</a:t>
            </a:r>
            <a:r>
              <a:rPr lang="en-US" dirty="0"/>
              <a:t> </a:t>
            </a:r>
          </a:p>
          <a:p>
            <a:pPr marL="0" lvl="0" indent="0">
              <a:spcBef>
                <a:spcPts val="1200"/>
              </a:spcBef>
              <a:buNone/>
            </a:pPr>
            <a:r>
              <a:rPr lang="en-US" dirty="0"/>
              <a:t>Identify and discuss  needs and determine ways to disseminate information.</a:t>
            </a:r>
          </a:p>
          <a:p>
            <a:pPr indent="-284163">
              <a:spcBef>
                <a:spcPts val="1200"/>
              </a:spcBef>
              <a:buSzPct val="100000"/>
            </a:pPr>
            <a:r>
              <a:rPr lang="en-US" dirty="0"/>
              <a:t>Ex. Are EL interventionists completing their ELSP data forms to review their data? What supports and resources are needed?</a:t>
            </a:r>
          </a:p>
          <a:p>
            <a:pPr indent="-284163">
              <a:buSzPct val="100000"/>
            </a:pPr>
            <a:r>
              <a:rPr lang="en-US" dirty="0"/>
              <a:t>Ex. Are LATs focused on topics and timelines? How can we improve upon this?</a:t>
            </a:r>
          </a:p>
          <a:p>
            <a:pPr indent="-284163">
              <a:buSzPct val="100000"/>
            </a:pPr>
            <a:r>
              <a:rPr lang="en-US" dirty="0"/>
              <a:t>Ex. Does leadership and ELE staff aware of important information and timelines? </a:t>
            </a:r>
          </a:p>
          <a:p>
            <a:pPr marL="0" lvl="0" indent="0">
              <a:spcBef>
                <a:spcPts val="1200"/>
              </a:spcBef>
              <a:buNone/>
            </a:pPr>
            <a:r>
              <a:rPr lang="en-US" b="1" u="sng" dirty="0"/>
              <a:t>The Outcome:</a:t>
            </a:r>
          </a:p>
          <a:p>
            <a:pPr lvl="0" indent="-300038">
              <a:spcBef>
                <a:spcPts val="1200"/>
              </a:spcBef>
              <a:buSzPct val="100000"/>
            </a:pPr>
            <a:r>
              <a:rPr lang="en-US" dirty="0"/>
              <a:t>Electronic Handbook, Website linked resources, On site re-training for all </a:t>
            </a:r>
            <a:r>
              <a:rPr lang="en-US" dirty="0" err="1"/>
              <a:t>LAts</a:t>
            </a:r>
            <a:r>
              <a:rPr lang="en-US" dirty="0"/>
              <a:t> </a:t>
            </a:r>
          </a:p>
          <a:p>
            <a:pPr lvl="0" indent="-300038">
              <a:buSzPct val="100000"/>
            </a:pPr>
            <a:r>
              <a:rPr lang="en-US" dirty="0"/>
              <a:t>Creation of comprehensive ELE Yearly </a:t>
            </a:r>
            <a:r>
              <a:rPr lang="en-US" u="sng" dirty="0">
                <a:solidFill>
                  <a:schemeClr val="accent5"/>
                </a:solidFill>
                <a:hlinkClick r:id="rId3">
                  <a:extLst>
                    <a:ext uri="{A12FA001-AC4F-418D-AE19-62706E023703}">
                      <ahyp:hlinkClr xmlns:ahyp="http://schemas.microsoft.com/office/drawing/2018/hyperlinkcolor" val="tx"/>
                    </a:ext>
                  </a:extLst>
                </a:hlinkClick>
              </a:rPr>
              <a:t>Checklist</a:t>
            </a:r>
            <a:endParaRPr dirty="0">
              <a:latin typeface="+mj-lt"/>
            </a:endParaRPr>
          </a:p>
        </p:txBody>
      </p:sp>
    </p:spTree>
    <p:extLst>
      <p:ext uri="{BB962C8B-B14F-4D97-AF65-F5344CB8AC3E}">
        <p14:creationId xmlns:p14="http://schemas.microsoft.com/office/powerpoint/2010/main" val="34199196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7"/>
          <p:cNvSpPr txBox="1">
            <a:spLocks noGrp="1"/>
          </p:cNvSpPr>
          <p:nvPr>
            <p:ph type="title"/>
          </p:nvPr>
        </p:nvSpPr>
        <p:spPr>
          <a:xfrm>
            <a:off x="387900" y="98797"/>
            <a:ext cx="8368200" cy="6861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dirty="0">
                <a:latin typeface="+mj-lt"/>
              </a:rPr>
              <a:t>The Action Plan &amp; Effect</a:t>
            </a:r>
            <a:endParaRPr dirty="0">
              <a:latin typeface="+mj-lt"/>
            </a:endParaRPr>
          </a:p>
        </p:txBody>
      </p:sp>
      <p:sp>
        <p:nvSpPr>
          <p:cNvPr id="150" name="Google Shape;150;p27"/>
          <p:cNvSpPr txBox="1">
            <a:spLocks noGrp="1"/>
          </p:cNvSpPr>
          <p:nvPr>
            <p:ph type="body" idx="1"/>
          </p:nvPr>
        </p:nvSpPr>
        <p:spPr>
          <a:xfrm>
            <a:off x="322586" y="784897"/>
            <a:ext cx="8368200" cy="3078900"/>
          </a:xfrm>
          <a:prstGeom prst="rect">
            <a:avLst/>
          </a:prstGeom>
          <a:noFill/>
        </p:spPr>
        <p:txBody>
          <a:bodyPr spcFirstLastPara="1" wrap="square" lIns="91425" tIns="91425" rIns="91425" bIns="91425" anchor="t" anchorCtr="0">
            <a:noAutofit/>
          </a:bodyPr>
          <a:lstStyle/>
          <a:p>
            <a:pPr marL="0" lvl="0" indent="0" algn="l" rtl="0">
              <a:spcBef>
                <a:spcPts val="0"/>
              </a:spcBef>
              <a:spcAft>
                <a:spcPts val="0"/>
              </a:spcAft>
              <a:buNone/>
            </a:pPr>
            <a:r>
              <a:rPr lang="en" i="1" dirty="0">
                <a:latin typeface="+mj-lt"/>
                <a:ea typeface="Roboto Slab"/>
                <a:cs typeface="Roboto Slab"/>
                <a:sym typeface="Roboto Slab"/>
              </a:rPr>
              <a:t>H</a:t>
            </a:r>
            <a:r>
              <a:rPr lang="en" i="1" dirty="0">
                <a:latin typeface="+mj-lt"/>
              </a:rPr>
              <a:t>ow do we get the outcomes integrated into the district?</a:t>
            </a:r>
            <a:endParaRPr i="1" dirty="0">
              <a:latin typeface="+mj-lt"/>
            </a:endParaRPr>
          </a:p>
          <a:p>
            <a:pPr marL="914400" lvl="0" indent="-325755" algn="l" rtl="0">
              <a:spcBef>
                <a:spcPts val="1200"/>
              </a:spcBef>
              <a:spcAft>
                <a:spcPts val="0"/>
              </a:spcAft>
              <a:buClr>
                <a:schemeClr val="accent2"/>
              </a:buClr>
              <a:buSzPct val="100000"/>
              <a:buChar char="●"/>
            </a:pPr>
            <a:r>
              <a:rPr lang="en" dirty="0">
                <a:latin typeface="+mj-lt"/>
              </a:rPr>
              <a:t>Beginning of the year professional development</a:t>
            </a:r>
            <a:endParaRPr dirty="0">
              <a:latin typeface="+mj-lt"/>
            </a:endParaRPr>
          </a:p>
          <a:p>
            <a:pPr marL="914400" lvl="0" indent="-325755" algn="l" rtl="0">
              <a:spcBef>
                <a:spcPts val="0"/>
              </a:spcBef>
              <a:spcAft>
                <a:spcPts val="0"/>
              </a:spcAft>
              <a:buClr>
                <a:schemeClr val="accent2"/>
              </a:buClr>
              <a:buSzPct val="100000"/>
              <a:buChar char="●"/>
            </a:pPr>
            <a:r>
              <a:rPr lang="en" dirty="0">
                <a:latin typeface="+mj-lt"/>
              </a:rPr>
              <a:t>Explanation and resources to principals </a:t>
            </a:r>
            <a:endParaRPr dirty="0">
              <a:latin typeface="+mj-lt"/>
            </a:endParaRPr>
          </a:p>
          <a:p>
            <a:pPr marL="914400" lvl="0" indent="-325755" algn="l" rtl="0">
              <a:spcBef>
                <a:spcPts val="0"/>
              </a:spcBef>
              <a:spcAft>
                <a:spcPts val="0"/>
              </a:spcAft>
              <a:buClr>
                <a:schemeClr val="accent2"/>
              </a:buClr>
              <a:buSzPct val="100000"/>
              <a:buChar char="●"/>
            </a:pPr>
            <a:r>
              <a:rPr lang="en" dirty="0">
                <a:latin typeface="+mj-lt"/>
              </a:rPr>
              <a:t>All department meetings</a:t>
            </a:r>
            <a:endParaRPr dirty="0">
              <a:latin typeface="+mj-lt"/>
            </a:endParaRPr>
          </a:p>
          <a:p>
            <a:pPr marL="914400" lvl="0" indent="-325755" algn="l" rtl="0">
              <a:spcBef>
                <a:spcPts val="0"/>
              </a:spcBef>
              <a:spcAft>
                <a:spcPts val="0"/>
              </a:spcAft>
              <a:buClr>
                <a:schemeClr val="accent2"/>
              </a:buClr>
              <a:buSzPct val="100000"/>
              <a:buChar char="●"/>
            </a:pPr>
            <a:r>
              <a:rPr lang="en" dirty="0">
                <a:latin typeface="+mj-lt"/>
              </a:rPr>
              <a:t>Site check-ins throughout the school year</a:t>
            </a:r>
            <a:endParaRPr dirty="0">
              <a:latin typeface="+mj-lt"/>
            </a:endParaRPr>
          </a:p>
          <a:p>
            <a:pPr marL="914400" lvl="0" indent="-325755" algn="l" rtl="0">
              <a:spcBef>
                <a:spcPts val="0"/>
              </a:spcBef>
              <a:spcAft>
                <a:spcPts val="0"/>
              </a:spcAft>
              <a:buClr>
                <a:schemeClr val="accent2"/>
              </a:buClr>
              <a:buSzPct val="100000"/>
              <a:buChar char="●"/>
            </a:pPr>
            <a:r>
              <a:rPr lang="en" dirty="0">
                <a:latin typeface="+mj-lt"/>
              </a:rPr>
              <a:t>The ELE Department website</a:t>
            </a:r>
            <a:endParaRPr dirty="0">
              <a:latin typeface="+mj-lt"/>
            </a:endParaRPr>
          </a:p>
          <a:p>
            <a:pPr marL="0" lvl="0" indent="0" algn="l" rtl="0">
              <a:spcBef>
                <a:spcPts val="1200"/>
              </a:spcBef>
              <a:spcAft>
                <a:spcPts val="0"/>
              </a:spcAft>
              <a:buNone/>
            </a:pPr>
            <a:r>
              <a:rPr lang="en" i="1" dirty="0">
                <a:latin typeface="+mj-lt"/>
              </a:rPr>
              <a:t>The impact on students and families:</a:t>
            </a:r>
            <a:endParaRPr i="1" dirty="0">
              <a:latin typeface="+mj-lt"/>
            </a:endParaRPr>
          </a:p>
          <a:p>
            <a:pPr marL="914400" lvl="0" indent="-325755" algn="l" rtl="0">
              <a:spcBef>
                <a:spcPts val="1200"/>
              </a:spcBef>
              <a:spcAft>
                <a:spcPts val="0"/>
              </a:spcAft>
              <a:buClr>
                <a:schemeClr val="accent2"/>
              </a:buClr>
              <a:buSzPct val="100000"/>
              <a:buChar char="●"/>
            </a:pPr>
            <a:r>
              <a:rPr lang="en" dirty="0">
                <a:latin typeface="+mj-lt"/>
              </a:rPr>
              <a:t>Teachers have more energy and confidence</a:t>
            </a:r>
            <a:endParaRPr dirty="0">
              <a:latin typeface="+mj-lt"/>
            </a:endParaRPr>
          </a:p>
          <a:p>
            <a:pPr marL="914400" lvl="0" indent="-325755" algn="l" rtl="0">
              <a:spcBef>
                <a:spcPts val="0"/>
              </a:spcBef>
              <a:spcAft>
                <a:spcPts val="0"/>
              </a:spcAft>
              <a:buClr>
                <a:schemeClr val="accent2"/>
              </a:buClr>
              <a:buSzPct val="100000"/>
              <a:buChar char="●"/>
            </a:pPr>
            <a:r>
              <a:rPr lang="en" dirty="0">
                <a:latin typeface="+mj-lt"/>
              </a:rPr>
              <a:t>Schools have process for ensuring family translation needs</a:t>
            </a:r>
            <a:endParaRPr dirty="0">
              <a:latin typeface="+mj-lt"/>
            </a:endParaRPr>
          </a:p>
          <a:p>
            <a:pPr marL="914400" lvl="0" indent="-325755" algn="l" rtl="0">
              <a:spcBef>
                <a:spcPts val="0"/>
              </a:spcBef>
              <a:spcAft>
                <a:spcPts val="0"/>
              </a:spcAft>
              <a:buClr>
                <a:schemeClr val="accent2"/>
              </a:buClr>
              <a:buSzPct val="100000"/>
              <a:buChar char="●"/>
            </a:pPr>
            <a:r>
              <a:rPr lang="en" dirty="0">
                <a:latin typeface="+mj-lt"/>
              </a:rPr>
              <a:t>Clarified communication between teachers and school staff</a:t>
            </a:r>
            <a:endParaRPr dirty="0">
              <a:latin typeface="+mj-lt"/>
            </a:endParaRPr>
          </a:p>
          <a:p>
            <a:pPr marL="914400" lvl="0" indent="-325755" algn="l" rtl="0">
              <a:spcBef>
                <a:spcPts val="0"/>
              </a:spcBef>
              <a:spcAft>
                <a:spcPts val="0"/>
              </a:spcAft>
              <a:buClr>
                <a:schemeClr val="accent2"/>
              </a:buClr>
              <a:buSzPct val="100000"/>
              <a:buChar char="●"/>
            </a:pPr>
            <a:r>
              <a:rPr lang="en" dirty="0">
                <a:latin typeface="+mj-lt"/>
              </a:rPr>
              <a:t>Families ensured that all student monitoring and progress reports are complete</a:t>
            </a:r>
            <a:endParaRPr dirty="0">
              <a:latin typeface="+mj-l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rgbClr val="00D8C4"/>
            </a:gs>
            <a:gs pos="100000">
              <a:srgbClr val="04524B"/>
            </a:gs>
          </a:gsLst>
          <a:path path="circle">
            <a:fillToRect l="50000" t="50000" r="50000" b="50000"/>
          </a:path>
          <a:tileRect/>
        </a:gradFill>
        <a:effectLst/>
      </p:bgPr>
    </p:bg>
    <p:spTree>
      <p:nvGrpSpPr>
        <p:cNvPr id="1" name="Shape 154"/>
        <p:cNvGrpSpPr/>
        <p:nvPr/>
      </p:nvGrpSpPr>
      <p:grpSpPr>
        <a:xfrm>
          <a:off x="0" y="0"/>
          <a:ext cx="0" cy="0"/>
          <a:chOff x="0" y="0"/>
          <a:chExt cx="0" cy="0"/>
        </a:xfrm>
      </p:grpSpPr>
      <p:pic>
        <p:nvPicPr>
          <p:cNvPr id="155" name="Google Shape;155;p28" descr="photo of a calm water around a round stone "/>
          <p:cNvPicPr preferRelativeResize="0"/>
          <p:nvPr/>
        </p:nvPicPr>
        <p:blipFill>
          <a:blip r:embed="rId3">
            <a:alphaModFix/>
          </a:blip>
          <a:stretch>
            <a:fillRect/>
          </a:stretch>
        </p:blipFill>
        <p:spPr>
          <a:xfrm>
            <a:off x="872325" y="543325"/>
            <a:ext cx="7225825" cy="3960825"/>
          </a:xfrm>
          <a:prstGeom prst="rect">
            <a:avLst/>
          </a:prstGeom>
          <a:noFill/>
          <a:ln>
            <a:noFill/>
          </a:ln>
        </p:spPr>
      </p:pic>
      <p:sp>
        <p:nvSpPr>
          <p:cNvPr id="156" name="Google Shape;156;p28"/>
          <p:cNvSpPr txBox="1">
            <a:spLocks noGrp="1"/>
          </p:cNvSpPr>
          <p:nvPr>
            <p:ph type="ctrTitle"/>
          </p:nvPr>
        </p:nvSpPr>
        <p:spPr>
          <a:xfrm>
            <a:off x="2181552" y="2906100"/>
            <a:ext cx="5783400" cy="1457400"/>
          </a:xfrm>
          <a:prstGeom prst="rect">
            <a:avLst/>
          </a:prstGeom>
        </p:spPr>
        <p:txBody>
          <a:bodyPr spcFirstLastPara="1" wrap="square" lIns="91425" tIns="91425" rIns="91425" bIns="91425" anchor="b" anchorCtr="0">
            <a:normAutofit fontScale="90000"/>
          </a:bodyPr>
          <a:lstStyle/>
          <a:p>
            <a:pPr marL="0" lvl="0" indent="0" algn="r" rtl="0">
              <a:spcBef>
                <a:spcPts val="0"/>
              </a:spcBef>
              <a:spcAft>
                <a:spcPts val="0"/>
              </a:spcAft>
              <a:buNone/>
            </a:pPr>
            <a:r>
              <a:rPr lang="en" sz="4444" b="1"/>
              <a:t>Your </a:t>
            </a:r>
            <a:endParaRPr sz="4444" b="1"/>
          </a:p>
          <a:p>
            <a:pPr marL="0" lvl="0" indent="0" algn="r" rtl="0">
              <a:spcBef>
                <a:spcPts val="0"/>
              </a:spcBef>
              <a:spcAft>
                <a:spcPts val="0"/>
              </a:spcAft>
              <a:buNone/>
            </a:pPr>
            <a:r>
              <a:rPr lang="en" sz="4444" b="1"/>
              <a:t>District </a:t>
            </a:r>
            <a:endParaRPr sz="4444"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2" name="Title 1">
            <a:extLst>
              <a:ext uri="{FF2B5EF4-FFF2-40B4-BE49-F238E27FC236}">
                <a16:creationId xmlns:a16="http://schemas.microsoft.com/office/drawing/2014/main" id="{7B70E29B-4E17-E1E4-F1AA-C7CD0F0241A7}"/>
              </a:ext>
            </a:extLst>
          </p:cNvPr>
          <p:cNvSpPr>
            <a:spLocks noGrp="1"/>
          </p:cNvSpPr>
          <p:nvPr>
            <p:ph type="title" idx="4294967295"/>
          </p:nvPr>
        </p:nvSpPr>
        <p:spPr>
          <a:xfrm>
            <a:off x="387900" y="-686100"/>
            <a:ext cx="8368200" cy="686100"/>
          </a:xfrm>
        </p:spPr>
        <p:txBody>
          <a:bodyPr spcFirstLastPara="1" wrap="square" lIns="91425" tIns="91425" rIns="91425" bIns="91425" anchor="b" anchorCtr="0">
            <a:normAutofit/>
          </a:bodyPr>
          <a:lstStyle/>
          <a:p>
            <a:r>
              <a:rPr lang="en-US" dirty="0"/>
              <a:t>Introduction</a:t>
            </a:r>
          </a:p>
        </p:txBody>
      </p:sp>
      <p:sp>
        <p:nvSpPr>
          <p:cNvPr id="70" name="Google Shape;70;p14"/>
          <p:cNvSpPr txBox="1"/>
          <p:nvPr/>
        </p:nvSpPr>
        <p:spPr>
          <a:xfrm>
            <a:off x="277586" y="759279"/>
            <a:ext cx="8588828" cy="3508623"/>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800" i="1" dirty="0">
                <a:solidFill>
                  <a:schemeClr val="tx1"/>
                </a:solidFill>
              </a:rPr>
              <a:t>In this session, the Chicopee Public Schools’ Director of ELE and ML Services, along with two teachers and EL Evaluators from the district, will share how they used Title IIIA funds to create a dedicated committee that works year-round to assess English learners’ needs, analyze language proficiency and performance data, and strengthen ELE programming district-wide. </a:t>
            </a:r>
            <a:endParaRPr sz="1800" i="1" dirty="0">
              <a:solidFill>
                <a:schemeClr val="tx1"/>
              </a:solidFill>
            </a:endParaRPr>
          </a:p>
          <a:p>
            <a:pPr marL="0" lvl="0" indent="0" algn="ctr" rtl="0">
              <a:spcBef>
                <a:spcPts val="0"/>
              </a:spcBef>
              <a:spcAft>
                <a:spcPts val="0"/>
              </a:spcAft>
              <a:buNone/>
            </a:pPr>
            <a:endParaRPr sz="1800" i="1" dirty="0">
              <a:solidFill>
                <a:schemeClr val="tx1"/>
              </a:solidFill>
            </a:endParaRPr>
          </a:p>
          <a:p>
            <a:pPr marL="0" lvl="0" indent="0" algn="ctr" rtl="0">
              <a:spcBef>
                <a:spcPts val="0"/>
              </a:spcBef>
              <a:spcAft>
                <a:spcPts val="0"/>
              </a:spcAft>
              <a:buNone/>
            </a:pPr>
            <a:r>
              <a:rPr lang="en" sz="1800" i="1" dirty="0">
                <a:solidFill>
                  <a:schemeClr val="tx1"/>
                </a:solidFill>
              </a:rPr>
              <a:t>Participants will take part in an applied workshop that highlights the committee's process of identifying needs, examining data, identifying gaps, and working through the same decision-making framework used by the presenting team. </a:t>
            </a:r>
            <a:endParaRPr sz="1800" i="1" dirty="0">
              <a:solidFill>
                <a:schemeClr val="tx1"/>
              </a:solidFill>
            </a:endParaRPr>
          </a:p>
          <a:p>
            <a:pPr marL="0" lvl="0" indent="0" algn="ctr" rtl="0">
              <a:spcBef>
                <a:spcPts val="0"/>
              </a:spcBef>
              <a:spcAft>
                <a:spcPts val="0"/>
              </a:spcAft>
              <a:buNone/>
            </a:pPr>
            <a:endParaRPr sz="1800" i="1" dirty="0">
              <a:solidFill>
                <a:schemeClr val="tx1"/>
              </a:solidFill>
            </a:endParaRPr>
          </a:p>
          <a:p>
            <a:pPr marL="0" lvl="0" indent="0" algn="ctr" rtl="0">
              <a:spcBef>
                <a:spcPts val="0"/>
              </a:spcBef>
              <a:spcAft>
                <a:spcPts val="0"/>
              </a:spcAft>
              <a:buNone/>
            </a:pPr>
            <a:r>
              <a:rPr lang="en" sz="1800" i="1" dirty="0">
                <a:solidFill>
                  <a:schemeClr val="tx1"/>
                </a:solidFill>
              </a:rPr>
              <a:t>The participants in this session will walk away with tools to customize and incorporate a rippling effect in their own school districts. </a:t>
            </a:r>
            <a:r>
              <a:rPr lang="en" sz="1800" dirty="0">
                <a:solidFill>
                  <a:schemeClr val="tx1"/>
                </a:solidFill>
              </a:rPr>
              <a:t> </a:t>
            </a:r>
            <a:endParaRPr sz="180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29"/>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dirty="0"/>
              <a:t>Reflection, </a:t>
            </a:r>
            <a:r>
              <a:rPr lang="en" dirty="0">
                <a:latin typeface="+mj-lt"/>
              </a:rPr>
              <a:t>Planning</a:t>
            </a:r>
            <a:r>
              <a:rPr lang="en" dirty="0"/>
              <a:t> and Tools: </a:t>
            </a:r>
            <a:endParaRPr dirty="0"/>
          </a:p>
        </p:txBody>
      </p:sp>
      <p:sp>
        <p:nvSpPr>
          <p:cNvPr id="162" name="Google Shape;162;p29"/>
          <p:cNvSpPr txBox="1">
            <a:spLocks noGrp="1"/>
          </p:cNvSpPr>
          <p:nvPr>
            <p:ph type="body" idx="1"/>
          </p:nvPr>
        </p:nvSpPr>
        <p:spPr>
          <a:xfrm>
            <a:off x="387900" y="1514317"/>
            <a:ext cx="8368200" cy="3078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latin typeface="+mj-lt"/>
              </a:rPr>
              <a:t> At your tables: </a:t>
            </a:r>
            <a:endParaRPr dirty="0">
              <a:latin typeface="+mj-lt"/>
            </a:endParaRPr>
          </a:p>
          <a:p>
            <a:pPr marL="457200" lvl="0" indent="-342900" algn="l" rtl="0">
              <a:spcBef>
                <a:spcPts val="1200"/>
              </a:spcBef>
              <a:spcAft>
                <a:spcPts val="0"/>
              </a:spcAft>
              <a:buSzPts val="1800"/>
              <a:buChar char="●"/>
            </a:pPr>
            <a:r>
              <a:rPr lang="en" dirty="0">
                <a:latin typeface="+mj-lt"/>
              </a:rPr>
              <a:t>What are  your anticipated needs</a:t>
            </a:r>
            <a:endParaRPr dirty="0">
              <a:latin typeface="+mj-lt"/>
            </a:endParaRPr>
          </a:p>
          <a:p>
            <a:pPr marL="914400" lvl="1" indent="-317500" algn="l" rtl="0">
              <a:spcBef>
                <a:spcPts val="0"/>
              </a:spcBef>
              <a:spcAft>
                <a:spcPts val="0"/>
              </a:spcAft>
              <a:buSzPts val="1400"/>
              <a:buChar char="○"/>
            </a:pPr>
            <a:r>
              <a:rPr lang="en" sz="1800" dirty="0">
                <a:latin typeface="+mj-lt"/>
              </a:rPr>
              <a:t>How to identify</a:t>
            </a:r>
            <a:endParaRPr sz="1800" dirty="0">
              <a:latin typeface="+mj-lt"/>
            </a:endParaRPr>
          </a:p>
          <a:p>
            <a:pPr marL="457200" lvl="0" indent="-342900" algn="l" rtl="0">
              <a:spcBef>
                <a:spcPts val="0"/>
              </a:spcBef>
              <a:spcAft>
                <a:spcPts val="0"/>
              </a:spcAft>
              <a:buSzPts val="1800"/>
              <a:buChar char="●"/>
            </a:pPr>
            <a:r>
              <a:rPr lang="en" dirty="0">
                <a:latin typeface="+mj-lt"/>
              </a:rPr>
              <a:t>How can TIII Funding assist with your goals</a:t>
            </a:r>
            <a:endParaRPr dirty="0">
              <a:latin typeface="+mj-lt"/>
            </a:endParaRPr>
          </a:p>
          <a:p>
            <a:pPr marL="914400" lvl="1" indent="-317500" algn="l" rtl="0">
              <a:spcBef>
                <a:spcPts val="0"/>
              </a:spcBef>
              <a:spcAft>
                <a:spcPts val="0"/>
              </a:spcAft>
              <a:buSzPts val="1400"/>
              <a:buChar char="○"/>
            </a:pPr>
            <a:r>
              <a:rPr lang="en" sz="1800" dirty="0">
                <a:latin typeface="+mj-lt"/>
              </a:rPr>
              <a:t>Short term / long term – What can my committee do?</a:t>
            </a:r>
            <a:endParaRPr sz="1800" dirty="0">
              <a:latin typeface="+mj-lt"/>
            </a:endParaRPr>
          </a:p>
          <a:p>
            <a:pPr marL="914400" lvl="1" indent="-317500" algn="l" rtl="0">
              <a:spcBef>
                <a:spcPts val="0"/>
              </a:spcBef>
              <a:spcAft>
                <a:spcPts val="0"/>
              </a:spcAft>
              <a:buSzPts val="1400"/>
              <a:buChar char="○"/>
            </a:pPr>
            <a:r>
              <a:rPr lang="en" sz="1800" dirty="0">
                <a:latin typeface="+mj-lt"/>
              </a:rPr>
              <a:t>What does my committee look like?</a:t>
            </a:r>
            <a:endParaRPr sz="1800" dirty="0">
              <a:latin typeface="+mj-lt"/>
            </a:endParaRPr>
          </a:p>
          <a:p>
            <a:pPr marL="914400" lvl="1" indent="-317500" algn="l" rtl="0">
              <a:spcBef>
                <a:spcPts val="0"/>
              </a:spcBef>
              <a:spcAft>
                <a:spcPts val="0"/>
              </a:spcAft>
              <a:buSzPts val="1400"/>
              <a:buChar char="○"/>
            </a:pPr>
            <a:r>
              <a:rPr lang="en" sz="1800" dirty="0">
                <a:latin typeface="+mj-lt"/>
              </a:rPr>
              <a:t>Participants , facilitator, duration, etc. </a:t>
            </a:r>
            <a:endParaRPr sz="1800" dirty="0">
              <a:latin typeface="+mj-lt"/>
            </a:endParaRPr>
          </a:p>
          <a:p>
            <a:pPr marL="1371600" lvl="0" indent="0" algn="l" rtl="0">
              <a:spcBef>
                <a:spcPts val="1200"/>
              </a:spcBef>
              <a:spcAft>
                <a:spcPts val="0"/>
              </a:spcAft>
              <a:buNone/>
            </a:pPr>
            <a:r>
              <a:rPr lang="en" u="sng" dirty="0">
                <a:solidFill>
                  <a:schemeClr val="accent5"/>
                </a:solidFill>
                <a:latin typeface="+mj-lt"/>
                <a:ea typeface="Arial"/>
                <a:cs typeface="Arial"/>
                <a:sym typeface="Arial"/>
                <a:hlinkClick r:id="rId3">
                  <a:extLst>
                    <a:ext uri="{A12FA001-AC4F-418D-AE19-62706E023703}">
                      <ahyp:hlinkClr xmlns:ahyp="http://schemas.microsoft.com/office/drawing/2018/hyperlinkcolor" val="tx"/>
                    </a:ext>
                  </a:extLst>
                </a:hlinkClick>
              </a:rPr>
              <a:t>Title III Planning Template</a:t>
            </a:r>
            <a:r>
              <a:rPr lang="en" dirty="0">
                <a:solidFill>
                  <a:schemeClr val="accent5"/>
                </a:solidFill>
                <a:latin typeface="+mj-lt"/>
                <a:ea typeface="Arial"/>
                <a:cs typeface="Arial"/>
                <a:sym typeface="Arial"/>
              </a:rPr>
              <a:t> </a:t>
            </a:r>
            <a:endParaRPr dirty="0">
              <a:solidFill>
                <a:schemeClr val="accent5"/>
              </a:solidFill>
              <a:latin typeface="+mj-lt"/>
            </a:endParaRPr>
          </a:p>
          <a:p>
            <a:pPr marL="1371600" lvl="0" indent="0" algn="l" rtl="0">
              <a:spcBef>
                <a:spcPts val="1200"/>
              </a:spcBef>
              <a:spcAft>
                <a:spcPts val="1200"/>
              </a:spcAft>
              <a:buNone/>
            </a:pPr>
            <a:r>
              <a:rPr lang="en" dirty="0">
                <a:solidFill>
                  <a:schemeClr val="accent5"/>
                </a:solidFill>
                <a:latin typeface="+mj-lt"/>
              </a:rPr>
              <a:t>Sample </a:t>
            </a:r>
            <a:r>
              <a:rPr lang="en" u="sng" dirty="0">
                <a:solidFill>
                  <a:schemeClr val="hlink"/>
                </a:solidFill>
                <a:latin typeface="+mj-lt"/>
                <a:hlinkClick r:id="rId4"/>
              </a:rPr>
              <a:t>DISTRICT ELE/ML General Checklist Template </a:t>
            </a:r>
            <a:endParaRPr dirty="0">
              <a:latin typeface="+mj-l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rgbClr val="00D8C4"/>
            </a:gs>
            <a:gs pos="100000">
              <a:srgbClr val="04524B"/>
            </a:gs>
          </a:gsLst>
          <a:path path="circle">
            <a:fillToRect l="50000" t="50000" r="50000" b="50000"/>
          </a:path>
          <a:tileRect/>
        </a:gradFill>
        <a:effectLst/>
      </p:bgPr>
    </p:bg>
    <p:spTree>
      <p:nvGrpSpPr>
        <p:cNvPr id="1" name="Shape 166"/>
        <p:cNvGrpSpPr/>
        <p:nvPr/>
      </p:nvGrpSpPr>
      <p:grpSpPr>
        <a:xfrm>
          <a:off x="0" y="0"/>
          <a:ext cx="0" cy="0"/>
          <a:chOff x="0" y="0"/>
          <a:chExt cx="0" cy="0"/>
        </a:xfrm>
      </p:grpSpPr>
      <p:pic>
        <p:nvPicPr>
          <p:cNvPr id="167" name="Google Shape;167;p30" descr="photo of a calm water around a round stone "/>
          <p:cNvPicPr preferRelativeResize="0"/>
          <p:nvPr/>
        </p:nvPicPr>
        <p:blipFill>
          <a:blip r:embed="rId3">
            <a:alphaModFix/>
          </a:blip>
          <a:stretch>
            <a:fillRect/>
          </a:stretch>
        </p:blipFill>
        <p:spPr>
          <a:xfrm>
            <a:off x="872325" y="543325"/>
            <a:ext cx="7225825" cy="3960825"/>
          </a:xfrm>
          <a:prstGeom prst="rect">
            <a:avLst/>
          </a:prstGeom>
          <a:noFill/>
          <a:ln>
            <a:noFill/>
          </a:ln>
        </p:spPr>
      </p:pic>
      <p:sp>
        <p:nvSpPr>
          <p:cNvPr id="168" name="Google Shape;168;p30"/>
          <p:cNvSpPr txBox="1">
            <a:spLocks noGrp="1"/>
          </p:cNvSpPr>
          <p:nvPr>
            <p:ph type="ctrTitle"/>
          </p:nvPr>
        </p:nvSpPr>
        <p:spPr>
          <a:xfrm>
            <a:off x="2181552" y="2906100"/>
            <a:ext cx="5783400" cy="1457400"/>
          </a:xfrm>
          <a:prstGeom prst="rect">
            <a:avLst/>
          </a:prstGeom>
        </p:spPr>
        <p:txBody>
          <a:bodyPr spcFirstLastPara="1" wrap="square" lIns="91425" tIns="91425" rIns="91425" bIns="91425" anchor="b" anchorCtr="0">
            <a:normAutofit/>
          </a:bodyPr>
          <a:lstStyle/>
          <a:p>
            <a:pPr marL="0" lvl="0" indent="0" algn="r" rtl="0">
              <a:spcBef>
                <a:spcPts val="0"/>
              </a:spcBef>
              <a:spcAft>
                <a:spcPts val="0"/>
              </a:spcAft>
              <a:buNone/>
            </a:pPr>
            <a:r>
              <a:rPr lang="en" sz="4444" b="1"/>
              <a:t>Questions </a:t>
            </a:r>
            <a:endParaRPr sz="4444" b="1"/>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31"/>
          <p:cNvSpPr txBox="1">
            <a:spLocks noGrp="1"/>
          </p:cNvSpPr>
          <p:nvPr>
            <p:ph type="title"/>
          </p:nvPr>
        </p:nvSpPr>
        <p:spPr>
          <a:xfrm>
            <a:off x="480750" y="1764950"/>
            <a:ext cx="8222100" cy="9075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200" dirty="0">
                <a:latin typeface="+mj-lt"/>
              </a:rPr>
              <a:t>THANK YOU!</a:t>
            </a:r>
            <a:endParaRPr sz="3200" dirty="0">
              <a:latin typeface="+mj-lt"/>
            </a:endParaRPr>
          </a:p>
          <a:p>
            <a:pPr marL="0" lvl="0" indent="0" algn="ctr" rtl="0">
              <a:spcBef>
                <a:spcPts val="0"/>
              </a:spcBef>
              <a:spcAft>
                <a:spcPts val="0"/>
              </a:spcAft>
              <a:buNone/>
            </a:pPr>
            <a:r>
              <a:rPr lang="en" sz="1800" dirty="0">
                <a:latin typeface="+mj-lt"/>
              </a:rPr>
              <a:t>Contact Information:</a:t>
            </a:r>
            <a:endParaRPr sz="1800" dirty="0">
              <a:latin typeface="+mj-lt"/>
            </a:endParaRPr>
          </a:p>
          <a:p>
            <a:pPr marL="0" lvl="0" indent="0" algn="ctr" rtl="0">
              <a:spcBef>
                <a:spcPts val="0"/>
              </a:spcBef>
              <a:spcAft>
                <a:spcPts val="0"/>
              </a:spcAft>
              <a:buNone/>
            </a:pPr>
            <a:r>
              <a:rPr lang="en" sz="1800" dirty="0">
                <a:latin typeface="+mj-lt"/>
                <a:hlinkClick r:id="rId3"/>
              </a:rPr>
              <a:t>cschonagel@cpsge.org</a:t>
            </a:r>
            <a:r>
              <a:rPr lang="en" sz="1800" dirty="0">
                <a:latin typeface="+mj-lt"/>
              </a:rPr>
              <a:t> </a:t>
            </a:r>
            <a:endParaRPr sz="1800" dirty="0">
              <a:latin typeface="+mj-lt"/>
            </a:endParaRPr>
          </a:p>
        </p:txBody>
      </p:sp>
      <p:pic>
        <p:nvPicPr>
          <p:cNvPr id="174" name="Google Shape;174;p31" descr="sketch of a tree in blue and green "/>
          <p:cNvPicPr preferRelativeResize="0"/>
          <p:nvPr/>
        </p:nvPicPr>
        <p:blipFill>
          <a:blip r:embed="rId4">
            <a:alphaModFix/>
          </a:blip>
          <a:stretch>
            <a:fillRect/>
          </a:stretch>
        </p:blipFill>
        <p:spPr>
          <a:xfrm>
            <a:off x="3907450" y="3030550"/>
            <a:ext cx="1329077" cy="12404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00D8C4"/>
            </a:gs>
            <a:gs pos="100000">
              <a:srgbClr val="04524B"/>
            </a:gs>
          </a:gsLst>
          <a:path path="circle">
            <a:fillToRect l="50000" t="50000" r="50000" b="50000"/>
          </a:path>
          <a:tileRect/>
        </a:gradFill>
        <a:effectLst/>
      </p:bgPr>
    </p:bg>
    <p:spTree>
      <p:nvGrpSpPr>
        <p:cNvPr id="1" name="Shape 74"/>
        <p:cNvGrpSpPr/>
        <p:nvPr/>
      </p:nvGrpSpPr>
      <p:grpSpPr>
        <a:xfrm>
          <a:off x="0" y="0"/>
          <a:ext cx="0" cy="0"/>
          <a:chOff x="0" y="0"/>
          <a:chExt cx="0" cy="0"/>
        </a:xfrm>
      </p:grpSpPr>
      <p:pic>
        <p:nvPicPr>
          <p:cNvPr id="75" name="Google Shape;75;p15" descr="Calm water around a round stone "/>
          <p:cNvPicPr preferRelativeResize="0"/>
          <p:nvPr/>
        </p:nvPicPr>
        <p:blipFill>
          <a:blip r:embed="rId3">
            <a:alphaModFix/>
          </a:blip>
          <a:stretch>
            <a:fillRect/>
          </a:stretch>
        </p:blipFill>
        <p:spPr>
          <a:xfrm>
            <a:off x="872325" y="543325"/>
            <a:ext cx="7225825" cy="3960825"/>
          </a:xfrm>
          <a:prstGeom prst="rect">
            <a:avLst/>
          </a:prstGeom>
          <a:noFill/>
          <a:ln>
            <a:noFill/>
          </a:ln>
        </p:spPr>
      </p:pic>
      <p:sp>
        <p:nvSpPr>
          <p:cNvPr id="76" name="Google Shape;76;p15"/>
          <p:cNvSpPr txBox="1">
            <a:spLocks noGrp="1"/>
          </p:cNvSpPr>
          <p:nvPr>
            <p:ph type="ctrTitle"/>
          </p:nvPr>
        </p:nvSpPr>
        <p:spPr>
          <a:xfrm>
            <a:off x="2181552" y="2906100"/>
            <a:ext cx="5783400" cy="1457400"/>
          </a:xfrm>
          <a:prstGeom prst="rect">
            <a:avLst/>
          </a:prstGeom>
        </p:spPr>
        <p:txBody>
          <a:bodyPr spcFirstLastPara="1" wrap="square" lIns="91425" tIns="91425" rIns="91425" bIns="91425" anchor="b" anchorCtr="0">
            <a:normAutofit fontScale="90000"/>
          </a:bodyPr>
          <a:lstStyle/>
          <a:p>
            <a:pPr marL="0" lvl="0" indent="0" algn="r" rtl="0">
              <a:spcBef>
                <a:spcPts val="0"/>
              </a:spcBef>
              <a:spcAft>
                <a:spcPts val="0"/>
              </a:spcAft>
              <a:buNone/>
            </a:pPr>
            <a:r>
              <a:rPr lang="en" sz="4444" b="1"/>
              <a:t>CHICOPEE AT-A-GLANCE</a:t>
            </a:r>
            <a:endParaRPr sz="4444" b="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2" name="Title 1">
            <a:extLst>
              <a:ext uri="{FF2B5EF4-FFF2-40B4-BE49-F238E27FC236}">
                <a16:creationId xmlns:a16="http://schemas.microsoft.com/office/drawing/2014/main" id="{C7CCF08C-78CA-5503-50E5-F8E277275860}"/>
              </a:ext>
            </a:extLst>
          </p:cNvPr>
          <p:cNvSpPr>
            <a:spLocks noGrp="1"/>
          </p:cNvSpPr>
          <p:nvPr>
            <p:ph type="title" idx="4294967295"/>
          </p:nvPr>
        </p:nvSpPr>
        <p:spPr>
          <a:xfrm>
            <a:off x="387900" y="-686100"/>
            <a:ext cx="8368200" cy="686100"/>
          </a:xfrm>
        </p:spPr>
        <p:txBody>
          <a:bodyPr spcFirstLastPara="1" wrap="square" lIns="91425" tIns="91425" rIns="91425" bIns="91425" anchor="b" anchorCtr="0">
            <a:normAutofit/>
          </a:bodyPr>
          <a:lstStyle/>
          <a:p>
            <a:r>
              <a:rPr lang="en-US" dirty="0"/>
              <a:t>Chicopee Profiles Data</a:t>
            </a:r>
          </a:p>
        </p:txBody>
      </p:sp>
      <p:pic>
        <p:nvPicPr>
          <p:cNvPr id="81" name="Google Shape;81;p16" descr="Demographic statistics for Chicopee public schools"/>
          <p:cNvPicPr preferRelativeResize="0"/>
          <p:nvPr/>
        </p:nvPicPr>
        <p:blipFill>
          <a:blip r:embed="rId3">
            <a:alphaModFix/>
          </a:blip>
          <a:stretch>
            <a:fillRect/>
          </a:stretch>
        </p:blipFill>
        <p:spPr>
          <a:xfrm>
            <a:off x="312950" y="587725"/>
            <a:ext cx="6181024" cy="3968050"/>
          </a:xfrm>
          <a:prstGeom prst="rect">
            <a:avLst/>
          </a:prstGeom>
          <a:noFill/>
          <a:ln w="114300" cap="flat" cmpd="sng">
            <a:solidFill>
              <a:schemeClr val="accent3"/>
            </a:solidFill>
            <a:prstDash val="solid"/>
            <a:round/>
            <a:headEnd type="none" w="sm" len="sm"/>
            <a:tailEnd type="none" w="sm" len="sm"/>
          </a:ln>
        </p:spPr>
      </p:pic>
      <p:sp>
        <p:nvSpPr>
          <p:cNvPr id="82" name="Google Shape;82;p16"/>
          <p:cNvSpPr txBox="1"/>
          <p:nvPr/>
        </p:nvSpPr>
        <p:spPr>
          <a:xfrm>
            <a:off x="6742600" y="647700"/>
            <a:ext cx="2120700" cy="3848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900" b="1" u="sng" dirty="0">
                <a:solidFill>
                  <a:schemeClr val="dk1"/>
                </a:solidFill>
                <a:latin typeface="+mj-lt"/>
                <a:ea typeface="Roboto"/>
                <a:cs typeface="Roboto"/>
                <a:sym typeface="Roboto"/>
              </a:rPr>
              <a:t>LANGUAGES </a:t>
            </a:r>
            <a:endParaRPr sz="1900" b="1" u="sng" dirty="0">
              <a:solidFill>
                <a:schemeClr val="dk1"/>
              </a:solidFill>
              <a:latin typeface="+mj-lt"/>
              <a:ea typeface="Roboto"/>
              <a:cs typeface="Roboto"/>
              <a:sym typeface="Roboto"/>
            </a:endParaRPr>
          </a:p>
          <a:p>
            <a:pPr marL="0" lvl="0" indent="0" algn="l" rtl="0">
              <a:spcBef>
                <a:spcPts val="0"/>
              </a:spcBef>
              <a:spcAft>
                <a:spcPts val="0"/>
              </a:spcAft>
              <a:buNone/>
            </a:pPr>
            <a:r>
              <a:rPr lang="en" sz="1800" dirty="0">
                <a:solidFill>
                  <a:schemeClr val="dk1"/>
                </a:solidFill>
                <a:latin typeface="+mj-lt"/>
                <a:ea typeface="Roboto"/>
                <a:cs typeface="Roboto"/>
                <a:sym typeface="Roboto"/>
              </a:rPr>
              <a:t>OVER 25</a:t>
            </a:r>
            <a:endParaRPr sz="1800" dirty="0">
              <a:solidFill>
                <a:schemeClr val="dk1"/>
              </a:solidFill>
              <a:latin typeface="+mj-lt"/>
              <a:ea typeface="Roboto"/>
              <a:cs typeface="Roboto"/>
              <a:sym typeface="Roboto"/>
            </a:endParaRPr>
          </a:p>
          <a:p>
            <a:pPr marL="0" lvl="0" indent="0" algn="l" rtl="0">
              <a:spcBef>
                <a:spcPts val="0"/>
              </a:spcBef>
              <a:spcAft>
                <a:spcPts val="0"/>
              </a:spcAft>
              <a:buNone/>
            </a:pPr>
            <a:endParaRPr sz="1800" dirty="0">
              <a:solidFill>
                <a:schemeClr val="dk1"/>
              </a:solidFill>
              <a:latin typeface="+mj-lt"/>
              <a:ea typeface="Roboto"/>
              <a:cs typeface="Roboto"/>
              <a:sym typeface="Roboto"/>
            </a:endParaRPr>
          </a:p>
          <a:p>
            <a:pPr marL="0" lvl="0" indent="0" algn="l" rtl="0">
              <a:spcBef>
                <a:spcPts val="0"/>
              </a:spcBef>
              <a:spcAft>
                <a:spcPts val="0"/>
              </a:spcAft>
              <a:buNone/>
            </a:pPr>
            <a:r>
              <a:rPr lang="en" sz="1900" b="1" u="sng" dirty="0">
                <a:solidFill>
                  <a:schemeClr val="dk1"/>
                </a:solidFill>
                <a:latin typeface="+mj-lt"/>
                <a:ea typeface="Roboto"/>
                <a:cs typeface="Roboto"/>
                <a:sym typeface="Roboto"/>
              </a:rPr>
              <a:t>ELE STAFF</a:t>
            </a:r>
            <a:endParaRPr sz="1900" b="1" u="sng" dirty="0">
              <a:solidFill>
                <a:schemeClr val="dk1"/>
              </a:solidFill>
              <a:latin typeface="+mj-lt"/>
              <a:ea typeface="Roboto"/>
              <a:cs typeface="Roboto"/>
              <a:sym typeface="Roboto"/>
            </a:endParaRPr>
          </a:p>
          <a:p>
            <a:pPr marL="0" lvl="0" indent="0" algn="l" rtl="0">
              <a:spcBef>
                <a:spcPts val="0"/>
              </a:spcBef>
              <a:spcAft>
                <a:spcPts val="0"/>
              </a:spcAft>
              <a:buNone/>
            </a:pPr>
            <a:r>
              <a:rPr lang="en" sz="1800" dirty="0">
                <a:solidFill>
                  <a:schemeClr val="dk1"/>
                </a:solidFill>
                <a:latin typeface="+mj-lt"/>
                <a:ea typeface="Roboto"/>
                <a:cs typeface="Roboto"/>
                <a:sym typeface="Roboto"/>
              </a:rPr>
              <a:t>28</a:t>
            </a:r>
            <a:endParaRPr sz="1800" dirty="0">
              <a:solidFill>
                <a:schemeClr val="dk1"/>
              </a:solidFill>
              <a:latin typeface="+mj-lt"/>
              <a:ea typeface="Roboto"/>
              <a:cs typeface="Roboto"/>
              <a:sym typeface="Roboto"/>
            </a:endParaRPr>
          </a:p>
          <a:p>
            <a:pPr marL="0" lvl="0" indent="0" algn="l" rtl="0">
              <a:spcBef>
                <a:spcPts val="0"/>
              </a:spcBef>
              <a:spcAft>
                <a:spcPts val="0"/>
              </a:spcAft>
              <a:buNone/>
            </a:pPr>
            <a:endParaRPr sz="1800" dirty="0">
              <a:solidFill>
                <a:schemeClr val="dk1"/>
              </a:solidFill>
              <a:latin typeface="+mj-lt"/>
              <a:ea typeface="Roboto"/>
              <a:cs typeface="Roboto"/>
              <a:sym typeface="Roboto"/>
            </a:endParaRPr>
          </a:p>
          <a:p>
            <a:pPr marL="0" lvl="0" indent="0" algn="l" rtl="0">
              <a:spcBef>
                <a:spcPts val="0"/>
              </a:spcBef>
              <a:spcAft>
                <a:spcPts val="0"/>
              </a:spcAft>
              <a:buNone/>
            </a:pPr>
            <a:r>
              <a:rPr lang="en" sz="1900" b="1" u="sng" dirty="0">
                <a:solidFill>
                  <a:schemeClr val="dk1"/>
                </a:solidFill>
                <a:latin typeface="+mj-lt"/>
                <a:ea typeface="Roboto"/>
                <a:cs typeface="Roboto"/>
                <a:sym typeface="Roboto"/>
              </a:rPr>
              <a:t>SCHOOLS </a:t>
            </a:r>
            <a:endParaRPr sz="1900" b="1" u="sng" dirty="0">
              <a:solidFill>
                <a:schemeClr val="dk1"/>
              </a:solidFill>
              <a:latin typeface="+mj-lt"/>
              <a:ea typeface="Roboto"/>
              <a:cs typeface="Roboto"/>
              <a:sym typeface="Roboto"/>
            </a:endParaRPr>
          </a:p>
          <a:p>
            <a:pPr marL="0" lvl="0" indent="0" algn="l" rtl="0">
              <a:spcBef>
                <a:spcPts val="0"/>
              </a:spcBef>
              <a:spcAft>
                <a:spcPts val="0"/>
              </a:spcAft>
              <a:buNone/>
            </a:pPr>
            <a:r>
              <a:rPr lang="en" sz="1800" dirty="0">
                <a:solidFill>
                  <a:schemeClr val="dk1"/>
                </a:solidFill>
                <a:latin typeface="+mj-lt"/>
                <a:ea typeface="Roboto"/>
                <a:cs typeface="Roboto"/>
                <a:sym typeface="Roboto"/>
              </a:rPr>
              <a:t>15</a:t>
            </a:r>
            <a:endParaRPr sz="1800" dirty="0">
              <a:solidFill>
                <a:schemeClr val="dk1"/>
              </a:solidFill>
              <a:latin typeface="+mj-lt"/>
              <a:ea typeface="Roboto"/>
              <a:cs typeface="Roboto"/>
              <a:sym typeface="Roboto"/>
            </a:endParaRPr>
          </a:p>
          <a:p>
            <a:pPr marL="0" lvl="0" indent="0" algn="l" rtl="0">
              <a:spcBef>
                <a:spcPts val="0"/>
              </a:spcBef>
              <a:spcAft>
                <a:spcPts val="0"/>
              </a:spcAft>
              <a:buNone/>
            </a:pPr>
            <a:endParaRPr sz="1800" dirty="0">
              <a:solidFill>
                <a:schemeClr val="dk1"/>
              </a:solidFill>
              <a:latin typeface="+mj-lt"/>
              <a:ea typeface="Roboto"/>
              <a:cs typeface="Roboto"/>
              <a:sym typeface="Roboto"/>
            </a:endParaRPr>
          </a:p>
          <a:p>
            <a:pPr marL="0" lvl="0" indent="0" algn="l" rtl="0">
              <a:spcBef>
                <a:spcPts val="0"/>
              </a:spcBef>
              <a:spcAft>
                <a:spcPts val="0"/>
              </a:spcAft>
              <a:buNone/>
            </a:pPr>
            <a:r>
              <a:rPr lang="en" sz="1900" b="1" u="sng" dirty="0">
                <a:solidFill>
                  <a:schemeClr val="dk1"/>
                </a:solidFill>
                <a:latin typeface="+mj-lt"/>
                <a:ea typeface="Roboto"/>
                <a:cs typeface="Roboto"/>
                <a:sym typeface="Roboto"/>
              </a:rPr>
              <a:t>ML</a:t>
            </a:r>
            <a:endParaRPr sz="1900" b="1" u="sng" dirty="0">
              <a:solidFill>
                <a:schemeClr val="dk1"/>
              </a:solidFill>
              <a:latin typeface="+mj-lt"/>
              <a:ea typeface="Roboto"/>
              <a:cs typeface="Roboto"/>
              <a:sym typeface="Roboto"/>
            </a:endParaRPr>
          </a:p>
          <a:p>
            <a:pPr marL="0" lvl="0" indent="0" algn="l" rtl="0">
              <a:spcBef>
                <a:spcPts val="0"/>
              </a:spcBef>
              <a:spcAft>
                <a:spcPts val="0"/>
              </a:spcAft>
              <a:buNone/>
            </a:pPr>
            <a:r>
              <a:rPr lang="en" sz="1800" dirty="0">
                <a:solidFill>
                  <a:schemeClr val="dk1"/>
                </a:solidFill>
                <a:latin typeface="+mj-lt"/>
                <a:ea typeface="Roboto"/>
                <a:cs typeface="Roboto"/>
                <a:sym typeface="Roboto"/>
              </a:rPr>
              <a:t>ELs / LTELs / SLIFE / NEWCOMERS </a:t>
            </a:r>
            <a:endParaRPr sz="1800" dirty="0">
              <a:solidFill>
                <a:schemeClr val="dk1"/>
              </a:solidFill>
              <a:latin typeface="+mj-lt"/>
              <a:ea typeface="Roboto"/>
              <a:cs typeface="Roboto"/>
              <a:sym typeface="Roboto"/>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00D8C4"/>
            </a:gs>
            <a:gs pos="100000">
              <a:srgbClr val="04524B"/>
            </a:gs>
          </a:gsLst>
          <a:path path="circle">
            <a:fillToRect l="50000" t="50000" r="50000" b="50000"/>
          </a:path>
          <a:tileRect/>
        </a:gradFill>
        <a:effectLst/>
      </p:bgPr>
    </p:bg>
    <p:spTree>
      <p:nvGrpSpPr>
        <p:cNvPr id="1" name="Shape 86"/>
        <p:cNvGrpSpPr/>
        <p:nvPr/>
      </p:nvGrpSpPr>
      <p:grpSpPr>
        <a:xfrm>
          <a:off x="0" y="0"/>
          <a:ext cx="0" cy="0"/>
          <a:chOff x="0" y="0"/>
          <a:chExt cx="0" cy="0"/>
        </a:xfrm>
      </p:grpSpPr>
      <p:pic>
        <p:nvPicPr>
          <p:cNvPr id="87" name="Google Shape;87;p17" descr="Calm water around a round stone "/>
          <p:cNvPicPr preferRelativeResize="0"/>
          <p:nvPr/>
        </p:nvPicPr>
        <p:blipFill>
          <a:blip r:embed="rId3">
            <a:alphaModFix/>
          </a:blip>
          <a:stretch>
            <a:fillRect/>
          </a:stretch>
        </p:blipFill>
        <p:spPr>
          <a:xfrm>
            <a:off x="872325" y="543325"/>
            <a:ext cx="7225825" cy="3960825"/>
          </a:xfrm>
          <a:prstGeom prst="rect">
            <a:avLst/>
          </a:prstGeom>
          <a:noFill/>
          <a:ln>
            <a:noFill/>
          </a:ln>
        </p:spPr>
      </p:pic>
      <p:sp>
        <p:nvSpPr>
          <p:cNvPr id="88" name="Google Shape;88;p17"/>
          <p:cNvSpPr txBox="1">
            <a:spLocks noGrp="1"/>
          </p:cNvSpPr>
          <p:nvPr>
            <p:ph type="ctrTitle"/>
          </p:nvPr>
        </p:nvSpPr>
        <p:spPr>
          <a:xfrm>
            <a:off x="2181552" y="2906100"/>
            <a:ext cx="5783400" cy="1457400"/>
          </a:xfrm>
          <a:prstGeom prst="rect">
            <a:avLst/>
          </a:prstGeom>
        </p:spPr>
        <p:txBody>
          <a:bodyPr spcFirstLastPara="1" wrap="square" lIns="91425" tIns="91425" rIns="91425" bIns="91425" anchor="b" anchorCtr="0">
            <a:normAutofit fontScale="90000"/>
          </a:bodyPr>
          <a:lstStyle/>
          <a:p>
            <a:pPr marL="0" lvl="0" indent="0" algn="r" rtl="0">
              <a:spcBef>
                <a:spcPts val="0"/>
              </a:spcBef>
              <a:spcAft>
                <a:spcPts val="0"/>
              </a:spcAft>
              <a:buNone/>
            </a:pPr>
            <a:r>
              <a:rPr lang="en" sz="4444" b="1"/>
              <a:t>Grant Item </a:t>
            </a:r>
            <a:endParaRPr sz="4444" b="1"/>
          </a:p>
          <a:p>
            <a:pPr marL="0" lvl="0" indent="0" algn="r" rtl="0">
              <a:spcBef>
                <a:spcPts val="0"/>
              </a:spcBef>
              <a:spcAft>
                <a:spcPts val="0"/>
              </a:spcAft>
              <a:buNone/>
            </a:pPr>
            <a:r>
              <a:rPr lang="en" sz="4444" b="1"/>
              <a:t>Overview </a:t>
            </a:r>
            <a:endParaRPr sz="4444"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8"/>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dirty="0">
                <a:latin typeface="+mj-lt"/>
              </a:rPr>
              <a:t>Grant Language </a:t>
            </a:r>
            <a:endParaRPr dirty="0">
              <a:latin typeface="+mj-lt"/>
            </a:endParaRPr>
          </a:p>
        </p:txBody>
      </p:sp>
      <p:pic>
        <p:nvPicPr>
          <p:cNvPr id="94" name="Google Shape;94;p18" descr="Grant budget line funding the EL Evaluators Initiative , 2 EL teachers at 15 hours each paid $40 per hour for a total of $1200"/>
          <p:cNvPicPr preferRelativeResize="0"/>
          <p:nvPr/>
        </p:nvPicPr>
        <p:blipFill>
          <a:blip r:embed="rId3">
            <a:alphaModFix/>
          </a:blip>
          <a:stretch>
            <a:fillRect/>
          </a:stretch>
        </p:blipFill>
        <p:spPr>
          <a:xfrm>
            <a:off x="1529443" y="2060835"/>
            <a:ext cx="6085114" cy="2017271"/>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87900" y="479850"/>
            <a:ext cx="4184100" cy="6642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dirty="0">
                <a:latin typeface="+mj-lt"/>
              </a:rPr>
              <a:t>Purpose </a:t>
            </a:r>
            <a:endParaRPr dirty="0">
              <a:latin typeface="+mj-lt"/>
            </a:endParaRPr>
          </a:p>
        </p:txBody>
      </p:sp>
      <p:sp>
        <p:nvSpPr>
          <p:cNvPr id="100" name="Google Shape;100;p19"/>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dirty="0">
                <a:latin typeface="+mj-lt"/>
              </a:rPr>
              <a:t>TIII Grant approved activity to support our English Learners, engage with data, evaluate the needs of the District, and supplement core work. </a:t>
            </a:r>
            <a:endParaRPr dirty="0">
              <a:latin typeface="+mj-lt"/>
            </a:endParaRPr>
          </a:p>
          <a:p>
            <a:pPr marL="0" lvl="0" indent="0" algn="l" rtl="0">
              <a:spcBef>
                <a:spcPts val="1200"/>
              </a:spcBef>
              <a:spcAft>
                <a:spcPts val="0"/>
              </a:spcAft>
              <a:buNone/>
            </a:pPr>
            <a:r>
              <a:rPr lang="en" dirty="0">
                <a:latin typeface="+mj-lt"/>
              </a:rPr>
              <a:t>Activities are focused on ways to make a better experience for our ELs and their families through the identification of feedback received from families, staff, leadership and community. </a:t>
            </a:r>
            <a:endParaRPr dirty="0">
              <a:latin typeface="+mj-lt"/>
            </a:endParaRPr>
          </a:p>
          <a:p>
            <a:pPr marL="0" lvl="0" indent="0" algn="l" rtl="0">
              <a:spcBef>
                <a:spcPts val="1200"/>
              </a:spcBef>
              <a:spcAft>
                <a:spcPts val="1200"/>
              </a:spcAft>
              <a:buNone/>
            </a:pPr>
            <a:r>
              <a:rPr lang="en" dirty="0">
                <a:latin typeface="+mj-lt"/>
              </a:rPr>
              <a:t>Identifies short term and long term goals and addresses them to improve programs and student learning environments. </a:t>
            </a:r>
            <a:endParaRPr dirty="0">
              <a:latin typeface="+mj-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20"/>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 dirty="0"/>
              <a:t> </a:t>
            </a:r>
            <a:endParaRPr dirty="0"/>
          </a:p>
          <a:p>
            <a:pPr marL="0" lvl="0" indent="0" algn="l" rtl="0">
              <a:spcBef>
                <a:spcPts val="0"/>
              </a:spcBef>
              <a:spcAft>
                <a:spcPts val="0"/>
              </a:spcAft>
              <a:buNone/>
            </a:pPr>
            <a:r>
              <a:rPr lang="en" dirty="0">
                <a:latin typeface="+mj-lt"/>
              </a:rPr>
              <a:t>Overview</a:t>
            </a:r>
            <a:endParaRPr dirty="0">
              <a:latin typeface="+mj-lt"/>
            </a:endParaRPr>
          </a:p>
        </p:txBody>
      </p:sp>
      <p:sp>
        <p:nvSpPr>
          <p:cNvPr id="106" name="Google Shape;106;p20"/>
          <p:cNvSpPr txBox="1">
            <a:spLocks noGrp="1"/>
          </p:cNvSpPr>
          <p:nvPr>
            <p:ph type="body" idx="1"/>
          </p:nvPr>
        </p:nvSpPr>
        <p:spPr>
          <a:xfrm>
            <a:off x="81643" y="1216480"/>
            <a:ext cx="9062357" cy="392702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dirty="0">
                <a:latin typeface="+mj-lt"/>
              </a:rPr>
              <a:t>How/why it was developed:</a:t>
            </a:r>
            <a:endParaRPr b="1" dirty="0">
              <a:latin typeface="+mj-lt"/>
            </a:endParaRPr>
          </a:p>
          <a:p>
            <a:pPr marL="457200" lvl="0" indent="-300038" algn="l" rtl="0">
              <a:spcBef>
                <a:spcPts val="1200"/>
              </a:spcBef>
              <a:spcAft>
                <a:spcPts val="0"/>
              </a:spcAft>
              <a:buSzPct val="100000"/>
              <a:buChar char="●"/>
            </a:pPr>
            <a:r>
              <a:rPr lang="en" dirty="0">
                <a:latin typeface="+mj-lt"/>
              </a:rPr>
              <a:t>Began as a way to assess needs, increase communication, and move us forward as District needs and changes were being identified</a:t>
            </a:r>
            <a:endParaRPr dirty="0">
              <a:latin typeface="+mj-lt"/>
            </a:endParaRPr>
          </a:p>
          <a:p>
            <a:pPr marL="0" lvl="0" indent="0" algn="l" rtl="0">
              <a:spcBef>
                <a:spcPts val="1200"/>
              </a:spcBef>
              <a:spcAft>
                <a:spcPts val="0"/>
              </a:spcAft>
              <a:buNone/>
            </a:pPr>
            <a:r>
              <a:rPr lang="en" b="1" dirty="0">
                <a:latin typeface="+mj-lt"/>
              </a:rPr>
              <a:t>How it has evolved:</a:t>
            </a:r>
            <a:endParaRPr b="1" dirty="0">
              <a:latin typeface="+mj-lt"/>
            </a:endParaRPr>
          </a:p>
          <a:p>
            <a:pPr marL="457200" lvl="0" indent="-300038" algn="l" rtl="0">
              <a:spcBef>
                <a:spcPts val="1200"/>
              </a:spcBef>
              <a:spcAft>
                <a:spcPts val="0"/>
              </a:spcAft>
              <a:buSzPct val="100000"/>
              <a:buChar char="●"/>
            </a:pPr>
            <a:r>
              <a:rPr lang="en" dirty="0">
                <a:latin typeface="+mj-lt"/>
              </a:rPr>
              <a:t>Became a useful way to plan and make improvements that directly support our students by focusing on areas of need through discussion with  a data lense</a:t>
            </a:r>
            <a:endParaRPr dirty="0">
              <a:latin typeface="+mj-lt"/>
            </a:endParaRPr>
          </a:p>
          <a:p>
            <a:pPr marL="457200" lvl="0" indent="-300038" algn="l" rtl="0">
              <a:spcBef>
                <a:spcPts val="0"/>
              </a:spcBef>
              <a:spcAft>
                <a:spcPts val="0"/>
              </a:spcAft>
              <a:buSzPct val="100000"/>
              <a:buChar char="●"/>
            </a:pPr>
            <a:r>
              <a:rPr lang="en" dirty="0">
                <a:latin typeface="+mj-lt"/>
              </a:rPr>
              <a:t>Informed areas and focused decisions in the areas of:   SLIFE / ELSP / LAT / Intervention, etc.</a:t>
            </a:r>
            <a:endParaRPr dirty="0">
              <a:latin typeface="+mj-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4">
          <a:extLst>
            <a:ext uri="{FF2B5EF4-FFF2-40B4-BE49-F238E27FC236}">
              <a16:creationId xmlns:a16="http://schemas.microsoft.com/office/drawing/2014/main" id="{4C1D1019-B007-896A-F4E8-EE835A064214}"/>
            </a:ext>
          </a:extLst>
        </p:cNvPr>
        <p:cNvGrpSpPr/>
        <p:nvPr/>
      </p:nvGrpSpPr>
      <p:grpSpPr>
        <a:xfrm>
          <a:off x="0" y="0"/>
          <a:ext cx="0" cy="0"/>
          <a:chOff x="0" y="0"/>
          <a:chExt cx="0" cy="0"/>
        </a:xfrm>
      </p:grpSpPr>
      <p:sp>
        <p:nvSpPr>
          <p:cNvPr id="105" name="Google Shape;105;p20">
            <a:extLst>
              <a:ext uri="{FF2B5EF4-FFF2-40B4-BE49-F238E27FC236}">
                <a16:creationId xmlns:a16="http://schemas.microsoft.com/office/drawing/2014/main" id="{95EF739A-6DDC-EC85-5616-6AE27D53AF34}"/>
              </a:ext>
            </a:extLst>
          </p:cNvPr>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 dirty="0"/>
              <a:t> </a:t>
            </a:r>
            <a:endParaRPr dirty="0"/>
          </a:p>
          <a:p>
            <a:pPr marL="0" lvl="0" indent="0" algn="l" rtl="0">
              <a:spcBef>
                <a:spcPts val="0"/>
              </a:spcBef>
              <a:spcAft>
                <a:spcPts val="0"/>
              </a:spcAft>
              <a:buNone/>
            </a:pPr>
            <a:r>
              <a:rPr lang="en" dirty="0">
                <a:latin typeface="+mj-lt"/>
              </a:rPr>
              <a:t>Overview, continued</a:t>
            </a:r>
            <a:endParaRPr dirty="0">
              <a:latin typeface="+mj-lt"/>
            </a:endParaRPr>
          </a:p>
        </p:txBody>
      </p:sp>
      <p:sp>
        <p:nvSpPr>
          <p:cNvPr id="106" name="Google Shape;106;p20">
            <a:extLst>
              <a:ext uri="{FF2B5EF4-FFF2-40B4-BE49-F238E27FC236}">
                <a16:creationId xmlns:a16="http://schemas.microsoft.com/office/drawing/2014/main" id="{BF22D425-F7A7-DC25-2D62-02E15B2E7098}"/>
              </a:ext>
            </a:extLst>
          </p:cNvPr>
          <p:cNvSpPr txBox="1">
            <a:spLocks noGrp="1"/>
          </p:cNvSpPr>
          <p:nvPr>
            <p:ph type="body" idx="1"/>
          </p:nvPr>
        </p:nvSpPr>
        <p:spPr>
          <a:xfrm>
            <a:off x="81643" y="1216480"/>
            <a:ext cx="9062357" cy="3927020"/>
          </a:xfrm>
          <a:prstGeom prst="rect">
            <a:avLst/>
          </a:prstGeom>
        </p:spPr>
        <p:txBody>
          <a:bodyPr spcFirstLastPara="1" wrap="square" lIns="91425" tIns="91425" rIns="91425" bIns="91425" anchor="t" anchorCtr="0">
            <a:noAutofit/>
          </a:bodyPr>
          <a:lstStyle/>
          <a:p>
            <a:pPr marL="0" lvl="0" indent="0">
              <a:spcBef>
                <a:spcPts val="1200"/>
              </a:spcBef>
              <a:buNone/>
            </a:pPr>
            <a:r>
              <a:rPr lang="en-US" b="1" dirty="0"/>
              <a:t>Current: </a:t>
            </a:r>
          </a:p>
          <a:p>
            <a:pPr lvl="0" indent="-300038">
              <a:spcBef>
                <a:spcPts val="1200"/>
              </a:spcBef>
              <a:buSzPct val="100000"/>
            </a:pPr>
            <a:r>
              <a:rPr lang="en-US" dirty="0"/>
              <a:t>Data analysis tied to </a:t>
            </a:r>
            <a:r>
              <a:rPr lang="en-US" dirty="0" err="1"/>
              <a:t>Ellevation</a:t>
            </a:r>
            <a:r>
              <a:rPr lang="en-US" dirty="0"/>
              <a:t>,  ELSP intervention recommendation and analysis,  District supports and timelines</a:t>
            </a:r>
          </a:p>
          <a:p>
            <a:pPr lvl="0" indent="-300038">
              <a:buSzPct val="100000"/>
            </a:pPr>
            <a:r>
              <a:rPr lang="en-US" dirty="0"/>
              <a:t>Streamline procedures, communicate effectively district-wide, and respond to topics</a:t>
            </a:r>
          </a:p>
          <a:p>
            <a:pPr marL="0" lvl="0" indent="0">
              <a:spcBef>
                <a:spcPts val="1200"/>
              </a:spcBef>
              <a:buNone/>
            </a:pPr>
            <a:r>
              <a:rPr lang="en-US" b="1" dirty="0"/>
              <a:t>Long Term continued focus:</a:t>
            </a:r>
          </a:p>
          <a:p>
            <a:pPr lvl="0" indent="-300038">
              <a:spcBef>
                <a:spcPts val="1200"/>
              </a:spcBef>
              <a:buSzPct val="100000"/>
            </a:pPr>
            <a:r>
              <a:rPr lang="en-US" dirty="0"/>
              <a:t>Continue with Data linked to </a:t>
            </a:r>
            <a:r>
              <a:rPr lang="en-US" dirty="0" err="1"/>
              <a:t>Ellevation</a:t>
            </a:r>
            <a:r>
              <a:rPr lang="en-US" dirty="0"/>
              <a:t>, intervention &amp; benchmarking platforms, discuss trends,  communicate out to stakeholders</a:t>
            </a:r>
          </a:p>
        </p:txBody>
      </p:sp>
    </p:spTree>
    <p:extLst>
      <p:ext uri="{BB962C8B-B14F-4D97-AF65-F5344CB8AC3E}">
        <p14:creationId xmlns:p14="http://schemas.microsoft.com/office/powerpoint/2010/main" val="580546287"/>
      </p:ext>
    </p:extLst>
  </p:cSld>
  <p:clrMapOvr>
    <a:masterClrMapping/>
  </p:clrMapOvr>
</p:sld>
</file>

<file path=ppt/theme/theme1.xml><?xml version="1.0" encoding="utf-8"?>
<a:theme xmlns:a="http://schemas.openxmlformats.org/drawingml/2006/main" name="Marina">
  <a:themeElements>
    <a:clrScheme name="Marina">
      <a:dk1>
        <a:srgbClr val="FFFFFF"/>
      </a:dk1>
      <a:lt1>
        <a:srgbClr val="00517C"/>
      </a:lt1>
      <a:dk2>
        <a:srgbClr val="004065"/>
      </a:dk2>
      <a:lt2>
        <a:srgbClr val="CFD8DC"/>
      </a:lt2>
      <a:accent1>
        <a:srgbClr val="0277BD"/>
      </a:accent1>
      <a:accent2>
        <a:srgbClr val="558B2F"/>
      </a:accent2>
      <a:accent3>
        <a:srgbClr val="009688"/>
      </a:accent3>
      <a:accent4>
        <a:srgbClr val="039BE5"/>
      </a:accent4>
      <a:accent5>
        <a:srgbClr val="8BC34A"/>
      </a:accent5>
      <a:accent6>
        <a:srgbClr val="FFEB38"/>
      </a:accent6>
      <a:hlink>
        <a:srgbClr val="8BC34A"/>
      </a:hlink>
      <a:folHlink>
        <a:srgbClr val="8BC34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28</TotalTime>
  <Words>1060</Words>
  <Application>Microsoft Office PowerPoint</Application>
  <PresentationFormat>On-screen Show (16:9)</PresentationFormat>
  <Paragraphs>123</Paragraphs>
  <Slides>22</Slides>
  <Notes>22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Roboto</vt:lpstr>
      <vt:lpstr>Roboto Slab</vt:lpstr>
      <vt:lpstr>Marina</vt:lpstr>
      <vt:lpstr>Spring 2026 Federal Grants Conference</vt:lpstr>
      <vt:lpstr>Introduction</vt:lpstr>
      <vt:lpstr>CHICOPEE AT-A-GLANCE</vt:lpstr>
      <vt:lpstr>Chicopee Profiles Data</vt:lpstr>
      <vt:lpstr>Grant Item  Overview </vt:lpstr>
      <vt:lpstr>Grant Language </vt:lpstr>
      <vt:lpstr>Purpose </vt:lpstr>
      <vt:lpstr>  Overview</vt:lpstr>
      <vt:lpstr>  Overview, continued</vt:lpstr>
      <vt:lpstr>Highlights </vt:lpstr>
      <vt:lpstr>The  Process </vt:lpstr>
      <vt:lpstr>Examine Data &amp; Identify Gaps</vt:lpstr>
      <vt:lpstr>The Conversation</vt:lpstr>
      <vt:lpstr>The Work –Example 1</vt:lpstr>
      <vt:lpstr>The Work –Example 1, cont.</vt:lpstr>
      <vt:lpstr>The Work cont. – Example 2</vt:lpstr>
      <vt:lpstr>The Work cont. – Example 2, cont.</vt:lpstr>
      <vt:lpstr>The Action Plan &amp; Effect</vt:lpstr>
      <vt:lpstr>Your  District </vt:lpstr>
      <vt:lpstr>Reflection, Planning and Tools: </vt:lpstr>
      <vt:lpstr>Questions </vt:lpstr>
      <vt:lpstr>THANK YOU! Contact Information: cschonagel@cpsge.org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Chicopee Title III Case Study</dc:title>
  <dc:creator>DESE</dc:creator>
  <cp:lastModifiedBy>Zou, Dong (EOE)</cp:lastModifiedBy>
  <cp:revision>4</cp:revision>
  <dcterms:modified xsi:type="dcterms:W3CDTF">2026-06-03T18:38:01Z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tadate">
    <vt:lpwstr>Jun 3 2026 12:00AM</vt:lpwstr>
  </property>
</Properties>
</file>