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37"/>
  </p:notesMasterIdLst>
  <p:handoutMasterIdLst>
    <p:handoutMasterId r:id="rId38"/>
  </p:handoutMasterIdLst>
  <p:sldIdLst>
    <p:sldId id="272" r:id="rId5"/>
    <p:sldId id="1910" r:id="rId6"/>
    <p:sldId id="1911" r:id="rId7"/>
    <p:sldId id="1912" r:id="rId8"/>
    <p:sldId id="1892" r:id="rId9"/>
    <p:sldId id="1906" r:id="rId10"/>
    <p:sldId id="1897" r:id="rId11"/>
    <p:sldId id="266" r:id="rId12"/>
    <p:sldId id="1891" r:id="rId13"/>
    <p:sldId id="1895" r:id="rId14"/>
    <p:sldId id="1896" r:id="rId15"/>
    <p:sldId id="1920" r:id="rId16"/>
    <p:sldId id="1915" r:id="rId17"/>
    <p:sldId id="1916" r:id="rId18"/>
    <p:sldId id="1917" r:id="rId19"/>
    <p:sldId id="1922" r:id="rId20"/>
    <p:sldId id="257" r:id="rId21"/>
    <p:sldId id="259" r:id="rId22"/>
    <p:sldId id="258" r:id="rId23"/>
    <p:sldId id="263" r:id="rId24"/>
    <p:sldId id="1887" r:id="rId25"/>
    <p:sldId id="265" r:id="rId26"/>
    <p:sldId id="1903" r:id="rId27"/>
    <p:sldId id="1905" r:id="rId28"/>
    <p:sldId id="1909" r:id="rId29"/>
    <p:sldId id="1908" r:id="rId30"/>
    <p:sldId id="1883" r:id="rId31"/>
    <p:sldId id="1902" r:id="rId32"/>
    <p:sldId id="1900" r:id="rId33"/>
    <p:sldId id="1899" r:id="rId34"/>
    <p:sldId id="1881" r:id="rId35"/>
    <p:sldId id="275" r:id="rId3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63A2A9D-D93A-CA4D-576C-9926F103CEFD}" name="Chiu, Alexandria W. (DESE)" initials="C(" userId="S::alexandria.w.chiu@mass.gov::11cac2b3-64c0-4d79-b647-8e799f52a2cc"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3A9FF"/>
    <a:srgbClr val="3647B6"/>
    <a:srgbClr val="ECD4FA"/>
    <a:srgbClr val="8397E7"/>
    <a:srgbClr val="AFCBFD"/>
    <a:srgbClr val="86A9E2"/>
    <a:srgbClr val="4948B6"/>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5830AF7-CB3F-4B3C-9E80-1189C6A1118E}" v="313" dt="2026-06-08T14:14:59.58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4589" autoAdjust="0"/>
    <p:restoredTop sz="86467" autoAdjust="0"/>
  </p:normalViewPr>
  <p:slideViewPr>
    <p:cSldViewPr snapToGrid="0">
      <p:cViewPr varScale="1">
        <p:scale>
          <a:sx n="93" d="100"/>
          <a:sy n="93" d="100"/>
        </p:scale>
        <p:origin x="66" y="66"/>
      </p:cViewPr>
      <p:guideLst/>
    </p:cSldViewPr>
  </p:slideViewPr>
  <p:outlineViewPr>
    <p:cViewPr>
      <p:scale>
        <a:sx n="33" d="100"/>
        <a:sy n="33" d="100"/>
      </p:scale>
      <p:origin x="0" y="-6056"/>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presProps" Target="presProps.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tableStyles" Target="tableStyle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notesMaster" Target="notesMasters/notesMaster1.xml"/><Relationship Id="rId40" Type="http://schemas.openxmlformats.org/officeDocument/2006/relationships/viewProps" Target="viewProps.xml"/><Relationship Id="rId45" Type="http://schemas.microsoft.com/office/2018/10/relationships/authors" Target="author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microsoft.com/office/2015/10/relationships/revisionInfo" Target="revisionInfo.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microsoft.com/office/2016/11/relationships/changesInfo" Target="changesInfos/changesInfo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handoutMaster" Target="handoutMasters/handoutMaster1.xml"/><Relationship Id="rId20" Type="http://schemas.openxmlformats.org/officeDocument/2006/relationships/slide" Target="slides/slide16.xml"/><Relationship Id="rId41"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hiu, Alexandria W. (DESE)" userId="S::alexandria.w.chiu@mass.gov::11cac2b3-64c0-4d79-b647-8e799f52a2cc" providerId="AD" clId="Web-{9EB63535-9888-C250-0B26-D8B9F88508EE}"/>
    <pc:docChg chg="addSld modSld sldOrd">
      <pc:chgData name="Chiu, Alexandria W. (DESE)" userId="S::alexandria.w.chiu@mass.gov::11cac2b3-64c0-4d79-b647-8e799f52a2cc" providerId="AD" clId="Web-{9EB63535-9888-C250-0B26-D8B9F88508EE}" dt="2026-05-18T16:52:39.002" v="32" actId="1076"/>
      <pc:docMkLst>
        <pc:docMk/>
      </pc:docMkLst>
      <pc:sldChg chg="modSp">
        <pc:chgData name="Chiu, Alexandria W. (DESE)" userId="S::alexandria.w.chiu@mass.gov::11cac2b3-64c0-4d79-b647-8e799f52a2cc" providerId="AD" clId="Web-{9EB63535-9888-C250-0B26-D8B9F88508EE}" dt="2026-05-18T16:52:39.002" v="32" actId="1076"/>
        <pc:sldMkLst>
          <pc:docMk/>
          <pc:sldMk cId="3460711691" sldId="257"/>
        </pc:sldMkLst>
        <pc:picChg chg="mod">
          <ac:chgData name="Chiu, Alexandria W. (DESE)" userId="S::alexandria.w.chiu@mass.gov::11cac2b3-64c0-4d79-b647-8e799f52a2cc" providerId="AD" clId="Web-{9EB63535-9888-C250-0B26-D8B9F88508EE}" dt="2026-05-18T16:52:39.002" v="32" actId="1076"/>
          <ac:picMkLst>
            <pc:docMk/>
            <pc:sldMk cId="3460711691" sldId="257"/>
            <ac:picMk id="5" creationId="{BBF7484B-8BE5-A4F4-331E-80E048747C43}"/>
          </ac:picMkLst>
        </pc:picChg>
      </pc:sldChg>
      <pc:sldChg chg="ord">
        <pc:chgData name="Chiu, Alexandria W. (DESE)" userId="S::alexandria.w.chiu@mass.gov::11cac2b3-64c0-4d79-b647-8e799f52a2cc" providerId="AD" clId="Web-{9EB63535-9888-C250-0B26-D8B9F88508EE}" dt="2026-05-18T15:11:13.995" v="14"/>
        <pc:sldMkLst>
          <pc:docMk/>
          <pc:sldMk cId="2820046305" sldId="266"/>
        </pc:sldMkLst>
      </pc:sldChg>
      <pc:sldChg chg="modSp">
        <pc:chgData name="Chiu, Alexandria W. (DESE)" userId="S::alexandria.w.chiu@mass.gov::11cac2b3-64c0-4d79-b647-8e799f52a2cc" providerId="AD" clId="Web-{9EB63535-9888-C250-0B26-D8B9F88508EE}" dt="2026-05-18T15:24:20.197" v="23" actId="20577"/>
        <pc:sldMkLst>
          <pc:docMk/>
          <pc:sldMk cId="3586986791" sldId="1883"/>
        </pc:sldMkLst>
        <pc:spChg chg="mod">
          <ac:chgData name="Chiu, Alexandria W. (DESE)" userId="S::alexandria.w.chiu@mass.gov::11cac2b3-64c0-4d79-b647-8e799f52a2cc" providerId="AD" clId="Web-{9EB63535-9888-C250-0B26-D8B9F88508EE}" dt="2026-05-18T15:24:20.197" v="23" actId="20577"/>
          <ac:spMkLst>
            <pc:docMk/>
            <pc:sldMk cId="3586986791" sldId="1883"/>
            <ac:spMk id="2" creationId="{E5BF3FD8-4618-C089-9793-836ADD10256E}"/>
          </ac:spMkLst>
        </pc:spChg>
      </pc:sldChg>
      <pc:sldChg chg="ord">
        <pc:chgData name="Chiu, Alexandria W. (DESE)" userId="S::alexandria.w.chiu@mass.gov::11cac2b3-64c0-4d79-b647-8e799f52a2cc" providerId="AD" clId="Web-{9EB63535-9888-C250-0B26-D8B9F88508EE}" dt="2026-05-18T15:11:17.433" v="15"/>
        <pc:sldMkLst>
          <pc:docMk/>
          <pc:sldMk cId="3271299313" sldId="1891"/>
        </pc:sldMkLst>
      </pc:sldChg>
      <pc:sldChg chg="ord">
        <pc:chgData name="Chiu, Alexandria W. (DESE)" userId="S::alexandria.w.chiu@mass.gov::11cac2b3-64c0-4d79-b647-8e799f52a2cc" providerId="AD" clId="Web-{9EB63535-9888-C250-0B26-D8B9F88508EE}" dt="2026-05-18T15:11:21.245" v="17"/>
        <pc:sldMkLst>
          <pc:docMk/>
          <pc:sldMk cId="2756516356" sldId="1896"/>
        </pc:sldMkLst>
      </pc:sldChg>
      <pc:sldChg chg="ord">
        <pc:chgData name="Chiu, Alexandria W. (DESE)" userId="S::alexandria.w.chiu@mass.gov::11cac2b3-64c0-4d79-b647-8e799f52a2cc" providerId="AD" clId="Web-{9EB63535-9888-C250-0B26-D8B9F88508EE}" dt="2026-05-18T15:24:38.244" v="25"/>
        <pc:sldMkLst>
          <pc:docMk/>
          <pc:sldMk cId="3067146590" sldId="1900"/>
        </pc:sldMkLst>
      </pc:sldChg>
      <pc:sldChg chg="ord">
        <pc:chgData name="Chiu, Alexandria W. (DESE)" userId="S::alexandria.w.chiu@mass.gov::11cac2b3-64c0-4d79-b647-8e799f52a2cc" providerId="AD" clId="Web-{9EB63535-9888-C250-0B26-D8B9F88508EE}" dt="2026-05-18T15:24:43.775" v="26"/>
        <pc:sldMkLst>
          <pc:docMk/>
          <pc:sldMk cId="1603850476" sldId="1902"/>
        </pc:sldMkLst>
      </pc:sldChg>
      <pc:sldChg chg="ord">
        <pc:chgData name="Chiu, Alexandria W. (DESE)" userId="S::alexandria.w.chiu@mass.gov::11cac2b3-64c0-4d79-b647-8e799f52a2cc" providerId="AD" clId="Web-{9EB63535-9888-C250-0B26-D8B9F88508EE}" dt="2026-05-18T15:10:26.620" v="5"/>
        <pc:sldMkLst>
          <pc:docMk/>
          <pc:sldMk cId="307764402" sldId="1911"/>
        </pc:sldMkLst>
      </pc:sldChg>
      <pc:sldChg chg="ord">
        <pc:chgData name="Chiu, Alexandria W. (DESE)" userId="S::alexandria.w.chiu@mass.gov::11cac2b3-64c0-4d79-b647-8e799f52a2cc" providerId="AD" clId="Web-{9EB63535-9888-C250-0B26-D8B9F88508EE}" dt="2026-05-18T15:10:58.558" v="13"/>
        <pc:sldMkLst>
          <pc:docMk/>
          <pc:sldMk cId="3774288928" sldId="1912"/>
        </pc:sldMkLst>
      </pc:sldChg>
    </pc:docChg>
  </pc:docChgLst>
  <pc:docChgLst>
    <pc:chgData name="Chiu, Alexandria W. (DESE)" userId="11cac2b3-64c0-4d79-b647-8e799f52a2cc" providerId="ADAL" clId="{EF959E02-D599-4F25-A543-7A0518FB0890}"/>
    <pc:docChg chg="custSel addSld delSld modSld">
      <pc:chgData name="Chiu, Alexandria W. (DESE)" userId="11cac2b3-64c0-4d79-b647-8e799f52a2cc" providerId="ADAL" clId="{EF959E02-D599-4F25-A543-7A0518FB0890}" dt="2026-06-08T14:25:12.657" v="1299" actId="1076"/>
      <pc:docMkLst>
        <pc:docMk/>
      </pc:docMkLst>
      <pc:sldChg chg="modSp">
        <pc:chgData name="Chiu, Alexandria W. (DESE)" userId="11cac2b3-64c0-4d79-b647-8e799f52a2cc" providerId="ADAL" clId="{EF959E02-D599-4F25-A543-7A0518FB0890}" dt="2026-05-29T13:48:54.405" v="1250" actId="962"/>
        <pc:sldMkLst>
          <pc:docMk/>
          <pc:sldMk cId="3460711691" sldId="257"/>
        </pc:sldMkLst>
        <pc:spChg chg="mod">
          <ac:chgData name="Chiu, Alexandria W. (DESE)" userId="11cac2b3-64c0-4d79-b647-8e799f52a2cc" providerId="ADAL" clId="{EF959E02-D599-4F25-A543-7A0518FB0890}" dt="2026-05-29T13:25:57.432" v="323" actId="2711"/>
          <ac:spMkLst>
            <pc:docMk/>
            <pc:sldMk cId="3460711691" sldId="257"/>
            <ac:spMk id="2" creationId="{A5C3D6F9-61B5-0972-91B1-D67D958CAC52}"/>
          </ac:spMkLst>
        </pc:spChg>
        <pc:spChg chg="mod">
          <ac:chgData name="Chiu, Alexandria W. (DESE)" userId="11cac2b3-64c0-4d79-b647-8e799f52a2cc" providerId="ADAL" clId="{EF959E02-D599-4F25-A543-7A0518FB0890}" dt="2026-05-29T13:26:15.460" v="325" actId="2711"/>
          <ac:spMkLst>
            <pc:docMk/>
            <pc:sldMk cId="3460711691" sldId="257"/>
            <ac:spMk id="6" creationId="{99DB1BF6-6559-CE56-9AA6-2D9409F56E09}"/>
          </ac:spMkLst>
        </pc:spChg>
        <pc:picChg chg="mod">
          <ac:chgData name="Chiu, Alexandria W. (DESE)" userId="11cac2b3-64c0-4d79-b647-8e799f52a2cc" providerId="ADAL" clId="{EF959E02-D599-4F25-A543-7A0518FB0890}" dt="2026-05-29T13:48:46.700" v="1248" actId="13244"/>
          <ac:picMkLst>
            <pc:docMk/>
            <pc:sldMk cId="3460711691" sldId="257"/>
            <ac:picMk id="3" creationId="{A58C1F2A-674F-080B-1732-A6FCAB9C0802}"/>
          </ac:picMkLst>
        </pc:picChg>
        <pc:picChg chg="mod">
          <ac:chgData name="Chiu, Alexandria W. (DESE)" userId="11cac2b3-64c0-4d79-b647-8e799f52a2cc" providerId="ADAL" clId="{EF959E02-D599-4F25-A543-7A0518FB0890}" dt="2026-05-29T13:36:22.750" v="570" actId="962"/>
          <ac:picMkLst>
            <pc:docMk/>
            <pc:sldMk cId="3460711691" sldId="257"/>
            <ac:picMk id="4" creationId="{ECCAC4FC-0E40-6A99-7AF8-6B76C04A6E97}"/>
          </ac:picMkLst>
        </pc:picChg>
        <pc:picChg chg="mod">
          <ac:chgData name="Chiu, Alexandria W. (DESE)" userId="11cac2b3-64c0-4d79-b647-8e799f52a2cc" providerId="ADAL" clId="{EF959E02-D599-4F25-A543-7A0518FB0890}" dt="2026-05-29T13:48:51.064" v="1249" actId="13244"/>
          <ac:picMkLst>
            <pc:docMk/>
            <pc:sldMk cId="3460711691" sldId="257"/>
            <ac:picMk id="5" creationId="{BBF7484B-8BE5-A4F4-331E-80E048747C43}"/>
          </ac:picMkLst>
        </pc:picChg>
        <pc:picChg chg="mod">
          <ac:chgData name="Chiu, Alexandria W. (DESE)" userId="11cac2b3-64c0-4d79-b647-8e799f52a2cc" providerId="ADAL" clId="{EF959E02-D599-4F25-A543-7A0518FB0890}" dt="2026-05-29T13:48:54.405" v="1250" actId="962"/>
          <ac:picMkLst>
            <pc:docMk/>
            <pc:sldMk cId="3460711691" sldId="257"/>
            <ac:picMk id="7" creationId="{F0BD47F6-937F-D601-6B29-4279347FC433}"/>
          </ac:picMkLst>
        </pc:picChg>
      </pc:sldChg>
      <pc:sldChg chg="addSp delSp modSp mod">
        <pc:chgData name="Chiu, Alexandria W. (DESE)" userId="11cac2b3-64c0-4d79-b647-8e799f52a2cc" providerId="ADAL" clId="{EF959E02-D599-4F25-A543-7A0518FB0890}" dt="2026-05-29T13:49:07.225" v="1251" actId="962"/>
        <pc:sldMkLst>
          <pc:docMk/>
          <pc:sldMk cId="1240451060" sldId="258"/>
        </pc:sldMkLst>
        <pc:spChg chg="add mod">
          <ac:chgData name="Chiu, Alexandria W. (DESE)" userId="11cac2b3-64c0-4d79-b647-8e799f52a2cc" providerId="ADAL" clId="{EF959E02-D599-4F25-A543-7A0518FB0890}" dt="2026-05-29T13:25:02.306" v="321" actId="2711"/>
          <ac:spMkLst>
            <pc:docMk/>
            <pc:sldMk cId="1240451060" sldId="258"/>
            <ac:spMk id="5" creationId="{1043EA61-1A87-E669-BDEC-4E7E53C1AAB4}"/>
          </ac:spMkLst>
        </pc:spChg>
        <pc:picChg chg="mod">
          <ac:chgData name="Chiu, Alexandria W. (DESE)" userId="11cac2b3-64c0-4d79-b647-8e799f52a2cc" providerId="ADAL" clId="{EF959E02-D599-4F25-A543-7A0518FB0890}" dt="2026-05-29T13:49:07.225" v="1251" actId="962"/>
          <ac:picMkLst>
            <pc:docMk/>
            <pc:sldMk cId="1240451060" sldId="258"/>
            <ac:picMk id="11" creationId="{9A796CFC-4906-04F6-B7D8-5EE2A3AC8C3B}"/>
          </ac:picMkLst>
        </pc:picChg>
      </pc:sldChg>
      <pc:sldChg chg="modSp">
        <pc:chgData name="Chiu, Alexandria W. (DESE)" userId="11cac2b3-64c0-4d79-b647-8e799f52a2cc" providerId="ADAL" clId="{EF959E02-D599-4F25-A543-7A0518FB0890}" dt="2026-05-29T13:38:42.634" v="1150" actId="13244"/>
        <pc:sldMkLst>
          <pc:docMk/>
          <pc:sldMk cId="2947892860" sldId="259"/>
        </pc:sldMkLst>
        <pc:spChg chg="mod">
          <ac:chgData name="Chiu, Alexandria W. (DESE)" userId="11cac2b3-64c0-4d79-b647-8e799f52a2cc" providerId="ADAL" clId="{EF959E02-D599-4F25-A543-7A0518FB0890}" dt="2026-05-29T13:26:22.169" v="326" actId="2711"/>
          <ac:spMkLst>
            <pc:docMk/>
            <pc:sldMk cId="2947892860" sldId="259"/>
            <ac:spMk id="2" creationId="{779DFC46-4EC1-B614-12D3-5919781A6605}"/>
          </ac:spMkLst>
        </pc:spChg>
        <pc:picChg chg="mod">
          <ac:chgData name="Chiu, Alexandria W. (DESE)" userId="11cac2b3-64c0-4d79-b647-8e799f52a2cc" providerId="ADAL" clId="{EF959E02-D599-4F25-A543-7A0518FB0890}" dt="2026-05-29T13:38:42.634" v="1150" actId="13244"/>
          <ac:picMkLst>
            <pc:docMk/>
            <pc:sldMk cId="2947892860" sldId="259"/>
            <ac:picMk id="3" creationId="{D6DB9B45-2381-5985-4802-54526E997AAB}"/>
          </ac:picMkLst>
        </pc:picChg>
        <pc:picChg chg="mod">
          <ac:chgData name="Chiu, Alexandria W. (DESE)" userId="11cac2b3-64c0-4d79-b647-8e799f52a2cc" providerId="ADAL" clId="{EF959E02-D599-4F25-A543-7A0518FB0890}" dt="2026-05-29T13:37:51.980" v="1144" actId="962"/>
          <ac:picMkLst>
            <pc:docMk/>
            <pc:sldMk cId="2947892860" sldId="259"/>
            <ac:picMk id="4" creationId="{3DCAE021-790D-BD06-B2A1-3A5131A2D96B}"/>
          </ac:picMkLst>
        </pc:picChg>
        <pc:picChg chg="mod">
          <ac:chgData name="Chiu, Alexandria W. (DESE)" userId="11cac2b3-64c0-4d79-b647-8e799f52a2cc" providerId="ADAL" clId="{EF959E02-D599-4F25-A543-7A0518FB0890}" dt="2026-05-29T13:38:16.070" v="1146" actId="962"/>
          <ac:picMkLst>
            <pc:docMk/>
            <pc:sldMk cId="2947892860" sldId="259"/>
            <ac:picMk id="6" creationId="{9B1185D4-22F5-A695-E228-A98351D91B6C}"/>
          </ac:picMkLst>
        </pc:picChg>
      </pc:sldChg>
      <pc:sldChg chg="modSp">
        <pc:chgData name="Chiu, Alexandria W. (DESE)" userId="11cac2b3-64c0-4d79-b647-8e799f52a2cc" providerId="ADAL" clId="{EF959E02-D599-4F25-A543-7A0518FB0890}" dt="2026-05-29T13:24:31.909" v="316" actId="2711"/>
        <pc:sldMkLst>
          <pc:docMk/>
          <pc:sldMk cId="2640703542" sldId="263"/>
        </pc:sldMkLst>
        <pc:spChg chg="mod">
          <ac:chgData name="Chiu, Alexandria W. (DESE)" userId="11cac2b3-64c0-4d79-b647-8e799f52a2cc" providerId="ADAL" clId="{EF959E02-D599-4F25-A543-7A0518FB0890}" dt="2026-05-29T13:24:31.909" v="316" actId="2711"/>
          <ac:spMkLst>
            <pc:docMk/>
            <pc:sldMk cId="2640703542" sldId="263"/>
            <ac:spMk id="3" creationId="{519BC7DF-7892-1E47-0E5F-FEFEF7BEFA35}"/>
          </ac:spMkLst>
        </pc:spChg>
      </pc:sldChg>
      <pc:sldChg chg="modSp">
        <pc:chgData name="Chiu, Alexandria W. (DESE)" userId="11cac2b3-64c0-4d79-b647-8e799f52a2cc" providerId="ADAL" clId="{EF959E02-D599-4F25-A543-7A0518FB0890}" dt="2026-05-29T13:49:58.107" v="1255" actId="962"/>
        <pc:sldMkLst>
          <pc:docMk/>
          <pc:sldMk cId="424164536" sldId="265"/>
        </pc:sldMkLst>
        <pc:spChg chg="mod">
          <ac:chgData name="Chiu, Alexandria W. (DESE)" userId="11cac2b3-64c0-4d79-b647-8e799f52a2cc" providerId="ADAL" clId="{EF959E02-D599-4F25-A543-7A0518FB0890}" dt="2026-05-29T13:49:58.107" v="1255" actId="962"/>
          <ac:spMkLst>
            <pc:docMk/>
            <pc:sldMk cId="424164536" sldId="265"/>
            <ac:spMk id="4" creationId="{00000000-0000-0000-0000-000000000000}"/>
          </ac:spMkLst>
        </pc:spChg>
      </pc:sldChg>
      <pc:sldChg chg="addSp delSp modSp">
        <pc:chgData name="Chiu, Alexandria W. (DESE)" userId="11cac2b3-64c0-4d79-b647-8e799f52a2cc" providerId="ADAL" clId="{EF959E02-D599-4F25-A543-7A0518FB0890}" dt="2026-05-29T13:43:31.110" v="1193" actId="962"/>
        <pc:sldMkLst>
          <pc:docMk/>
          <pc:sldMk cId="2820046305" sldId="266"/>
        </pc:sldMkLst>
        <pc:spChg chg="add mod">
          <ac:chgData name="Chiu, Alexandria W. (DESE)" userId="11cac2b3-64c0-4d79-b647-8e799f52a2cc" providerId="ADAL" clId="{EF959E02-D599-4F25-A543-7A0518FB0890}" dt="2026-05-29T13:43:31.110" v="1193" actId="962"/>
          <ac:spMkLst>
            <pc:docMk/>
            <pc:sldMk cId="2820046305" sldId="266"/>
            <ac:spMk id="9" creationId="{CBC547E7-CA1B-7288-5CC9-372298884569}"/>
          </ac:spMkLst>
        </pc:spChg>
        <pc:graphicFrameChg chg="mod">
          <ac:chgData name="Chiu, Alexandria W. (DESE)" userId="11cac2b3-64c0-4d79-b647-8e799f52a2cc" providerId="ADAL" clId="{EF959E02-D599-4F25-A543-7A0518FB0890}" dt="2026-05-29T13:43:08.539" v="1185" actId="962"/>
          <ac:graphicFrameMkLst>
            <pc:docMk/>
            <pc:sldMk cId="2820046305" sldId="266"/>
            <ac:graphicFrameMk id="8" creationId="{F5130BA1-2642-E665-1980-EBBF32CE4AC8}"/>
          </ac:graphicFrameMkLst>
        </pc:graphicFrameChg>
        <pc:picChg chg="mod">
          <ac:chgData name="Chiu, Alexandria W. (DESE)" userId="11cac2b3-64c0-4d79-b647-8e799f52a2cc" providerId="ADAL" clId="{EF959E02-D599-4F25-A543-7A0518FB0890}" dt="2026-05-29T13:43:15.422" v="1190" actId="962"/>
          <ac:picMkLst>
            <pc:docMk/>
            <pc:sldMk cId="2820046305" sldId="266"/>
            <ac:picMk id="2" creationId="{3F2E2EFD-B1B7-0AD3-725C-14248E3ADF1B}"/>
          </ac:picMkLst>
        </pc:picChg>
        <pc:picChg chg="mod">
          <ac:chgData name="Chiu, Alexandria W. (DESE)" userId="11cac2b3-64c0-4d79-b647-8e799f52a2cc" providerId="ADAL" clId="{EF959E02-D599-4F25-A543-7A0518FB0890}" dt="2026-05-29T13:43:14.799" v="1189" actId="962"/>
          <ac:picMkLst>
            <pc:docMk/>
            <pc:sldMk cId="2820046305" sldId="266"/>
            <ac:picMk id="3" creationId="{B541F97A-F0B2-CD4C-0F03-0AB0216E9B4A}"/>
          </ac:picMkLst>
        </pc:picChg>
        <pc:picChg chg="mod">
          <ac:chgData name="Chiu, Alexandria W. (DESE)" userId="11cac2b3-64c0-4d79-b647-8e799f52a2cc" providerId="ADAL" clId="{EF959E02-D599-4F25-A543-7A0518FB0890}" dt="2026-05-29T13:43:14.368" v="1188" actId="962"/>
          <ac:picMkLst>
            <pc:docMk/>
            <pc:sldMk cId="2820046305" sldId="266"/>
            <ac:picMk id="4" creationId="{26D5B0B7-128F-CD5D-46A7-D6F5C134028B}"/>
          </ac:picMkLst>
        </pc:picChg>
        <pc:picChg chg="mod">
          <ac:chgData name="Chiu, Alexandria W. (DESE)" userId="11cac2b3-64c0-4d79-b647-8e799f52a2cc" providerId="ADAL" clId="{EF959E02-D599-4F25-A543-7A0518FB0890}" dt="2026-05-29T13:43:13.922" v="1187" actId="962"/>
          <ac:picMkLst>
            <pc:docMk/>
            <pc:sldMk cId="2820046305" sldId="266"/>
            <ac:picMk id="5" creationId="{9ADA093E-7AA8-7B08-7810-14F943FA4D0C}"/>
          </ac:picMkLst>
        </pc:picChg>
      </pc:sldChg>
      <pc:sldChg chg="modNotesTx">
        <pc:chgData name="Chiu, Alexandria W. (DESE)" userId="11cac2b3-64c0-4d79-b647-8e799f52a2cc" providerId="ADAL" clId="{EF959E02-D599-4F25-A543-7A0518FB0890}" dt="2026-06-08T14:20:40.023" v="1274" actId="20577"/>
        <pc:sldMkLst>
          <pc:docMk/>
          <pc:sldMk cId="3468117815" sldId="272"/>
        </pc:sldMkLst>
      </pc:sldChg>
      <pc:sldChg chg="addSp modSp mod modAnim">
        <pc:chgData name="Chiu, Alexandria W. (DESE)" userId="11cac2b3-64c0-4d79-b647-8e799f52a2cc" providerId="ADAL" clId="{EF959E02-D599-4F25-A543-7A0518FB0890}" dt="2026-05-29T13:20:22.691" v="279" actId="2711"/>
        <pc:sldMkLst>
          <pc:docMk/>
          <pc:sldMk cId="1147729903" sldId="275"/>
        </pc:sldMkLst>
        <pc:spChg chg="mod">
          <ac:chgData name="Chiu, Alexandria W. (DESE)" userId="11cac2b3-64c0-4d79-b647-8e799f52a2cc" providerId="ADAL" clId="{EF959E02-D599-4F25-A543-7A0518FB0890}" dt="2026-05-29T13:19:59.032" v="274" actId="1076"/>
          <ac:spMkLst>
            <pc:docMk/>
            <pc:sldMk cId="1147729903" sldId="275"/>
            <ac:spMk id="3" creationId="{519BC7DF-7892-1E47-0E5F-FEFEF7BEFA35}"/>
          </ac:spMkLst>
        </pc:spChg>
        <pc:spChg chg="add mod">
          <ac:chgData name="Chiu, Alexandria W. (DESE)" userId="11cac2b3-64c0-4d79-b647-8e799f52a2cc" providerId="ADAL" clId="{EF959E02-D599-4F25-A543-7A0518FB0890}" dt="2026-05-29T13:20:22.691" v="279" actId="2711"/>
          <ac:spMkLst>
            <pc:docMk/>
            <pc:sldMk cId="1147729903" sldId="275"/>
            <ac:spMk id="4" creationId="{DCCB6A78-0011-5794-018C-C8709410AE92}"/>
          </ac:spMkLst>
        </pc:spChg>
      </pc:sldChg>
      <pc:sldChg chg="modSp">
        <pc:chgData name="Chiu, Alexandria W. (DESE)" userId="11cac2b3-64c0-4d79-b647-8e799f52a2cc" providerId="ADAL" clId="{EF959E02-D599-4F25-A543-7A0518FB0890}" dt="2026-05-29T13:20:43.727" v="283" actId="2711"/>
        <pc:sldMkLst>
          <pc:docMk/>
          <pc:sldMk cId="4187765645" sldId="1881"/>
        </pc:sldMkLst>
        <pc:spChg chg="mod">
          <ac:chgData name="Chiu, Alexandria W. (DESE)" userId="11cac2b3-64c0-4d79-b647-8e799f52a2cc" providerId="ADAL" clId="{EF959E02-D599-4F25-A543-7A0518FB0890}" dt="2026-05-29T13:20:38.353" v="282" actId="1076"/>
          <ac:spMkLst>
            <pc:docMk/>
            <pc:sldMk cId="4187765645" sldId="1881"/>
            <ac:spMk id="2" creationId="{A465A44D-DBA8-87E7-2429-14600DB5D5F9}"/>
          </ac:spMkLst>
        </pc:spChg>
        <pc:spChg chg="mod">
          <ac:chgData name="Chiu, Alexandria W. (DESE)" userId="11cac2b3-64c0-4d79-b647-8e799f52a2cc" providerId="ADAL" clId="{EF959E02-D599-4F25-A543-7A0518FB0890}" dt="2026-05-29T13:20:43.727" v="283" actId="2711"/>
          <ac:spMkLst>
            <pc:docMk/>
            <pc:sldMk cId="4187765645" sldId="1881"/>
            <ac:spMk id="4" creationId="{1FF1571A-2DD9-62E4-FAAE-C9D9CE82DB0D}"/>
          </ac:spMkLst>
        </pc:spChg>
      </pc:sldChg>
      <pc:sldChg chg="modSp">
        <pc:chgData name="Chiu, Alexandria W. (DESE)" userId="11cac2b3-64c0-4d79-b647-8e799f52a2cc" providerId="ADAL" clId="{EF959E02-D599-4F25-A543-7A0518FB0890}" dt="2026-05-29T13:21:21.679" v="290" actId="2711"/>
        <pc:sldMkLst>
          <pc:docMk/>
          <pc:sldMk cId="3586986791" sldId="1883"/>
        </pc:sldMkLst>
        <pc:spChg chg="mod">
          <ac:chgData name="Chiu, Alexandria W. (DESE)" userId="11cac2b3-64c0-4d79-b647-8e799f52a2cc" providerId="ADAL" clId="{EF959E02-D599-4F25-A543-7A0518FB0890}" dt="2026-05-29T13:21:21.679" v="290" actId="2711"/>
          <ac:spMkLst>
            <pc:docMk/>
            <pc:sldMk cId="3586986791" sldId="1883"/>
            <ac:spMk id="2" creationId="{E5BF3FD8-4618-C089-9793-836ADD10256E}"/>
          </ac:spMkLst>
        </pc:spChg>
        <pc:spChg chg="mod">
          <ac:chgData name="Chiu, Alexandria W. (DESE)" userId="11cac2b3-64c0-4d79-b647-8e799f52a2cc" providerId="ADAL" clId="{EF959E02-D599-4F25-A543-7A0518FB0890}" dt="2026-05-29T13:21:21.679" v="290" actId="2711"/>
          <ac:spMkLst>
            <pc:docMk/>
            <pc:sldMk cId="3586986791" sldId="1883"/>
            <ac:spMk id="3" creationId="{91177A09-AF30-789A-DD10-FEC9BE11675A}"/>
          </ac:spMkLst>
        </pc:spChg>
      </pc:sldChg>
      <pc:sldChg chg="modSp">
        <pc:chgData name="Chiu, Alexandria W. (DESE)" userId="11cac2b3-64c0-4d79-b647-8e799f52a2cc" providerId="ADAL" clId="{EF959E02-D599-4F25-A543-7A0518FB0890}" dt="2026-05-29T13:49:45.833" v="1254" actId="13244"/>
        <pc:sldMkLst>
          <pc:docMk/>
          <pc:sldMk cId="3297695857" sldId="1887"/>
        </pc:sldMkLst>
        <pc:spChg chg="mod">
          <ac:chgData name="Chiu, Alexandria W. (DESE)" userId="11cac2b3-64c0-4d79-b647-8e799f52a2cc" providerId="ADAL" clId="{EF959E02-D599-4F25-A543-7A0518FB0890}" dt="2026-05-29T13:49:45.833" v="1254" actId="13244"/>
          <ac:spMkLst>
            <pc:docMk/>
            <pc:sldMk cId="3297695857" sldId="1887"/>
            <ac:spMk id="2" creationId="{CD55180A-D69A-CFB2-C2E1-D821A2499082}"/>
          </ac:spMkLst>
        </pc:spChg>
        <pc:spChg chg="mod">
          <ac:chgData name="Chiu, Alexandria W. (DESE)" userId="11cac2b3-64c0-4d79-b647-8e799f52a2cc" providerId="ADAL" clId="{EF959E02-D599-4F25-A543-7A0518FB0890}" dt="2026-05-29T13:49:22.771" v="1252" actId="13244"/>
          <ac:spMkLst>
            <pc:docMk/>
            <pc:sldMk cId="3297695857" sldId="1887"/>
            <ac:spMk id="3" creationId="{28D70B4B-1683-B53C-2D0A-C7BCACE01F90}"/>
          </ac:spMkLst>
        </pc:spChg>
        <pc:picChg chg="mod">
          <ac:chgData name="Chiu, Alexandria W. (DESE)" userId="11cac2b3-64c0-4d79-b647-8e799f52a2cc" providerId="ADAL" clId="{EF959E02-D599-4F25-A543-7A0518FB0890}" dt="2026-05-29T13:49:45.728" v="1253" actId="962"/>
          <ac:picMkLst>
            <pc:docMk/>
            <pc:sldMk cId="3297695857" sldId="1887"/>
            <ac:picMk id="4" creationId="{D909F7D4-0F16-47D4-063E-37BD509E5154}"/>
          </ac:picMkLst>
        </pc:picChg>
      </pc:sldChg>
      <pc:sldChg chg="modSp mod">
        <pc:chgData name="Chiu, Alexandria W. (DESE)" userId="11cac2b3-64c0-4d79-b647-8e799f52a2cc" providerId="ADAL" clId="{EF959E02-D599-4F25-A543-7A0518FB0890}" dt="2026-06-08T14:25:12.657" v="1299" actId="1076"/>
        <pc:sldMkLst>
          <pc:docMk/>
          <pc:sldMk cId="3271299313" sldId="1891"/>
        </pc:sldMkLst>
        <pc:spChg chg="mod">
          <ac:chgData name="Chiu, Alexandria W. (DESE)" userId="11cac2b3-64c0-4d79-b647-8e799f52a2cc" providerId="ADAL" clId="{EF959E02-D599-4F25-A543-7A0518FB0890}" dt="2026-06-08T14:25:12.657" v="1299" actId="1076"/>
          <ac:spMkLst>
            <pc:docMk/>
            <pc:sldMk cId="3271299313" sldId="1891"/>
            <ac:spMk id="3" creationId="{7B62498C-436C-9BB4-C3D4-9224F89515CA}"/>
          </ac:spMkLst>
        </pc:spChg>
        <pc:spChg chg="mod">
          <ac:chgData name="Chiu, Alexandria W. (DESE)" userId="11cac2b3-64c0-4d79-b647-8e799f52a2cc" providerId="ADAL" clId="{EF959E02-D599-4F25-A543-7A0518FB0890}" dt="2026-05-29T13:34:45.200" v="401" actId="962"/>
          <ac:spMkLst>
            <pc:docMk/>
            <pc:sldMk cId="3271299313" sldId="1891"/>
            <ac:spMk id="4" creationId="{D5759B38-553B-6579-88C9-4C1C6E62FB67}"/>
          </ac:spMkLst>
        </pc:spChg>
        <pc:spChg chg="mod">
          <ac:chgData name="Chiu, Alexandria W. (DESE)" userId="11cac2b3-64c0-4d79-b647-8e799f52a2cc" providerId="ADAL" clId="{EF959E02-D599-4F25-A543-7A0518FB0890}" dt="2026-05-29T13:27:51.368" v="336" actId="2711"/>
          <ac:spMkLst>
            <pc:docMk/>
            <pc:sldMk cId="3271299313" sldId="1891"/>
            <ac:spMk id="30" creationId="{C3420C89-0B09-4632-A4AF-3971D08BF7A8}"/>
          </ac:spMkLst>
        </pc:spChg>
        <pc:spChg chg="mod">
          <ac:chgData name="Chiu, Alexandria W. (DESE)" userId="11cac2b3-64c0-4d79-b647-8e799f52a2cc" providerId="ADAL" clId="{EF959E02-D599-4F25-A543-7A0518FB0890}" dt="2026-05-29T13:27:51.368" v="336" actId="2711"/>
          <ac:spMkLst>
            <pc:docMk/>
            <pc:sldMk cId="3271299313" sldId="1891"/>
            <ac:spMk id="32" creationId="{4E5CBA61-BF74-40B4-A3A8-366BBA626CCF}"/>
          </ac:spMkLst>
        </pc:spChg>
        <pc:grpChg chg="mod">
          <ac:chgData name="Chiu, Alexandria W. (DESE)" userId="11cac2b3-64c0-4d79-b647-8e799f52a2cc" providerId="ADAL" clId="{EF959E02-D599-4F25-A543-7A0518FB0890}" dt="2026-05-29T13:27:51.368" v="336" actId="2711"/>
          <ac:grpSpMkLst>
            <pc:docMk/>
            <pc:sldMk cId="3271299313" sldId="1891"/>
            <ac:grpSpMk id="34" creationId="{AC27E70C-5470-4262-B9CE-AE52C51CF4C1}"/>
          </ac:grpSpMkLst>
        </pc:grpChg>
        <pc:grpChg chg="mod">
          <ac:chgData name="Chiu, Alexandria W. (DESE)" userId="11cac2b3-64c0-4d79-b647-8e799f52a2cc" providerId="ADAL" clId="{EF959E02-D599-4F25-A543-7A0518FB0890}" dt="2026-05-29T13:27:51.368" v="336" actId="2711"/>
          <ac:grpSpMkLst>
            <pc:docMk/>
            <pc:sldMk cId="3271299313" sldId="1891"/>
            <ac:grpSpMk id="38" creationId="{E27AF472-EAE3-4572-AB69-B92BD10DBC6D}"/>
          </ac:grpSpMkLst>
        </pc:grpChg>
        <pc:graphicFrameChg chg="mod">
          <ac:chgData name="Chiu, Alexandria W. (DESE)" userId="11cac2b3-64c0-4d79-b647-8e799f52a2cc" providerId="ADAL" clId="{EF959E02-D599-4F25-A543-7A0518FB0890}" dt="2026-05-29T13:43:53.276" v="1195" actId="207"/>
          <ac:graphicFrameMkLst>
            <pc:docMk/>
            <pc:sldMk cId="3271299313" sldId="1891"/>
            <ac:graphicFrameMk id="6" creationId="{275A485F-7318-2345-F276-D826FA42865A}"/>
          </ac:graphicFrameMkLst>
        </pc:graphicFrameChg>
      </pc:sldChg>
      <pc:sldChg chg="addSp delSp modSp mod">
        <pc:chgData name="Chiu, Alexandria W. (DESE)" userId="11cac2b3-64c0-4d79-b647-8e799f52a2cc" providerId="ADAL" clId="{EF959E02-D599-4F25-A543-7A0518FB0890}" dt="2026-05-29T13:33:31.621" v="398" actId="20577"/>
        <pc:sldMkLst>
          <pc:docMk/>
          <pc:sldMk cId="410913959" sldId="1892"/>
        </pc:sldMkLst>
        <pc:spChg chg="add mod">
          <ac:chgData name="Chiu, Alexandria W. (DESE)" userId="11cac2b3-64c0-4d79-b647-8e799f52a2cc" providerId="ADAL" clId="{EF959E02-D599-4F25-A543-7A0518FB0890}" dt="2026-05-29T13:33:31.621" v="398" actId="20577"/>
          <ac:spMkLst>
            <pc:docMk/>
            <pc:sldMk cId="410913959" sldId="1892"/>
            <ac:spMk id="7" creationId="{FC30CA1B-FBFF-5A4C-7C28-7B7452A17E05}"/>
          </ac:spMkLst>
        </pc:spChg>
      </pc:sldChg>
      <pc:sldChg chg="modSp">
        <pc:chgData name="Chiu, Alexandria W. (DESE)" userId="11cac2b3-64c0-4d79-b647-8e799f52a2cc" providerId="ADAL" clId="{EF959E02-D599-4F25-A543-7A0518FB0890}" dt="2026-05-29T13:44:05.559" v="1196" actId="962"/>
        <pc:sldMkLst>
          <pc:docMk/>
          <pc:sldMk cId="3925450152" sldId="1895"/>
        </pc:sldMkLst>
        <pc:picChg chg="mod">
          <ac:chgData name="Chiu, Alexandria W. (DESE)" userId="11cac2b3-64c0-4d79-b647-8e799f52a2cc" providerId="ADAL" clId="{EF959E02-D599-4F25-A543-7A0518FB0890}" dt="2026-05-29T13:44:05.559" v="1196" actId="962"/>
          <ac:picMkLst>
            <pc:docMk/>
            <pc:sldMk cId="3925450152" sldId="1895"/>
            <ac:picMk id="2" creationId="{AC0DF155-EB10-CC9C-8178-23268E998D62}"/>
          </ac:picMkLst>
        </pc:picChg>
      </pc:sldChg>
      <pc:sldChg chg="modSp">
        <pc:chgData name="Chiu, Alexandria W. (DESE)" userId="11cac2b3-64c0-4d79-b647-8e799f52a2cc" providerId="ADAL" clId="{EF959E02-D599-4F25-A543-7A0518FB0890}" dt="2026-05-29T13:45:59.871" v="1223" actId="962"/>
        <pc:sldMkLst>
          <pc:docMk/>
          <pc:sldMk cId="2756516356" sldId="1896"/>
        </pc:sldMkLst>
        <pc:picChg chg="mod">
          <ac:chgData name="Chiu, Alexandria W. (DESE)" userId="11cac2b3-64c0-4d79-b647-8e799f52a2cc" providerId="ADAL" clId="{EF959E02-D599-4F25-A543-7A0518FB0890}" dt="2026-05-29T13:45:59.871" v="1223" actId="962"/>
          <ac:picMkLst>
            <pc:docMk/>
            <pc:sldMk cId="2756516356" sldId="1896"/>
            <ac:picMk id="5" creationId="{4479F869-AF3B-449C-AE4B-8040880123FA}"/>
          </ac:picMkLst>
        </pc:picChg>
      </pc:sldChg>
      <pc:sldChg chg="addSp delSp modSp modAnim">
        <pc:chgData name="Chiu, Alexandria W. (DESE)" userId="11cac2b3-64c0-4d79-b647-8e799f52a2cc" providerId="ADAL" clId="{EF959E02-D599-4F25-A543-7A0518FB0890}" dt="2026-05-29T13:42:12.165" v="1180" actId="13244"/>
        <pc:sldMkLst>
          <pc:docMk/>
          <pc:sldMk cId="2943117107" sldId="1897"/>
        </pc:sldMkLst>
        <pc:spChg chg="add mod">
          <ac:chgData name="Chiu, Alexandria W. (DESE)" userId="11cac2b3-64c0-4d79-b647-8e799f52a2cc" providerId="ADAL" clId="{EF959E02-D599-4F25-A543-7A0518FB0890}" dt="2026-05-29T13:42:12.165" v="1180" actId="13244"/>
          <ac:spMkLst>
            <pc:docMk/>
            <pc:sldMk cId="2943117107" sldId="1897"/>
            <ac:spMk id="2" creationId="{2D271AA2-9FF7-7DC0-7FA2-24B23632D3F9}"/>
          </ac:spMkLst>
        </pc:spChg>
        <pc:spChg chg="mod">
          <ac:chgData name="Chiu, Alexandria W. (DESE)" userId="11cac2b3-64c0-4d79-b647-8e799f52a2cc" providerId="ADAL" clId="{EF959E02-D599-4F25-A543-7A0518FB0890}" dt="2026-05-29T13:13:21.029" v="154" actId="20577"/>
          <ac:spMkLst>
            <pc:docMk/>
            <pc:sldMk cId="2943117107" sldId="1897"/>
            <ac:spMk id="5" creationId="{6B140234-D4C7-3EB3-3B76-C86FDD11C519}"/>
          </ac:spMkLst>
        </pc:spChg>
        <pc:picChg chg="mod">
          <ac:chgData name="Chiu, Alexandria W. (DESE)" userId="11cac2b3-64c0-4d79-b647-8e799f52a2cc" providerId="ADAL" clId="{EF959E02-D599-4F25-A543-7A0518FB0890}" dt="2026-05-29T13:42:03.459" v="1178" actId="962"/>
          <ac:picMkLst>
            <pc:docMk/>
            <pc:sldMk cId="2943117107" sldId="1897"/>
            <ac:picMk id="4" creationId="{25C0C208-3225-F366-B680-8DA4F001F47E}"/>
          </ac:picMkLst>
        </pc:picChg>
        <pc:picChg chg="mod">
          <ac:chgData name="Chiu, Alexandria W. (DESE)" userId="11cac2b3-64c0-4d79-b647-8e799f52a2cc" providerId="ADAL" clId="{EF959E02-D599-4F25-A543-7A0518FB0890}" dt="2026-05-29T13:42:06.100" v="1179" actId="962"/>
          <ac:picMkLst>
            <pc:docMk/>
            <pc:sldMk cId="2943117107" sldId="1897"/>
            <ac:picMk id="6" creationId="{046B6EE1-43FF-4E14-033E-778371748E0D}"/>
          </ac:picMkLst>
        </pc:picChg>
      </pc:sldChg>
      <pc:sldChg chg="addSp delSp modSp modAnim">
        <pc:chgData name="Chiu, Alexandria W. (DESE)" userId="11cac2b3-64c0-4d79-b647-8e799f52a2cc" providerId="ADAL" clId="{EF959E02-D599-4F25-A543-7A0518FB0890}" dt="2026-05-29T13:53:41.194" v="1271" actId="13244"/>
        <pc:sldMkLst>
          <pc:docMk/>
          <pc:sldMk cId="4139373977" sldId="1899"/>
        </pc:sldMkLst>
        <pc:spChg chg="add mod">
          <ac:chgData name="Chiu, Alexandria W. (DESE)" userId="11cac2b3-64c0-4d79-b647-8e799f52a2cc" providerId="ADAL" clId="{EF959E02-D599-4F25-A543-7A0518FB0890}" dt="2026-05-29T13:53:41.194" v="1271" actId="13244"/>
          <ac:spMkLst>
            <pc:docMk/>
            <pc:sldMk cId="4139373977" sldId="1899"/>
            <ac:spMk id="2" creationId="{E2EF321B-A5EB-FF34-520B-95E693CBA738}"/>
          </ac:spMkLst>
        </pc:spChg>
        <pc:spChg chg="mod">
          <ac:chgData name="Chiu, Alexandria W. (DESE)" userId="11cac2b3-64c0-4d79-b647-8e799f52a2cc" providerId="ADAL" clId="{EF959E02-D599-4F25-A543-7A0518FB0890}" dt="2026-05-29T13:21:02.283" v="287" actId="255"/>
          <ac:spMkLst>
            <pc:docMk/>
            <pc:sldMk cId="4139373977" sldId="1899"/>
            <ac:spMk id="5" creationId="{BA88C922-190C-27C6-6A6A-B6B5C4E5B28A}"/>
          </ac:spMkLst>
        </pc:spChg>
      </pc:sldChg>
      <pc:sldChg chg="addSp modSp">
        <pc:chgData name="Chiu, Alexandria W. (DESE)" userId="11cac2b3-64c0-4d79-b647-8e799f52a2cc" providerId="ADAL" clId="{EF959E02-D599-4F25-A543-7A0518FB0890}" dt="2026-05-29T13:18:12.797" v="265" actId="166"/>
        <pc:sldMkLst>
          <pc:docMk/>
          <pc:sldMk cId="3067146590" sldId="1900"/>
        </pc:sldMkLst>
        <pc:spChg chg="add mod">
          <ac:chgData name="Chiu, Alexandria W. (DESE)" userId="11cac2b3-64c0-4d79-b647-8e799f52a2cc" providerId="ADAL" clId="{EF959E02-D599-4F25-A543-7A0518FB0890}" dt="2026-05-29T13:18:08.509" v="264" actId="20577"/>
          <ac:spMkLst>
            <pc:docMk/>
            <pc:sldMk cId="3067146590" sldId="1900"/>
            <ac:spMk id="2" creationId="{27DA8C6E-1178-B810-DE06-6DED7678609E}"/>
          </ac:spMkLst>
        </pc:spChg>
        <pc:picChg chg="mod">
          <ac:chgData name="Chiu, Alexandria W. (DESE)" userId="11cac2b3-64c0-4d79-b647-8e799f52a2cc" providerId="ADAL" clId="{EF959E02-D599-4F25-A543-7A0518FB0890}" dt="2026-05-29T13:18:12.797" v="265" actId="166"/>
          <ac:picMkLst>
            <pc:docMk/>
            <pc:sldMk cId="3067146590" sldId="1900"/>
            <ac:picMk id="5" creationId="{4D0D344D-C7DF-170C-D272-BD4EBE9D555E}"/>
          </ac:picMkLst>
        </pc:picChg>
      </pc:sldChg>
      <pc:sldChg chg="addSp delSp modSp">
        <pc:chgData name="Chiu, Alexandria W. (DESE)" userId="11cac2b3-64c0-4d79-b647-8e799f52a2cc" providerId="ADAL" clId="{EF959E02-D599-4F25-A543-7A0518FB0890}" dt="2026-05-29T13:52:35.663" v="1270" actId="962"/>
        <pc:sldMkLst>
          <pc:docMk/>
          <pc:sldMk cId="1603850476" sldId="1902"/>
        </pc:sldMkLst>
        <pc:spChg chg="add mod">
          <ac:chgData name="Chiu, Alexandria W. (DESE)" userId="11cac2b3-64c0-4d79-b647-8e799f52a2cc" providerId="ADAL" clId="{EF959E02-D599-4F25-A543-7A0518FB0890}" dt="2026-05-29T13:16:41.046" v="228" actId="20577"/>
          <ac:spMkLst>
            <pc:docMk/>
            <pc:sldMk cId="1603850476" sldId="1902"/>
            <ac:spMk id="3" creationId="{1CD4C349-508B-7411-4ED1-BF9894B7493E}"/>
          </ac:spMkLst>
        </pc:spChg>
        <pc:picChg chg="add mod">
          <ac:chgData name="Chiu, Alexandria W. (DESE)" userId="11cac2b3-64c0-4d79-b647-8e799f52a2cc" providerId="ADAL" clId="{EF959E02-D599-4F25-A543-7A0518FB0890}" dt="2026-05-29T13:52:35.663" v="1270" actId="962"/>
          <ac:picMkLst>
            <pc:docMk/>
            <pc:sldMk cId="1603850476" sldId="1902"/>
            <ac:picMk id="7" creationId="{D4972BF4-9E7A-4274-DC6E-CD1E9A2BD6F2}"/>
          </ac:picMkLst>
        </pc:picChg>
      </pc:sldChg>
      <pc:sldChg chg="modSp">
        <pc:chgData name="Chiu, Alexandria W. (DESE)" userId="11cac2b3-64c0-4d79-b647-8e799f52a2cc" providerId="ADAL" clId="{EF959E02-D599-4F25-A543-7A0518FB0890}" dt="2026-05-29T13:45:48.667" v="1222" actId="962"/>
        <pc:sldMkLst>
          <pc:docMk/>
          <pc:sldMk cId="1129906692" sldId="1903"/>
        </pc:sldMkLst>
        <pc:spChg chg="mod">
          <ac:chgData name="Chiu, Alexandria W. (DESE)" userId="11cac2b3-64c0-4d79-b647-8e799f52a2cc" providerId="ADAL" clId="{EF959E02-D599-4F25-A543-7A0518FB0890}" dt="2026-05-29T13:45:22.902" v="1212" actId="962"/>
          <ac:spMkLst>
            <pc:docMk/>
            <pc:sldMk cId="1129906692" sldId="1903"/>
            <ac:spMk id="4" creationId="{938C72A9-9C79-C7A0-5EB6-0E30637420C5}"/>
          </ac:spMkLst>
        </pc:spChg>
        <pc:spChg chg="mod">
          <ac:chgData name="Chiu, Alexandria W. (DESE)" userId="11cac2b3-64c0-4d79-b647-8e799f52a2cc" providerId="ADAL" clId="{EF959E02-D599-4F25-A543-7A0518FB0890}" dt="2026-05-29T13:45:36.564" v="1214" actId="13244"/>
          <ac:spMkLst>
            <pc:docMk/>
            <pc:sldMk cId="1129906692" sldId="1903"/>
            <ac:spMk id="6" creationId="{259D4D65-6B70-1AE0-5CD4-5129365B061C}"/>
          </ac:spMkLst>
        </pc:spChg>
        <pc:spChg chg="mod">
          <ac:chgData name="Chiu, Alexandria W. (DESE)" userId="11cac2b3-64c0-4d79-b647-8e799f52a2cc" providerId="ADAL" clId="{EF959E02-D599-4F25-A543-7A0518FB0890}" dt="2026-05-29T13:45:28.580" v="1213" actId="13244"/>
          <ac:spMkLst>
            <pc:docMk/>
            <pc:sldMk cId="1129906692" sldId="1903"/>
            <ac:spMk id="7" creationId="{A57288E8-F378-9023-34A1-CBD98E479D44}"/>
          </ac:spMkLst>
        </pc:spChg>
        <pc:picChg chg="mod">
          <ac:chgData name="Chiu, Alexandria W. (DESE)" userId="11cac2b3-64c0-4d79-b647-8e799f52a2cc" providerId="ADAL" clId="{EF959E02-D599-4F25-A543-7A0518FB0890}" dt="2026-05-29T13:45:48.667" v="1222" actId="962"/>
          <ac:picMkLst>
            <pc:docMk/>
            <pc:sldMk cId="1129906692" sldId="1903"/>
            <ac:picMk id="3" creationId="{4FCD53B0-6FD6-EC4E-9061-69F3EFFC3082}"/>
          </ac:picMkLst>
        </pc:picChg>
        <pc:picChg chg="mod">
          <ac:chgData name="Chiu, Alexandria W. (DESE)" userId="11cac2b3-64c0-4d79-b647-8e799f52a2cc" providerId="ADAL" clId="{EF959E02-D599-4F25-A543-7A0518FB0890}" dt="2026-05-29T13:45:45.281" v="1216" actId="962"/>
          <ac:picMkLst>
            <pc:docMk/>
            <pc:sldMk cId="1129906692" sldId="1903"/>
            <ac:picMk id="129" creationId="{42D1D079-BE97-F015-685F-FC610213AFBE}"/>
          </ac:picMkLst>
        </pc:picChg>
        <pc:picChg chg="mod">
          <ac:chgData name="Chiu, Alexandria W. (DESE)" userId="11cac2b3-64c0-4d79-b647-8e799f52a2cc" providerId="ADAL" clId="{EF959E02-D599-4F25-A543-7A0518FB0890}" dt="2026-05-29T13:45:46.988" v="1218" actId="962"/>
          <ac:picMkLst>
            <pc:docMk/>
            <pc:sldMk cId="1129906692" sldId="1903"/>
            <ac:picMk id="130" creationId="{BC05E37B-D0C1-D9C5-AEF2-26EACBD73714}"/>
          </ac:picMkLst>
        </pc:picChg>
        <pc:picChg chg="mod">
          <ac:chgData name="Chiu, Alexandria W. (DESE)" userId="11cac2b3-64c0-4d79-b647-8e799f52a2cc" providerId="ADAL" clId="{EF959E02-D599-4F25-A543-7A0518FB0890}" dt="2026-05-29T13:45:47.634" v="1220" actId="962"/>
          <ac:picMkLst>
            <pc:docMk/>
            <pc:sldMk cId="1129906692" sldId="1903"/>
            <ac:picMk id="131" creationId="{EC08F672-51FE-23D5-BCCB-8CAA16748054}"/>
          </ac:picMkLst>
        </pc:picChg>
      </pc:sldChg>
      <pc:sldChg chg="modSp">
        <pc:chgData name="Chiu, Alexandria W. (DESE)" userId="11cac2b3-64c0-4d79-b647-8e799f52a2cc" providerId="ADAL" clId="{EF959E02-D599-4F25-A543-7A0518FB0890}" dt="2026-05-29T13:50:06.148" v="1256" actId="962"/>
        <pc:sldMkLst>
          <pc:docMk/>
          <pc:sldMk cId="1342928791" sldId="1905"/>
        </pc:sldMkLst>
        <pc:spChg chg="mod">
          <ac:chgData name="Chiu, Alexandria W. (DESE)" userId="11cac2b3-64c0-4d79-b647-8e799f52a2cc" providerId="ADAL" clId="{EF959E02-D599-4F25-A543-7A0518FB0890}" dt="2026-05-29T13:22:13.161" v="301" actId="255"/>
          <ac:spMkLst>
            <pc:docMk/>
            <pc:sldMk cId="1342928791" sldId="1905"/>
            <ac:spMk id="3" creationId="{C4DFB66F-E789-7928-D737-FBCA7E1AA145}"/>
          </ac:spMkLst>
        </pc:spChg>
        <pc:spChg chg="mod">
          <ac:chgData name="Chiu, Alexandria W. (DESE)" userId="11cac2b3-64c0-4d79-b647-8e799f52a2cc" providerId="ADAL" clId="{EF959E02-D599-4F25-A543-7A0518FB0890}" dt="2026-05-29T13:50:06.148" v="1256" actId="962"/>
          <ac:spMkLst>
            <pc:docMk/>
            <pc:sldMk cId="1342928791" sldId="1905"/>
            <ac:spMk id="4" creationId="{5A383632-970B-DDFA-89A4-409EC9059263}"/>
          </ac:spMkLst>
        </pc:spChg>
        <pc:spChg chg="mod">
          <ac:chgData name="Chiu, Alexandria W. (DESE)" userId="11cac2b3-64c0-4d79-b647-8e799f52a2cc" providerId="ADAL" clId="{EF959E02-D599-4F25-A543-7A0518FB0890}" dt="2026-05-29T13:22:20.276" v="302" actId="2711"/>
          <ac:spMkLst>
            <pc:docMk/>
            <pc:sldMk cId="1342928791" sldId="1905"/>
            <ac:spMk id="10" creationId="{E3E3993B-9151-96F8-F412-684C1C87ED56}"/>
          </ac:spMkLst>
        </pc:spChg>
        <pc:spChg chg="mod">
          <ac:chgData name="Chiu, Alexandria W. (DESE)" userId="11cac2b3-64c0-4d79-b647-8e799f52a2cc" providerId="ADAL" clId="{EF959E02-D599-4F25-A543-7A0518FB0890}" dt="2026-05-29T13:22:20.276" v="302" actId="2711"/>
          <ac:spMkLst>
            <pc:docMk/>
            <pc:sldMk cId="1342928791" sldId="1905"/>
            <ac:spMk id="11" creationId="{0FA8971A-2F3C-3773-7248-183353D6232D}"/>
          </ac:spMkLst>
        </pc:spChg>
      </pc:sldChg>
      <pc:sldChg chg="modSp">
        <pc:chgData name="Chiu, Alexandria W. (DESE)" userId="11cac2b3-64c0-4d79-b647-8e799f52a2cc" providerId="ADAL" clId="{EF959E02-D599-4F25-A543-7A0518FB0890}" dt="2026-05-29T13:41:42.327" v="1177" actId="13244"/>
        <pc:sldMkLst>
          <pc:docMk/>
          <pc:sldMk cId="4249475017" sldId="1906"/>
        </pc:sldMkLst>
        <pc:spChg chg="mod">
          <ac:chgData name="Chiu, Alexandria W. (DESE)" userId="11cac2b3-64c0-4d79-b647-8e799f52a2cc" providerId="ADAL" clId="{EF959E02-D599-4F25-A543-7A0518FB0890}" dt="2026-05-29T13:41:42.327" v="1177" actId="13244"/>
          <ac:spMkLst>
            <pc:docMk/>
            <pc:sldMk cId="4249475017" sldId="1906"/>
            <ac:spMk id="3" creationId="{7E6C593E-618F-A055-7A25-B070EC77C91F}"/>
          </ac:spMkLst>
        </pc:spChg>
      </pc:sldChg>
      <pc:sldChg chg="addSp delSp modSp">
        <pc:chgData name="Chiu, Alexandria W. (DESE)" userId="11cac2b3-64c0-4d79-b647-8e799f52a2cc" providerId="ADAL" clId="{EF959E02-D599-4F25-A543-7A0518FB0890}" dt="2026-05-29T13:50:59.878" v="1268" actId="13244"/>
        <pc:sldMkLst>
          <pc:docMk/>
          <pc:sldMk cId="2100240787" sldId="1908"/>
        </pc:sldMkLst>
        <pc:spChg chg="add mod">
          <ac:chgData name="Chiu, Alexandria W. (DESE)" userId="11cac2b3-64c0-4d79-b647-8e799f52a2cc" providerId="ADAL" clId="{EF959E02-D599-4F25-A543-7A0518FB0890}" dt="2026-05-29T13:50:59.878" v="1268" actId="13244"/>
          <ac:spMkLst>
            <pc:docMk/>
            <pc:sldMk cId="2100240787" sldId="1908"/>
            <ac:spMk id="2" creationId="{B8209145-75FB-AD0F-D591-F51115486E3F}"/>
          </ac:spMkLst>
        </pc:spChg>
        <pc:spChg chg="mod">
          <ac:chgData name="Chiu, Alexandria W. (DESE)" userId="11cac2b3-64c0-4d79-b647-8e799f52a2cc" providerId="ADAL" clId="{EF959E02-D599-4F25-A543-7A0518FB0890}" dt="2026-05-29T13:50:56.495" v="1267" actId="962"/>
          <ac:spMkLst>
            <pc:docMk/>
            <pc:sldMk cId="2100240787" sldId="1908"/>
            <ac:spMk id="4" creationId="{C9672A60-A624-2641-7775-3B7854D278D8}"/>
          </ac:spMkLst>
        </pc:spChg>
        <pc:spChg chg="mod">
          <ac:chgData name="Chiu, Alexandria W. (DESE)" userId="11cac2b3-64c0-4d79-b647-8e799f52a2cc" providerId="ADAL" clId="{EF959E02-D599-4F25-A543-7A0518FB0890}" dt="2026-05-29T13:21:28.786" v="291" actId="2711"/>
          <ac:spMkLst>
            <pc:docMk/>
            <pc:sldMk cId="2100240787" sldId="1908"/>
            <ac:spMk id="5" creationId="{BEAE570D-5C5C-23AE-8C8A-D2988411439C}"/>
          </ac:spMkLst>
        </pc:spChg>
        <pc:spChg chg="mod">
          <ac:chgData name="Chiu, Alexandria W. (DESE)" userId="11cac2b3-64c0-4d79-b647-8e799f52a2cc" providerId="ADAL" clId="{EF959E02-D599-4F25-A543-7A0518FB0890}" dt="2026-05-29T13:21:28.786" v="291" actId="2711"/>
          <ac:spMkLst>
            <pc:docMk/>
            <pc:sldMk cId="2100240787" sldId="1908"/>
            <ac:spMk id="8" creationId="{EB00D668-4917-147D-C542-6F410D0D3D5B}"/>
          </ac:spMkLst>
        </pc:spChg>
      </pc:sldChg>
      <pc:sldChg chg="modSp">
        <pc:chgData name="Chiu, Alexandria W. (DESE)" userId="11cac2b3-64c0-4d79-b647-8e799f52a2cc" providerId="ADAL" clId="{EF959E02-D599-4F25-A543-7A0518FB0890}" dt="2026-05-29T13:50:30.447" v="1258" actId="13244"/>
        <pc:sldMkLst>
          <pc:docMk/>
          <pc:sldMk cId="3548659633" sldId="1909"/>
        </pc:sldMkLst>
        <pc:spChg chg="mod">
          <ac:chgData name="Chiu, Alexandria W. (DESE)" userId="11cac2b3-64c0-4d79-b647-8e799f52a2cc" providerId="ADAL" clId="{EF959E02-D599-4F25-A543-7A0518FB0890}" dt="2026-05-29T13:21:38.450" v="293" actId="1076"/>
          <ac:spMkLst>
            <pc:docMk/>
            <pc:sldMk cId="3548659633" sldId="1909"/>
            <ac:spMk id="3" creationId="{DE13DFAD-6763-9C05-DBAB-26ACCA1F63C9}"/>
          </ac:spMkLst>
        </pc:spChg>
        <pc:spChg chg="mod">
          <ac:chgData name="Chiu, Alexandria W. (DESE)" userId="11cac2b3-64c0-4d79-b647-8e799f52a2cc" providerId="ADAL" clId="{EF959E02-D599-4F25-A543-7A0518FB0890}" dt="2026-05-29T13:50:27.197" v="1257" actId="962"/>
          <ac:spMkLst>
            <pc:docMk/>
            <pc:sldMk cId="3548659633" sldId="1909"/>
            <ac:spMk id="4" creationId="{90D03FEC-FA8C-2F57-2425-1848CB810E62}"/>
          </ac:spMkLst>
        </pc:spChg>
        <pc:spChg chg="mod">
          <ac:chgData name="Chiu, Alexandria W. (DESE)" userId="11cac2b3-64c0-4d79-b647-8e799f52a2cc" providerId="ADAL" clId="{EF959E02-D599-4F25-A543-7A0518FB0890}" dt="2026-05-29T13:21:35.076" v="292" actId="2711"/>
          <ac:spMkLst>
            <pc:docMk/>
            <pc:sldMk cId="3548659633" sldId="1909"/>
            <ac:spMk id="6" creationId="{0A0356A2-5464-547C-6E86-2DED62DD68D6}"/>
          </ac:spMkLst>
        </pc:spChg>
        <pc:spChg chg="mod">
          <ac:chgData name="Chiu, Alexandria W. (DESE)" userId="11cac2b3-64c0-4d79-b647-8e799f52a2cc" providerId="ADAL" clId="{EF959E02-D599-4F25-A543-7A0518FB0890}" dt="2026-05-29T13:50:30.447" v="1258" actId="13244"/>
          <ac:spMkLst>
            <pc:docMk/>
            <pc:sldMk cId="3548659633" sldId="1909"/>
            <ac:spMk id="7" creationId="{DB264A09-E056-4BA3-F3D9-2CA903B1FAA4}"/>
          </ac:spMkLst>
        </pc:spChg>
      </pc:sldChg>
      <pc:sldChg chg="modSp mod">
        <pc:chgData name="Chiu, Alexandria W. (DESE)" userId="11cac2b3-64c0-4d79-b647-8e799f52a2cc" providerId="ADAL" clId="{EF959E02-D599-4F25-A543-7A0518FB0890}" dt="2026-05-29T13:05:09.322" v="0" actId="13244"/>
        <pc:sldMkLst>
          <pc:docMk/>
          <pc:sldMk cId="1267050923" sldId="1910"/>
        </pc:sldMkLst>
        <pc:spChg chg="ord">
          <ac:chgData name="Chiu, Alexandria W. (DESE)" userId="11cac2b3-64c0-4d79-b647-8e799f52a2cc" providerId="ADAL" clId="{EF959E02-D599-4F25-A543-7A0518FB0890}" dt="2026-05-29T13:05:09.322" v="0" actId="13244"/>
          <ac:spMkLst>
            <pc:docMk/>
            <pc:sldMk cId="1267050923" sldId="1910"/>
            <ac:spMk id="3" creationId="{2C3D2A2A-3177-DA3A-110A-FD5EE0C25712}"/>
          </ac:spMkLst>
        </pc:spChg>
      </pc:sldChg>
      <pc:sldChg chg="addSp modSp mod">
        <pc:chgData name="Chiu, Alexandria W. (DESE)" userId="11cac2b3-64c0-4d79-b647-8e799f52a2cc" providerId="ADAL" clId="{EF959E02-D599-4F25-A543-7A0518FB0890}" dt="2026-05-29T13:07:35.851" v="138" actId="13244"/>
        <pc:sldMkLst>
          <pc:docMk/>
          <pc:sldMk cId="307764402" sldId="1911"/>
        </pc:sldMkLst>
        <pc:spChg chg="add mod">
          <ac:chgData name="Chiu, Alexandria W. (DESE)" userId="11cac2b3-64c0-4d79-b647-8e799f52a2cc" providerId="ADAL" clId="{EF959E02-D599-4F25-A543-7A0518FB0890}" dt="2026-05-29T13:07:29.108" v="136" actId="13244"/>
          <ac:spMkLst>
            <pc:docMk/>
            <pc:sldMk cId="307764402" sldId="1911"/>
            <ac:spMk id="3" creationId="{CE74D79A-0803-7DE6-737C-2528AEC6F8AC}"/>
          </ac:spMkLst>
        </pc:spChg>
        <pc:picChg chg="mod">
          <ac:chgData name="Chiu, Alexandria W. (DESE)" userId="11cac2b3-64c0-4d79-b647-8e799f52a2cc" providerId="ADAL" clId="{EF959E02-D599-4F25-A543-7A0518FB0890}" dt="2026-05-29T13:07:35.851" v="138" actId="13244"/>
          <ac:picMkLst>
            <pc:docMk/>
            <pc:sldMk cId="307764402" sldId="1911"/>
            <ac:picMk id="2" creationId="{B15D15E8-9EEF-12FF-EEF3-6FAF5918BB04}"/>
          </ac:picMkLst>
        </pc:picChg>
      </pc:sldChg>
      <pc:sldChg chg="addSp modSp">
        <pc:chgData name="Chiu, Alexandria W. (DESE)" userId="11cac2b3-64c0-4d79-b647-8e799f52a2cc" providerId="ADAL" clId="{EF959E02-D599-4F25-A543-7A0518FB0890}" dt="2026-05-29T13:41:10.676" v="1176" actId="13244"/>
        <pc:sldMkLst>
          <pc:docMk/>
          <pc:sldMk cId="3774288928" sldId="1912"/>
        </pc:sldMkLst>
        <pc:spChg chg="add mod">
          <ac:chgData name="Chiu, Alexandria W. (DESE)" userId="11cac2b3-64c0-4d79-b647-8e799f52a2cc" providerId="ADAL" clId="{EF959E02-D599-4F25-A543-7A0518FB0890}" dt="2026-05-29T13:40:39.385" v="1174"/>
          <ac:spMkLst>
            <pc:docMk/>
            <pc:sldMk cId="3774288928" sldId="1912"/>
            <ac:spMk id="2" creationId="{16606FD6-8A51-9D5B-3AA1-47A039505C36}"/>
          </ac:spMkLst>
        </pc:spChg>
        <pc:spChg chg="mod">
          <ac:chgData name="Chiu, Alexandria W. (DESE)" userId="11cac2b3-64c0-4d79-b647-8e799f52a2cc" providerId="ADAL" clId="{EF959E02-D599-4F25-A543-7A0518FB0890}" dt="2026-05-29T13:40:10.046" v="1169" actId="13244"/>
          <ac:spMkLst>
            <pc:docMk/>
            <pc:sldMk cId="3774288928" sldId="1912"/>
            <ac:spMk id="8" creationId="{08A0C521-9407-6733-C6E7-F578391C1E06}"/>
          </ac:spMkLst>
        </pc:spChg>
        <pc:spChg chg="mod">
          <ac:chgData name="Chiu, Alexandria W. (DESE)" userId="11cac2b3-64c0-4d79-b647-8e799f52a2cc" providerId="ADAL" clId="{EF959E02-D599-4F25-A543-7A0518FB0890}" dt="2026-05-29T13:40:29.241" v="1171" actId="1076"/>
          <ac:spMkLst>
            <pc:docMk/>
            <pc:sldMk cId="3774288928" sldId="1912"/>
            <ac:spMk id="13" creationId="{C6D68C2B-776D-EC4D-FDE7-B045A824BC18}"/>
          </ac:spMkLst>
        </pc:spChg>
        <pc:spChg chg="mod">
          <ac:chgData name="Chiu, Alexandria W. (DESE)" userId="11cac2b3-64c0-4d79-b647-8e799f52a2cc" providerId="ADAL" clId="{EF959E02-D599-4F25-A543-7A0518FB0890}" dt="2026-05-29T13:40:00.203" v="1165" actId="13244"/>
          <ac:spMkLst>
            <pc:docMk/>
            <pc:sldMk cId="3774288928" sldId="1912"/>
            <ac:spMk id="14" creationId="{919969DC-81A2-362C-8B39-0AC5B844AF55}"/>
          </ac:spMkLst>
        </pc:spChg>
        <pc:spChg chg="mod">
          <ac:chgData name="Chiu, Alexandria W. (DESE)" userId="11cac2b3-64c0-4d79-b647-8e799f52a2cc" providerId="ADAL" clId="{EF959E02-D599-4F25-A543-7A0518FB0890}" dt="2026-05-29T13:40:11.748" v="1170" actId="13244"/>
          <ac:spMkLst>
            <pc:docMk/>
            <pc:sldMk cId="3774288928" sldId="1912"/>
            <ac:spMk id="16" creationId="{1FB64148-98E2-2E75-6083-E9B29864FE1F}"/>
          </ac:spMkLst>
        </pc:spChg>
        <pc:grpChg chg="mod">
          <ac:chgData name="Chiu, Alexandria W. (DESE)" userId="11cac2b3-64c0-4d79-b647-8e799f52a2cc" providerId="ADAL" clId="{EF959E02-D599-4F25-A543-7A0518FB0890}" dt="2026-05-29T13:40:06.640" v="1167" actId="13244"/>
          <ac:grpSpMkLst>
            <pc:docMk/>
            <pc:sldMk cId="3774288928" sldId="1912"/>
            <ac:grpSpMk id="10" creationId="{02F530AF-F54B-B47B-685A-0F083DA03151}"/>
          </ac:grpSpMkLst>
        </pc:grpChg>
        <pc:picChg chg="mod">
          <ac:chgData name="Chiu, Alexandria W. (DESE)" userId="11cac2b3-64c0-4d79-b647-8e799f52a2cc" providerId="ADAL" clId="{EF959E02-D599-4F25-A543-7A0518FB0890}" dt="2026-05-29T13:41:10.676" v="1176" actId="13244"/>
          <ac:picMkLst>
            <pc:docMk/>
            <pc:sldMk cId="3774288928" sldId="1912"/>
            <ac:picMk id="6" creationId="{1B6AC252-A1DA-A938-477E-50BEE8B59CB7}"/>
          </ac:picMkLst>
        </pc:picChg>
      </pc:sldChg>
      <pc:sldChg chg="modSp">
        <pc:chgData name="Chiu, Alexandria W. (DESE)" userId="11cac2b3-64c0-4d79-b647-8e799f52a2cc" providerId="ADAL" clId="{EF959E02-D599-4F25-A543-7A0518FB0890}" dt="2026-05-29T13:46:50.610" v="1232" actId="962"/>
        <pc:sldMkLst>
          <pc:docMk/>
          <pc:sldMk cId="1237213213" sldId="1915"/>
        </pc:sldMkLst>
        <pc:spChg chg="mod">
          <ac:chgData name="Chiu, Alexandria W. (DESE)" userId="11cac2b3-64c0-4d79-b647-8e799f52a2cc" providerId="ADAL" clId="{EF959E02-D599-4F25-A543-7A0518FB0890}" dt="2026-05-29T13:46:37.876" v="1231" actId="962"/>
          <ac:spMkLst>
            <pc:docMk/>
            <pc:sldMk cId="1237213213" sldId="1915"/>
            <ac:spMk id="4" creationId="{C1019493-3DB5-5480-5B42-447FD087D217}"/>
          </ac:spMkLst>
        </pc:spChg>
        <pc:spChg chg="mod">
          <ac:chgData name="Chiu, Alexandria W. (DESE)" userId="11cac2b3-64c0-4d79-b647-8e799f52a2cc" providerId="ADAL" clId="{EF959E02-D599-4F25-A543-7A0518FB0890}" dt="2026-05-29T13:27:03.657" v="332" actId="1076"/>
          <ac:spMkLst>
            <pc:docMk/>
            <pc:sldMk cId="1237213213" sldId="1915"/>
            <ac:spMk id="9" creationId="{9677B6C6-68CB-3E98-B8AB-414C6FB42935}"/>
          </ac:spMkLst>
        </pc:spChg>
        <pc:picChg chg="mod">
          <ac:chgData name="Chiu, Alexandria W. (DESE)" userId="11cac2b3-64c0-4d79-b647-8e799f52a2cc" providerId="ADAL" clId="{EF959E02-D599-4F25-A543-7A0518FB0890}" dt="2026-05-29T13:46:50.610" v="1232" actId="962"/>
          <ac:picMkLst>
            <pc:docMk/>
            <pc:sldMk cId="1237213213" sldId="1915"/>
            <ac:picMk id="7" creationId="{112E2243-A059-BF25-9333-D1226934069B}"/>
          </ac:picMkLst>
        </pc:picChg>
      </pc:sldChg>
      <pc:sldChg chg="addSp delSp modSp mod">
        <pc:chgData name="Chiu, Alexandria W. (DESE)" userId="11cac2b3-64c0-4d79-b647-8e799f52a2cc" providerId="ADAL" clId="{EF959E02-D599-4F25-A543-7A0518FB0890}" dt="2026-05-29T13:47:27.281" v="1241" actId="962"/>
        <pc:sldMkLst>
          <pc:docMk/>
          <pc:sldMk cId="164233970" sldId="1916"/>
        </pc:sldMkLst>
        <pc:spChg chg="mod">
          <ac:chgData name="Chiu, Alexandria W. (DESE)" userId="11cac2b3-64c0-4d79-b647-8e799f52a2cc" providerId="ADAL" clId="{EF959E02-D599-4F25-A543-7A0518FB0890}" dt="2026-05-29T13:47:17.578" v="1239" actId="1076"/>
          <ac:spMkLst>
            <pc:docMk/>
            <pc:sldMk cId="164233970" sldId="1916"/>
            <ac:spMk id="4" creationId="{C1019493-3DB5-5480-5B42-447FD087D217}"/>
          </ac:spMkLst>
        </pc:spChg>
        <pc:spChg chg="mod">
          <ac:chgData name="Chiu, Alexandria W. (DESE)" userId="11cac2b3-64c0-4d79-b647-8e799f52a2cc" providerId="ADAL" clId="{EF959E02-D599-4F25-A543-7A0518FB0890}" dt="2026-05-29T13:47:10.165" v="1236" actId="1076"/>
          <ac:spMkLst>
            <pc:docMk/>
            <pc:sldMk cId="164233970" sldId="1916"/>
            <ac:spMk id="9" creationId="{9677B6C6-68CB-3E98-B8AB-414C6FB42935}"/>
          </ac:spMkLst>
        </pc:spChg>
        <pc:picChg chg="mod">
          <ac:chgData name="Chiu, Alexandria W. (DESE)" userId="11cac2b3-64c0-4d79-b647-8e799f52a2cc" providerId="ADAL" clId="{EF959E02-D599-4F25-A543-7A0518FB0890}" dt="2026-05-29T13:47:27.281" v="1241" actId="962"/>
          <ac:picMkLst>
            <pc:docMk/>
            <pc:sldMk cId="164233970" sldId="1916"/>
            <ac:picMk id="5" creationId="{501AB9F7-BF4E-57D6-EC84-2AB4D80BAAC7}"/>
          </ac:picMkLst>
        </pc:picChg>
      </pc:sldChg>
      <pc:sldChg chg="modSp">
        <pc:chgData name="Chiu, Alexandria W. (DESE)" userId="11cac2b3-64c0-4d79-b647-8e799f52a2cc" providerId="ADAL" clId="{EF959E02-D599-4F25-A543-7A0518FB0890}" dt="2026-05-29T13:35:34.513" v="408" actId="962"/>
        <pc:sldMkLst>
          <pc:docMk/>
          <pc:sldMk cId="2451470571" sldId="1917"/>
        </pc:sldMkLst>
        <pc:picChg chg="mod">
          <ac:chgData name="Chiu, Alexandria W. (DESE)" userId="11cac2b3-64c0-4d79-b647-8e799f52a2cc" providerId="ADAL" clId="{EF959E02-D599-4F25-A543-7A0518FB0890}" dt="2026-05-29T13:35:34.513" v="408" actId="962"/>
          <ac:picMkLst>
            <pc:docMk/>
            <pc:sldMk cId="2451470571" sldId="1917"/>
            <ac:picMk id="5" creationId="{501AB9F7-BF4E-57D6-EC84-2AB4D80BAAC7}"/>
          </ac:picMkLst>
        </pc:picChg>
      </pc:sldChg>
      <pc:sldChg chg="delSp modSp add setBg delDesignElem">
        <pc:chgData name="Chiu, Alexandria W. (DESE)" userId="11cac2b3-64c0-4d79-b647-8e799f52a2cc" providerId="ADAL" clId="{EF959E02-D599-4F25-A543-7A0518FB0890}" dt="2026-05-29T13:46:13.528" v="1225" actId="27636"/>
        <pc:sldMkLst>
          <pc:docMk/>
          <pc:sldMk cId="2513784197" sldId="1920"/>
        </pc:sldMkLst>
        <pc:spChg chg="mod">
          <ac:chgData name="Chiu, Alexandria W. (DESE)" userId="11cac2b3-64c0-4d79-b647-8e799f52a2cc" providerId="ADAL" clId="{EF959E02-D599-4F25-A543-7A0518FB0890}" dt="2026-05-29T13:46:13.528" v="1225" actId="27636"/>
          <ac:spMkLst>
            <pc:docMk/>
            <pc:sldMk cId="2513784197" sldId="1920"/>
            <ac:spMk id="3" creationId="{1DE0E0C6-146C-31F1-01A5-8B1281D95EF3}"/>
          </ac:spMkLst>
        </pc:spChg>
        <pc:picChg chg="mod">
          <ac:chgData name="Chiu, Alexandria W. (DESE)" userId="11cac2b3-64c0-4d79-b647-8e799f52a2cc" providerId="ADAL" clId="{EF959E02-D599-4F25-A543-7A0518FB0890}" dt="2026-05-29T13:15:19.017" v="166" actId="1076"/>
          <ac:picMkLst>
            <pc:docMk/>
            <pc:sldMk cId="2513784197" sldId="1920"/>
            <ac:picMk id="2" creationId="{39B2EB9D-C033-6528-EAEB-D8E742EEF51E}"/>
          </ac:picMkLst>
        </pc:picChg>
      </pc:sldChg>
      <pc:sldChg chg="delSp modSp add setBg delDesignElem">
        <pc:chgData name="Chiu, Alexandria W. (DESE)" userId="11cac2b3-64c0-4d79-b647-8e799f52a2cc" providerId="ADAL" clId="{EF959E02-D599-4F25-A543-7A0518FB0890}" dt="2026-05-29T13:47:52.219" v="1243" actId="962"/>
        <pc:sldMkLst>
          <pc:docMk/>
          <pc:sldMk cId="3318169520" sldId="1922"/>
        </pc:sldMkLst>
        <pc:spChg chg="mod">
          <ac:chgData name="Chiu, Alexandria W. (DESE)" userId="11cac2b3-64c0-4d79-b647-8e799f52a2cc" providerId="ADAL" clId="{EF959E02-D599-4F25-A543-7A0518FB0890}" dt="2026-05-29T13:47:45.059" v="1242" actId="6549"/>
          <ac:spMkLst>
            <pc:docMk/>
            <pc:sldMk cId="3318169520" sldId="1922"/>
            <ac:spMk id="2" creationId="{F734555F-175C-77AE-6242-2E4B98B11769}"/>
          </ac:spMkLst>
        </pc:spChg>
        <pc:picChg chg="mod">
          <ac:chgData name="Chiu, Alexandria W. (DESE)" userId="11cac2b3-64c0-4d79-b647-8e799f52a2cc" providerId="ADAL" clId="{EF959E02-D599-4F25-A543-7A0518FB0890}" dt="2026-05-29T13:47:52.219" v="1243" actId="962"/>
          <ac:picMkLst>
            <pc:docMk/>
            <pc:sldMk cId="3318169520" sldId="1922"/>
            <ac:picMk id="6" creationId="{3AEDF91C-5144-2D00-2D4E-B2731FC2E68A}"/>
          </ac:picMkLst>
        </pc:picChg>
      </pc:sldChg>
    </pc:docChg>
  </pc:docChgLst>
  <pc:docChgLst>
    <pc:chgData name="Chiu, Alexandria W. (DESE)" userId="S::alexandria.w.chiu@mass.gov::11cac2b3-64c0-4d79-b647-8e799f52a2cc" providerId="AD" clId="Web-{35830AF7-CB3F-4B3C-9E80-1189C6A1118E}"/>
    <pc:docChg chg="modSld sldOrd">
      <pc:chgData name="Chiu, Alexandria W. (DESE)" userId="S::alexandria.w.chiu@mass.gov::11cac2b3-64c0-4d79-b647-8e799f52a2cc" providerId="AD" clId="Web-{35830AF7-CB3F-4B3C-9E80-1189C6A1118E}" dt="2026-06-08T14:14:58.509" v="190" actId="20577"/>
      <pc:docMkLst>
        <pc:docMk/>
      </pc:docMkLst>
      <pc:sldChg chg="modSp">
        <pc:chgData name="Chiu, Alexandria W. (DESE)" userId="S::alexandria.w.chiu@mass.gov::11cac2b3-64c0-4d79-b647-8e799f52a2cc" providerId="AD" clId="Web-{35830AF7-CB3F-4B3C-9E80-1189C6A1118E}" dt="2026-06-08T14:11:08.259" v="10"/>
        <pc:sldMkLst>
          <pc:docMk/>
          <pc:sldMk cId="2820046305" sldId="266"/>
        </pc:sldMkLst>
        <pc:graphicFrameChg chg="mod modGraphic">
          <ac:chgData name="Chiu, Alexandria W. (DESE)" userId="S::alexandria.w.chiu@mass.gov::11cac2b3-64c0-4d79-b647-8e799f52a2cc" providerId="AD" clId="Web-{35830AF7-CB3F-4B3C-9E80-1189C6A1118E}" dt="2026-06-08T14:11:08.259" v="10"/>
          <ac:graphicFrameMkLst>
            <pc:docMk/>
            <pc:sldMk cId="2820046305" sldId="266"/>
            <ac:graphicFrameMk id="8" creationId="{F5130BA1-2642-E665-1980-EBBF32CE4AC8}"/>
          </ac:graphicFrameMkLst>
        </pc:graphicFrameChg>
      </pc:sldChg>
      <pc:sldChg chg="addSp delSp modSp">
        <pc:chgData name="Chiu, Alexandria W. (DESE)" userId="S::alexandria.w.chiu@mass.gov::11cac2b3-64c0-4d79-b647-8e799f52a2cc" providerId="AD" clId="Web-{35830AF7-CB3F-4B3C-9E80-1189C6A1118E}" dt="2026-06-08T14:14:58.509" v="190" actId="20577"/>
        <pc:sldMkLst>
          <pc:docMk/>
          <pc:sldMk cId="4139373977" sldId="1899"/>
        </pc:sldMkLst>
        <pc:spChg chg="mod">
          <ac:chgData name="Chiu, Alexandria W. (DESE)" userId="S::alexandria.w.chiu@mass.gov::11cac2b3-64c0-4d79-b647-8e799f52a2cc" providerId="AD" clId="Web-{35830AF7-CB3F-4B3C-9E80-1189C6A1118E}" dt="2026-06-08T14:14:58.509" v="190" actId="20577"/>
          <ac:spMkLst>
            <pc:docMk/>
            <pc:sldMk cId="4139373977" sldId="1899"/>
            <ac:spMk id="5" creationId="{BA88C922-190C-27C6-6A6A-B6B5C4E5B28A}"/>
          </ac:spMkLst>
        </pc:spChg>
        <pc:spChg chg="add del mod">
          <ac:chgData name="Chiu, Alexandria W. (DESE)" userId="S::alexandria.w.chiu@mass.gov::11cac2b3-64c0-4d79-b647-8e799f52a2cc" providerId="AD" clId="Web-{35830AF7-CB3F-4B3C-9E80-1189C6A1118E}" dt="2026-06-08T14:13:00.540" v="149"/>
          <ac:spMkLst>
            <pc:docMk/>
            <pc:sldMk cId="4139373977" sldId="1899"/>
            <ac:spMk id="6" creationId="{A41A861D-54B7-DA5D-73DD-736385C2C30C}"/>
          </ac:spMkLst>
        </pc:spChg>
        <pc:graphicFrameChg chg="add mod modGraphic">
          <ac:chgData name="Chiu, Alexandria W. (DESE)" userId="S::alexandria.w.chiu@mass.gov::11cac2b3-64c0-4d79-b647-8e799f52a2cc" providerId="AD" clId="Web-{35830AF7-CB3F-4B3C-9E80-1189C6A1118E}" dt="2026-06-08T14:14:32.540" v="175" actId="1076"/>
          <ac:graphicFrameMkLst>
            <pc:docMk/>
            <pc:sldMk cId="4139373977" sldId="1899"/>
            <ac:graphicFrameMk id="4" creationId="{7E789F26-AB54-7AFF-C881-7A4AB099EB1F}"/>
          </ac:graphicFrameMkLst>
        </pc:graphicFrameChg>
      </pc:sldChg>
      <pc:sldChg chg="ord">
        <pc:chgData name="Chiu, Alexandria W. (DESE)" userId="S::alexandria.w.chiu@mass.gov::11cac2b3-64c0-4d79-b647-8e799f52a2cc" providerId="AD" clId="Web-{35830AF7-CB3F-4B3C-9E80-1189C6A1118E}" dt="2026-06-08T14:10:44.837" v="0"/>
        <pc:sldMkLst>
          <pc:docMk/>
          <pc:sldMk cId="1129906692" sldId="1903"/>
        </pc:sldMkLst>
      </pc:sldChg>
    </pc:docChg>
  </pc:docChgLst>
  <pc:docChgLst>
    <pc:chgData name="Chiu, Alexandria W. (DESE)" userId="S::alexandria.w.chiu@mass.gov::11cac2b3-64c0-4d79-b647-8e799f52a2cc" providerId="AD" clId="Web-{6EBD458E-7BC3-FF4D-0038-8B8893743AA4}"/>
    <pc:docChg chg="addSld modSld sldOrd">
      <pc:chgData name="Chiu, Alexandria W. (DESE)" userId="S::alexandria.w.chiu@mass.gov::11cac2b3-64c0-4d79-b647-8e799f52a2cc" providerId="AD" clId="Web-{6EBD458E-7BC3-FF4D-0038-8B8893743AA4}" dt="2026-05-15T15:28:58.160" v="45" actId="14100"/>
      <pc:docMkLst>
        <pc:docMk/>
      </pc:docMkLst>
      <pc:sldChg chg="ord">
        <pc:chgData name="Chiu, Alexandria W. (DESE)" userId="S::alexandria.w.chiu@mass.gov::11cac2b3-64c0-4d79-b647-8e799f52a2cc" providerId="AD" clId="Web-{6EBD458E-7BC3-FF4D-0038-8B8893743AA4}" dt="2026-05-15T15:17:18.245" v="1"/>
        <pc:sldMkLst>
          <pc:docMk/>
          <pc:sldMk cId="2756516356" sldId="1896"/>
        </pc:sldMkLst>
      </pc:sldChg>
      <pc:sldChg chg="addSp delSp modSp">
        <pc:chgData name="Chiu, Alexandria W. (DESE)" userId="S::alexandria.w.chiu@mass.gov::11cac2b3-64c0-4d79-b647-8e799f52a2cc" providerId="AD" clId="Web-{6EBD458E-7BC3-FF4D-0038-8B8893743AA4}" dt="2026-05-15T15:28:58.160" v="45" actId="14100"/>
        <pc:sldMkLst>
          <pc:docMk/>
          <pc:sldMk cId="1603850476" sldId="1902"/>
        </pc:sldMkLst>
      </pc:sldChg>
      <pc:sldChg chg="modSp">
        <pc:chgData name="Chiu, Alexandria W. (DESE)" userId="S::alexandria.w.chiu@mass.gov::11cac2b3-64c0-4d79-b647-8e799f52a2cc" providerId="AD" clId="Web-{6EBD458E-7BC3-FF4D-0038-8B8893743AA4}" dt="2026-05-15T15:25:13.569" v="41" actId="20577"/>
        <pc:sldMkLst>
          <pc:docMk/>
          <pc:sldMk cId="1267050923" sldId="1910"/>
        </pc:sldMkLst>
        <pc:spChg chg="mod">
          <ac:chgData name="Chiu, Alexandria W. (DESE)" userId="S::alexandria.w.chiu@mass.gov::11cac2b3-64c0-4d79-b647-8e799f52a2cc" providerId="AD" clId="Web-{6EBD458E-7BC3-FF4D-0038-8B8893743AA4}" dt="2026-05-15T15:25:13.569" v="41" actId="20577"/>
          <ac:spMkLst>
            <pc:docMk/>
            <pc:sldMk cId="1267050923" sldId="1910"/>
            <ac:spMk id="4" creationId="{301A836B-FA49-6B90-8FF3-4EB40238692A}"/>
          </ac:spMkLst>
        </pc:spChg>
      </pc:sldChg>
      <pc:sldChg chg="addSp delSp modSp">
        <pc:chgData name="Chiu, Alexandria W. (DESE)" userId="S::alexandria.w.chiu@mass.gov::11cac2b3-64c0-4d79-b647-8e799f52a2cc" providerId="AD" clId="Web-{6EBD458E-7BC3-FF4D-0038-8B8893743AA4}" dt="2026-05-15T15:18:53.010" v="12" actId="1076"/>
        <pc:sldMkLst>
          <pc:docMk/>
          <pc:sldMk cId="307764402" sldId="1911"/>
        </pc:sldMkLst>
        <pc:spChg chg="mod">
          <ac:chgData name="Chiu, Alexandria W. (DESE)" userId="S::alexandria.w.chiu@mass.gov::11cac2b3-64c0-4d79-b647-8e799f52a2cc" providerId="AD" clId="Web-{6EBD458E-7BC3-FF4D-0038-8B8893743AA4}" dt="2026-05-15T15:18:09.995" v="9" actId="1076"/>
          <ac:spMkLst>
            <pc:docMk/>
            <pc:sldMk cId="307764402" sldId="1911"/>
            <ac:spMk id="13" creationId="{639DA086-FF7B-6886-3C6C-FB5E7D0C8D7B}"/>
          </ac:spMkLst>
        </pc:spChg>
        <pc:picChg chg="add mod">
          <ac:chgData name="Chiu, Alexandria W. (DESE)" userId="S::alexandria.w.chiu@mass.gov::11cac2b3-64c0-4d79-b647-8e799f52a2cc" providerId="AD" clId="Web-{6EBD458E-7BC3-FF4D-0038-8B8893743AA4}" dt="2026-05-15T15:18:53.010" v="12" actId="1076"/>
          <ac:picMkLst>
            <pc:docMk/>
            <pc:sldMk cId="307764402" sldId="1911"/>
            <ac:picMk id="2" creationId="{B15D15E8-9EEF-12FF-EEF3-6FAF5918BB04}"/>
          </ac:picMkLst>
        </pc:picChg>
      </pc:sldChg>
      <pc:sldChg chg="add replId">
        <pc:chgData name="Chiu, Alexandria W. (DESE)" userId="S::alexandria.w.chiu@mass.gov::11cac2b3-64c0-4d79-b647-8e799f52a2cc" providerId="AD" clId="Web-{6EBD458E-7BC3-FF4D-0038-8B8893743AA4}" dt="2026-05-15T15:17:14.245" v="0"/>
        <pc:sldMkLst>
          <pc:docMk/>
          <pc:sldMk cId="3774288928" sldId="1912"/>
        </pc:sldMkLst>
      </pc:sldChg>
      <pc:sldChg chg="modSp add">
        <pc:chgData name="Chiu, Alexandria W. (DESE)" userId="S::alexandria.w.chiu@mass.gov::11cac2b3-64c0-4d79-b647-8e799f52a2cc" providerId="AD" clId="Web-{6EBD458E-7BC3-FF4D-0038-8B8893743AA4}" dt="2026-05-15T15:23:29.679" v="28" actId="20577"/>
        <pc:sldMkLst>
          <pc:docMk/>
          <pc:sldMk cId="1237213213" sldId="1915"/>
        </pc:sldMkLst>
        <pc:spChg chg="mod">
          <ac:chgData name="Chiu, Alexandria W. (DESE)" userId="S::alexandria.w.chiu@mass.gov::11cac2b3-64c0-4d79-b647-8e799f52a2cc" providerId="AD" clId="Web-{6EBD458E-7BC3-FF4D-0038-8B8893743AA4}" dt="2026-05-15T15:23:29.679" v="28" actId="20577"/>
          <ac:spMkLst>
            <pc:docMk/>
            <pc:sldMk cId="1237213213" sldId="1915"/>
            <ac:spMk id="3" creationId="{D430D5BF-77FA-04C2-16FA-4AA488B8F379}"/>
          </ac:spMkLst>
        </pc:spChg>
      </pc:sldChg>
      <pc:sldChg chg="modSp add">
        <pc:chgData name="Chiu, Alexandria W. (DESE)" userId="S::alexandria.w.chiu@mass.gov::11cac2b3-64c0-4d79-b647-8e799f52a2cc" providerId="AD" clId="Web-{6EBD458E-7BC3-FF4D-0038-8B8893743AA4}" dt="2026-05-15T15:23:26.773" v="26" actId="20577"/>
        <pc:sldMkLst>
          <pc:docMk/>
          <pc:sldMk cId="164233970" sldId="1916"/>
        </pc:sldMkLst>
        <pc:spChg chg="mod">
          <ac:chgData name="Chiu, Alexandria W. (DESE)" userId="S::alexandria.w.chiu@mass.gov::11cac2b3-64c0-4d79-b647-8e799f52a2cc" providerId="AD" clId="Web-{6EBD458E-7BC3-FF4D-0038-8B8893743AA4}" dt="2026-05-15T15:23:26.773" v="26" actId="20577"/>
          <ac:spMkLst>
            <pc:docMk/>
            <pc:sldMk cId="164233970" sldId="1916"/>
            <ac:spMk id="3" creationId="{D430D5BF-77FA-04C2-16FA-4AA488B8F379}"/>
          </ac:spMkLst>
        </pc:spChg>
      </pc:sldChg>
      <pc:sldChg chg="modSp add">
        <pc:chgData name="Chiu, Alexandria W. (DESE)" userId="S::alexandria.w.chiu@mass.gov::11cac2b3-64c0-4d79-b647-8e799f52a2cc" providerId="AD" clId="Web-{6EBD458E-7BC3-FF4D-0038-8B8893743AA4}" dt="2026-05-15T15:23:22.601" v="24" actId="14100"/>
        <pc:sldMkLst>
          <pc:docMk/>
          <pc:sldMk cId="2451470571" sldId="1917"/>
        </pc:sldMkLst>
        <pc:spChg chg="mod">
          <ac:chgData name="Chiu, Alexandria W. (DESE)" userId="S::alexandria.w.chiu@mass.gov::11cac2b3-64c0-4d79-b647-8e799f52a2cc" providerId="AD" clId="Web-{6EBD458E-7BC3-FF4D-0038-8B8893743AA4}" dt="2026-05-15T15:23:22.601" v="24" actId="14100"/>
          <ac:spMkLst>
            <pc:docMk/>
            <pc:sldMk cId="2451470571" sldId="1917"/>
            <ac:spMk id="3" creationId="{D430D5BF-77FA-04C2-16FA-4AA488B8F379}"/>
          </ac:spMkLst>
        </pc:spChg>
      </pc:sldChg>
    </pc:docChg>
  </pc:docChgLst>
  <pc:docChgLst>
    <pc:chgData name="Chiu, Alexandria W. (DESE)" userId="S::alexandria.w.chiu@mass.gov::11cac2b3-64c0-4d79-b647-8e799f52a2cc" providerId="AD" clId="Web-{3E18F813-4DE1-95F4-12F7-F1310E5FDAD4}"/>
    <pc:docChg chg="addSld delSld modSld sldOrd">
      <pc:chgData name="Chiu, Alexandria W. (DESE)" userId="S::alexandria.w.chiu@mass.gov::11cac2b3-64c0-4d79-b647-8e799f52a2cc" providerId="AD" clId="Web-{3E18F813-4DE1-95F4-12F7-F1310E5FDAD4}" dt="2026-05-14T11:21:36.926" v="60" actId="1076"/>
      <pc:docMkLst>
        <pc:docMk/>
      </pc:docMkLst>
      <pc:sldChg chg="modSp add">
        <pc:chgData name="Chiu, Alexandria W. (DESE)" userId="S::alexandria.w.chiu@mass.gov::11cac2b3-64c0-4d79-b647-8e799f52a2cc" providerId="AD" clId="Web-{3E18F813-4DE1-95F4-12F7-F1310E5FDAD4}" dt="2026-05-14T11:16:54.412" v="21" actId="20577"/>
        <pc:sldMkLst>
          <pc:docMk/>
          <pc:sldMk cId="3460711691" sldId="257"/>
        </pc:sldMkLst>
        <pc:spChg chg="mod">
          <ac:chgData name="Chiu, Alexandria W. (DESE)" userId="S::alexandria.w.chiu@mass.gov::11cac2b3-64c0-4d79-b647-8e799f52a2cc" providerId="AD" clId="Web-{3E18F813-4DE1-95F4-12F7-F1310E5FDAD4}" dt="2026-05-14T11:16:54.412" v="21" actId="20577"/>
          <ac:spMkLst>
            <pc:docMk/>
            <pc:sldMk cId="3460711691" sldId="257"/>
            <ac:spMk id="2" creationId="{A5C3D6F9-61B5-0972-91B1-D67D958CAC52}"/>
          </ac:spMkLst>
        </pc:spChg>
      </pc:sldChg>
      <pc:sldChg chg="modSp add">
        <pc:chgData name="Chiu, Alexandria W. (DESE)" userId="S::alexandria.w.chiu@mass.gov::11cac2b3-64c0-4d79-b647-8e799f52a2cc" providerId="AD" clId="Web-{3E18F813-4DE1-95F4-12F7-F1310E5FDAD4}" dt="2026-05-14T11:16:29.474" v="17" actId="20577"/>
        <pc:sldMkLst>
          <pc:docMk/>
          <pc:sldMk cId="1240451060" sldId="258"/>
        </pc:sldMkLst>
        <pc:spChg chg="mod">
          <ac:chgData name="Chiu, Alexandria W. (DESE)" userId="S::alexandria.w.chiu@mass.gov::11cac2b3-64c0-4d79-b647-8e799f52a2cc" providerId="AD" clId="Web-{3E18F813-4DE1-95F4-12F7-F1310E5FDAD4}" dt="2026-05-14T11:16:29.474" v="17" actId="20577"/>
          <ac:spMkLst>
            <pc:docMk/>
            <pc:sldMk cId="1240451060" sldId="258"/>
            <ac:spMk id="2" creationId="{0075DDED-ABE1-A2EA-A032-2F6909DD87C7}"/>
          </ac:spMkLst>
        </pc:spChg>
      </pc:sldChg>
      <pc:sldChg chg="modSp add">
        <pc:chgData name="Chiu, Alexandria W. (DESE)" userId="S::alexandria.w.chiu@mass.gov::11cac2b3-64c0-4d79-b647-8e799f52a2cc" providerId="AD" clId="Web-{3E18F813-4DE1-95F4-12F7-F1310E5FDAD4}" dt="2026-05-14T11:16:42.943" v="20" actId="1076"/>
        <pc:sldMkLst>
          <pc:docMk/>
          <pc:sldMk cId="2947892860" sldId="259"/>
        </pc:sldMkLst>
        <pc:picChg chg="mod">
          <ac:chgData name="Chiu, Alexandria W. (DESE)" userId="S::alexandria.w.chiu@mass.gov::11cac2b3-64c0-4d79-b647-8e799f52a2cc" providerId="AD" clId="Web-{3E18F813-4DE1-95F4-12F7-F1310E5FDAD4}" dt="2026-05-14T11:16:39.271" v="19" actId="1076"/>
          <ac:picMkLst>
            <pc:docMk/>
            <pc:sldMk cId="2947892860" sldId="259"/>
            <ac:picMk id="3" creationId="{D6DB9B45-2381-5985-4802-54526E997AAB}"/>
          </ac:picMkLst>
        </pc:picChg>
        <pc:picChg chg="mod">
          <ac:chgData name="Chiu, Alexandria W. (DESE)" userId="S::alexandria.w.chiu@mass.gov::11cac2b3-64c0-4d79-b647-8e799f52a2cc" providerId="AD" clId="Web-{3E18F813-4DE1-95F4-12F7-F1310E5FDAD4}" dt="2026-05-14T11:16:42.943" v="20" actId="1076"/>
          <ac:picMkLst>
            <pc:docMk/>
            <pc:sldMk cId="2947892860" sldId="259"/>
            <ac:picMk id="4" creationId="{3DCAE021-790D-BD06-B2A1-3A5131A2D96B}"/>
          </ac:picMkLst>
        </pc:picChg>
        <pc:picChg chg="mod">
          <ac:chgData name="Chiu, Alexandria W. (DESE)" userId="S::alexandria.w.chiu@mass.gov::11cac2b3-64c0-4d79-b647-8e799f52a2cc" providerId="AD" clId="Web-{3E18F813-4DE1-95F4-12F7-F1310E5FDAD4}" dt="2026-05-14T11:16:38.146" v="18" actId="1076"/>
          <ac:picMkLst>
            <pc:docMk/>
            <pc:sldMk cId="2947892860" sldId="259"/>
            <ac:picMk id="6" creationId="{9B1185D4-22F5-A695-E228-A98351D91B6C}"/>
          </ac:picMkLst>
        </pc:picChg>
      </pc:sldChg>
      <pc:sldChg chg="addSp delSp modSp ord">
        <pc:chgData name="Chiu, Alexandria W. (DESE)" userId="S::alexandria.w.chiu@mass.gov::11cac2b3-64c0-4d79-b647-8e799f52a2cc" providerId="AD" clId="Web-{3E18F813-4DE1-95F4-12F7-F1310E5FDAD4}" dt="2026-05-14T11:14:49.788" v="11"/>
        <pc:sldMkLst>
          <pc:docMk/>
          <pc:sldMk cId="3067146590" sldId="1900"/>
        </pc:sldMkLst>
        <pc:picChg chg="add mod ord">
          <ac:chgData name="Chiu, Alexandria W. (DESE)" userId="S::alexandria.w.chiu@mass.gov::11cac2b3-64c0-4d79-b647-8e799f52a2cc" providerId="AD" clId="Web-{3E18F813-4DE1-95F4-12F7-F1310E5FDAD4}" dt="2026-05-14T11:10:49.258" v="8" actId="14100"/>
          <ac:picMkLst>
            <pc:docMk/>
            <pc:sldMk cId="3067146590" sldId="1900"/>
            <ac:picMk id="5" creationId="{4D0D344D-C7DF-170C-D272-BD4EBE9D555E}"/>
          </ac:picMkLst>
        </pc:picChg>
      </pc:sldChg>
      <pc:sldChg chg="modSp">
        <pc:chgData name="Chiu, Alexandria W. (DESE)" userId="S::alexandria.w.chiu@mass.gov::11cac2b3-64c0-4d79-b647-8e799f52a2cc" providerId="AD" clId="Web-{3E18F813-4DE1-95F4-12F7-F1310E5FDAD4}" dt="2026-05-14T11:02:31.073" v="2" actId="20577"/>
        <pc:sldMkLst>
          <pc:docMk/>
          <pc:sldMk cId="1267050923" sldId="1910"/>
        </pc:sldMkLst>
        <pc:spChg chg="mod">
          <ac:chgData name="Chiu, Alexandria W. (DESE)" userId="S::alexandria.w.chiu@mass.gov::11cac2b3-64c0-4d79-b647-8e799f52a2cc" providerId="AD" clId="Web-{3E18F813-4DE1-95F4-12F7-F1310E5FDAD4}" dt="2026-05-14T11:02:31.073" v="2" actId="20577"/>
          <ac:spMkLst>
            <pc:docMk/>
            <pc:sldMk cId="1267050923" sldId="1910"/>
            <ac:spMk id="4" creationId="{301A836B-FA49-6B90-8FF3-4EB40238692A}"/>
          </ac:spMkLst>
        </pc:spChg>
      </pc:sldChg>
      <pc:sldChg chg="addSp delSp modSp add del replId">
        <pc:chgData name="Chiu, Alexandria W. (DESE)" userId="S::alexandria.w.chiu@mass.gov::11cac2b3-64c0-4d79-b647-8e799f52a2cc" providerId="AD" clId="Web-{3E18F813-4DE1-95F4-12F7-F1310E5FDAD4}" dt="2026-05-14T11:21:36.926" v="60" actId="1076"/>
        <pc:sldMkLst>
          <pc:docMk/>
          <pc:sldMk cId="307764402" sldId="1911"/>
        </pc:sldMkLst>
        <pc:spChg chg="add mod">
          <ac:chgData name="Chiu, Alexandria W. (DESE)" userId="S::alexandria.w.chiu@mass.gov::11cac2b3-64c0-4d79-b647-8e799f52a2cc" providerId="AD" clId="Web-{3E18F813-4DE1-95F4-12F7-F1310E5FDAD4}" dt="2026-05-14T11:21:36.926" v="60" actId="1076"/>
          <ac:spMkLst>
            <pc:docMk/>
            <pc:sldMk cId="307764402" sldId="1911"/>
            <ac:spMk id="13" creationId="{639DA086-FF7B-6886-3C6C-FB5E7D0C8D7B}"/>
          </ac:spMkLst>
        </pc:spChg>
      </pc:sldChg>
      <pc:sldMasterChg chg="addSldLayout">
        <pc:chgData name="Chiu, Alexandria W. (DESE)" userId="S::alexandria.w.chiu@mass.gov::11cac2b3-64c0-4d79-b647-8e799f52a2cc" providerId="AD" clId="Web-{3E18F813-4DE1-95F4-12F7-F1310E5FDAD4}" dt="2026-05-14T11:15:33.037" v="14"/>
        <pc:sldMasterMkLst>
          <pc:docMk/>
          <pc:sldMasterMk cId="712308099" sldId="2147483648"/>
        </pc:sldMasterMkLst>
        <pc:sldLayoutChg chg="add">
          <pc:chgData name="Chiu, Alexandria W. (DESE)" userId="S::alexandria.w.chiu@mass.gov::11cac2b3-64c0-4d79-b647-8e799f52a2cc" providerId="AD" clId="Web-{3E18F813-4DE1-95F4-12F7-F1310E5FDAD4}" dt="2026-05-14T11:15:33.037" v="14"/>
          <pc:sldLayoutMkLst>
            <pc:docMk/>
            <pc:sldMasterMk cId="712308099" sldId="2147483648"/>
            <pc:sldLayoutMk cId="1997737902" sldId="2147483662"/>
          </pc:sldLayoutMkLst>
        </pc:sldLayoutChg>
      </pc:sldMasterChg>
    </pc:docChg>
  </pc:docChgLst>
  <pc:docChgLst>
    <pc:chgData name="Resetarits, Jake S. (DESE)" userId="37741e96-5ecb-4258-9857-666183bdd9bd" providerId="ADAL" clId="{E3026C01-E540-49FF-A09D-C957810A065F}"/>
    <pc:docChg chg="custSel modSld">
      <pc:chgData name="Resetarits, Jake S. (DESE)" userId="37741e96-5ecb-4258-9857-666183bdd9bd" providerId="ADAL" clId="{E3026C01-E540-49FF-A09D-C957810A065F}" dt="2026-06-08T14:59:44.458" v="18" actId="255"/>
      <pc:docMkLst>
        <pc:docMk/>
      </pc:docMkLst>
      <pc:sldChg chg="modSp mod">
        <pc:chgData name="Resetarits, Jake S. (DESE)" userId="37741e96-5ecb-4258-9857-666183bdd9bd" providerId="ADAL" clId="{E3026C01-E540-49FF-A09D-C957810A065F}" dt="2026-06-08T14:59:29.688" v="17" actId="14100"/>
        <pc:sldMkLst>
          <pc:docMk/>
          <pc:sldMk cId="3271299313" sldId="1891"/>
        </pc:sldMkLst>
        <pc:graphicFrameChg chg="modGraphic">
          <ac:chgData name="Resetarits, Jake S. (DESE)" userId="37741e96-5ecb-4258-9857-666183bdd9bd" providerId="ADAL" clId="{E3026C01-E540-49FF-A09D-C957810A065F}" dt="2026-06-08T14:59:29.688" v="17" actId="14100"/>
          <ac:graphicFrameMkLst>
            <pc:docMk/>
            <pc:sldMk cId="3271299313" sldId="1891"/>
            <ac:graphicFrameMk id="6" creationId="{275A485F-7318-2345-F276-D826FA42865A}"/>
          </ac:graphicFrameMkLst>
        </pc:graphicFrameChg>
      </pc:sldChg>
      <pc:sldChg chg="modSp mod">
        <pc:chgData name="Resetarits, Jake S. (DESE)" userId="37741e96-5ecb-4258-9857-666183bdd9bd" providerId="ADAL" clId="{E3026C01-E540-49FF-A09D-C957810A065F}" dt="2026-06-08T14:59:44.458" v="18" actId="255"/>
        <pc:sldMkLst>
          <pc:docMk/>
          <pc:sldMk cId="2943117107" sldId="1897"/>
        </pc:sldMkLst>
        <pc:spChg chg="mod">
          <ac:chgData name="Resetarits, Jake S. (DESE)" userId="37741e96-5ecb-4258-9857-666183bdd9bd" providerId="ADAL" clId="{E3026C01-E540-49FF-A09D-C957810A065F}" dt="2026-06-08T14:59:44.458" v="18" actId="255"/>
          <ac:spMkLst>
            <pc:docMk/>
            <pc:sldMk cId="2943117107" sldId="1897"/>
            <ac:spMk id="8" creationId="{F9016B09-0EE1-5E23-8C1B-80FCAC02A474}"/>
          </ac:spMkLst>
        </pc:spChg>
      </pc:sldChg>
      <pc:sldChg chg="modSp mod">
        <pc:chgData name="Resetarits, Jake S. (DESE)" userId="37741e96-5ecb-4258-9857-666183bdd9bd" providerId="ADAL" clId="{E3026C01-E540-49FF-A09D-C957810A065F}" dt="2026-06-08T14:56:18.642" v="4" actId="1076"/>
        <pc:sldMkLst>
          <pc:docMk/>
          <pc:sldMk cId="4139373977" sldId="1899"/>
        </pc:sldMkLst>
        <pc:graphicFrameChg chg="mod modGraphic">
          <ac:chgData name="Resetarits, Jake S. (DESE)" userId="37741e96-5ecb-4258-9857-666183bdd9bd" providerId="ADAL" clId="{E3026C01-E540-49FF-A09D-C957810A065F}" dt="2026-06-08T14:56:18.642" v="4" actId="1076"/>
          <ac:graphicFrameMkLst>
            <pc:docMk/>
            <pc:sldMk cId="4139373977" sldId="1899"/>
            <ac:graphicFrameMk id="4" creationId="{7E789F26-AB54-7AFF-C881-7A4AB099EB1F}"/>
          </ac:graphicFrameMkLst>
        </pc:graphicFrameChg>
      </pc:sldChg>
      <pc:sldChg chg="modSp mod">
        <pc:chgData name="Resetarits, Jake S. (DESE)" userId="37741e96-5ecb-4258-9857-666183bdd9bd" providerId="ADAL" clId="{E3026C01-E540-49FF-A09D-C957810A065F}" dt="2026-06-08T14:56:55.642" v="6" actId="962"/>
        <pc:sldMkLst>
          <pc:docMk/>
          <pc:sldMk cId="3067146590" sldId="1900"/>
        </pc:sldMkLst>
        <pc:picChg chg="mod">
          <ac:chgData name="Resetarits, Jake S. (DESE)" userId="37741e96-5ecb-4258-9857-666183bdd9bd" providerId="ADAL" clId="{E3026C01-E540-49FF-A09D-C957810A065F}" dt="2026-06-08T14:56:55.642" v="6" actId="962"/>
          <ac:picMkLst>
            <pc:docMk/>
            <pc:sldMk cId="3067146590" sldId="1900"/>
            <ac:picMk id="5" creationId="{4D0D344D-C7DF-170C-D272-BD4EBE9D555E}"/>
          </ac:picMkLst>
        </pc:picChg>
      </pc:sldChg>
      <pc:sldChg chg="modSp mod">
        <pc:chgData name="Resetarits, Jake S. (DESE)" userId="37741e96-5ecb-4258-9857-666183bdd9bd" providerId="ADAL" clId="{E3026C01-E540-49FF-A09D-C957810A065F}" dt="2026-06-08T14:57:45.004" v="13" actId="255"/>
        <pc:sldMkLst>
          <pc:docMk/>
          <pc:sldMk cId="1129906692" sldId="1903"/>
        </pc:sldMkLst>
        <pc:spChg chg="mod">
          <ac:chgData name="Resetarits, Jake S. (DESE)" userId="37741e96-5ecb-4258-9857-666183bdd9bd" providerId="ADAL" clId="{E3026C01-E540-49FF-A09D-C957810A065F}" dt="2026-06-08T14:57:34.703" v="11" actId="5793"/>
          <ac:spMkLst>
            <pc:docMk/>
            <pc:sldMk cId="1129906692" sldId="1903"/>
            <ac:spMk id="6" creationId="{259D4D65-6B70-1AE0-5CD4-5129365B061C}"/>
          </ac:spMkLst>
        </pc:spChg>
        <pc:spChg chg="mod">
          <ac:chgData name="Resetarits, Jake S. (DESE)" userId="37741e96-5ecb-4258-9857-666183bdd9bd" providerId="ADAL" clId="{E3026C01-E540-49FF-A09D-C957810A065F}" dt="2026-06-08T14:57:40.456" v="12" actId="255"/>
          <ac:spMkLst>
            <pc:docMk/>
            <pc:sldMk cId="1129906692" sldId="1903"/>
            <ac:spMk id="125" creationId="{BFC20CCA-EF02-93A7-F64B-62C8DE36FD38}"/>
          </ac:spMkLst>
        </pc:spChg>
        <pc:spChg chg="mod">
          <ac:chgData name="Resetarits, Jake S. (DESE)" userId="37741e96-5ecb-4258-9857-666183bdd9bd" providerId="ADAL" clId="{E3026C01-E540-49FF-A09D-C957810A065F}" dt="2026-06-08T14:57:45.004" v="13" actId="255"/>
          <ac:spMkLst>
            <pc:docMk/>
            <pc:sldMk cId="1129906692" sldId="1903"/>
            <ac:spMk id="127" creationId="{E4E97A3B-7A84-6C87-E919-F8BE6BA6D83C}"/>
          </ac:spMkLst>
        </pc:spChg>
      </pc:sldChg>
      <pc:sldChg chg="modSp mod">
        <pc:chgData name="Resetarits, Jake S. (DESE)" userId="37741e96-5ecb-4258-9857-666183bdd9bd" providerId="ADAL" clId="{E3026C01-E540-49FF-A09D-C957810A065F}" dt="2026-06-08T14:55:39.987" v="1" actId="20577"/>
        <pc:sldMkLst>
          <pc:docMk/>
          <pc:sldMk cId="2100240787" sldId="1908"/>
        </pc:sldMkLst>
        <pc:spChg chg="mod">
          <ac:chgData name="Resetarits, Jake S. (DESE)" userId="37741e96-5ecb-4258-9857-666183bdd9bd" providerId="ADAL" clId="{E3026C01-E540-49FF-A09D-C957810A065F}" dt="2026-06-08T14:55:39.987" v="1" actId="20577"/>
          <ac:spMkLst>
            <pc:docMk/>
            <pc:sldMk cId="2100240787" sldId="1908"/>
            <ac:spMk id="8" creationId="{EB00D668-4917-147D-C542-6F410D0D3D5B}"/>
          </ac:spMkLst>
        </pc:spChg>
      </pc:sldChg>
    </pc:docChg>
  </pc:docChgLst>
  <pc:docChgLst>
    <pc:chgData name="Chiu, Alexandria W. (DESE)" userId="S::alexandria.w.chiu@mass.gov::11cac2b3-64c0-4d79-b647-8e799f52a2cc" providerId="AD" clId="Web-{EDE20DCB-4B39-2CFF-92B9-BBEFCD7FE261}"/>
    <pc:docChg chg="modSld">
      <pc:chgData name="Chiu, Alexandria W. (DESE)" userId="S::alexandria.w.chiu@mass.gov::11cac2b3-64c0-4d79-b647-8e799f52a2cc" providerId="AD" clId="Web-{EDE20DCB-4B39-2CFF-92B9-BBEFCD7FE261}" dt="2026-05-19T13:21:13.036" v="16" actId="20577"/>
      <pc:docMkLst>
        <pc:docMk/>
      </pc:docMkLst>
      <pc:sldChg chg="modSp">
        <pc:chgData name="Chiu, Alexandria W. (DESE)" userId="S::alexandria.w.chiu@mass.gov::11cac2b3-64c0-4d79-b647-8e799f52a2cc" providerId="AD" clId="Web-{EDE20DCB-4B39-2CFF-92B9-BBEFCD7FE261}" dt="2026-05-19T13:21:13.036" v="16" actId="20577"/>
        <pc:sldMkLst>
          <pc:docMk/>
          <pc:sldMk cId="1267050923" sldId="1910"/>
        </pc:sldMkLst>
        <pc:spChg chg="mod">
          <ac:chgData name="Chiu, Alexandria W. (DESE)" userId="S::alexandria.w.chiu@mass.gov::11cac2b3-64c0-4d79-b647-8e799f52a2cc" providerId="AD" clId="Web-{EDE20DCB-4B39-2CFF-92B9-BBEFCD7FE261}" dt="2026-05-19T13:21:13.036" v="16" actId="20577"/>
          <ac:spMkLst>
            <pc:docMk/>
            <pc:sldMk cId="1267050923" sldId="1910"/>
            <ac:spMk id="4" creationId="{301A836B-FA49-6B90-8FF3-4EB40238692A}"/>
          </ac:spMkLst>
        </pc:spChg>
      </pc:sldChg>
    </pc:docChg>
  </pc:docChgLst>
  <pc:docChgLst>
    <pc:chgData name="Chiu, Alexandria W. (DESE)" userId="S::alexandria.w.chiu@mass.gov::11cac2b3-64c0-4d79-b647-8e799f52a2cc" providerId="AD" clId="Web-{C8F3D593-2874-5A8A-9C02-D484B690D027}"/>
    <pc:docChg chg="modSld">
      <pc:chgData name="Chiu, Alexandria W. (DESE)" userId="S::alexandria.w.chiu@mass.gov::11cac2b3-64c0-4d79-b647-8e799f52a2cc" providerId="AD" clId="Web-{C8F3D593-2874-5A8A-9C02-D484B690D027}" dt="2026-06-03T12:24:18.050" v="0" actId="20577"/>
      <pc:docMkLst>
        <pc:docMk/>
      </pc:docMkLst>
      <pc:sldChg chg="modSp">
        <pc:chgData name="Chiu, Alexandria W. (DESE)" userId="S::alexandria.w.chiu@mass.gov::11cac2b3-64c0-4d79-b647-8e799f52a2cc" providerId="AD" clId="Web-{C8F3D593-2874-5A8A-9C02-D484B690D027}" dt="2026-06-03T12:24:18.050" v="0" actId="20577"/>
        <pc:sldMkLst>
          <pc:docMk/>
          <pc:sldMk cId="1267050923" sldId="1910"/>
        </pc:sldMkLst>
        <pc:spChg chg="mod">
          <ac:chgData name="Chiu, Alexandria W. (DESE)" userId="S::alexandria.w.chiu@mass.gov::11cac2b3-64c0-4d79-b647-8e799f52a2cc" providerId="AD" clId="Web-{C8F3D593-2874-5A8A-9C02-D484B690D027}" dt="2026-06-03T12:24:18.050" v="0" actId="20577"/>
          <ac:spMkLst>
            <pc:docMk/>
            <pc:sldMk cId="1267050923" sldId="1910"/>
            <ac:spMk id="4" creationId="{301A836B-FA49-6B90-8FF3-4EB40238692A}"/>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73AE36A-9849-8734-68B0-2D959C72651B}"/>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80F2755D-0799-B19A-BCBD-8C9E999E64F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211163C-EE2E-7546-90F8-CF22AAE91DD9}" type="datetimeFigureOut">
              <a:rPr lang="en-US" smtClean="0"/>
              <a:t>6/8/2026</a:t>
            </a:fld>
            <a:endParaRPr lang="en-US"/>
          </a:p>
        </p:txBody>
      </p:sp>
      <p:sp>
        <p:nvSpPr>
          <p:cNvPr id="4" name="Footer Placeholder 3">
            <a:extLst>
              <a:ext uri="{FF2B5EF4-FFF2-40B4-BE49-F238E27FC236}">
                <a16:creationId xmlns:a16="http://schemas.microsoft.com/office/drawing/2014/main" id="{F9C1E47C-F85D-AA6B-B568-76BD637D3EB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1A28AEA-2389-7F26-5A5D-D8C5E312DFE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5190C47-E711-1845-B18B-7A2271B9705D}" type="slidenum">
              <a:rPr lang="en-US" smtClean="0"/>
              <a:t>‹#›</a:t>
            </a:fld>
            <a:endParaRPr lang="en-US"/>
          </a:p>
        </p:txBody>
      </p:sp>
    </p:spTree>
    <p:extLst>
      <p:ext uri="{BB962C8B-B14F-4D97-AF65-F5344CB8AC3E}">
        <p14:creationId xmlns:p14="http://schemas.microsoft.com/office/powerpoint/2010/main" val="697491233"/>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A251491-C050-C142-BE35-A9B9D73644B3}" type="datetimeFigureOut">
              <a:rPr lang="en-US" smtClean="0"/>
              <a:t>6/8/2026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25FC15E-7FD1-034A-9729-2C6FA6821FBB}" type="slidenum">
              <a:rPr lang="en-US" smtClean="0"/>
              <a:t>‹#›</a:t>
            </a:fld>
            <a:endParaRPr lang="en-US"/>
          </a:p>
        </p:txBody>
      </p:sp>
    </p:spTree>
    <p:extLst>
      <p:ext uri="{BB962C8B-B14F-4D97-AF65-F5344CB8AC3E}">
        <p14:creationId xmlns:p14="http://schemas.microsoft.com/office/powerpoint/2010/main" val="4063781437"/>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solidFill>
                  <a:schemeClr val="tx2"/>
                </a:solidFill>
              </a:rPr>
              <a:t>Experiences on executing  ESSA Family Engagement Requirements </a:t>
            </a:r>
          </a:p>
          <a:p>
            <a:endParaRPr lang="en-US" dirty="0"/>
          </a:p>
        </p:txBody>
      </p:sp>
      <p:sp>
        <p:nvSpPr>
          <p:cNvPr id="4" name="Slide Number Placeholder 3"/>
          <p:cNvSpPr>
            <a:spLocks noGrp="1"/>
          </p:cNvSpPr>
          <p:nvPr>
            <p:ph type="sldNum" sz="quarter" idx="5"/>
          </p:nvPr>
        </p:nvSpPr>
        <p:spPr/>
        <p:txBody>
          <a:bodyPr/>
          <a:lstStyle/>
          <a:p>
            <a:fld id="{825FC15E-7FD1-034A-9729-2C6FA6821FBB}" type="slidenum">
              <a:rPr lang="en-US" smtClean="0"/>
              <a:t>1</a:t>
            </a:fld>
            <a:endParaRPr lang="en-US"/>
          </a:p>
        </p:txBody>
      </p:sp>
    </p:spTree>
    <p:extLst>
      <p:ext uri="{BB962C8B-B14F-4D97-AF65-F5344CB8AC3E}">
        <p14:creationId xmlns:p14="http://schemas.microsoft.com/office/powerpoint/2010/main" val="22009598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8A829-2E1C-0F40-1B6B-79BC919FF4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0DC760-A43B-DF81-CFBE-95F53E8F44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8944D6-212F-C259-7548-184E3E0A8482}"/>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A08C3959-2EA9-AA23-8C39-3849E20DACDA}"/>
              </a:ext>
            </a:extLst>
          </p:cNvPr>
          <p:cNvSpPr>
            <a:spLocks noGrp="1"/>
          </p:cNvSpPr>
          <p:nvPr>
            <p:ph type="sldNum" sz="quarter" idx="5"/>
          </p:nvPr>
        </p:nvSpPr>
        <p:spPr/>
        <p:txBody>
          <a:bodyPr/>
          <a:lstStyle/>
          <a:p>
            <a:fld id="{825FC15E-7FD1-034A-9729-2C6FA6821FBB}" type="slidenum">
              <a:rPr lang="en-US" smtClean="0"/>
              <a:t>10</a:t>
            </a:fld>
            <a:endParaRPr lang="en-US"/>
          </a:p>
        </p:txBody>
      </p:sp>
    </p:spTree>
    <p:extLst>
      <p:ext uri="{BB962C8B-B14F-4D97-AF65-F5344CB8AC3E}">
        <p14:creationId xmlns:p14="http://schemas.microsoft.com/office/powerpoint/2010/main" val="39126173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4F21D6-3934-CD2F-132B-93AEA83B198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6F5AFE-B74E-B9D7-4810-C460271E04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01E9D30-D62A-969D-D957-57E7A3134EBF}"/>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FD23D9E8-B258-EBDD-AF3C-E9930BF381B8}"/>
              </a:ext>
            </a:extLst>
          </p:cNvPr>
          <p:cNvSpPr>
            <a:spLocks noGrp="1"/>
          </p:cNvSpPr>
          <p:nvPr>
            <p:ph type="sldNum" sz="quarter" idx="5"/>
          </p:nvPr>
        </p:nvSpPr>
        <p:spPr/>
        <p:txBody>
          <a:bodyPr/>
          <a:lstStyle/>
          <a:p>
            <a:fld id="{825FC15E-7FD1-034A-9729-2C6FA6821FBB}" type="slidenum">
              <a:rPr lang="en-US" smtClean="0"/>
              <a:t>12</a:t>
            </a:fld>
            <a:endParaRPr lang="en-US"/>
          </a:p>
        </p:txBody>
      </p:sp>
    </p:spTree>
    <p:extLst>
      <p:ext uri="{BB962C8B-B14F-4D97-AF65-F5344CB8AC3E}">
        <p14:creationId xmlns:p14="http://schemas.microsoft.com/office/powerpoint/2010/main" val="153212492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8A829-2E1C-0F40-1B6B-79BC919FF4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0DC760-A43B-DF81-CFBE-95F53E8F44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8944D6-212F-C259-7548-184E3E0A8482}"/>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A08C3959-2EA9-AA23-8C39-3849E20DACDA}"/>
              </a:ext>
            </a:extLst>
          </p:cNvPr>
          <p:cNvSpPr>
            <a:spLocks noGrp="1"/>
          </p:cNvSpPr>
          <p:nvPr>
            <p:ph type="sldNum" sz="quarter" idx="5"/>
          </p:nvPr>
        </p:nvSpPr>
        <p:spPr/>
        <p:txBody>
          <a:bodyPr/>
          <a:lstStyle/>
          <a:p>
            <a:fld id="{825FC15E-7FD1-034A-9729-2C6FA6821FBB}" type="slidenum">
              <a:rPr lang="en-US" smtClean="0"/>
              <a:t>13</a:t>
            </a:fld>
            <a:endParaRPr lang="en-US"/>
          </a:p>
        </p:txBody>
      </p:sp>
    </p:spTree>
    <p:extLst>
      <p:ext uri="{BB962C8B-B14F-4D97-AF65-F5344CB8AC3E}">
        <p14:creationId xmlns:p14="http://schemas.microsoft.com/office/powerpoint/2010/main" val="101021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8A829-2E1C-0F40-1B6B-79BC919FF4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0DC760-A43B-DF81-CFBE-95F53E8F44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8944D6-212F-C259-7548-184E3E0A8482}"/>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A08C3959-2EA9-AA23-8C39-3849E20DACDA}"/>
              </a:ext>
            </a:extLst>
          </p:cNvPr>
          <p:cNvSpPr>
            <a:spLocks noGrp="1"/>
          </p:cNvSpPr>
          <p:nvPr>
            <p:ph type="sldNum" sz="quarter" idx="5"/>
          </p:nvPr>
        </p:nvSpPr>
        <p:spPr/>
        <p:txBody>
          <a:bodyPr/>
          <a:lstStyle/>
          <a:p>
            <a:fld id="{825FC15E-7FD1-034A-9729-2C6FA6821FBB}" type="slidenum">
              <a:rPr lang="en-US" smtClean="0"/>
              <a:t>14</a:t>
            </a:fld>
            <a:endParaRPr lang="en-US"/>
          </a:p>
        </p:txBody>
      </p:sp>
    </p:spTree>
    <p:extLst>
      <p:ext uri="{BB962C8B-B14F-4D97-AF65-F5344CB8AC3E}">
        <p14:creationId xmlns:p14="http://schemas.microsoft.com/office/powerpoint/2010/main" val="39126173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9E8A829-2E1C-0F40-1B6B-79BC919FF4B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0DC760-A43B-DF81-CFBE-95F53E8F446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18944D6-212F-C259-7548-184E3E0A8482}"/>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A08C3959-2EA9-AA23-8C39-3849E20DACDA}"/>
              </a:ext>
            </a:extLst>
          </p:cNvPr>
          <p:cNvSpPr>
            <a:spLocks noGrp="1"/>
          </p:cNvSpPr>
          <p:nvPr>
            <p:ph type="sldNum" sz="quarter" idx="5"/>
          </p:nvPr>
        </p:nvSpPr>
        <p:spPr/>
        <p:txBody>
          <a:bodyPr/>
          <a:lstStyle/>
          <a:p>
            <a:fld id="{825FC15E-7FD1-034A-9729-2C6FA6821FBB}" type="slidenum">
              <a:rPr lang="en-US" smtClean="0"/>
              <a:t>15</a:t>
            </a:fld>
            <a:endParaRPr lang="en-US"/>
          </a:p>
        </p:txBody>
      </p:sp>
    </p:spTree>
    <p:extLst>
      <p:ext uri="{BB962C8B-B14F-4D97-AF65-F5344CB8AC3E}">
        <p14:creationId xmlns:p14="http://schemas.microsoft.com/office/powerpoint/2010/main" val="30101430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32EECF-119F-5CC6-223B-936B8E6A07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14B927-37BE-3CA7-7854-874A6304B19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265DF08-F75A-8FAE-17B7-B5EAB3658202}"/>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C7AB9B01-A4C5-468D-E188-69C0743D2353}"/>
              </a:ext>
            </a:extLst>
          </p:cNvPr>
          <p:cNvSpPr>
            <a:spLocks noGrp="1"/>
          </p:cNvSpPr>
          <p:nvPr>
            <p:ph type="sldNum" sz="quarter" idx="5"/>
          </p:nvPr>
        </p:nvSpPr>
        <p:spPr/>
        <p:txBody>
          <a:bodyPr/>
          <a:lstStyle/>
          <a:p>
            <a:fld id="{825FC15E-7FD1-034A-9729-2C6FA6821FBB}" type="slidenum">
              <a:rPr lang="en-US" smtClean="0"/>
              <a:t>16</a:t>
            </a:fld>
            <a:endParaRPr lang="en-US"/>
          </a:p>
        </p:txBody>
      </p:sp>
    </p:spTree>
    <p:extLst>
      <p:ext uri="{BB962C8B-B14F-4D97-AF65-F5344CB8AC3E}">
        <p14:creationId xmlns:p14="http://schemas.microsoft.com/office/powerpoint/2010/main" val="281662049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fld id="{825FC15E-7FD1-034A-9729-2C6FA6821FBB}" type="slidenum">
              <a:rPr lang="en-US" smtClean="0"/>
              <a:t>20</a:t>
            </a:fld>
            <a:endParaRPr lang="en-US"/>
          </a:p>
        </p:txBody>
      </p:sp>
    </p:spTree>
    <p:extLst>
      <p:ext uri="{BB962C8B-B14F-4D97-AF65-F5344CB8AC3E}">
        <p14:creationId xmlns:p14="http://schemas.microsoft.com/office/powerpoint/2010/main" val="3719745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825FC15E-7FD1-034A-9729-2C6FA6821FBB}" type="slidenum">
              <a:rPr lang="en-US" smtClean="0"/>
              <a:t>21</a:t>
            </a:fld>
            <a:endParaRPr lang="en-US"/>
          </a:p>
        </p:txBody>
      </p:sp>
    </p:spTree>
    <p:extLst>
      <p:ext uri="{BB962C8B-B14F-4D97-AF65-F5344CB8AC3E}">
        <p14:creationId xmlns:p14="http://schemas.microsoft.com/office/powerpoint/2010/main" val="6773845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ADCCD5AF-71CD-4C88-AC55-E7BE057B2D3C}" type="slidenum">
              <a:rPr lang="zh-CN" altLang="en-US" smtClean="0"/>
              <a:pPr/>
              <a:t>22</a:t>
            </a:fld>
            <a:endParaRPr lang="zh-CN" altLang="en-US"/>
          </a:p>
        </p:txBody>
      </p:sp>
    </p:spTree>
    <p:extLst>
      <p:ext uri="{BB962C8B-B14F-4D97-AF65-F5344CB8AC3E}">
        <p14:creationId xmlns:p14="http://schemas.microsoft.com/office/powerpoint/2010/main" val="93485706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D5D38C-6115-B1DD-6E77-1CDAEBEF355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EABAAAF-4D21-D5C8-C0BD-F6FA720A032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108A46C-CE9F-4263-9BC5-30F85F8703D7}"/>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99EAFC4E-DF10-86E0-0518-B2994EA97D38}"/>
              </a:ext>
            </a:extLst>
          </p:cNvPr>
          <p:cNvSpPr>
            <a:spLocks noGrp="1"/>
          </p:cNvSpPr>
          <p:nvPr>
            <p:ph type="sldNum" sz="quarter" idx="5"/>
          </p:nvPr>
        </p:nvSpPr>
        <p:spPr/>
        <p:txBody>
          <a:bodyPr/>
          <a:lstStyle/>
          <a:p>
            <a:fld id="{825FC15E-7FD1-034A-9729-2C6FA6821FBB}" type="slidenum">
              <a:rPr lang="en-US" smtClean="0"/>
              <a:t>23</a:t>
            </a:fld>
            <a:endParaRPr lang="en-US"/>
          </a:p>
        </p:txBody>
      </p:sp>
    </p:spTree>
    <p:extLst>
      <p:ext uri="{BB962C8B-B14F-4D97-AF65-F5344CB8AC3E}">
        <p14:creationId xmlns:p14="http://schemas.microsoft.com/office/powerpoint/2010/main" val="116024083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AD5CFD-1F4B-B15F-4214-5460FF19C2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E9D0EE-D51A-9AE5-289C-88F7A8F5B89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A87FBFD-6060-5361-827A-AE4FEFA63DC2}"/>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FEA24ABB-A11F-891E-AE42-E8C73CDA09BB}"/>
              </a:ext>
            </a:extLst>
          </p:cNvPr>
          <p:cNvSpPr>
            <a:spLocks noGrp="1"/>
          </p:cNvSpPr>
          <p:nvPr>
            <p:ph type="sldNum" sz="quarter" idx="5"/>
          </p:nvPr>
        </p:nvSpPr>
        <p:spPr/>
        <p:txBody>
          <a:bodyPr/>
          <a:lstStyle/>
          <a:p>
            <a:fld id="{825FC15E-7FD1-034A-9729-2C6FA6821FBB}" type="slidenum">
              <a:rPr lang="en-US" smtClean="0"/>
              <a:t>2</a:t>
            </a:fld>
            <a:endParaRPr lang="en-US"/>
          </a:p>
        </p:txBody>
      </p:sp>
    </p:spTree>
    <p:extLst>
      <p:ext uri="{BB962C8B-B14F-4D97-AF65-F5344CB8AC3E}">
        <p14:creationId xmlns:p14="http://schemas.microsoft.com/office/powerpoint/2010/main" val="231461145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1C1D93-BB5D-CCB3-1745-B80215B80A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A088C3-396E-862E-F171-34BBFDD41A2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9122215-1F84-10DE-DAAF-6E12A5EF92C7}"/>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6EEA8315-1AAC-34E8-C290-3D6C0AA185BF}"/>
              </a:ext>
            </a:extLst>
          </p:cNvPr>
          <p:cNvSpPr>
            <a:spLocks noGrp="1"/>
          </p:cNvSpPr>
          <p:nvPr>
            <p:ph type="sldNum" sz="quarter" idx="5"/>
          </p:nvPr>
        </p:nvSpPr>
        <p:spPr/>
        <p:txBody>
          <a:bodyPr/>
          <a:lstStyle/>
          <a:p>
            <a:fld id="{ADCCD5AF-71CD-4C88-AC55-E7BE057B2D3C}" type="slidenum">
              <a:rPr lang="zh-CN" altLang="en-US" smtClean="0"/>
              <a:pPr/>
              <a:t>24</a:t>
            </a:fld>
            <a:endParaRPr lang="zh-CN" altLang="en-US"/>
          </a:p>
        </p:txBody>
      </p:sp>
    </p:spTree>
    <p:extLst>
      <p:ext uri="{BB962C8B-B14F-4D97-AF65-F5344CB8AC3E}">
        <p14:creationId xmlns:p14="http://schemas.microsoft.com/office/powerpoint/2010/main" val="115081225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4DFFC7-7A55-A15F-3E0C-1A7599F7653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AC7D66-35E6-1879-4EB4-FAE4ABE523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8B3F11-3F65-3939-CA92-E8667B7DE3D3}"/>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48C56C01-7E93-344B-2825-05B611F1CBD5}"/>
              </a:ext>
            </a:extLst>
          </p:cNvPr>
          <p:cNvSpPr>
            <a:spLocks noGrp="1"/>
          </p:cNvSpPr>
          <p:nvPr>
            <p:ph type="sldNum" sz="quarter" idx="5"/>
          </p:nvPr>
        </p:nvSpPr>
        <p:spPr/>
        <p:txBody>
          <a:bodyPr/>
          <a:lstStyle/>
          <a:p>
            <a:fld id="{ADCCD5AF-71CD-4C88-AC55-E7BE057B2D3C}" type="slidenum">
              <a:rPr lang="zh-CN" altLang="en-US" smtClean="0"/>
              <a:pPr/>
              <a:t>25</a:t>
            </a:fld>
            <a:endParaRPr lang="zh-CN" altLang="en-US"/>
          </a:p>
        </p:txBody>
      </p:sp>
    </p:spTree>
    <p:extLst>
      <p:ext uri="{BB962C8B-B14F-4D97-AF65-F5344CB8AC3E}">
        <p14:creationId xmlns:p14="http://schemas.microsoft.com/office/powerpoint/2010/main" val="14658841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18A535-E679-9D00-8FCE-35BCA13078F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4292367-AC4E-3BDC-E5F7-020844771BD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EF27C04-6A5A-E044-5092-4CC2C1F27E31}"/>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8AC69EB4-DBF7-0420-CD40-9FB308B08E17}"/>
              </a:ext>
            </a:extLst>
          </p:cNvPr>
          <p:cNvSpPr>
            <a:spLocks noGrp="1"/>
          </p:cNvSpPr>
          <p:nvPr>
            <p:ph type="sldNum" sz="quarter" idx="5"/>
          </p:nvPr>
        </p:nvSpPr>
        <p:spPr/>
        <p:txBody>
          <a:bodyPr/>
          <a:lstStyle/>
          <a:p>
            <a:fld id="{ADCCD5AF-71CD-4C88-AC55-E7BE057B2D3C}" type="slidenum">
              <a:rPr lang="zh-CN" altLang="en-US" smtClean="0"/>
              <a:pPr/>
              <a:t>26</a:t>
            </a:fld>
            <a:endParaRPr lang="zh-CN" altLang="en-US"/>
          </a:p>
        </p:txBody>
      </p:sp>
    </p:spTree>
    <p:extLst>
      <p:ext uri="{BB962C8B-B14F-4D97-AF65-F5344CB8AC3E}">
        <p14:creationId xmlns:p14="http://schemas.microsoft.com/office/powerpoint/2010/main" val="32888825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lnSpc>
                <a:spcPct val="90000"/>
              </a:lnSpc>
              <a:spcBef>
                <a:spcPts val="1000"/>
              </a:spcBef>
              <a:buFont typeface="Arial"/>
              <a:buChar char="•"/>
            </a:pPr>
            <a:endParaRPr lang="en-US" dirty="0"/>
          </a:p>
          <a:p>
            <a:endParaRPr lang="en-US" dirty="0">
              <a:ea typeface="Calibri"/>
              <a:cs typeface="Calibri"/>
            </a:endParaRPr>
          </a:p>
        </p:txBody>
      </p:sp>
      <p:sp>
        <p:nvSpPr>
          <p:cNvPr id="4" name="Slide Number Placeholder 3"/>
          <p:cNvSpPr>
            <a:spLocks noGrp="1"/>
          </p:cNvSpPr>
          <p:nvPr>
            <p:ph type="sldNum" sz="quarter" idx="5"/>
          </p:nvPr>
        </p:nvSpPr>
        <p:spPr/>
        <p:txBody>
          <a:bodyPr/>
          <a:lstStyle/>
          <a:p>
            <a:fld id="{825FC15E-7FD1-034A-9729-2C6FA6821FBB}" type="slidenum">
              <a:rPr lang="en-US" smtClean="0"/>
              <a:t>27</a:t>
            </a:fld>
            <a:endParaRPr lang="en-US"/>
          </a:p>
        </p:txBody>
      </p:sp>
    </p:spTree>
    <p:extLst>
      <p:ext uri="{BB962C8B-B14F-4D97-AF65-F5344CB8AC3E}">
        <p14:creationId xmlns:p14="http://schemas.microsoft.com/office/powerpoint/2010/main" val="328129020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BCA47E-94BA-6F5E-A8D7-585418294BE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1757346-D02D-F071-D94C-015144F0C2F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3D899E8-5D1E-A0DC-C9E8-67538D4229D2}"/>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BB6C053B-76BA-E56E-6664-2A24EDADFB4E}"/>
              </a:ext>
            </a:extLst>
          </p:cNvPr>
          <p:cNvSpPr>
            <a:spLocks noGrp="1"/>
          </p:cNvSpPr>
          <p:nvPr>
            <p:ph type="sldNum" sz="quarter" idx="5"/>
          </p:nvPr>
        </p:nvSpPr>
        <p:spPr/>
        <p:txBody>
          <a:bodyPr/>
          <a:lstStyle/>
          <a:p>
            <a:fld id="{825FC15E-7FD1-034A-9729-2C6FA6821FBB}" type="slidenum">
              <a:rPr lang="en-US" smtClean="0"/>
              <a:t>28</a:t>
            </a:fld>
            <a:endParaRPr lang="en-US"/>
          </a:p>
        </p:txBody>
      </p:sp>
    </p:spTree>
    <p:extLst>
      <p:ext uri="{BB962C8B-B14F-4D97-AF65-F5344CB8AC3E}">
        <p14:creationId xmlns:p14="http://schemas.microsoft.com/office/powerpoint/2010/main" val="323132635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4F0002-2291-1111-1E6D-28121D9FA2C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23FA375-47A4-215D-4015-F874F3C57C9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C066FA1-F8AA-4350-F4C7-31A41DC565E6}"/>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F105B634-61AA-5AC0-BFE6-5B9CFD4972B4}"/>
              </a:ext>
            </a:extLst>
          </p:cNvPr>
          <p:cNvSpPr>
            <a:spLocks noGrp="1"/>
          </p:cNvSpPr>
          <p:nvPr>
            <p:ph type="sldNum" sz="quarter" idx="5"/>
          </p:nvPr>
        </p:nvSpPr>
        <p:spPr/>
        <p:txBody>
          <a:bodyPr/>
          <a:lstStyle/>
          <a:p>
            <a:fld id="{825FC15E-7FD1-034A-9729-2C6FA6821FBB}" type="slidenum">
              <a:rPr lang="en-US" smtClean="0"/>
              <a:t>29</a:t>
            </a:fld>
            <a:endParaRPr lang="en-US"/>
          </a:p>
        </p:txBody>
      </p:sp>
    </p:spTree>
    <p:extLst>
      <p:ext uri="{BB962C8B-B14F-4D97-AF65-F5344CB8AC3E}">
        <p14:creationId xmlns:p14="http://schemas.microsoft.com/office/powerpoint/2010/main" val="2493005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135E872-4772-F1DE-9FDE-FA09E5BF75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DAC7139-E596-46D7-0A5F-4A4AA7CBACA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6765D1F-C134-FF92-777F-28F2FFA2AB53}"/>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8CB17D45-906D-EA0E-291E-B67B22503A32}"/>
              </a:ext>
            </a:extLst>
          </p:cNvPr>
          <p:cNvSpPr>
            <a:spLocks noGrp="1"/>
          </p:cNvSpPr>
          <p:nvPr>
            <p:ph type="sldNum" sz="quarter" idx="5"/>
          </p:nvPr>
        </p:nvSpPr>
        <p:spPr/>
        <p:txBody>
          <a:bodyPr/>
          <a:lstStyle/>
          <a:p>
            <a:fld id="{825FC15E-7FD1-034A-9729-2C6FA6821FBB}" type="slidenum">
              <a:rPr lang="en-US" smtClean="0"/>
              <a:t>30</a:t>
            </a:fld>
            <a:endParaRPr lang="en-US"/>
          </a:p>
        </p:txBody>
      </p:sp>
    </p:spTree>
    <p:extLst>
      <p:ext uri="{BB962C8B-B14F-4D97-AF65-F5344CB8AC3E}">
        <p14:creationId xmlns:p14="http://schemas.microsoft.com/office/powerpoint/2010/main" val="195103770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825FC15E-7FD1-034A-9729-2C6FA6821FBB}" type="slidenum">
              <a:rPr lang="en-US" smtClean="0"/>
              <a:t>31</a:t>
            </a:fld>
            <a:endParaRPr lang="en-US"/>
          </a:p>
        </p:txBody>
      </p:sp>
    </p:spTree>
    <p:extLst>
      <p:ext uri="{BB962C8B-B14F-4D97-AF65-F5344CB8AC3E}">
        <p14:creationId xmlns:p14="http://schemas.microsoft.com/office/powerpoint/2010/main" val="3223125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ea typeface="Calibri"/>
              <a:cs typeface="Calibri"/>
            </a:endParaRPr>
          </a:p>
        </p:txBody>
      </p:sp>
      <p:sp>
        <p:nvSpPr>
          <p:cNvPr id="4" name="Slide Number Placeholder 3"/>
          <p:cNvSpPr>
            <a:spLocks noGrp="1"/>
          </p:cNvSpPr>
          <p:nvPr>
            <p:ph type="sldNum" sz="quarter" idx="5"/>
          </p:nvPr>
        </p:nvSpPr>
        <p:spPr/>
        <p:txBody>
          <a:bodyPr/>
          <a:lstStyle/>
          <a:p>
            <a:fld id="{825FC15E-7FD1-034A-9729-2C6FA6821FBB}" type="slidenum">
              <a:rPr lang="en-US" smtClean="0"/>
              <a:t>32</a:t>
            </a:fld>
            <a:endParaRPr lang="en-US"/>
          </a:p>
        </p:txBody>
      </p:sp>
    </p:spTree>
    <p:extLst>
      <p:ext uri="{BB962C8B-B14F-4D97-AF65-F5344CB8AC3E}">
        <p14:creationId xmlns:p14="http://schemas.microsoft.com/office/powerpoint/2010/main" val="5481602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3FF9CD-6562-852C-69E1-2DFBD9EF474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0A8956-E42F-B249-8FD7-CACA1C97B57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F17BDAE-A979-F3F0-F5B7-C5AC510555A4}"/>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08DD6631-5887-955A-08D2-2D7AD63EA6D7}"/>
              </a:ext>
            </a:extLst>
          </p:cNvPr>
          <p:cNvSpPr>
            <a:spLocks noGrp="1"/>
          </p:cNvSpPr>
          <p:nvPr>
            <p:ph type="sldNum" sz="quarter" idx="5"/>
          </p:nvPr>
        </p:nvSpPr>
        <p:spPr/>
        <p:txBody>
          <a:bodyPr/>
          <a:lstStyle/>
          <a:p>
            <a:fld id="{825FC15E-7FD1-034A-9729-2C6FA6821FBB}" type="slidenum">
              <a:rPr lang="en-US" smtClean="0"/>
              <a:t>3</a:t>
            </a:fld>
            <a:endParaRPr lang="en-US"/>
          </a:p>
        </p:txBody>
      </p:sp>
    </p:spTree>
    <p:extLst>
      <p:ext uri="{BB962C8B-B14F-4D97-AF65-F5344CB8AC3E}">
        <p14:creationId xmlns:p14="http://schemas.microsoft.com/office/powerpoint/2010/main" val="7504711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CD9F4A-BA66-838A-8E44-CC11267B459A}"/>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31CC8D2-A931-E132-82B3-0B8DE2348F6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CC08B71-783D-DC81-173E-E7A221DFC990}"/>
              </a:ext>
            </a:extLst>
          </p:cNvPr>
          <p:cNvSpPr>
            <a:spLocks noGrp="1"/>
          </p:cNvSpPr>
          <p:nvPr>
            <p:ph type="body" idx="1"/>
          </p:nvPr>
        </p:nvSpPr>
        <p:spPr/>
        <p:txBody>
          <a:bodyPr/>
          <a:lstStyle/>
          <a:p>
            <a:pPr marL="285750" indent="-285750">
              <a:lnSpc>
                <a:spcPct val="90000"/>
              </a:lnSpc>
              <a:spcBef>
                <a:spcPts val="1000"/>
              </a:spcBef>
              <a:buFont typeface="Arial"/>
              <a:buChar char="•"/>
            </a:pPr>
            <a:endParaRPr lang="en-US" dirty="0">
              <a:ea typeface="Calibri"/>
              <a:cs typeface="Calibri"/>
            </a:endParaRPr>
          </a:p>
        </p:txBody>
      </p:sp>
      <p:sp>
        <p:nvSpPr>
          <p:cNvPr id="4" name="Slide Number Placeholder 3">
            <a:extLst>
              <a:ext uri="{FF2B5EF4-FFF2-40B4-BE49-F238E27FC236}">
                <a16:creationId xmlns:a16="http://schemas.microsoft.com/office/drawing/2014/main" id="{57FBFB48-08AF-9998-B338-9EED23F549EF}"/>
              </a:ext>
            </a:extLst>
          </p:cNvPr>
          <p:cNvSpPr>
            <a:spLocks noGrp="1"/>
          </p:cNvSpPr>
          <p:nvPr>
            <p:ph type="sldNum" sz="quarter" idx="5"/>
          </p:nvPr>
        </p:nvSpPr>
        <p:spPr/>
        <p:txBody>
          <a:bodyPr/>
          <a:lstStyle/>
          <a:p>
            <a:fld id="{825FC15E-7FD1-034A-9729-2C6FA6821FBB}" type="slidenum">
              <a:rPr lang="en-US" smtClean="0"/>
              <a:t>4</a:t>
            </a:fld>
            <a:endParaRPr lang="en-US"/>
          </a:p>
        </p:txBody>
      </p:sp>
    </p:spTree>
    <p:extLst>
      <p:ext uri="{BB962C8B-B14F-4D97-AF65-F5344CB8AC3E}">
        <p14:creationId xmlns:p14="http://schemas.microsoft.com/office/powerpoint/2010/main" val="38824033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25FC15E-7FD1-034A-9729-2C6FA6821FBB}" type="slidenum">
              <a:rPr lang="en-US" smtClean="0"/>
              <a:t>5</a:t>
            </a:fld>
            <a:endParaRPr lang="en-US"/>
          </a:p>
        </p:txBody>
      </p:sp>
    </p:spTree>
    <p:extLst>
      <p:ext uri="{BB962C8B-B14F-4D97-AF65-F5344CB8AC3E}">
        <p14:creationId xmlns:p14="http://schemas.microsoft.com/office/powerpoint/2010/main" val="180511952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EB82D8-20BC-1F49-70F6-35F969E1A20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7D2BBEF-D307-AF93-1EBB-4C3F50D9339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F7B9805-4F03-CB7A-0509-128363AECD8B}"/>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97C2DC0C-4B20-D846-F44D-BCCA94C5B8EF}"/>
              </a:ext>
            </a:extLst>
          </p:cNvPr>
          <p:cNvSpPr>
            <a:spLocks noGrp="1"/>
          </p:cNvSpPr>
          <p:nvPr>
            <p:ph type="sldNum" sz="quarter" idx="5"/>
          </p:nvPr>
        </p:nvSpPr>
        <p:spPr/>
        <p:txBody>
          <a:bodyPr/>
          <a:lstStyle/>
          <a:p>
            <a:fld id="{825FC15E-7FD1-034A-9729-2C6FA6821FBB}" type="slidenum">
              <a:rPr lang="en-US" smtClean="0"/>
              <a:t>6</a:t>
            </a:fld>
            <a:endParaRPr lang="en-US"/>
          </a:p>
        </p:txBody>
      </p:sp>
    </p:spTree>
    <p:extLst>
      <p:ext uri="{BB962C8B-B14F-4D97-AF65-F5344CB8AC3E}">
        <p14:creationId xmlns:p14="http://schemas.microsoft.com/office/powerpoint/2010/main" val="7456016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387C4D-5486-D3B4-2A96-3D4987D63B1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1DFBE06-869A-DB6E-0FC0-484A6336A84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5F0F94-F273-B635-0844-6D0433797C3A}"/>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E6837B15-07E3-A6E9-2A5D-B80C44CDB9FD}"/>
              </a:ext>
            </a:extLst>
          </p:cNvPr>
          <p:cNvSpPr>
            <a:spLocks noGrp="1"/>
          </p:cNvSpPr>
          <p:nvPr>
            <p:ph type="sldNum" sz="quarter" idx="5"/>
          </p:nvPr>
        </p:nvSpPr>
        <p:spPr/>
        <p:txBody>
          <a:bodyPr/>
          <a:lstStyle/>
          <a:p>
            <a:fld id="{825FC15E-7FD1-034A-9729-2C6FA6821FBB}" type="slidenum">
              <a:rPr lang="en-US" smtClean="0"/>
              <a:t>7</a:t>
            </a:fld>
            <a:endParaRPr lang="en-US"/>
          </a:p>
        </p:txBody>
      </p:sp>
    </p:spTree>
    <p:extLst>
      <p:ext uri="{BB962C8B-B14F-4D97-AF65-F5344CB8AC3E}">
        <p14:creationId xmlns:p14="http://schemas.microsoft.com/office/powerpoint/2010/main" val="37786877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Calibri"/>
              </a:rPr>
              <a:t>Districts and schools are consistently contacting family/guardians. This slide is a list of items that families and guardians should be notified of annually. How does your district communicate with families and guardians? How are these required items communicated to families? </a:t>
            </a:r>
          </a:p>
        </p:txBody>
      </p:sp>
      <p:sp>
        <p:nvSpPr>
          <p:cNvPr id="4" name="Slide Number Placeholder 3"/>
          <p:cNvSpPr>
            <a:spLocks noGrp="1"/>
          </p:cNvSpPr>
          <p:nvPr>
            <p:ph type="sldNum" sz="quarter" idx="5"/>
          </p:nvPr>
        </p:nvSpPr>
        <p:spPr/>
        <p:txBody>
          <a:bodyPr/>
          <a:lstStyle/>
          <a:p>
            <a:fld id="{825FC15E-7FD1-034A-9729-2C6FA6821FBB}" type="slidenum">
              <a:rPr lang="en-US" smtClean="0"/>
              <a:t>8</a:t>
            </a:fld>
            <a:endParaRPr lang="en-US"/>
          </a:p>
        </p:txBody>
      </p:sp>
    </p:spTree>
    <p:extLst>
      <p:ext uri="{BB962C8B-B14F-4D97-AF65-F5344CB8AC3E}">
        <p14:creationId xmlns:p14="http://schemas.microsoft.com/office/powerpoint/2010/main" val="11103128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E7DE39-9784-CFC2-2050-075DB4B494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B90959-804C-FDBF-6589-CFDDAA9C7A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9A674A2-DDE1-F58B-EC39-BE507BAD1CF5}"/>
              </a:ext>
            </a:extLst>
          </p:cNvPr>
          <p:cNvSpPr>
            <a:spLocks noGrp="1"/>
          </p:cNvSpPr>
          <p:nvPr>
            <p:ph type="body" idx="1"/>
          </p:nvPr>
        </p:nvSpPr>
        <p:spPr/>
        <p:txBody>
          <a:bodyPr/>
          <a:lstStyle/>
          <a:p>
            <a:endParaRPr lang="en-US" dirty="0">
              <a:ea typeface="Calibri"/>
              <a:cs typeface="Calibri"/>
            </a:endParaRPr>
          </a:p>
        </p:txBody>
      </p:sp>
      <p:sp>
        <p:nvSpPr>
          <p:cNvPr id="4" name="Slide Number Placeholder 3">
            <a:extLst>
              <a:ext uri="{FF2B5EF4-FFF2-40B4-BE49-F238E27FC236}">
                <a16:creationId xmlns:a16="http://schemas.microsoft.com/office/drawing/2014/main" id="{0EE84CFB-9979-6B60-375C-90047671B76E}"/>
              </a:ext>
            </a:extLst>
          </p:cNvPr>
          <p:cNvSpPr>
            <a:spLocks noGrp="1"/>
          </p:cNvSpPr>
          <p:nvPr>
            <p:ph type="sldNum" sz="quarter" idx="5"/>
          </p:nvPr>
        </p:nvSpPr>
        <p:spPr/>
        <p:txBody>
          <a:bodyPr/>
          <a:lstStyle/>
          <a:p>
            <a:fld id="{825FC15E-7FD1-034A-9729-2C6FA6821FBB}" type="slidenum">
              <a:rPr lang="en-US" smtClean="0"/>
              <a:t>9</a:t>
            </a:fld>
            <a:endParaRPr lang="en-US"/>
          </a:p>
        </p:txBody>
      </p:sp>
    </p:spTree>
    <p:extLst>
      <p:ext uri="{BB962C8B-B14F-4D97-AF65-F5344CB8AC3E}">
        <p14:creationId xmlns:p14="http://schemas.microsoft.com/office/powerpoint/2010/main" val="231359215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4.jpe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5" name="Picture 4" descr="A picture containing fog, screenshot, blur&#10;&#10;Description automatically generated">
            <a:extLst>
              <a:ext uri="{FF2B5EF4-FFF2-40B4-BE49-F238E27FC236}">
                <a16:creationId xmlns:a16="http://schemas.microsoft.com/office/drawing/2014/main" id="{73A13FDB-6B12-D57B-937C-FDCC340F7DDF}"/>
              </a:ext>
            </a:extLst>
          </p:cNvPr>
          <p:cNvPicPr>
            <a:picLocks noChangeAspect="1"/>
          </p:cNvPicPr>
          <p:nvPr userDrawn="1"/>
        </p:nvPicPr>
        <p:blipFill>
          <a:blip r:embed="rId2"/>
          <a:stretch>
            <a:fillRect/>
          </a:stretch>
        </p:blipFill>
        <p:spPr>
          <a:xfrm>
            <a:off x="0" y="0"/>
            <a:ext cx="12191998" cy="6857999"/>
          </a:xfrm>
          <a:prstGeom prst="rect">
            <a:avLst/>
          </a:prstGeom>
        </p:spPr>
      </p:pic>
      <p:sp>
        <p:nvSpPr>
          <p:cNvPr id="2" name="Title 1">
            <a:extLst>
              <a:ext uri="{FF2B5EF4-FFF2-40B4-BE49-F238E27FC236}">
                <a16:creationId xmlns:a16="http://schemas.microsoft.com/office/drawing/2014/main" id="{AFA9C25D-EF20-84AD-D14D-2061BB41F0C7}"/>
              </a:ext>
            </a:extLst>
          </p:cNvPr>
          <p:cNvSpPr>
            <a:spLocks noGrp="1"/>
          </p:cNvSpPr>
          <p:nvPr>
            <p:ph type="ctrTitle"/>
          </p:nvPr>
        </p:nvSpPr>
        <p:spPr>
          <a:xfrm>
            <a:off x="505838" y="690351"/>
            <a:ext cx="8631677" cy="1928238"/>
          </a:xfrm>
          <a:prstGeom prst="rect">
            <a:avLst/>
          </a:prstGeom>
        </p:spPr>
        <p:txBody>
          <a:bodyPr anchor="b">
            <a:normAutofit/>
          </a:bodyPr>
          <a:lstStyle>
            <a:lvl1pPr algn="l">
              <a:defRPr sz="6600" b="1" i="0" spc="-300">
                <a:solidFill>
                  <a:schemeClr val="accent1">
                    <a:lumMod val="50000"/>
                  </a:schemeClr>
                </a:solidFill>
                <a:latin typeface="Arial" panose="020B0604020202020204" pitchFamily="34" charset="0"/>
                <a:ea typeface="Apple Symbols" panose="02000000000000000000" pitchFamily="2" charset="-79"/>
                <a:cs typeface="Arial" panose="020B0604020202020204" pitchFamily="34" charset="0"/>
              </a:defRPr>
            </a:lvl1pPr>
          </a:lstStyle>
          <a:p>
            <a:r>
              <a:rPr lang="en-US"/>
              <a:t>Click to edit Master title style</a:t>
            </a:r>
          </a:p>
        </p:txBody>
      </p:sp>
      <p:sp>
        <p:nvSpPr>
          <p:cNvPr id="3" name="Subtitle 2">
            <a:extLst>
              <a:ext uri="{FF2B5EF4-FFF2-40B4-BE49-F238E27FC236}">
                <a16:creationId xmlns:a16="http://schemas.microsoft.com/office/drawing/2014/main" id="{6917F9B5-9E18-407C-4D11-7AC3882D7047}"/>
              </a:ext>
            </a:extLst>
          </p:cNvPr>
          <p:cNvSpPr>
            <a:spLocks noGrp="1"/>
          </p:cNvSpPr>
          <p:nvPr>
            <p:ph type="subTitle" idx="1"/>
          </p:nvPr>
        </p:nvSpPr>
        <p:spPr>
          <a:xfrm>
            <a:off x="505838" y="4855099"/>
            <a:ext cx="6770451" cy="1391055"/>
          </a:xfrm>
        </p:spPr>
        <p:txBody>
          <a:bodyPr>
            <a:normAutofit/>
          </a:bodyPr>
          <a:lstStyle>
            <a:lvl1pPr marL="0" indent="0" algn="l">
              <a:buNone/>
              <a:defRPr sz="2800">
                <a:solidFill>
                  <a:srgbClr val="3647B6"/>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4" name="Picture 3" descr="A black and white logo&#10;&#10;Description automatically generated">
            <a:extLst>
              <a:ext uri="{FF2B5EF4-FFF2-40B4-BE49-F238E27FC236}">
                <a16:creationId xmlns:a16="http://schemas.microsoft.com/office/drawing/2014/main" id="{27C03EFA-A152-4539-22F6-1D780DB54FE5}"/>
              </a:ext>
            </a:extLst>
          </p:cNvPr>
          <p:cNvPicPr>
            <a:picLocks noChangeAspect="1"/>
          </p:cNvPicPr>
          <p:nvPr userDrawn="1"/>
        </p:nvPicPr>
        <p:blipFill>
          <a:blip r:embed="rId3">
            <a:duotone>
              <a:schemeClr val="accent1">
                <a:shade val="45000"/>
                <a:satMod val="135000"/>
              </a:schemeClr>
              <a:prstClr val="white"/>
            </a:duotone>
          </a:blip>
          <a:stretch>
            <a:fillRect/>
          </a:stretch>
        </p:blipFill>
        <p:spPr>
          <a:xfrm>
            <a:off x="224033" y="6133786"/>
            <a:ext cx="2642822" cy="556849"/>
          </a:xfrm>
          <a:prstGeom prst="rect">
            <a:avLst/>
          </a:prstGeom>
        </p:spPr>
      </p:pic>
    </p:spTree>
    <p:extLst>
      <p:ext uri="{BB962C8B-B14F-4D97-AF65-F5344CB8AC3E}">
        <p14:creationId xmlns:p14="http://schemas.microsoft.com/office/powerpoint/2010/main" val="11234037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page">
    <p:spTree>
      <p:nvGrpSpPr>
        <p:cNvPr id="1" name=""/>
        <p:cNvGrpSpPr/>
        <p:nvPr/>
      </p:nvGrpSpPr>
      <p:grpSpPr>
        <a:xfrm>
          <a:off x="0" y="0"/>
          <a:ext cx="0" cy="0"/>
          <a:chOff x="0" y="0"/>
          <a:chExt cx="0" cy="0"/>
        </a:xfrm>
      </p:grpSpPr>
      <p:pic>
        <p:nvPicPr>
          <p:cNvPr id="7" name="图片 6" descr="The ESE logo.">
            <a:extLst>
              <a:ext uri="{FF2B5EF4-FFF2-40B4-BE49-F238E27FC236}">
                <a16:creationId xmlns:a16="http://schemas.microsoft.com/office/drawing/2014/main" id="{C0409D6F-5022-4C54-A665-4417B8EF049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887316" y="5630644"/>
            <a:ext cx="2417368" cy="1175641"/>
          </a:xfrm>
          <a:prstGeom prst="rect">
            <a:avLst/>
          </a:prstGeom>
        </p:spPr>
      </p:pic>
      <p:sp>
        <p:nvSpPr>
          <p:cNvPr id="9" name="矩形 8" descr="Colored background box.">
            <a:extLst>
              <a:ext uri="{FF2B5EF4-FFF2-40B4-BE49-F238E27FC236}">
                <a16:creationId xmlns:a16="http://schemas.microsoft.com/office/drawing/2014/main" id="{7D512A3C-1A6C-4890-AAF3-6E19AD2E7913}"/>
              </a:ext>
            </a:extLst>
          </p:cNvPr>
          <p:cNvSpPr/>
          <p:nvPr userDrawn="1"/>
        </p:nvSpPr>
        <p:spPr>
          <a:xfrm>
            <a:off x="0" y="1233722"/>
            <a:ext cx="12192000" cy="2588477"/>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descr="Colored background box.">
            <a:extLst>
              <a:ext uri="{FF2B5EF4-FFF2-40B4-BE49-F238E27FC236}">
                <a16:creationId xmlns:a16="http://schemas.microsoft.com/office/drawing/2014/main" id="{72CE4073-084A-4342-853D-A4762D8A1AC4}"/>
              </a:ext>
            </a:extLst>
          </p:cNvPr>
          <p:cNvSpPr/>
          <p:nvPr userDrawn="1"/>
        </p:nvSpPr>
        <p:spPr>
          <a:xfrm>
            <a:off x="0" y="3822199"/>
            <a:ext cx="12192000" cy="1249421"/>
          </a:xfrm>
          <a:prstGeom prst="rect">
            <a:avLst/>
          </a:prstGeom>
          <a:solidFill>
            <a:srgbClr val="E385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837519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reserve="1">
  <p:cSld name="Text-one column numbering list">
    <p:spTree>
      <p:nvGrpSpPr>
        <p:cNvPr id="1" name=""/>
        <p:cNvGrpSpPr/>
        <p:nvPr/>
      </p:nvGrpSpPr>
      <p:grpSpPr>
        <a:xfrm>
          <a:off x="0" y="0"/>
          <a:ext cx="0" cy="0"/>
          <a:chOff x="0" y="0"/>
          <a:chExt cx="0" cy="0"/>
        </a:xfrm>
      </p:grpSpPr>
      <p:pic>
        <p:nvPicPr>
          <p:cNvPr id="8" name="图片 7" descr="The star in the ESE logo">
            <a:extLst>
              <a:ext uri="{FF2B5EF4-FFF2-40B4-BE49-F238E27FC236}">
                <a16:creationId xmlns:a16="http://schemas.microsoft.com/office/drawing/2014/main" id="{0A84CDFA-79F7-4BA0-98A7-CE6AD7E69B65}"/>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21238317">
            <a:off x="10844110" y="6132352"/>
            <a:ext cx="756578" cy="778194"/>
          </a:xfrm>
          <a:prstGeom prst="rect">
            <a:avLst/>
          </a:prstGeom>
        </p:spPr>
      </p:pic>
      <p:sp>
        <p:nvSpPr>
          <p:cNvPr id="7" name="矩形 6" descr="Colored background box.">
            <a:extLst>
              <a:ext uri="{FF2B5EF4-FFF2-40B4-BE49-F238E27FC236}">
                <a16:creationId xmlns:a16="http://schemas.microsoft.com/office/drawing/2014/main" id="{A875BDB0-8CE9-4FCF-818B-C21A2BF5A21B}"/>
              </a:ext>
            </a:extLst>
          </p:cNvPr>
          <p:cNvSpPr/>
          <p:nvPr userDrawn="1"/>
        </p:nvSpPr>
        <p:spPr>
          <a:xfrm>
            <a:off x="0" y="212726"/>
            <a:ext cx="250371" cy="832304"/>
          </a:xfrm>
          <a:prstGeom prst="rect">
            <a:avLst/>
          </a:prstGeom>
          <a:solidFill>
            <a:srgbClr val="E3852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descr="Colored background box.">
            <a:extLst>
              <a:ext uri="{FF2B5EF4-FFF2-40B4-BE49-F238E27FC236}">
                <a16:creationId xmlns:a16="http://schemas.microsoft.com/office/drawing/2014/main" id="{5DF00629-F578-459E-B808-C056CC098EE1}"/>
              </a:ext>
            </a:extLst>
          </p:cNvPr>
          <p:cNvSpPr/>
          <p:nvPr userDrawn="1"/>
        </p:nvSpPr>
        <p:spPr>
          <a:xfrm>
            <a:off x="435429" y="212727"/>
            <a:ext cx="11756571" cy="832304"/>
          </a:xfrm>
          <a:prstGeom prst="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a16="http://schemas.microsoft.com/office/drawing/2014/main" id="{73DEFAAE-AB64-48F2-AA3E-533A2C1271E0}"/>
              </a:ext>
            </a:extLst>
          </p:cNvPr>
          <p:cNvSpPr>
            <a:spLocks noGrp="1"/>
          </p:cNvSpPr>
          <p:nvPr>
            <p:ph type="title" hasCustomPrompt="1"/>
          </p:nvPr>
        </p:nvSpPr>
        <p:spPr>
          <a:xfrm>
            <a:off x="567743" y="288925"/>
            <a:ext cx="11370972" cy="679905"/>
          </a:xfrm>
        </p:spPr>
        <p:txBody>
          <a:bodyPr>
            <a:noAutofit/>
          </a:bodyPr>
          <a:lstStyle>
            <a:lvl1pPr>
              <a:defRPr sz="3000">
                <a:solidFill>
                  <a:schemeClr val="bg1"/>
                </a:solidFill>
                <a:latin typeface="Segoe UI Semibold" panose="020B0702040204020203" pitchFamily="34" charset="0"/>
                <a:cs typeface="Segoe UI Semibold" panose="020B0702040204020203" pitchFamily="34" charset="0"/>
              </a:defRPr>
            </a:lvl1pPr>
          </a:lstStyle>
          <a:p>
            <a:r>
              <a:rPr lang="en-US" altLang="zh-CN"/>
              <a:t>Click here to edit title</a:t>
            </a:r>
            <a:endParaRPr lang="zh-CN" altLang="en-US"/>
          </a:p>
        </p:txBody>
      </p:sp>
      <p:sp>
        <p:nvSpPr>
          <p:cNvPr id="3" name="内容占位符 2">
            <a:extLst>
              <a:ext uri="{FF2B5EF4-FFF2-40B4-BE49-F238E27FC236}">
                <a16:creationId xmlns:a16="http://schemas.microsoft.com/office/drawing/2014/main" id="{35FFD893-9645-4ABA-BC18-4957569298FB}"/>
              </a:ext>
            </a:extLst>
          </p:cNvPr>
          <p:cNvSpPr>
            <a:spLocks noGrp="1"/>
          </p:cNvSpPr>
          <p:nvPr>
            <p:ph idx="1" hasCustomPrompt="1"/>
          </p:nvPr>
        </p:nvSpPr>
        <p:spPr>
          <a:xfrm>
            <a:off x="567743" y="1230403"/>
            <a:ext cx="11370972" cy="5049746"/>
          </a:xfrm>
        </p:spPr>
        <p:txBody>
          <a:bodyPr>
            <a:noAutofit/>
          </a:bodyPr>
          <a:lstStyle>
            <a:lvl1pPr marL="514350" indent="-514350">
              <a:lnSpc>
                <a:spcPct val="100000"/>
              </a:lnSpc>
              <a:spcBef>
                <a:spcPts val="0"/>
              </a:spcBef>
              <a:spcAft>
                <a:spcPts val="0"/>
              </a:spcAft>
              <a:buClr>
                <a:srgbClr val="E38526"/>
              </a:buClr>
              <a:buFont typeface="+mj-lt"/>
              <a:buAutoNum type="arabicPeriod"/>
              <a:defRPr sz="3200" baseline="0">
                <a:solidFill>
                  <a:schemeClr val="accent1">
                    <a:lumMod val="50000"/>
                  </a:schemeClr>
                </a:solidFill>
                <a:latin typeface="Segoe UI" panose="020B0502040204020203" pitchFamily="34" charset="0"/>
                <a:cs typeface="Segoe UI" panose="020B0502040204020203" pitchFamily="34" charset="0"/>
              </a:defRPr>
            </a:lvl1pPr>
            <a:lvl2pPr marL="685800" indent="-228600">
              <a:buClr>
                <a:srgbClr val="E38526"/>
              </a:buClr>
              <a:buFont typeface="Courier New" panose="02070309020205020404" pitchFamily="49" charset="0"/>
              <a:buChar char="o"/>
              <a:defRPr sz="2800">
                <a:solidFill>
                  <a:schemeClr val="accent1">
                    <a:lumMod val="50000"/>
                  </a:schemeClr>
                </a:solidFill>
                <a:latin typeface="Segoe UI" panose="020B0502040204020203" pitchFamily="34" charset="0"/>
                <a:cs typeface="Segoe UI" panose="020B0502040204020203" pitchFamily="34" charset="0"/>
              </a:defRPr>
            </a:lvl2pPr>
            <a:lvl3pPr marL="1143000" indent="-228600">
              <a:buClr>
                <a:srgbClr val="E38526"/>
              </a:buClr>
              <a:buFont typeface="Wingdings" panose="05000000000000000000" pitchFamily="2" charset="2"/>
              <a:buChar char="§"/>
              <a:defRPr sz="2400">
                <a:solidFill>
                  <a:schemeClr val="accent1">
                    <a:lumMod val="50000"/>
                  </a:schemeClr>
                </a:solidFill>
                <a:latin typeface="Segoe UI" panose="020B0502040204020203" pitchFamily="34" charset="0"/>
                <a:cs typeface="Segoe UI" panose="020B0502040204020203" pitchFamily="34" charset="0"/>
              </a:defRPr>
            </a:lvl3pPr>
            <a:lvl4pPr marL="1600200" indent="-228600">
              <a:buClr>
                <a:srgbClr val="E38526"/>
              </a:buClr>
              <a:buFont typeface="Wingdings" panose="05000000000000000000" pitchFamily="2" charset="2"/>
              <a:buChar char="Ø"/>
              <a:defRPr sz="2000">
                <a:solidFill>
                  <a:schemeClr val="accent1">
                    <a:lumMod val="50000"/>
                  </a:schemeClr>
                </a:solidFill>
                <a:latin typeface="Segoe UI" panose="020B0502040204020203" pitchFamily="34" charset="0"/>
                <a:cs typeface="Segoe UI" panose="020B0502040204020203" pitchFamily="34" charset="0"/>
              </a:defRPr>
            </a:lvl4pPr>
            <a:lvl5pPr marL="2057400" indent="-228600">
              <a:buClr>
                <a:srgbClr val="E38526"/>
              </a:buClr>
              <a:buFont typeface="Wingdings" panose="05000000000000000000" pitchFamily="2" charset="2"/>
              <a:buChar char="v"/>
              <a:defRPr sz="2000" baseline="0">
                <a:solidFill>
                  <a:schemeClr val="accent1">
                    <a:lumMod val="50000"/>
                  </a:schemeClr>
                </a:solidFill>
                <a:latin typeface="Segoe UI" panose="020B0502040204020203" pitchFamily="34" charset="0"/>
                <a:cs typeface="Segoe UI" panose="020B0502040204020203" pitchFamily="34" charset="0"/>
              </a:defRPr>
            </a:lvl5pPr>
          </a:lstStyle>
          <a:p>
            <a:pPr lvl="0"/>
            <a:r>
              <a:rPr lang="en-US" altLang="zh-CN"/>
              <a:t>Click here to create numbering list</a:t>
            </a:r>
          </a:p>
        </p:txBody>
      </p:sp>
      <p:sp>
        <p:nvSpPr>
          <p:cNvPr id="12" name="Slide Number Placeholder 11"/>
          <p:cNvSpPr>
            <a:spLocks noGrp="1"/>
          </p:cNvSpPr>
          <p:nvPr>
            <p:ph type="sldNum" sz="quarter" idx="12"/>
          </p:nvPr>
        </p:nvSpPr>
        <p:spPr/>
        <p:txBody>
          <a:bodyPr/>
          <a:lstStyle>
            <a:lvl1pPr>
              <a:defRPr>
                <a:solidFill>
                  <a:schemeClr val="tx1"/>
                </a:solidFill>
              </a:defRPr>
            </a:lvl1pPr>
          </a:lstStyle>
          <a:p>
            <a:fld id="{FF27229C-EC7B-4063-A33B-28A5E87E32ED}" type="slidenum">
              <a:rPr lang="zh-CN" altLang="en-US" smtClean="0"/>
              <a:pPr/>
              <a:t>‹#›</a:t>
            </a:fld>
            <a:endParaRPr lang="zh-CN" altLang="en-US"/>
          </a:p>
        </p:txBody>
      </p:sp>
      <p:sp>
        <p:nvSpPr>
          <p:cNvPr id="4" name="TextBox 3"/>
          <p:cNvSpPr txBox="1"/>
          <p:nvPr userDrawn="1"/>
        </p:nvSpPr>
        <p:spPr>
          <a:xfrm>
            <a:off x="250371" y="6356350"/>
            <a:ext cx="7713372" cy="369332"/>
          </a:xfrm>
          <a:prstGeom prst="rect">
            <a:avLst/>
          </a:prstGeom>
          <a:noFill/>
        </p:spPr>
        <p:txBody>
          <a:bodyPr wrap="square" rtlCol="0">
            <a:spAutoFit/>
          </a:bodyPr>
          <a:lstStyle/>
          <a:p>
            <a:r>
              <a:rPr lang="en-US" sz="1200" kern="1200">
                <a:solidFill>
                  <a:schemeClr val="tx1">
                    <a:tint val="75000"/>
                  </a:schemeClr>
                </a:solidFill>
                <a:latin typeface="Segoe"/>
                <a:ea typeface="+mn-ea"/>
                <a:cs typeface="+mn-cs"/>
              </a:rPr>
              <a:t>Massachusetts Department of</a:t>
            </a:r>
            <a:r>
              <a:rPr lang="en-US" baseline="0">
                <a:latin typeface="Segoe"/>
              </a:rPr>
              <a:t> </a:t>
            </a:r>
            <a:r>
              <a:rPr lang="en-US" sz="1200" kern="1200">
                <a:solidFill>
                  <a:schemeClr val="tx1">
                    <a:tint val="75000"/>
                  </a:schemeClr>
                </a:solidFill>
                <a:latin typeface="Segoe"/>
                <a:ea typeface="+mn-ea"/>
                <a:cs typeface="+mn-cs"/>
              </a:rPr>
              <a:t>Elementary</a:t>
            </a:r>
            <a:r>
              <a:rPr lang="en-US" baseline="0">
                <a:latin typeface="Segoe"/>
              </a:rPr>
              <a:t> </a:t>
            </a:r>
            <a:r>
              <a:rPr lang="en-US" sz="1200" kern="1200">
                <a:solidFill>
                  <a:schemeClr val="tx1">
                    <a:tint val="75000"/>
                  </a:schemeClr>
                </a:solidFill>
                <a:latin typeface="Segoe"/>
                <a:ea typeface="+mn-ea"/>
                <a:cs typeface="+mn-cs"/>
              </a:rPr>
              <a:t>and</a:t>
            </a:r>
            <a:r>
              <a:rPr lang="en-US" baseline="0">
                <a:latin typeface="Segoe"/>
              </a:rPr>
              <a:t> </a:t>
            </a:r>
            <a:r>
              <a:rPr lang="en-US" sz="1200" kern="1200">
                <a:solidFill>
                  <a:schemeClr val="tx1">
                    <a:tint val="75000"/>
                  </a:schemeClr>
                </a:solidFill>
                <a:latin typeface="Segoe"/>
                <a:ea typeface="+mn-ea"/>
                <a:cs typeface="+mn-cs"/>
              </a:rPr>
              <a:t>Secondary</a:t>
            </a:r>
            <a:r>
              <a:rPr lang="en-US" baseline="0">
                <a:latin typeface="Segoe"/>
              </a:rPr>
              <a:t> </a:t>
            </a:r>
            <a:r>
              <a:rPr lang="en-US" sz="1200" kern="1200">
                <a:solidFill>
                  <a:schemeClr val="tx1">
                    <a:tint val="75000"/>
                  </a:schemeClr>
                </a:solidFill>
                <a:latin typeface="Segoe"/>
                <a:ea typeface="+mn-ea"/>
                <a:cs typeface="+mn-cs"/>
              </a:rPr>
              <a:t>Education</a:t>
            </a:r>
          </a:p>
        </p:txBody>
      </p:sp>
    </p:spTree>
    <p:extLst>
      <p:ext uri="{BB962C8B-B14F-4D97-AF65-F5344CB8AC3E}">
        <p14:creationId xmlns:p14="http://schemas.microsoft.com/office/powerpoint/2010/main" val="32756678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Questions">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7724906-4405-47F4-B533-7291B003B0A2}"/>
              </a:ext>
            </a:extLst>
          </p:cNvPr>
          <p:cNvSpPr>
            <a:spLocks noGrp="1"/>
          </p:cNvSpPr>
          <p:nvPr>
            <p:ph type="title" hasCustomPrompt="1"/>
          </p:nvPr>
        </p:nvSpPr>
        <p:spPr>
          <a:xfrm>
            <a:off x="1525301" y="1995467"/>
            <a:ext cx="9141397" cy="615553"/>
          </a:xfrm>
          <a:prstGeom prst="rect">
            <a:avLst/>
          </a:prstGeom>
          <a:noFill/>
        </p:spPr>
        <p:txBody>
          <a:bodyPr wrap="square" lIns="0" tIns="0" rIns="0" bIns="0" anchor="b" anchorCtr="0">
            <a:spAutoFit/>
          </a:bodyPr>
          <a:lstStyle>
            <a:lvl1pPr algn="ctr" defTabSz="932742" rtl="0" eaLnBrk="1" latinLnBrk="0" hangingPunct="1">
              <a:lnSpc>
                <a:spcPct val="100000"/>
              </a:lnSpc>
              <a:spcBef>
                <a:spcPct val="0"/>
              </a:spcBef>
              <a:buNone/>
              <a:defRPr lang="en-US" sz="4000" b="1" i="0" kern="1200" cap="none" spc="-50" baseline="0" dirty="0">
                <a:ln w="3175">
                  <a:noFill/>
                </a:ln>
                <a:solidFill>
                  <a:schemeClr val="bg1"/>
                </a:solidFill>
                <a:effectLst/>
                <a:latin typeface="+mj-lt"/>
                <a:ea typeface="+mn-ea"/>
                <a:cs typeface="Segoe UI" pitchFamily="34" charset="0"/>
              </a:defRPr>
            </a:lvl1pPr>
          </a:lstStyle>
          <a:p>
            <a:r>
              <a:rPr lang="en-US"/>
              <a:t>Insert title here</a:t>
            </a:r>
          </a:p>
        </p:txBody>
      </p:sp>
      <p:sp>
        <p:nvSpPr>
          <p:cNvPr id="14" name="Text Placeholder 4">
            <a:extLst>
              <a:ext uri="{FF2B5EF4-FFF2-40B4-BE49-F238E27FC236}">
                <a16:creationId xmlns:a16="http://schemas.microsoft.com/office/drawing/2014/main" id="{1EEF53A4-35A6-4E43-B220-67DA381C5910}"/>
              </a:ext>
            </a:extLst>
          </p:cNvPr>
          <p:cNvSpPr>
            <a:spLocks noGrp="1"/>
          </p:cNvSpPr>
          <p:nvPr>
            <p:ph type="body" sz="quarter" idx="12" hasCustomPrompt="1"/>
          </p:nvPr>
        </p:nvSpPr>
        <p:spPr>
          <a:xfrm>
            <a:off x="2196307" y="3260705"/>
            <a:ext cx="7799387" cy="1534757"/>
          </a:xfrm>
          <a:prstGeom prst="rect">
            <a:avLst/>
          </a:prstGeom>
          <a:noFill/>
        </p:spPr>
        <p:txBody>
          <a:bodyPr wrap="square" lIns="0" tIns="0" rIns="0" bIns="0">
            <a:noAutofit/>
          </a:bodyPr>
          <a:lstStyle>
            <a:lvl1pPr marL="0" indent="0" algn="ctr">
              <a:lnSpc>
                <a:spcPct val="100000"/>
              </a:lnSpc>
              <a:spcBef>
                <a:spcPts val="0"/>
              </a:spcBef>
              <a:spcAft>
                <a:spcPts val="0"/>
              </a:spcAft>
              <a:buFont typeface="Arial" panose="020B0604020202020204" pitchFamily="34" charset="0"/>
              <a:buNone/>
              <a:defRPr lang="en-US" sz="1800" kern="1200" dirty="0">
                <a:solidFill>
                  <a:schemeClr val="bg1"/>
                </a:solidFill>
                <a:latin typeface="+mn-lt"/>
                <a:ea typeface="+mn-ea"/>
                <a:cs typeface="+mn-cs"/>
              </a:defRPr>
            </a:lvl1pPr>
          </a:lstStyle>
          <a:p>
            <a:pPr lvl="0"/>
            <a:r>
              <a:rPr lang="en-US"/>
              <a:t>Insert content here</a:t>
            </a:r>
          </a:p>
        </p:txBody>
      </p:sp>
      <p:pic>
        <p:nvPicPr>
          <p:cNvPr id="6" name="Picture Placeholder 17" descr="Bright, colorful geometric pattern ">
            <a:extLst>
              <a:ext uri="{FF2B5EF4-FFF2-40B4-BE49-F238E27FC236}">
                <a16:creationId xmlns:a16="http://schemas.microsoft.com/office/drawing/2014/main" id="{9F278CC9-9968-40F5-B18F-B1D45BE36A49}"/>
              </a:ext>
            </a:extLst>
          </p:cNvPr>
          <p:cNvPicPr>
            <a:picLocks noChangeAspect="1"/>
          </p:cNvPicPr>
          <p:nvPr userDrawn="1"/>
        </p:nvPicPr>
        <p:blipFill rotWithShape="1">
          <a:blip r:embed="rId2"/>
          <a:srcRect t="390" b="390"/>
          <a:stretch/>
        </p:blipFill>
        <p:spPr>
          <a:xfrm>
            <a:off x="0" y="5999582"/>
            <a:ext cx="12192000" cy="858417"/>
          </a:xfrm>
          <a:prstGeom prst="rect">
            <a:avLst/>
          </a:prstGeom>
        </p:spPr>
      </p:pic>
    </p:spTree>
    <p:extLst>
      <p:ext uri="{BB962C8B-B14F-4D97-AF65-F5344CB8AC3E}">
        <p14:creationId xmlns:p14="http://schemas.microsoft.com/office/powerpoint/2010/main" val="22378917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hart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513624-9AD4-4B61-B3D1-7B21213507C0}"/>
              </a:ext>
            </a:extLst>
          </p:cNvPr>
          <p:cNvSpPr>
            <a:spLocks noGrp="1"/>
          </p:cNvSpPr>
          <p:nvPr>
            <p:ph type="title" hasCustomPrompt="1"/>
          </p:nvPr>
        </p:nvSpPr>
        <p:spPr>
          <a:xfrm>
            <a:off x="762000" y="715964"/>
            <a:ext cx="10591800" cy="646332"/>
          </a:xfrm>
          <a:prstGeom prst="rect">
            <a:avLst/>
          </a:prstGeom>
        </p:spPr>
        <p:txBody>
          <a:bodyPr>
            <a:noAutofit/>
          </a:bodyPr>
          <a:lstStyle>
            <a:lvl1pPr>
              <a:spcBef>
                <a:spcPts val="1000"/>
              </a:spcBef>
              <a:defRPr sz="4000" b="1">
                <a:solidFill>
                  <a:schemeClr val="accent5"/>
                </a:solidFill>
              </a:defRPr>
            </a:lvl1pPr>
          </a:lstStyle>
          <a:p>
            <a:r>
              <a:rPr lang="en-US"/>
              <a:t>Insert title here</a:t>
            </a:r>
          </a:p>
        </p:txBody>
      </p:sp>
      <p:sp>
        <p:nvSpPr>
          <p:cNvPr id="10" name="Text Placeholder 15">
            <a:extLst>
              <a:ext uri="{FF2B5EF4-FFF2-40B4-BE49-F238E27FC236}">
                <a16:creationId xmlns:a16="http://schemas.microsoft.com/office/drawing/2014/main" id="{780F473D-F2DF-4163-AB6E-F7327F60EC4A}"/>
              </a:ext>
            </a:extLst>
          </p:cNvPr>
          <p:cNvSpPr>
            <a:spLocks noGrp="1"/>
          </p:cNvSpPr>
          <p:nvPr>
            <p:ph type="body" sz="quarter" idx="11" hasCustomPrompt="1"/>
          </p:nvPr>
        </p:nvSpPr>
        <p:spPr>
          <a:xfrm>
            <a:off x="762000" y="1432562"/>
            <a:ext cx="10667999" cy="1158237"/>
          </a:xfrm>
          <a:prstGeom prst="rect">
            <a:avLst/>
          </a:prstGeom>
        </p:spPr>
        <p:txBody>
          <a:bodyPr/>
          <a:lstStyle>
            <a:lvl1pPr marL="0" indent="0">
              <a:lnSpc>
                <a:spcPct val="100000"/>
              </a:lnSpc>
              <a:buNone/>
              <a:defRPr sz="1800" b="0">
                <a:solidFill>
                  <a:schemeClr val="bg1"/>
                </a:solidFill>
              </a:defRPr>
            </a:lvl1pPr>
            <a:lvl2pPr marL="228600">
              <a:lnSpc>
                <a:spcPct val="100000"/>
              </a:lnSpc>
              <a:spcBef>
                <a:spcPts val="1000"/>
              </a:spcBef>
              <a:defRPr sz="1800" b="0">
                <a:solidFill>
                  <a:schemeClr val="bg1"/>
                </a:solidFill>
              </a:defRPr>
            </a:lvl2pPr>
          </a:lstStyle>
          <a:p>
            <a:pPr lvl="0"/>
            <a:r>
              <a:rPr lang="en-US"/>
              <a:t>Insert subtitle here</a:t>
            </a:r>
          </a:p>
          <a:p>
            <a:pPr lvl="1"/>
            <a:r>
              <a:rPr lang="en-US"/>
              <a:t>Insert content here</a:t>
            </a:r>
          </a:p>
        </p:txBody>
      </p:sp>
      <p:sp>
        <p:nvSpPr>
          <p:cNvPr id="11" name="Table Placeholder 10">
            <a:extLst>
              <a:ext uri="{FF2B5EF4-FFF2-40B4-BE49-F238E27FC236}">
                <a16:creationId xmlns:a16="http://schemas.microsoft.com/office/drawing/2014/main" id="{7DC18506-6205-438F-AA5C-D337F9975FC3}"/>
              </a:ext>
            </a:extLst>
          </p:cNvPr>
          <p:cNvSpPr>
            <a:spLocks noGrp="1"/>
          </p:cNvSpPr>
          <p:nvPr>
            <p:ph type="tbl" sz="quarter" idx="12" hasCustomPrompt="1"/>
          </p:nvPr>
        </p:nvSpPr>
        <p:spPr>
          <a:xfrm>
            <a:off x="757381" y="2591662"/>
            <a:ext cx="10667999" cy="2833776"/>
          </a:xfrm>
          <a:prstGeom prst="rect">
            <a:avLst/>
          </a:prstGeom>
        </p:spPr>
        <p:txBody>
          <a:bodyPr/>
          <a:lstStyle>
            <a:lvl1pPr marL="0" indent="0">
              <a:buNone/>
              <a:defRPr sz="1800" b="0"/>
            </a:lvl1pPr>
          </a:lstStyle>
          <a:p>
            <a:r>
              <a:rPr lang="en-US"/>
              <a:t>Insert content here</a:t>
            </a:r>
          </a:p>
        </p:txBody>
      </p:sp>
      <p:pic>
        <p:nvPicPr>
          <p:cNvPr id="7" name="Picture Placeholder 20" descr="Bright, colorful geometric pattern ">
            <a:extLst>
              <a:ext uri="{FF2B5EF4-FFF2-40B4-BE49-F238E27FC236}">
                <a16:creationId xmlns:a16="http://schemas.microsoft.com/office/drawing/2014/main" id="{EB4660F5-5357-48E0-B5C6-3DECB6CB859E}"/>
              </a:ext>
            </a:extLst>
          </p:cNvPr>
          <p:cNvPicPr>
            <a:picLocks noChangeAspect="1"/>
          </p:cNvPicPr>
          <p:nvPr userDrawn="1"/>
        </p:nvPicPr>
        <p:blipFill rotWithShape="1">
          <a:blip r:embed="rId2"/>
          <a:srcRect t="193" b="193"/>
          <a:stretch/>
        </p:blipFill>
        <p:spPr>
          <a:xfrm>
            <a:off x="0" y="5990252"/>
            <a:ext cx="12192000" cy="867748"/>
          </a:xfrm>
          <a:prstGeom prst="rect">
            <a:avLst/>
          </a:prstGeom>
        </p:spPr>
      </p:pic>
    </p:spTree>
    <p:extLst>
      <p:ext uri="{BB962C8B-B14F-4D97-AF65-F5344CB8AC3E}">
        <p14:creationId xmlns:p14="http://schemas.microsoft.com/office/powerpoint/2010/main" val="23666535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Content with Picture 5">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3F04DE9B-00A7-2020-4385-0B94AAD6AC47}"/>
              </a:ext>
            </a:extLst>
          </p:cNvPr>
          <p:cNvSpPr>
            <a:spLocks noGrp="1"/>
          </p:cNvSpPr>
          <p:nvPr>
            <p:ph type="title"/>
          </p:nvPr>
        </p:nvSpPr>
        <p:spPr>
          <a:xfrm>
            <a:off x="612648" y="758952"/>
            <a:ext cx="5477256" cy="1143000"/>
          </a:xfrm>
          <a:prstGeom prst="rect">
            <a:avLst/>
          </a:prstGeom>
        </p:spPr>
        <p:txBody>
          <a:bodyPr/>
          <a:lstStyle>
            <a:lvl1pPr>
              <a:lnSpc>
                <a:spcPct val="120000"/>
              </a:lnSpc>
              <a:defRPr/>
            </a:lvl1pPr>
          </a:lstStyle>
          <a:p>
            <a:r>
              <a:rPr lang="en-US"/>
              <a:t>Click to edit Master title style</a:t>
            </a:r>
            <a:endParaRPr lang="en-US" dirty="0"/>
          </a:p>
        </p:txBody>
      </p:sp>
      <p:sp>
        <p:nvSpPr>
          <p:cNvPr id="8" name="Content Placeholder 7">
            <a:extLst>
              <a:ext uri="{FF2B5EF4-FFF2-40B4-BE49-F238E27FC236}">
                <a16:creationId xmlns:a16="http://schemas.microsoft.com/office/drawing/2014/main" id="{747AED59-1A26-9C13-8482-7857E7DEFE52}"/>
              </a:ext>
            </a:extLst>
          </p:cNvPr>
          <p:cNvSpPr>
            <a:spLocks noGrp="1"/>
          </p:cNvSpPr>
          <p:nvPr>
            <p:ph sz="quarter" idx="14"/>
          </p:nvPr>
        </p:nvSpPr>
        <p:spPr>
          <a:xfrm>
            <a:off x="612648" y="2258568"/>
            <a:ext cx="5330952" cy="3840480"/>
          </a:xfrm>
          <a:prstGeom prst="rect">
            <a:avLst/>
          </a:prstGeom>
        </p:spPr>
        <p:txBody>
          <a:bodyPr vert="horz" lIns="91440" tIns="45720" rIns="91440" bIns="45720" rtlCol="0">
            <a:normAutofit/>
          </a:bodyPr>
          <a:lstStyle>
            <a:lvl1pPr>
              <a:defRPr lang="en-US" dirty="0"/>
            </a:lvl1pPr>
            <a:lvl2pPr>
              <a:defRPr lang="en-US" dirty="0"/>
            </a:lvl2pPr>
            <a:lvl3pPr>
              <a:defRPr lang="en-US" dirty="0"/>
            </a:lvl3pPr>
            <a:lvl4pPr>
              <a:defRPr lang="en-US" dirty="0"/>
            </a:lvl4pPr>
            <a:lvl5pPr>
              <a:defRPr lang="en-US" dirty="0"/>
            </a:lvl5pPr>
          </a:lstStyle>
          <a:p>
            <a:pPr lvl="0">
              <a:lnSpc>
                <a:spcPct val="130000"/>
              </a:lnSpc>
            </a:pPr>
            <a:r>
              <a:rPr lang="en-US"/>
              <a:t>Click to edit Master text styles</a:t>
            </a:r>
          </a:p>
          <a:p>
            <a:pPr lvl="1">
              <a:lnSpc>
                <a:spcPct val="130000"/>
              </a:lnSpc>
            </a:pPr>
            <a:r>
              <a:rPr lang="en-US"/>
              <a:t>Second level</a:t>
            </a:r>
          </a:p>
          <a:p>
            <a:pPr lvl="2">
              <a:lnSpc>
                <a:spcPct val="130000"/>
              </a:lnSpc>
            </a:pPr>
            <a:r>
              <a:rPr lang="en-US"/>
              <a:t>Third level</a:t>
            </a:r>
          </a:p>
          <a:p>
            <a:pPr lvl="3">
              <a:lnSpc>
                <a:spcPct val="130000"/>
              </a:lnSpc>
            </a:pPr>
            <a:r>
              <a:rPr lang="en-US"/>
              <a:t>Fourth level</a:t>
            </a:r>
          </a:p>
          <a:p>
            <a:pPr lvl="4">
              <a:lnSpc>
                <a:spcPct val="130000"/>
              </a:lnSpc>
            </a:pPr>
            <a:r>
              <a:rPr lang="en-US"/>
              <a:t>Fifth level</a:t>
            </a:r>
            <a:endParaRPr lang="en-US" dirty="0"/>
          </a:p>
        </p:txBody>
      </p:sp>
      <p:sp>
        <p:nvSpPr>
          <p:cNvPr id="14" name="Picture Placeholder 13">
            <a:extLst>
              <a:ext uri="{FF2B5EF4-FFF2-40B4-BE49-F238E27FC236}">
                <a16:creationId xmlns:a16="http://schemas.microsoft.com/office/drawing/2014/main" id="{ADB4AEC6-2EA4-A5BD-A76D-1C38CE894EC0}"/>
              </a:ext>
            </a:extLst>
          </p:cNvPr>
          <p:cNvSpPr>
            <a:spLocks noGrp="1"/>
          </p:cNvSpPr>
          <p:nvPr>
            <p:ph type="pic" sz="quarter" idx="18" hasCustomPrompt="1"/>
          </p:nvPr>
        </p:nvSpPr>
        <p:spPr>
          <a:xfrm>
            <a:off x="6638544" y="1115568"/>
            <a:ext cx="4626864" cy="4626864"/>
          </a:xfrm>
          <a:custGeom>
            <a:avLst/>
            <a:gdLst>
              <a:gd name="connsiteX0" fmla="*/ 2679192 w 5358384"/>
              <a:gd name="connsiteY0" fmla="*/ 0 h 5358384"/>
              <a:gd name="connsiteX1" fmla="*/ 5358384 w 5358384"/>
              <a:gd name="connsiteY1" fmla="*/ 2679192 h 5358384"/>
              <a:gd name="connsiteX2" fmla="*/ 2679192 w 5358384"/>
              <a:gd name="connsiteY2" fmla="*/ 5358384 h 5358384"/>
              <a:gd name="connsiteX3" fmla="*/ 0 w 5358384"/>
              <a:gd name="connsiteY3" fmla="*/ 2679192 h 5358384"/>
              <a:gd name="connsiteX4" fmla="*/ 2679192 w 5358384"/>
              <a:gd name="connsiteY4" fmla="*/ 0 h 535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8384" h="5358384">
                <a:moveTo>
                  <a:pt x="2679192" y="0"/>
                </a:moveTo>
                <a:cubicBezTo>
                  <a:pt x="4158869" y="0"/>
                  <a:pt x="5358384" y="1199515"/>
                  <a:pt x="5358384" y="2679192"/>
                </a:cubicBezTo>
                <a:cubicBezTo>
                  <a:pt x="5358384" y="4158869"/>
                  <a:pt x="4158869" y="5358384"/>
                  <a:pt x="2679192" y="5358384"/>
                </a:cubicBezTo>
                <a:cubicBezTo>
                  <a:pt x="1199515" y="5358384"/>
                  <a:pt x="0" y="4158869"/>
                  <a:pt x="0" y="2679192"/>
                </a:cubicBezTo>
                <a:cubicBezTo>
                  <a:pt x="0" y="1199515"/>
                  <a:pt x="1199515" y="0"/>
                  <a:pt x="2679192" y="0"/>
                </a:cubicBezTo>
                <a:close/>
              </a:path>
            </a:pathLst>
          </a:custGeom>
          <a:blipFill>
            <a:blip r:embed="rId2">
              <a:alphaModFix amt="70000"/>
            </a:blip>
            <a:stretch>
              <a:fillRect/>
            </a:stretch>
          </a:blipFill>
        </p:spPr>
        <p:txBody>
          <a:bodyPr wrap="square">
            <a:noAutofit/>
          </a:bodyPr>
          <a:lstStyle>
            <a:lvl1pPr marL="0" indent="0">
              <a:buNone/>
              <a:defRPr/>
            </a:lvl1pPr>
          </a:lstStyle>
          <a:p>
            <a:r>
              <a:rPr lang="en-US" dirty="0"/>
              <a:t> </a:t>
            </a:r>
          </a:p>
        </p:txBody>
      </p:sp>
      <p:sp>
        <p:nvSpPr>
          <p:cNvPr id="9" name="Footer Placeholder 8">
            <a:extLst>
              <a:ext uri="{FF2B5EF4-FFF2-40B4-BE49-F238E27FC236}">
                <a16:creationId xmlns:a16="http://schemas.microsoft.com/office/drawing/2014/main" id="{124D8FCC-5F89-BD9A-1A9F-45F99E8917AB}"/>
              </a:ext>
            </a:extLst>
          </p:cNvPr>
          <p:cNvSpPr>
            <a:spLocks noGrp="1"/>
          </p:cNvSpPr>
          <p:nvPr>
            <p:ph type="ftr" sz="quarter" idx="16"/>
          </p:nvPr>
        </p:nvSpPr>
        <p:spPr>
          <a:xfrm rot="5400000">
            <a:off x="10469880" y="1609344"/>
            <a:ext cx="2670048" cy="365760"/>
          </a:xfrm>
          <a:prstGeom prst="rect">
            <a:avLst/>
          </a:prstGeom>
        </p:spPr>
        <p:txBody>
          <a:bodyPr/>
          <a:lstStyle/>
          <a:p>
            <a:pPr algn="r"/>
            <a:r>
              <a:rPr lang="en-US"/>
              <a:t>Sample Footer Text</a:t>
            </a:r>
          </a:p>
        </p:txBody>
      </p:sp>
      <p:sp>
        <p:nvSpPr>
          <p:cNvPr id="10" name="Slide Number Placeholder 9">
            <a:extLst>
              <a:ext uri="{FF2B5EF4-FFF2-40B4-BE49-F238E27FC236}">
                <a16:creationId xmlns:a16="http://schemas.microsoft.com/office/drawing/2014/main" id="{80387031-1FAB-58C5-4405-B9154D8D4EFB}"/>
              </a:ext>
            </a:extLst>
          </p:cNvPr>
          <p:cNvSpPr>
            <a:spLocks noGrp="1"/>
          </p:cNvSpPr>
          <p:nvPr>
            <p:ph type="sldNum" sz="quarter" idx="17"/>
          </p:nvPr>
        </p:nvSpPr>
        <p:spPr>
          <a:xfrm>
            <a:off x="11494008" y="3218688"/>
            <a:ext cx="630936" cy="429768"/>
          </a:xfrm>
          <a:prstGeom prst="rect">
            <a:avLst/>
          </a:prstGeom>
        </p:spPr>
        <p:txBody>
          <a:bodyPr/>
          <a:lstStyle/>
          <a:p>
            <a:pPr algn="ctr"/>
            <a:fld id="{CC057153-B650-4DEB-B370-79DDCFDCE934}" type="slidenum">
              <a:rPr lang="en-US" smtClean="0"/>
              <a:pPr algn="ctr"/>
              <a:t>‹#›</a:t>
            </a:fld>
            <a:endParaRPr lang="en-US"/>
          </a:p>
        </p:txBody>
      </p:sp>
      <p:sp>
        <p:nvSpPr>
          <p:cNvPr id="3" name="Date Placeholder 2">
            <a:extLst>
              <a:ext uri="{FF2B5EF4-FFF2-40B4-BE49-F238E27FC236}">
                <a16:creationId xmlns:a16="http://schemas.microsoft.com/office/drawing/2014/main" id="{43FC80B3-DCFA-D45D-AE8E-A26A743D9695}"/>
              </a:ext>
            </a:extLst>
          </p:cNvPr>
          <p:cNvSpPr>
            <a:spLocks noGrp="1"/>
          </p:cNvSpPr>
          <p:nvPr>
            <p:ph type="dt" sz="half" idx="15"/>
          </p:nvPr>
        </p:nvSpPr>
        <p:spPr>
          <a:xfrm rot="5400000">
            <a:off x="10469880" y="4892040"/>
            <a:ext cx="2670048" cy="365760"/>
          </a:xfrm>
          <a:prstGeom prst="rect">
            <a:avLst/>
          </a:prstGeom>
        </p:spPr>
        <p:txBody>
          <a:bodyPr/>
          <a:lstStyle/>
          <a:p>
            <a:fld id="{59B1FBFA-92E1-4B11-BE07-C3045BFC39CE}" type="datetime4">
              <a:rPr lang="en-US" smtClean="0"/>
              <a:t>June 8, 2026</a:t>
            </a:fld>
            <a:endParaRPr lang="en-US"/>
          </a:p>
        </p:txBody>
      </p:sp>
    </p:spTree>
    <p:extLst>
      <p:ext uri="{BB962C8B-B14F-4D97-AF65-F5344CB8AC3E}">
        <p14:creationId xmlns:p14="http://schemas.microsoft.com/office/powerpoint/2010/main" val="19977379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DDED5A72-E2F7-0E3B-0DDA-8AEE476CFD6C}"/>
              </a:ext>
            </a:extLst>
          </p:cNvPr>
          <p:cNvSpPr>
            <a:spLocks noGrp="1"/>
          </p:cNvSpPr>
          <p:nvPr>
            <p:ph idx="1"/>
          </p:nvPr>
        </p:nvSpPr>
        <p:spPr>
          <a:xfrm>
            <a:off x="838200" y="2086984"/>
            <a:ext cx="10515600" cy="40525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8">
            <a:extLst>
              <a:ext uri="{FF2B5EF4-FFF2-40B4-BE49-F238E27FC236}">
                <a16:creationId xmlns:a16="http://schemas.microsoft.com/office/drawing/2014/main" id="{D8D37926-3C4B-41C8-EFDB-911300C24340}"/>
              </a:ext>
            </a:extLst>
          </p:cNvPr>
          <p:cNvSpPr>
            <a:spLocks noGrp="1"/>
          </p:cNvSpPr>
          <p:nvPr>
            <p:ph type="title"/>
          </p:nvPr>
        </p:nvSpPr>
        <p:spPr>
          <a:xfrm>
            <a:off x="838200" y="365126"/>
            <a:ext cx="10515600" cy="1042852"/>
          </a:xfrm>
          <a:prstGeom prst="rect">
            <a:avLst/>
          </a:prstGeom>
        </p:spPr>
        <p:txBody>
          <a:bodyPr vert="horz" lIns="91440" tIns="45720" rIns="91440" bIns="45720" rtlCol="0" anchor="ctr">
            <a:normAutofit/>
          </a:bodyPr>
          <a:lstStyle>
            <a:lvl1pPr>
              <a:defRPr b="0" spc="-150"/>
            </a:lvl1pPr>
          </a:lstStyle>
          <a:p>
            <a:r>
              <a:rPr lang="en-US"/>
              <a:t>Click to edit Master title style</a:t>
            </a:r>
          </a:p>
        </p:txBody>
      </p:sp>
    </p:spTree>
    <p:extLst>
      <p:ext uri="{BB962C8B-B14F-4D97-AF65-F5344CB8AC3E}">
        <p14:creationId xmlns:p14="http://schemas.microsoft.com/office/powerpoint/2010/main" val="29798412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0924193-02B9-9810-A50A-C323F20B00A2}"/>
              </a:ext>
            </a:extLst>
          </p:cNvPr>
          <p:cNvPicPr>
            <a:picLocks noChangeAspect="1"/>
          </p:cNvPicPr>
          <p:nvPr userDrawn="1"/>
        </p:nvPicPr>
        <p:blipFill>
          <a:blip r:embed="rId2"/>
          <a:stretch>
            <a:fillRect/>
          </a:stretch>
        </p:blipFill>
        <p:spPr>
          <a:xfrm>
            <a:off x="0" y="-16112"/>
            <a:ext cx="12192000" cy="6858000"/>
          </a:xfrm>
          <a:prstGeom prst="rect">
            <a:avLst/>
          </a:prstGeom>
        </p:spPr>
      </p:pic>
      <p:pic>
        <p:nvPicPr>
          <p:cNvPr id="7" name="Picture 6" descr="A picture containing fog, screenshot, blur&#10;&#10;Description automatically generated">
            <a:extLst>
              <a:ext uri="{FF2B5EF4-FFF2-40B4-BE49-F238E27FC236}">
                <a16:creationId xmlns:a16="http://schemas.microsoft.com/office/drawing/2014/main" id="{BD671DD8-DB66-3B92-A1B6-23D8B89C2A41}"/>
              </a:ext>
            </a:extLst>
          </p:cNvPr>
          <p:cNvPicPr>
            <a:picLocks noChangeAspect="1"/>
          </p:cNvPicPr>
          <p:nvPr userDrawn="1"/>
        </p:nvPicPr>
        <p:blipFill>
          <a:blip r:embed="rId3"/>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FE7A35BE-2442-7C64-032F-EEC3B84E842D}"/>
              </a:ext>
            </a:extLst>
          </p:cNvPr>
          <p:cNvSpPr>
            <a:spLocks noGrp="1"/>
          </p:cNvSpPr>
          <p:nvPr>
            <p:ph type="title"/>
          </p:nvPr>
        </p:nvSpPr>
        <p:spPr>
          <a:xfrm>
            <a:off x="838200" y="730525"/>
            <a:ext cx="10515600" cy="2852737"/>
          </a:xfrm>
          <a:prstGeom prst="rect">
            <a:avLst/>
          </a:prstGeom>
        </p:spPr>
        <p:txBody>
          <a:bodyPr anchor="b"/>
          <a:lstStyle>
            <a:lvl1pPr>
              <a:defRPr sz="6000" spc="-150">
                <a:solidFill>
                  <a:schemeClr val="accent1">
                    <a:lumMod val="50000"/>
                  </a:schemeClr>
                </a:solidFill>
              </a:defRPr>
            </a:lvl1pPr>
          </a:lstStyle>
          <a:p>
            <a:r>
              <a:rPr lang="en-US"/>
              <a:t>Click to edit Master title style</a:t>
            </a:r>
          </a:p>
        </p:txBody>
      </p:sp>
      <p:sp>
        <p:nvSpPr>
          <p:cNvPr id="3" name="Text Placeholder 2">
            <a:extLst>
              <a:ext uri="{FF2B5EF4-FFF2-40B4-BE49-F238E27FC236}">
                <a16:creationId xmlns:a16="http://schemas.microsoft.com/office/drawing/2014/main" id="{9FD8DA3C-9A4F-10ED-C6D4-40AC09EDE511}"/>
              </a:ext>
            </a:extLst>
          </p:cNvPr>
          <p:cNvSpPr>
            <a:spLocks noGrp="1"/>
          </p:cNvSpPr>
          <p:nvPr>
            <p:ph type="body" idx="1"/>
          </p:nvPr>
        </p:nvSpPr>
        <p:spPr>
          <a:xfrm>
            <a:off x="838200" y="3712387"/>
            <a:ext cx="10515600" cy="1500187"/>
          </a:xfrm>
        </p:spPr>
        <p:txBody>
          <a:bodyPr>
            <a:normAutofit/>
          </a:bodyPr>
          <a:lstStyle>
            <a:lvl1pPr marL="0" indent="0">
              <a:buNone/>
              <a:defRPr sz="28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5" name="TextBox 4">
            <a:extLst>
              <a:ext uri="{FF2B5EF4-FFF2-40B4-BE49-F238E27FC236}">
                <a16:creationId xmlns:a16="http://schemas.microsoft.com/office/drawing/2014/main" id="{F8A65D87-AFBC-843E-1CA6-0F0D9EB66B62}"/>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pic>
        <p:nvPicPr>
          <p:cNvPr id="10" name="Picture 9" descr="A black and white logo&#10;&#10;Description automatically generated">
            <a:extLst>
              <a:ext uri="{FF2B5EF4-FFF2-40B4-BE49-F238E27FC236}">
                <a16:creationId xmlns:a16="http://schemas.microsoft.com/office/drawing/2014/main" id="{C97040BC-7CEF-FBD5-14E8-B96311C9FE32}"/>
              </a:ext>
            </a:extLst>
          </p:cNvPr>
          <p:cNvPicPr>
            <a:picLocks noChangeAspect="1"/>
          </p:cNvPicPr>
          <p:nvPr userDrawn="1"/>
        </p:nvPicPr>
        <p:blipFill>
          <a:blip r:embed="rId4">
            <a:duotone>
              <a:schemeClr val="accent1">
                <a:shade val="45000"/>
                <a:satMod val="135000"/>
              </a:schemeClr>
              <a:prstClr val="white"/>
            </a:duotone>
          </a:blip>
          <a:stretch>
            <a:fillRect/>
          </a:stretch>
        </p:blipFill>
        <p:spPr>
          <a:xfrm>
            <a:off x="224033" y="6133786"/>
            <a:ext cx="2642822" cy="556849"/>
          </a:xfrm>
          <a:prstGeom prst="rect">
            <a:avLst/>
          </a:prstGeom>
        </p:spPr>
      </p:pic>
    </p:spTree>
    <p:extLst>
      <p:ext uri="{BB962C8B-B14F-4D97-AF65-F5344CB8AC3E}">
        <p14:creationId xmlns:p14="http://schemas.microsoft.com/office/powerpoint/2010/main" val="14110697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2055C14D-8924-F22D-FF6C-1CEECDCEA30C}"/>
              </a:ext>
            </a:extLst>
          </p:cNvPr>
          <p:cNvSpPr>
            <a:spLocks noGrp="1"/>
          </p:cNvSpPr>
          <p:nvPr>
            <p:ph sz="half" idx="1"/>
          </p:nvPr>
        </p:nvSpPr>
        <p:spPr>
          <a:xfrm>
            <a:off x="838200" y="2119256"/>
            <a:ext cx="5181600" cy="40577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5748EB7-DF60-9429-B7C4-F17C2FD19504}"/>
              </a:ext>
            </a:extLst>
          </p:cNvPr>
          <p:cNvSpPr>
            <a:spLocks noGrp="1"/>
          </p:cNvSpPr>
          <p:nvPr>
            <p:ph sz="half" idx="2"/>
          </p:nvPr>
        </p:nvSpPr>
        <p:spPr>
          <a:xfrm>
            <a:off x="6172200" y="2119256"/>
            <a:ext cx="5181600" cy="405770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8">
            <a:extLst>
              <a:ext uri="{FF2B5EF4-FFF2-40B4-BE49-F238E27FC236}">
                <a16:creationId xmlns:a16="http://schemas.microsoft.com/office/drawing/2014/main" id="{09305E6D-E633-8F98-0EDC-7F3C0166DB61}"/>
              </a:ext>
            </a:extLst>
          </p:cNvPr>
          <p:cNvSpPr>
            <a:spLocks noGrp="1"/>
          </p:cNvSpPr>
          <p:nvPr>
            <p:ph type="title"/>
          </p:nvPr>
        </p:nvSpPr>
        <p:spPr>
          <a:xfrm>
            <a:off x="838200" y="365126"/>
            <a:ext cx="10515600" cy="1042852"/>
          </a:xfrm>
          <a:prstGeom prst="rect">
            <a:avLst/>
          </a:prstGeom>
        </p:spPr>
        <p:txBody>
          <a:bodyPr vert="horz" lIns="91440" tIns="45720" rIns="91440" bIns="45720" rtlCol="0" anchor="ctr">
            <a:normAutofit/>
          </a:bodyPr>
          <a:lstStyle>
            <a:lvl1pPr>
              <a:defRPr spc="-150"/>
            </a:lvl1pPr>
          </a:lstStyle>
          <a:p>
            <a:r>
              <a:rPr lang="en-US"/>
              <a:t>Click to edit Master title style</a:t>
            </a:r>
          </a:p>
        </p:txBody>
      </p:sp>
    </p:spTree>
    <p:extLst>
      <p:ext uri="{BB962C8B-B14F-4D97-AF65-F5344CB8AC3E}">
        <p14:creationId xmlns:p14="http://schemas.microsoft.com/office/powerpoint/2010/main" val="9005803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C07D04F-CFDA-AB0A-0CB3-633767A38D3D}"/>
              </a:ext>
            </a:extLst>
          </p:cNvPr>
          <p:cNvSpPr>
            <a:spLocks noGrp="1"/>
          </p:cNvSpPr>
          <p:nvPr>
            <p:ph type="body" idx="1"/>
          </p:nvPr>
        </p:nvSpPr>
        <p:spPr>
          <a:xfrm>
            <a:off x="836612" y="2109863"/>
            <a:ext cx="5157787" cy="67593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0E417A7-92FA-2590-1532-B39F1253F89A}"/>
              </a:ext>
            </a:extLst>
          </p:cNvPr>
          <p:cNvSpPr>
            <a:spLocks noGrp="1"/>
          </p:cNvSpPr>
          <p:nvPr>
            <p:ph sz="half" idx="2"/>
          </p:nvPr>
        </p:nvSpPr>
        <p:spPr>
          <a:xfrm>
            <a:off x="839788" y="2861535"/>
            <a:ext cx="5157787" cy="33281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7583ECC-3794-AE5F-27B5-A74B4DEC7341}"/>
              </a:ext>
            </a:extLst>
          </p:cNvPr>
          <p:cNvSpPr>
            <a:spLocks noGrp="1"/>
          </p:cNvSpPr>
          <p:nvPr>
            <p:ph type="body" sz="quarter" idx="3"/>
          </p:nvPr>
        </p:nvSpPr>
        <p:spPr>
          <a:xfrm>
            <a:off x="6172200" y="2109863"/>
            <a:ext cx="5183188" cy="675936"/>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74E5DA7-1D14-860C-86DA-E26B78A695EF}"/>
              </a:ext>
            </a:extLst>
          </p:cNvPr>
          <p:cNvSpPr>
            <a:spLocks noGrp="1"/>
          </p:cNvSpPr>
          <p:nvPr>
            <p:ph sz="quarter" idx="4"/>
          </p:nvPr>
        </p:nvSpPr>
        <p:spPr>
          <a:xfrm>
            <a:off x="6172200" y="2861535"/>
            <a:ext cx="5183188" cy="332812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8">
            <a:extLst>
              <a:ext uri="{FF2B5EF4-FFF2-40B4-BE49-F238E27FC236}">
                <a16:creationId xmlns:a16="http://schemas.microsoft.com/office/drawing/2014/main" id="{AA033EDD-4130-6D25-944B-3C4E62F04A50}"/>
              </a:ext>
            </a:extLst>
          </p:cNvPr>
          <p:cNvSpPr>
            <a:spLocks noGrp="1"/>
          </p:cNvSpPr>
          <p:nvPr>
            <p:ph type="title"/>
          </p:nvPr>
        </p:nvSpPr>
        <p:spPr>
          <a:xfrm>
            <a:off x="838200" y="365126"/>
            <a:ext cx="10515600" cy="1042852"/>
          </a:xfrm>
          <a:prstGeom prst="rect">
            <a:avLst/>
          </a:prstGeom>
        </p:spPr>
        <p:txBody>
          <a:bodyPr vert="horz" lIns="91440" tIns="45720" rIns="91440" bIns="45720" rtlCol="0" anchor="ctr">
            <a:normAutofit/>
          </a:bodyPr>
          <a:lstStyle>
            <a:lvl1pPr>
              <a:defRPr spc="-150"/>
            </a:lvl1pPr>
          </a:lstStyle>
          <a:p>
            <a:r>
              <a:rPr lang="en-US"/>
              <a:t>Click to edit Master title style</a:t>
            </a:r>
          </a:p>
        </p:txBody>
      </p:sp>
    </p:spTree>
    <p:extLst>
      <p:ext uri="{BB962C8B-B14F-4D97-AF65-F5344CB8AC3E}">
        <p14:creationId xmlns:p14="http://schemas.microsoft.com/office/powerpoint/2010/main" val="35341365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AFE5DF1-48AB-E0EB-F43E-6ACA748DB739}"/>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6" name="Picture 5" descr="A picture containing text, screenshot, envelope, stationary&#10;&#10;Description automatically generated">
            <a:extLst>
              <a:ext uri="{FF2B5EF4-FFF2-40B4-BE49-F238E27FC236}">
                <a16:creationId xmlns:a16="http://schemas.microsoft.com/office/drawing/2014/main" id="{C1C0FFF0-5075-CF61-E3DA-7EA0ED407CC3}"/>
              </a:ext>
            </a:extLst>
          </p:cNvPr>
          <p:cNvPicPr>
            <a:picLocks noChangeAspect="1"/>
          </p:cNvPicPr>
          <p:nvPr userDrawn="1"/>
        </p:nvPicPr>
        <p:blipFill>
          <a:blip r:embed="rId3"/>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6A5A7959-19EC-57EE-7E3C-D0AA505DBDFA}"/>
              </a:ext>
            </a:extLst>
          </p:cNvPr>
          <p:cNvSpPr>
            <a:spLocks noGrp="1"/>
          </p:cNvSpPr>
          <p:nvPr>
            <p:ph type="title"/>
          </p:nvPr>
        </p:nvSpPr>
        <p:spPr>
          <a:xfrm>
            <a:off x="838200" y="2882157"/>
            <a:ext cx="10515600" cy="1093686"/>
          </a:xfrm>
          <a:prstGeom prst="rect">
            <a:avLst/>
          </a:prstGeom>
        </p:spPr>
        <p:txBody>
          <a:bodyPr>
            <a:normAutofit/>
          </a:bodyPr>
          <a:lstStyle>
            <a:lvl1pPr>
              <a:defRPr sz="6000">
                <a:solidFill>
                  <a:schemeClr val="accent1">
                    <a:lumMod val="50000"/>
                  </a:schemeClr>
                </a:solidFill>
              </a:defRPr>
            </a:lvl1pPr>
          </a:lstStyle>
          <a:p>
            <a:r>
              <a:rPr lang="en-US"/>
              <a:t>Click to edit Master title style</a:t>
            </a:r>
          </a:p>
        </p:txBody>
      </p:sp>
      <p:sp>
        <p:nvSpPr>
          <p:cNvPr id="3" name="TextBox 2">
            <a:extLst>
              <a:ext uri="{FF2B5EF4-FFF2-40B4-BE49-F238E27FC236}">
                <a16:creationId xmlns:a16="http://schemas.microsoft.com/office/drawing/2014/main" id="{220BCF7B-22B6-6253-4D64-9AD634D23090}"/>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spTree>
    <p:extLst>
      <p:ext uri="{BB962C8B-B14F-4D97-AF65-F5344CB8AC3E}">
        <p14:creationId xmlns:p14="http://schemas.microsoft.com/office/powerpoint/2010/main" val="45051973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F0BC1E5-8CCE-BA2E-FCAF-D803E35C5BB4}"/>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pic>
        <p:nvPicPr>
          <p:cNvPr id="5" name="Picture 4" descr="A picture containing fog, screenshot, blur&#10;&#10;Description automatically generated">
            <a:extLst>
              <a:ext uri="{FF2B5EF4-FFF2-40B4-BE49-F238E27FC236}">
                <a16:creationId xmlns:a16="http://schemas.microsoft.com/office/drawing/2014/main" id="{7439D200-687F-1A35-0FE3-6C8A8869349E}"/>
              </a:ext>
            </a:extLst>
          </p:cNvPr>
          <p:cNvPicPr>
            <a:picLocks noChangeAspect="1"/>
          </p:cNvPicPr>
          <p:nvPr userDrawn="1"/>
        </p:nvPicPr>
        <p:blipFill>
          <a:blip r:embed="rId2"/>
          <a:stretch>
            <a:fillRect/>
          </a:stretch>
        </p:blipFill>
        <p:spPr>
          <a:xfrm>
            <a:off x="0" y="0"/>
            <a:ext cx="12192000" cy="6858000"/>
          </a:xfrm>
          <a:prstGeom prst="rect">
            <a:avLst/>
          </a:prstGeom>
        </p:spPr>
      </p:pic>
      <p:pic>
        <p:nvPicPr>
          <p:cNvPr id="3" name="Picture 2" descr="A black and white logo&#10;&#10;Description automatically generated">
            <a:extLst>
              <a:ext uri="{FF2B5EF4-FFF2-40B4-BE49-F238E27FC236}">
                <a16:creationId xmlns:a16="http://schemas.microsoft.com/office/drawing/2014/main" id="{C54FC1CB-AE67-CB1C-35FD-36F5211323AD}"/>
              </a:ext>
            </a:extLst>
          </p:cNvPr>
          <p:cNvPicPr>
            <a:picLocks noChangeAspect="1"/>
          </p:cNvPicPr>
          <p:nvPr userDrawn="1"/>
        </p:nvPicPr>
        <p:blipFill>
          <a:blip r:embed="rId3">
            <a:duotone>
              <a:schemeClr val="accent1">
                <a:shade val="45000"/>
                <a:satMod val="135000"/>
              </a:schemeClr>
              <a:prstClr val="white"/>
            </a:duotone>
          </a:blip>
          <a:stretch>
            <a:fillRect/>
          </a:stretch>
        </p:blipFill>
        <p:spPr>
          <a:xfrm>
            <a:off x="224033" y="6133786"/>
            <a:ext cx="2642822" cy="556849"/>
          </a:xfrm>
          <a:prstGeom prst="rect">
            <a:avLst/>
          </a:prstGeom>
        </p:spPr>
      </p:pic>
    </p:spTree>
    <p:extLst>
      <p:ext uri="{BB962C8B-B14F-4D97-AF65-F5344CB8AC3E}">
        <p14:creationId xmlns:p14="http://schemas.microsoft.com/office/powerpoint/2010/main" val="18372256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pic>
        <p:nvPicPr>
          <p:cNvPr id="8" name="Picture 7" descr="A picture containing text, screenshot, envelope, stationary&#10;&#10;Description automatically generated">
            <a:extLst>
              <a:ext uri="{FF2B5EF4-FFF2-40B4-BE49-F238E27FC236}">
                <a16:creationId xmlns:a16="http://schemas.microsoft.com/office/drawing/2014/main" id="{C98BCF38-2DC6-B6A1-4F78-590B1BDDE27A}"/>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a16="http://schemas.microsoft.com/office/drawing/2014/main" id="{EC0DFDD0-A0F2-83DC-8B7C-F0E0195703D2}"/>
              </a:ext>
            </a:extLst>
          </p:cNvPr>
          <p:cNvSpPr>
            <a:spLocks noGrp="1"/>
          </p:cNvSpPr>
          <p:nvPr>
            <p:ph type="title"/>
          </p:nvPr>
        </p:nvSpPr>
        <p:spPr>
          <a:xfrm>
            <a:off x="821168" y="996950"/>
            <a:ext cx="3932237" cy="1600200"/>
          </a:xfrm>
          <a:prstGeom prst="rect">
            <a:avLst/>
          </a:prstGeom>
        </p:spPr>
        <p:txBody>
          <a:bodyPr anchor="t"/>
          <a:lstStyle>
            <a:lvl1pPr>
              <a:defRPr sz="3200">
                <a:solidFill>
                  <a:schemeClr val="tx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B817D2E1-E1A8-E3A2-FBE0-B7BCE986DF9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A7E9988-0A31-7185-4BB3-3C4229E09964}"/>
              </a:ext>
            </a:extLst>
          </p:cNvPr>
          <p:cNvSpPr>
            <a:spLocks noGrp="1"/>
          </p:cNvSpPr>
          <p:nvPr>
            <p:ph type="body" sz="half" idx="2"/>
          </p:nvPr>
        </p:nvSpPr>
        <p:spPr>
          <a:xfrm>
            <a:off x="821169" y="2774373"/>
            <a:ext cx="3932237" cy="3086677"/>
          </a:xfrm>
        </p:spPr>
        <p:txBody>
          <a:bodyPr>
            <a:normAutofit/>
          </a:bodyPr>
          <a:lstStyle>
            <a:lvl1pPr marL="0" indent="0">
              <a:buNone/>
              <a:defRPr sz="2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TextBox 4">
            <a:extLst>
              <a:ext uri="{FF2B5EF4-FFF2-40B4-BE49-F238E27FC236}">
                <a16:creationId xmlns:a16="http://schemas.microsoft.com/office/drawing/2014/main" id="{41D28B3D-8AA7-7411-73DB-702ACCECC369}"/>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spTree>
    <p:extLst>
      <p:ext uri="{BB962C8B-B14F-4D97-AF65-F5344CB8AC3E}">
        <p14:creationId xmlns:p14="http://schemas.microsoft.com/office/powerpoint/2010/main" val="2718381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pic>
        <p:nvPicPr>
          <p:cNvPr id="6" name="Picture 5" descr="A picture containing text, screenshot, envelope, stationary&#10;&#10;Description automatically generated">
            <a:extLst>
              <a:ext uri="{FF2B5EF4-FFF2-40B4-BE49-F238E27FC236}">
                <a16:creationId xmlns:a16="http://schemas.microsoft.com/office/drawing/2014/main" id="{342569E2-6A72-3DCA-A745-FF35C7E6ED03}"/>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3" name="Picture Placeholder 2">
            <a:extLst>
              <a:ext uri="{FF2B5EF4-FFF2-40B4-BE49-F238E27FC236}">
                <a16:creationId xmlns:a16="http://schemas.microsoft.com/office/drawing/2014/main" id="{B047FD8C-2415-7AF2-D9F7-2FD9A5E45BA1}"/>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9" name="Title 1">
            <a:extLst>
              <a:ext uri="{FF2B5EF4-FFF2-40B4-BE49-F238E27FC236}">
                <a16:creationId xmlns:a16="http://schemas.microsoft.com/office/drawing/2014/main" id="{375B6969-06CB-5136-72BE-7F36D6601CE5}"/>
              </a:ext>
            </a:extLst>
          </p:cNvPr>
          <p:cNvSpPr>
            <a:spLocks noGrp="1"/>
          </p:cNvSpPr>
          <p:nvPr>
            <p:ph type="title"/>
          </p:nvPr>
        </p:nvSpPr>
        <p:spPr>
          <a:xfrm>
            <a:off x="821168" y="996950"/>
            <a:ext cx="3932237" cy="1600200"/>
          </a:xfrm>
          <a:prstGeom prst="rect">
            <a:avLst/>
          </a:prstGeom>
        </p:spPr>
        <p:txBody>
          <a:bodyPr anchor="t"/>
          <a:lstStyle>
            <a:lvl1pPr>
              <a:defRPr sz="3200">
                <a:solidFill>
                  <a:schemeClr val="tx1"/>
                </a:solidFill>
              </a:defRPr>
            </a:lvl1pPr>
          </a:lstStyle>
          <a:p>
            <a:r>
              <a:rPr lang="en-US"/>
              <a:t>Click to edit Master title style</a:t>
            </a:r>
          </a:p>
        </p:txBody>
      </p:sp>
      <p:sp>
        <p:nvSpPr>
          <p:cNvPr id="10" name="Text Placeholder 3">
            <a:extLst>
              <a:ext uri="{FF2B5EF4-FFF2-40B4-BE49-F238E27FC236}">
                <a16:creationId xmlns:a16="http://schemas.microsoft.com/office/drawing/2014/main" id="{15190A3B-C978-9A37-3EC2-7DD786CF8935}"/>
              </a:ext>
            </a:extLst>
          </p:cNvPr>
          <p:cNvSpPr>
            <a:spLocks noGrp="1"/>
          </p:cNvSpPr>
          <p:nvPr>
            <p:ph type="body" sz="half" idx="2"/>
          </p:nvPr>
        </p:nvSpPr>
        <p:spPr>
          <a:xfrm>
            <a:off x="821169" y="2774373"/>
            <a:ext cx="3932237" cy="3086677"/>
          </a:xfrm>
        </p:spPr>
        <p:txBody>
          <a:bodyPr>
            <a:normAutofit/>
          </a:bodyPr>
          <a:lstStyle>
            <a:lvl1pPr marL="0" indent="0">
              <a:buNone/>
              <a:defRPr sz="20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2" name="TextBox 1">
            <a:extLst>
              <a:ext uri="{FF2B5EF4-FFF2-40B4-BE49-F238E27FC236}">
                <a16:creationId xmlns:a16="http://schemas.microsoft.com/office/drawing/2014/main" id="{3D551DB3-822F-D681-37C0-3180279A1079}"/>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spTree>
    <p:extLst>
      <p:ext uri="{BB962C8B-B14F-4D97-AF65-F5344CB8AC3E}">
        <p14:creationId xmlns:p14="http://schemas.microsoft.com/office/powerpoint/2010/main" val="18599193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1.jpe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Picture 3" descr="A close-up of a blue and white rectangle&#10;&#10;Description automatically generated with medium confidence">
            <a:extLst>
              <a:ext uri="{FF2B5EF4-FFF2-40B4-BE49-F238E27FC236}">
                <a16:creationId xmlns:a16="http://schemas.microsoft.com/office/drawing/2014/main" id="{798CE026-D2F3-C172-A33A-A1429F11C515}"/>
              </a:ext>
            </a:extLst>
          </p:cNvPr>
          <p:cNvPicPr>
            <a:picLocks noChangeAspect="1"/>
          </p:cNvPicPr>
          <p:nvPr userDrawn="1"/>
        </p:nvPicPr>
        <p:blipFill>
          <a:blip r:embed="rId16"/>
          <a:stretch>
            <a:fillRect/>
          </a:stretch>
        </p:blipFill>
        <p:spPr>
          <a:xfrm>
            <a:off x="0" y="0"/>
            <a:ext cx="12192000" cy="6858000"/>
          </a:xfrm>
          <a:prstGeom prst="rect">
            <a:avLst/>
          </a:prstGeom>
        </p:spPr>
      </p:pic>
      <p:sp>
        <p:nvSpPr>
          <p:cNvPr id="3" name="Text Placeholder 2">
            <a:extLst>
              <a:ext uri="{FF2B5EF4-FFF2-40B4-BE49-F238E27FC236}">
                <a16:creationId xmlns:a16="http://schemas.microsoft.com/office/drawing/2014/main" id="{24F07E45-5358-D826-413C-524778517A7F}"/>
              </a:ext>
            </a:extLst>
          </p:cNvPr>
          <p:cNvSpPr>
            <a:spLocks noGrp="1"/>
          </p:cNvSpPr>
          <p:nvPr>
            <p:ph type="body" idx="1"/>
          </p:nvPr>
        </p:nvSpPr>
        <p:spPr>
          <a:xfrm>
            <a:off x="838200" y="2089013"/>
            <a:ext cx="10515600" cy="408795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Placeholder 8">
            <a:extLst>
              <a:ext uri="{FF2B5EF4-FFF2-40B4-BE49-F238E27FC236}">
                <a16:creationId xmlns:a16="http://schemas.microsoft.com/office/drawing/2014/main" id="{4B734709-A90C-544A-96B6-4BCE82CBBBF5}"/>
              </a:ext>
            </a:extLst>
          </p:cNvPr>
          <p:cNvSpPr>
            <a:spLocks noGrp="1"/>
          </p:cNvSpPr>
          <p:nvPr>
            <p:ph type="title"/>
          </p:nvPr>
        </p:nvSpPr>
        <p:spPr>
          <a:xfrm>
            <a:off x="838200" y="365126"/>
            <a:ext cx="10515600" cy="1042852"/>
          </a:xfrm>
          <a:prstGeom prst="rect">
            <a:avLst/>
          </a:prstGeom>
        </p:spPr>
        <p:txBody>
          <a:bodyPr vert="horz" lIns="91440" tIns="45720" rIns="91440" bIns="45720" rtlCol="0" anchor="ctr">
            <a:normAutofit/>
          </a:bodyPr>
          <a:lstStyle/>
          <a:p>
            <a:r>
              <a:rPr lang="en-US"/>
              <a:t>Click to edit Master title style</a:t>
            </a:r>
          </a:p>
        </p:txBody>
      </p:sp>
      <p:sp>
        <p:nvSpPr>
          <p:cNvPr id="10" name="TextBox 9">
            <a:extLst>
              <a:ext uri="{FF2B5EF4-FFF2-40B4-BE49-F238E27FC236}">
                <a16:creationId xmlns:a16="http://schemas.microsoft.com/office/drawing/2014/main" id="{6800C52F-DC60-BE86-6751-7E45895AE1B5}"/>
              </a:ext>
            </a:extLst>
          </p:cNvPr>
          <p:cNvSpPr txBox="1"/>
          <p:nvPr userDrawn="1"/>
        </p:nvSpPr>
        <p:spPr>
          <a:xfrm>
            <a:off x="11353800" y="6379285"/>
            <a:ext cx="565674" cy="400110"/>
          </a:xfrm>
          <a:prstGeom prst="rect">
            <a:avLst/>
          </a:prstGeom>
          <a:noFill/>
        </p:spPr>
        <p:txBody>
          <a:bodyPr wrap="square" rtlCol="0">
            <a:spAutoFit/>
          </a:bodyPr>
          <a:lstStyle/>
          <a:p>
            <a:pPr algn="ctr"/>
            <a:fld id="{B7E03E9B-E934-2C4D-ADCE-95F69DF73B50}" type="slidenum">
              <a:rPr lang="en-US" sz="2000" b="1" smtClean="0">
                <a:solidFill>
                  <a:srgbClr val="8397E7"/>
                </a:solidFill>
              </a:rPr>
              <a:pPr algn="ctr"/>
              <a:t>‹#›</a:t>
            </a:fld>
            <a:endParaRPr lang="en-US" sz="2000" b="1">
              <a:solidFill>
                <a:srgbClr val="8397E7"/>
              </a:solidFill>
            </a:endParaRPr>
          </a:p>
        </p:txBody>
      </p:sp>
    </p:spTree>
    <p:extLst>
      <p:ext uri="{BB962C8B-B14F-4D97-AF65-F5344CB8AC3E}">
        <p14:creationId xmlns:p14="http://schemas.microsoft.com/office/powerpoint/2010/main" val="71230809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hf hdr="0" ftr="0" dt="0"/>
  <p:txStyles>
    <p:titleStyle>
      <a:lvl1pPr algn="l" defTabSz="914400" rtl="0" eaLnBrk="1" latinLnBrk="0" hangingPunct="1">
        <a:lnSpc>
          <a:spcPct val="90000"/>
        </a:lnSpc>
        <a:spcBef>
          <a:spcPct val="0"/>
        </a:spcBef>
        <a:buNone/>
        <a:defRPr sz="4400" kern="1200" spc="-150">
          <a:solidFill>
            <a:schemeClr val="bg1"/>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1.xml"/><Relationship Id="rId5" Type="http://schemas.openxmlformats.org/officeDocument/2006/relationships/image" Target="../media/image13.jpeg"/><Relationship Id="rId4" Type="http://schemas.openxmlformats.org/officeDocument/2006/relationships/image" Target="../media/image25.png"/></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Layout" Target="../slideLayouts/slideLayout11.xml"/><Relationship Id="rId4" Type="http://schemas.openxmlformats.org/officeDocument/2006/relationships/image" Target="../media/image28.png"/></Relationships>
</file>

<file path=ppt/slides/_rels/slide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hyperlink" Target="https://www.doe.mass.edu/federalgrants/resources/monitoring/needs-assessment-procedure.docx" TargetMode="External"/><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hyperlink" Target="https://www.doe.mass.edu/rlo/federalgrants/family-engagement/index.html#/" TargetMode="External"/><Relationship Id="rId2" Type="http://schemas.openxmlformats.org/officeDocument/2006/relationships/notesSlide" Target="../notesSlides/notesSlide27.xml"/><Relationship Id="rId1" Type="http://schemas.openxmlformats.org/officeDocument/2006/relationships/slideLayout" Target="../slideLayouts/slideLayout9.xml"/><Relationship Id="rId5" Type="http://schemas.openxmlformats.org/officeDocument/2006/relationships/hyperlink" Target="https://www.doe.mass.edu/federalgrants/resources/monitoring/brochure.pptx" TargetMode="External"/><Relationship Id="rId4" Type="http://schemas.openxmlformats.org/officeDocument/2006/relationships/hyperlink" Target="https://www.doe.mass.edu/federalgrants/resources/monitoring/documentation.docx"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37.svg"/><Relationship Id="rId7" Type="http://schemas.openxmlformats.org/officeDocument/2006/relationships/hyperlink" Target="https://www.doe.mass.edu/federalgrants/resources/monitoring/right-to-know-teacher-not-licensed.docx" TargetMode="External"/><Relationship Id="rId2" Type="http://schemas.openxmlformats.org/officeDocument/2006/relationships/notesSlide" Target="../notesSlides/notesSlide28.xml"/><Relationship Id="rId1" Type="http://schemas.openxmlformats.org/officeDocument/2006/relationships/slideLayout" Target="../slideLayouts/slideLayout6.xml"/><Relationship Id="rId6" Type="http://schemas.openxmlformats.org/officeDocument/2006/relationships/hyperlink" Target="https://www.doe.mass.edu/accountability/report-cards/letter-english.docx" TargetMode="External"/><Relationship Id="rId5" Type="http://schemas.openxmlformats.org/officeDocument/2006/relationships/hyperlink" Target="https://www.doe.mass.edu/federalgrants/resources/monitoring/school-parent-student-compact.docx" TargetMode="External"/><Relationship Id="rId4" Type="http://schemas.openxmlformats.org/officeDocument/2006/relationships/hyperlink" Target="https://www.doe.mass.edu/federalgrants/titlei-a/guidance/pi-guidance-policies.docx"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notesSlide" Target="../notesSlides/notesSlide8.xml"/><Relationship Id="rId1" Type="http://schemas.openxmlformats.org/officeDocument/2006/relationships/slideLayout" Target="../slideLayouts/slideLayout7.xml"/><Relationship Id="rId6" Type="http://schemas.openxmlformats.org/officeDocument/2006/relationships/image" Target="../media/image19.svg"/><Relationship Id="rId5" Type="http://schemas.openxmlformats.org/officeDocument/2006/relationships/image" Target="../media/image18.svg"/><Relationship Id="rId4" Type="http://schemas.openxmlformats.org/officeDocument/2006/relationships/image" Target="../media/image17.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5" name="Rectangle 54">
            <a:extLst>
              <a:ext uri="{FF2B5EF4-FFF2-40B4-BE49-F238E27FC236}">
                <a16:creationId xmlns:a16="http://schemas.microsoft.com/office/drawing/2014/main" id="{5A292AEA-2528-46C0-B426-95822B6141F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D8B7B198-E4DF-43CD-AD8C-19988432374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9" name="Freeform: Shape 58">
            <a:extLst>
              <a:ext uri="{FF2B5EF4-FFF2-40B4-BE49-F238E27FC236}">
                <a16:creationId xmlns:a16="http://schemas.microsoft.com/office/drawing/2014/main" id="{2BE67753-EA0E-4819-8D22-0B6600CF72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96934" y="3984"/>
            <a:ext cx="9376632" cy="6858000"/>
          </a:xfrm>
          <a:custGeom>
            <a:avLst/>
            <a:gdLst>
              <a:gd name="connsiteX0" fmla="*/ 1691615 w 9376632"/>
              <a:gd name="connsiteY0" fmla="*/ 0 h 6858000"/>
              <a:gd name="connsiteX1" fmla="*/ 7685017 w 9376632"/>
              <a:gd name="connsiteY1" fmla="*/ 0 h 6858000"/>
              <a:gd name="connsiteX2" fmla="*/ 7840634 w 9376632"/>
              <a:gd name="connsiteY2" fmla="*/ 134799 h 6858000"/>
              <a:gd name="connsiteX3" fmla="*/ 9376632 w 9376632"/>
              <a:gd name="connsiteY3" fmla="*/ 3605175 h 6858000"/>
              <a:gd name="connsiteX4" fmla="*/ 8158692 w 9376632"/>
              <a:gd name="connsiteY4" fmla="*/ 6757493 h 6858000"/>
              <a:gd name="connsiteX5" fmla="*/ 8062868 w 9376632"/>
              <a:gd name="connsiteY5" fmla="*/ 6858000 h 6858000"/>
              <a:gd name="connsiteX6" fmla="*/ 1313765 w 9376632"/>
              <a:gd name="connsiteY6" fmla="*/ 6858000 h 6858000"/>
              <a:gd name="connsiteX7" fmla="*/ 1217940 w 9376632"/>
              <a:gd name="connsiteY7" fmla="*/ 6757493 h 6858000"/>
              <a:gd name="connsiteX8" fmla="*/ 0 w 9376632"/>
              <a:gd name="connsiteY8" fmla="*/ 3605175 h 6858000"/>
              <a:gd name="connsiteX9" fmla="*/ 1535999 w 9376632"/>
              <a:gd name="connsiteY9" fmla="*/ 134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76632" h="6858000">
                <a:moveTo>
                  <a:pt x="1691615" y="0"/>
                </a:moveTo>
                <a:lnTo>
                  <a:pt x="7685017" y="0"/>
                </a:lnTo>
                <a:lnTo>
                  <a:pt x="7840634" y="134799"/>
                </a:lnTo>
                <a:cubicBezTo>
                  <a:pt x="8784230" y="992423"/>
                  <a:pt x="9376632" y="2229618"/>
                  <a:pt x="9376632" y="3605175"/>
                </a:cubicBezTo>
                <a:cubicBezTo>
                  <a:pt x="9376632" y="4818903"/>
                  <a:pt x="8915419" y="5924908"/>
                  <a:pt x="8158692" y="6757493"/>
                </a:cubicBezTo>
                <a:lnTo>
                  <a:pt x="8062868" y="6858000"/>
                </a:lnTo>
                <a:lnTo>
                  <a:pt x="1313765" y="6858000"/>
                </a:lnTo>
                <a:lnTo>
                  <a:pt x="1217940" y="6757493"/>
                </a:lnTo>
                <a:cubicBezTo>
                  <a:pt x="461213" y="5924908"/>
                  <a:pt x="0" y="4818903"/>
                  <a:pt x="0" y="3605175"/>
                </a:cubicBezTo>
                <a:cubicBezTo>
                  <a:pt x="0" y="2229618"/>
                  <a:pt x="592403" y="992423"/>
                  <a:pt x="1535999" y="134799"/>
                </a:cubicBezTo>
                <a:close/>
              </a:path>
            </a:pathLst>
          </a:custGeom>
          <a:gradFill flip="none" rotWithShape="1">
            <a:gsLst>
              <a:gs pos="16000">
                <a:schemeClr val="accent6">
                  <a:alpha val="20000"/>
                </a:schemeClr>
              </a:gs>
              <a:gs pos="85000">
                <a:schemeClr val="accent1">
                  <a:alpha val="4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Group 60">
            <a:extLst>
              <a:ext uri="{FF2B5EF4-FFF2-40B4-BE49-F238E27FC236}">
                <a16:creationId xmlns:a16="http://schemas.microsoft.com/office/drawing/2014/main" id="{D76D63AC-0421-45EC-B383-E79A61A78C6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03402" y="3985"/>
            <a:ext cx="9772765" cy="6858000"/>
            <a:chOff x="1303402" y="36937"/>
            <a:chExt cx="9772765" cy="6858000"/>
          </a:xfrm>
          <a:solidFill>
            <a:schemeClr val="bg1">
              <a:alpha val="30000"/>
            </a:schemeClr>
          </a:solidFill>
        </p:grpSpPr>
        <p:sp>
          <p:nvSpPr>
            <p:cNvPr id="62" name="Freeform: Shape 61">
              <a:extLst>
                <a:ext uri="{FF2B5EF4-FFF2-40B4-BE49-F238E27FC236}">
                  <a16:creationId xmlns:a16="http://schemas.microsoft.com/office/drawing/2014/main" id="{B997A32E-7032-4107-9C8B-99DB59EDD52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60551" y="36937"/>
              <a:ext cx="9313016" cy="6858000"/>
            </a:xfrm>
            <a:custGeom>
              <a:avLst/>
              <a:gdLst>
                <a:gd name="connsiteX0" fmla="*/ 6993556 w 9313016"/>
                <a:gd name="connsiteY0" fmla="*/ 0 h 6858000"/>
                <a:gd name="connsiteX1" fmla="*/ 7358516 w 9313016"/>
                <a:gd name="connsiteY1" fmla="*/ 0 h 6858000"/>
                <a:gd name="connsiteX2" fmla="*/ 7475006 w 9313016"/>
                <a:gd name="connsiteY2" fmla="*/ 82722 h 6858000"/>
                <a:gd name="connsiteX3" fmla="*/ 7816357 w 9313016"/>
                <a:gd name="connsiteY3" fmla="*/ 358482 h 6858000"/>
                <a:gd name="connsiteX4" fmla="*/ 8421752 w 9313016"/>
                <a:gd name="connsiteY4" fmla="*/ 995405 h 6858000"/>
                <a:gd name="connsiteX5" fmla="*/ 8897059 w 9313016"/>
                <a:gd name="connsiteY5" fmla="*/ 1737211 h 6858000"/>
                <a:gd name="connsiteX6" fmla="*/ 9206633 w 9313016"/>
                <a:gd name="connsiteY6" fmla="*/ 2564460 h 6858000"/>
                <a:gd name="connsiteX7" fmla="*/ 9286787 w 9313016"/>
                <a:gd name="connsiteY7" fmla="*/ 3000164 h 6858000"/>
                <a:gd name="connsiteX8" fmla="*/ 9312914 w 9313016"/>
                <a:gd name="connsiteY8" fmla="*/ 3442493 h 6858000"/>
                <a:gd name="connsiteX9" fmla="*/ 9190562 w 9313016"/>
                <a:gd name="connsiteY9" fmla="*/ 4316686 h 6858000"/>
                <a:gd name="connsiteX10" fmla="*/ 9043416 w 9313016"/>
                <a:gd name="connsiteY10" fmla="*/ 4734917 h 6858000"/>
                <a:gd name="connsiteX11" fmla="*/ 8809657 w 9313016"/>
                <a:gd name="connsiteY11" fmla="*/ 5128718 h 6858000"/>
                <a:gd name="connsiteX12" fmla="*/ 8645997 w 9313016"/>
                <a:gd name="connsiteY12" fmla="*/ 5297441 h 6858000"/>
                <a:gd name="connsiteX13" fmla="*/ 8457787 w 9313016"/>
                <a:gd name="connsiteY13" fmla="*/ 5433763 h 6858000"/>
                <a:gd name="connsiteX14" fmla="*/ 8260803 w 9313016"/>
                <a:gd name="connsiteY14" fmla="*/ 5541237 h 6858000"/>
                <a:gd name="connsiteX15" fmla="*/ 8066136 w 9313016"/>
                <a:gd name="connsiteY15" fmla="*/ 5635704 h 6858000"/>
                <a:gd name="connsiteX16" fmla="*/ 7698638 w 9313016"/>
                <a:gd name="connsiteY16" fmla="*/ 5837163 h 6858000"/>
                <a:gd name="connsiteX17" fmla="*/ 7370135 w 9313016"/>
                <a:gd name="connsiteY17" fmla="*/ 6090081 h 6858000"/>
                <a:gd name="connsiteX18" fmla="*/ 7218897 w 9313016"/>
                <a:gd name="connsiteY18" fmla="*/ 6235860 h 6858000"/>
                <a:gd name="connsiteX19" fmla="*/ 7070665 w 9313016"/>
                <a:gd name="connsiteY19" fmla="*/ 6387205 h 6858000"/>
                <a:gd name="connsiteX20" fmla="*/ 6779035 w 9313016"/>
                <a:gd name="connsiteY20" fmla="*/ 6697100 h 6858000"/>
                <a:gd name="connsiteX21" fmla="*/ 6631837 w 9313016"/>
                <a:gd name="connsiteY21" fmla="*/ 6852239 h 6858000"/>
                <a:gd name="connsiteX22" fmla="*/ 6626221 w 9313016"/>
                <a:gd name="connsiteY22" fmla="*/ 6858000 h 6858000"/>
                <a:gd name="connsiteX23" fmla="*/ 6424725 w 9313016"/>
                <a:gd name="connsiteY23" fmla="*/ 6858000 h 6858000"/>
                <a:gd name="connsiteX24" fmla="*/ 6527382 w 9313016"/>
                <a:gd name="connsiteY24" fmla="*/ 6756333 h 6858000"/>
                <a:gd name="connsiteX25" fmla="*/ 6674233 w 9313016"/>
                <a:gd name="connsiteY25" fmla="*/ 6603450 h 6858000"/>
                <a:gd name="connsiteX26" fmla="*/ 6965813 w 9313016"/>
                <a:gd name="connsiteY26" fmla="*/ 6292932 h 6858000"/>
                <a:gd name="connsiteX27" fmla="*/ 7112961 w 9313016"/>
                <a:gd name="connsiteY27" fmla="*/ 6137505 h 6858000"/>
                <a:gd name="connsiteX28" fmla="*/ 7264790 w 9313016"/>
                <a:gd name="connsiteY28" fmla="*/ 5983710 h 6858000"/>
                <a:gd name="connsiteX29" fmla="*/ 7974595 w 9313016"/>
                <a:gd name="connsiteY29" fmla="*/ 5470773 h 6858000"/>
                <a:gd name="connsiteX30" fmla="*/ 8331591 w 9313016"/>
                <a:gd name="connsiteY30" fmla="*/ 5254048 h 6858000"/>
                <a:gd name="connsiteX31" fmla="*/ 8599807 w 9313016"/>
                <a:gd name="connsiteY31" fmla="*/ 4980010 h 6858000"/>
                <a:gd name="connsiteX32" fmla="*/ 8766474 w 9313016"/>
                <a:gd name="connsiteY32" fmla="*/ 4631524 h 6858000"/>
                <a:gd name="connsiteX33" fmla="*/ 8865755 w 9313016"/>
                <a:gd name="connsiteY33" fmla="*/ 4244445 h 6858000"/>
                <a:gd name="connsiteX34" fmla="*/ 8882911 w 9313016"/>
                <a:gd name="connsiteY34" fmla="*/ 4145659 h 6858000"/>
                <a:gd name="connsiteX35" fmla="*/ 8897403 w 9313016"/>
                <a:gd name="connsiteY35" fmla="*/ 4046633 h 6858000"/>
                <a:gd name="connsiteX36" fmla="*/ 8908298 w 9313016"/>
                <a:gd name="connsiteY36" fmla="*/ 3947271 h 6858000"/>
                <a:gd name="connsiteX37" fmla="*/ 8916184 w 9313016"/>
                <a:gd name="connsiteY37" fmla="*/ 3847765 h 6858000"/>
                <a:gd name="connsiteX38" fmla="*/ 8920670 w 9313016"/>
                <a:gd name="connsiteY38" fmla="*/ 3449597 h 6858000"/>
                <a:gd name="connsiteX39" fmla="*/ 8914607 w 9313016"/>
                <a:gd name="connsiteY39" fmla="*/ 3350283 h 6858000"/>
                <a:gd name="connsiteX40" fmla="*/ 8905340 w 9313016"/>
                <a:gd name="connsiteY40" fmla="*/ 3251209 h 6858000"/>
                <a:gd name="connsiteX41" fmla="*/ 8893854 w 9313016"/>
                <a:gd name="connsiteY41" fmla="*/ 3152376 h 6858000"/>
                <a:gd name="connsiteX42" fmla="*/ 8879706 w 9313016"/>
                <a:gd name="connsiteY42" fmla="*/ 3053878 h 6858000"/>
                <a:gd name="connsiteX43" fmla="*/ 8797531 w 9313016"/>
                <a:gd name="connsiteY43" fmla="*/ 2663966 h 6858000"/>
                <a:gd name="connsiteX44" fmla="*/ 8520442 w 9313016"/>
                <a:gd name="connsiteY44" fmla="*/ 1911983 h 6858000"/>
                <a:gd name="connsiteX45" fmla="*/ 8332626 w 9313016"/>
                <a:gd name="connsiteY45" fmla="*/ 1553608 h 6858000"/>
                <a:gd name="connsiteX46" fmla="*/ 8116317 w 9313016"/>
                <a:gd name="connsiteY46" fmla="*/ 1208529 h 6858000"/>
                <a:gd name="connsiteX47" fmla="*/ 7873293 w 9313016"/>
                <a:gd name="connsiteY47" fmla="*/ 878284 h 6858000"/>
                <a:gd name="connsiteX48" fmla="*/ 7604337 w 9313016"/>
                <a:gd name="connsiteY48" fmla="*/ 565125 h 6858000"/>
                <a:gd name="connsiteX49" fmla="*/ 7311128 w 9313016"/>
                <a:gd name="connsiteY49" fmla="*/ 270591 h 6858000"/>
                <a:gd name="connsiteX50" fmla="*/ 1752019 w 9313016"/>
                <a:gd name="connsiteY50" fmla="*/ 0 h 6858000"/>
                <a:gd name="connsiteX51" fmla="*/ 2155804 w 9313016"/>
                <a:gd name="connsiteY51" fmla="*/ 0 h 6858000"/>
                <a:gd name="connsiteX52" fmla="*/ 2103975 w 9313016"/>
                <a:gd name="connsiteY52" fmla="*/ 40789 h 6858000"/>
                <a:gd name="connsiteX53" fmla="*/ 1656310 w 9313016"/>
                <a:gd name="connsiteY53" fmla="*/ 470035 h 6858000"/>
                <a:gd name="connsiteX54" fmla="*/ 806013 w 9313016"/>
                <a:gd name="connsiteY54" fmla="*/ 1841133 h 6858000"/>
                <a:gd name="connsiteX55" fmla="*/ 580685 w 9313016"/>
                <a:gd name="connsiteY55" fmla="*/ 2606364 h 6858000"/>
                <a:gd name="connsiteX56" fmla="*/ 503489 w 9313016"/>
                <a:gd name="connsiteY56" fmla="*/ 3397276 h 6858000"/>
                <a:gd name="connsiteX57" fmla="*/ 570135 w 9313016"/>
                <a:gd name="connsiteY57" fmla="*/ 4188235 h 6858000"/>
                <a:gd name="connsiteX58" fmla="*/ 783387 w 9313016"/>
                <a:gd name="connsiteY58" fmla="*/ 4953850 h 6858000"/>
                <a:gd name="connsiteX59" fmla="*/ 1628014 w 9313016"/>
                <a:gd name="connsiteY59" fmla="*/ 6308245 h 6858000"/>
                <a:gd name="connsiteX60" fmla="*/ 2235998 w 9313016"/>
                <a:gd name="connsiteY60" fmla="*/ 6844829 h 6858000"/>
                <a:gd name="connsiteX61" fmla="*/ 2255028 w 9313016"/>
                <a:gd name="connsiteY61" fmla="*/ 6858000 h 6858000"/>
                <a:gd name="connsiteX62" fmla="*/ 1578787 w 9313016"/>
                <a:gd name="connsiteY62" fmla="*/ 6858000 h 6858000"/>
                <a:gd name="connsiteX63" fmla="*/ 1465153 w 9313016"/>
                <a:gd name="connsiteY63" fmla="*/ 6759050 h 6858000"/>
                <a:gd name="connsiteX64" fmla="*/ 1303650 w 9313016"/>
                <a:gd name="connsiteY64" fmla="*/ 6604267 h 6858000"/>
                <a:gd name="connsiteX65" fmla="*/ 323708 w 9313016"/>
                <a:gd name="connsiteY65" fmla="*/ 5126365 h 6858000"/>
                <a:gd name="connsiteX66" fmla="*/ 872 w 9313016"/>
                <a:gd name="connsiteY66" fmla="*/ 3391228 h 6858000"/>
                <a:gd name="connsiteX67" fmla="*/ 105428 w 9313016"/>
                <a:gd name="connsiteY67" fmla="*/ 2511899 h 6858000"/>
                <a:gd name="connsiteX68" fmla="*/ 384933 w 9313016"/>
                <a:gd name="connsiteY68" fmla="*/ 1670971 h 6858000"/>
                <a:gd name="connsiteX69" fmla="*/ 1433593 w 9313016"/>
                <a:gd name="connsiteY69" fmla="*/ 256095 h 6858000"/>
                <a:gd name="connsiteX70" fmla="*/ 1602664 w 9313016"/>
                <a:gd name="connsiteY70" fmla="*/ 1137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3016" h="6858000">
                  <a:moveTo>
                    <a:pt x="6993556" y="0"/>
                  </a:moveTo>
                  <a:lnTo>
                    <a:pt x="7358516" y="0"/>
                  </a:lnTo>
                  <a:lnTo>
                    <a:pt x="7475006" y="82722"/>
                  </a:lnTo>
                  <a:cubicBezTo>
                    <a:pt x="7592423" y="169778"/>
                    <a:pt x="7706366" y="261748"/>
                    <a:pt x="7816357" y="358482"/>
                  </a:cubicBezTo>
                  <a:cubicBezTo>
                    <a:pt x="8036559" y="551589"/>
                    <a:pt x="8239655" y="764905"/>
                    <a:pt x="8421752" y="995405"/>
                  </a:cubicBezTo>
                  <a:cubicBezTo>
                    <a:pt x="8604736" y="1225282"/>
                    <a:pt x="8763567" y="1474646"/>
                    <a:pt x="8897059" y="1737211"/>
                  </a:cubicBezTo>
                  <a:cubicBezTo>
                    <a:pt x="9029909" y="2000162"/>
                    <a:pt x="9134317" y="2277990"/>
                    <a:pt x="9206633" y="2564460"/>
                  </a:cubicBezTo>
                  <a:cubicBezTo>
                    <a:pt x="9242322" y="2707791"/>
                    <a:pt x="9269041" y="2853474"/>
                    <a:pt x="9286787" y="3000164"/>
                  </a:cubicBezTo>
                  <a:cubicBezTo>
                    <a:pt x="9304977" y="3146856"/>
                    <a:pt x="9314097" y="3294698"/>
                    <a:pt x="9312914" y="3442493"/>
                  </a:cubicBezTo>
                  <a:cubicBezTo>
                    <a:pt x="9309906" y="3737987"/>
                    <a:pt x="9270717" y="4033288"/>
                    <a:pt x="9190562" y="4316686"/>
                  </a:cubicBezTo>
                  <a:cubicBezTo>
                    <a:pt x="9150486" y="4458240"/>
                    <a:pt x="9103951" y="4597587"/>
                    <a:pt x="9043416" y="4734917"/>
                  </a:cubicBezTo>
                  <a:cubicBezTo>
                    <a:pt x="8982980" y="4871817"/>
                    <a:pt x="8908740" y="5007131"/>
                    <a:pt x="8809657" y="5128718"/>
                  </a:cubicBezTo>
                  <a:cubicBezTo>
                    <a:pt x="8760312" y="5189247"/>
                    <a:pt x="8706137" y="5246945"/>
                    <a:pt x="8645997" y="5297441"/>
                  </a:cubicBezTo>
                  <a:cubicBezTo>
                    <a:pt x="8586252" y="5348274"/>
                    <a:pt x="8522809" y="5393730"/>
                    <a:pt x="8457787" y="5433763"/>
                  </a:cubicBezTo>
                  <a:cubicBezTo>
                    <a:pt x="8392816" y="5474132"/>
                    <a:pt x="8326219" y="5508213"/>
                    <a:pt x="8260803" y="5541237"/>
                  </a:cubicBezTo>
                  <a:cubicBezTo>
                    <a:pt x="8195289" y="5574071"/>
                    <a:pt x="8130023" y="5604838"/>
                    <a:pt x="8066136" y="5635704"/>
                  </a:cubicBezTo>
                  <a:cubicBezTo>
                    <a:pt x="7938313" y="5697433"/>
                    <a:pt x="7815222" y="5762186"/>
                    <a:pt x="7698638" y="5837163"/>
                  </a:cubicBezTo>
                  <a:cubicBezTo>
                    <a:pt x="7582449" y="5912381"/>
                    <a:pt x="7471881" y="5996094"/>
                    <a:pt x="7370135" y="6090081"/>
                  </a:cubicBezTo>
                  <a:cubicBezTo>
                    <a:pt x="7319460" y="6136593"/>
                    <a:pt x="7268881" y="6186082"/>
                    <a:pt x="7218897" y="6235860"/>
                  </a:cubicBezTo>
                  <a:cubicBezTo>
                    <a:pt x="7168763" y="6285493"/>
                    <a:pt x="7119665" y="6336229"/>
                    <a:pt x="7070665" y="6387205"/>
                  </a:cubicBezTo>
                  <a:cubicBezTo>
                    <a:pt x="6972715" y="6489208"/>
                    <a:pt x="6876195" y="6593131"/>
                    <a:pt x="6779035" y="6697100"/>
                  </a:cubicBezTo>
                  <a:cubicBezTo>
                    <a:pt x="6730379" y="6748989"/>
                    <a:pt x="6681528" y="6800878"/>
                    <a:pt x="6631837" y="6852239"/>
                  </a:cubicBezTo>
                  <a:lnTo>
                    <a:pt x="6626221" y="6858000"/>
                  </a:lnTo>
                  <a:lnTo>
                    <a:pt x="6424725" y="6858000"/>
                  </a:lnTo>
                  <a:lnTo>
                    <a:pt x="6527382" y="6756333"/>
                  </a:lnTo>
                  <a:cubicBezTo>
                    <a:pt x="6576726" y="6705932"/>
                    <a:pt x="6625480" y="6654811"/>
                    <a:pt x="6674233" y="6603450"/>
                  </a:cubicBezTo>
                  <a:cubicBezTo>
                    <a:pt x="6771788" y="6500920"/>
                    <a:pt x="6868309" y="6396757"/>
                    <a:pt x="6965813" y="6292932"/>
                  </a:cubicBezTo>
                  <a:lnTo>
                    <a:pt x="7112961" y="6137505"/>
                  </a:lnTo>
                  <a:cubicBezTo>
                    <a:pt x="7162354" y="6085808"/>
                    <a:pt x="7211945" y="6034640"/>
                    <a:pt x="7264790" y="5983710"/>
                  </a:cubicBezTo>
                  <a:cubicBezTo>
                    <a:pt x="7472373" y="5779130"/>
                    <a:pt x="7721610" y="5610648"/>
                    <a:pt x="7974595" y="5470773"/>
                  </a:cubicBezTo>
                  <a:cubicBezTo>
                    <a:pt x="8099903" y="5399395"/>
                    <a:pt x="8224127" y="5332529"/>
                    <a:pt x="8331591" y="5254048"/>
                  </a:cubicBezTo>
                  <a:cubicBezTo>
                    <a:pt x="8439351" y="5176047"/>
                    <a:pt x="8529660" y="5085949"/>
                    <a:pt x="8599807" y="4980010"/>
                  </a:cubicBezTo>
                  <a:cubicBezTo>
                    <a:pt x="8671187" y="4875128"/>
                    <a:pt x="8723982" y="4756086"/>
                    <a:pt x="8766474" y="4631524"/>
                  </a:cubicBezTo>
                  <a:cubicBezTo>
                    <a:pt x="8808968" y="4507010"/>
                    <a:pt x="8840615" y="4375872"/>
                    <a:pt x="8865755" y="4244445"/>
                  </a:cubicBezTo>
                  <a:cubicBezTo>
                    <a:pt x="8871375" y="4211468"/>
                    <a:pt x="8878129" y="4178731"/>
                    <a:pt x="8882911" y="4145659"/>
                  </a:cubicBezTo>
                  <a:lnTo>
                    <a:pt x="8897403" y="4046633"/>
                  </a:lnTo>
                  <a:lnTo>
                    <a:pt x="8908298" y="3947271"/>
                  </a:lnTo>
                  <a:cubicBezTo>
                    <a:pt x="8912389" y="3914247"/>
                    <a:pt x="8913425" y="3880886"/>
                    <a:pt x="8916184" y="3847765"/>
                  </a:cubicBezTo>
                  <a:cubicBezTo>
                    <a:pt x="8925797" y="3715091"/>
                    <a:pt x="8925945" y="3582127"/>
                    <a:pt x="8920670" y="3449597"/>
                  </a:cubicBezTo>
                  <a:lnTo>
                    <a:pt x="8914607" y="3350283"/>
                  </a:lnTo>
                  <a:cubicBezTo>
                    <a:pt x="8911995" y="3317211"/>
                    <a:pt x="8908348" y="3284233"/>
                    <a:pt x="8905340" y="3251209"/>
                  </a:cubicBezTo>
                  <a:cubicBezTo>
                    <a:pt x="8902628" y="3218185"/>
                    <a:pt x="8897551" y="3185305"/>
                    <a:pt x="8893854" y="3152376"/>
                  </a:cubicBezTo>
                  <a:cubicBezTo>
                    <a:pt x="8890305" y="3119399"/>
                    <a:pt x="8884932" y="3086662"/>
                    <a:pt x="8879706" y="3053878"/>
                  </a:cubicBezTo>
                  <a:cubicBezTo>
                    <a:pt x="8858707" y="2922835"/>
                    <a:pt x="8831249" y="2792705"/>
                    <a:pt x="8797531" y="2663966"/>
                  </a:cubicBezTo>
                  <a:cubicBezTo>
                    <a:pt x="8728616" y="2406777"/>
                    <a:pt x="8635497" y="2155109"/>
                    <a:pt x="8520442" y="1911983"/>
                  </a:cubicBezTo>
                  <a:cubicBezTo>
                    <a:pt x="8462667" y="1790541"/>
                    <a:pt x="8400112" y="1670923"/>
                    <a:pt x="8332626" y="1553608"/>
                  </a:cubicBezTo>
                  <a:cubicBezTo>
                    <a:pt x="8265683" y="1436006"/>
                    <a:pt x="8192973" y="1321188"/>
                    <a:pt x="8116317" y="1208529"/>
                  </a:cubicBezTo>
                  <a:cubicBezTo>
                    <a:pt x="8039811" y="1095776"/>
                    <a:pt x="7958079" y="986094"/>
                    <a:pt x="7873293" y="878284"/>
                  </a:cubicBezTo>
                  <a:cubicBezTo>
                    <a:pt x="7787814" y="771002"/>
                    <a:pt x="7697999" y="666551"/>
                    <a:pt x="7604337" y="565125"/>
                  </a:cubicBezTo>
                  <a:cubicBezTo>
                    <a:pt x="7510479" y="463891"/>
                    <a:pt x="7413367" y="364818"/>
                    <a:pt x="7311128" y="270591"/>
                  </a:cubicBezTo>
                  <a:close/>
                  <a:moveTo>
                    <a:pt x="1752019" y="0"/>
                  </a:moveTo>
                  <a:lnTo>
                    <a:pt x="2155804" y="0"/>
                  </a:lnTo>
                  <a:lnTo>
                    <a:pt x="2103975" y="40789"/>
                  </a:lnTo>
                  <a:cubicBezTo>
                    <a:pt x="1943592" y="173585"/>
                    <a:pt x="1793955" y="317500"/>
                    <a:pt x="1656310" y="470035"/>
                  </a:cubicBezTo>
                  <a:cubicBezTo>
                    <a:pt x="1288172" y="876939"/>
                    <a:pt x="1002998" y="1344708"/>
                    <a:pt x="806013" y="1841133"/>
                  </a:cubicBezTo>
                  <a:cubicBezTo>
                    <a:pt x="707818" y="2089538"/>
                    <a:pt x="630868" y="2345480"/>
                    <a:pt x="580685" y="2606364"/>
                  </a:cubicBezTo>
                  <a:cubicBezTo>
                    <a:pt x="530749" y="2867250"/>
                    <a:pt x="504868" y="3132119"/>
                    <a:pt x="503489" y="3397276"/>
                  </a:cubicBezTo>
                  <a:cubicBezTo>
                    <a:pt x="501467" y="3662434"/>
                    <a:pt x="524093" y="3927351"/>
                    <a:pt x="570135" y="4188235"/>
                  </a:cubicBezTo>
                  <a:cubicBezTo>
                    <a:pt x="615734" y="4449264"/>
                    <a:pt x="688642" y="4705493"/>
                    <a:pt x="783387" y="4953850"/>
                  </a:cubicBezTo>
                  <a:cubicBezTo>
                    <a:pt x="974357" y="5449796"/>
                    <a:pt x="1259630" y="5913773"/>
                    <a:pt x="1628014" y="6308245"/>
                  </a:cubicBezTo>
                  <a:cubicBezTo>
                    <a:pt x="1812182" y="6505481"/>
                    <a:pt x="2016215" y="6685052"/>
                    <a:pt x="2235998" y="6844829"/>
                  </a:cubicBezTo>
                  <a:lnTo>
                    <a:pt x="2255028" y="6858000"/>
                  </a:lnTo>
                  <a:lnTo>
                    <a:pt x="1578787" y="6858000"/>
                  </a:lnTo>
                  <a:lnTo>
                    <a:pt x="1465153" y="6759050"/>
                  </a:lnTo>
                  <a:cubicBezTo>
                    <a:pt x="1410086" y="6708726"/>
                    <a:pt x="1356236" y="6657104"/>
                    <a:pt x="1303650" y="6604267"/>
                  </a:cubicBezTo>
                  <a:cubicBezTo>
                    <a:pt x="883506" y="6181043"/>
                    <a:pt x="548150" y="5676072"/>
                    <a:pt x="323708" y="5126365"/>
                  </a:cubicBezTo>
                  <a:cubicBezTo>
                    <a:pt x="97737" y="4577139"/>
                    <a:pt x="-10958" y="3981927"/>
                    <a:pt x="872" y="3391228"/>
                  </a:cubicBezTo>
                  <a:cubicBezTo>
                    <a:pt x="5951" y="3095783"/>
                    <a:pt x="40506" y="2800528"/>
                    <a:pt x="105428" y="2511899"/>
                  </a:cubicBezTo>
                  <a:cubicBezTo>
                    <a:pt x="170104" y="2223317"/>
                    <a:pt x="262089" y="1940399"/>
                    <a:pt x="384933" y="1670971"/>
                  </a:cubicBezTo>
                  <a:cubicBezTo>
                    <a:pt x="629092" y="1131344"/>
                    <a:pt x="991955" y="646919"/>
                    <a:pt x="1433593" y="256095"/>
                  </a:cubicBezTo>
                  <a:cubicBezTo>
                    <a:pt x="1488791" y="207206"/>
                    <a:pt x="1545179" y="159733"/>
                    <a:pt x="1602664" y="1137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3" name="Freeform: Shape 62">
              <a:extLst>
                <a:ext uri="{FF2B5EF4-FFF2-40B4-BE49-F238E27FC236}">
                  <a16:creationId xmlns:a16="http://schemas.microsoft.com/office/drawing/2014/main" id="{943BB27F-1470-42CA-91FF-D94BC691C8F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59468" y="36937"/>
              <a:ext cx="9065550" cy="6858000"/>
            </a:xfrm>
            <a:custGeom>
              <a:avLst/>
              <a:gdLst>
                <a:gd name="connsiteX0" fmla="*/ 1839951 w 9065550"/>
                <a:gd name="connsiteY0" fmla="*/ 0 h 6858000"/>
                <a:gd name="connsiteX1" fmla="*/ 6979427 w 9065550"/>
                <a:gd name="connsiteY1" fmla="*/ 0 h 6858000"/>
                <a:gd name="connsiteX2" fmla="*/ 6989586 w 9065550"/>
                <a:gd name="connsiteY2" fmla="*/ 6825 h 6858000"/>
                <a:gd name="connsiteX3" fmla="*/ 8932062 w 9065550"/>
                <a:gd name="connsiteY3" fmla="*/ 4580835 h 6858000"/>
                <a:gd name="connsiteX4" fmla="*/ 7166294 w 9065550"/>
                <a:gd name="connsiteY4" fmla="*/ 6259703 h 6858000"/>
                <a:gd name="connsiteX5" fmla="*/ 6868878 w 9065550"/>
                <a:gd name="connsiteY5" fmla="*/ 6564765 h 6858000"/>
                <a:gd name="connsiteX6" fmla="*/ 6591881 w 9065550"/>
                <a:gd name="connsiteY6" fmla="*/ 6858000 h 6858000"/>
                <a:gd name="connsiteX7" fmla="*/ 5184648 w 9065550"/>
                <a:gd name="connsiteY7" fmla="*/ 6858000 h 6858000"/>
                <a:gd name="connsiteX8" fmla="*/ 5244877 w 9065550"/>
                <a:gd name="connsiteY8" fmla="*/ 6817615 h 6858000"/>
                <a:gd name="connsiteX9" fmla="*/ 6033853 w 9065550"/>
                <a:gd name="connsiteY9" fmla="*/ 6069135 h 6858000"/>
                <a:gd name="connsiteX10" fmla="*/ 6480248 w 9065550"/>
                <a:gd name="connsiteY10" fmla="*/ 5607082 h 6858000"/>
                <a:gd name="connsiteX11" fmla="*/ 7551502 w 9065550"/>
                <a:gd name="connsiteY11" fmla="*/ 4859004 h 6858000"/>
                <a:gd name="connsiteX12" fmla="*/ 7844227 w 9065550"/>
                <a:gd name="connsiteY12" fmla="*/ 4683074 h 6858000"/>
                <a:gd name="connsiteX13" fmla="*/ 8005810 w 9065550"/>
                <a:gd name="connsiteY13" fmla="*/ 4330239 h 6858000"/>
                <a:gd name="connsiteX14" fmla="*/ 8016191 w 9065550"/>
                <a:gd name="connsiteY14" fmla="*/ 2956574 h 6858000"/>
                <a:gd name="connsiteX15" fmla="*/ 7346424 w 9065550"/>
                <a:gd name="connsiteY15" fmla="*/ 1636739 h 6858000"/>
                <a:gd name="connsiteX16" fmla="*/ 5995751 w 9065550"/>
                <a:gd name="connsiteY16" fmla="*/ 493319 h 6858000"/>
                <a:gd name="connsiteX17" fmla="*/ 4494836 w 9065550"/>
                <a:gd name="connsiteY17" fmla="*/ 75383 h 6858000"/>
                <a:gd name="connsiteX18" fmla="*/ 2002499 w 9065550"/>
                <a:gd name="connsiteY18" fmla="*/ 1094261 h 6858000"/>
                <a:gd name="connsiteX19" fmla="*/ 1241306 w 9065550"/>
                <a:gd name="connsiteY19" fmla="*/ 2206935 h 6858000"/>
                <a:gd name="connsiteX20" fmla="*/ 961736 w 9065550"/>
                <a:gd name="connsiteY20" fmla="*/ 3573719 h 6858000"/>
                <a:gd name="connsiteX21" fmla="*/ 1193878 w 9065550"/>
                <a:gd name="connsiteY21" fmla="*/ 4824208 h 6858000"/>
                <a:gd name="connsiteX22" fmla="*/ 1832096 w 9065550"/>
                <a:gd name="connsiteY22" fmla="*/ 5873050 h 6858000"/>
                <a:gd name="connsiteX23" fmla="*/ 3010752 w 9065550"/>
                <a:gd name="connsiteY23" fmla="*/ 6749475 h 6858000"/>
                <a:gd name="connsiteX24" fmla="*/ 3187037 w 9065550"/>
                <a:gd name="connsiteY24" fmla="*/ 6824756 h 6858000"/>
                <a:gd name="connsiteX25" fmla="*/ 3278211 w 9065550"/>
                <a:gd name="connsiteY25" fmla="*/ 6858000 h 6858000"/>
                <a:gd name="connsiteX26" fmla="*/ 1480830 w 9065550"/>
                <a:gd name="connsiteY26" fmla="*/ 6858000 h 6858000"/>
                <a:gd name="connsiteX27" fmla="*/ 1427607 w 9065550"/>
                <a:gd name="connsiteY27" fmla="*/ 6811515 h 6858000"/>
                <a:gd name="connsiteX28" fmla="*/ 1100739 w 9065550"/>
                <a:gd name="connsiteY28" fmla="*/ 6477651 h 6858000"/>
                <a:gd name="connsiteX29" fmla="*/ 0 w 9065550"/>
                <a:gd name="connsiteY29" fmla="*/ 3573620 h 6858000"/>
                <a:gd name="connsiteX30" fmla="*/ 1805513 w 9065550"/>
                <a:gd name="connsiteY30"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65550" h="6858000">
                  <a:moveTo>
                    <a:pt x="1839951" y="0"/>
                  </a:moveTo>
                  <a:lnTo>
                    <a:pt x="6979427" y="0"/>
                  </a:lnTo>
                  <a:lnTo>
                    <a:pt x="6989586" y="6825"/>
                  </a:lnTo>
                  <a:cubicBezTo>
                    <a:pt x="8438828" y="1031353"/>
                    <a:pt x="9439169" y="2823601"/>
                    <a:pt x="8932062" y="4580835"/>
                  </a:cubicBezTo>
                  <a:cubicBezTo>
                    <a:pt x="8592517" y="5757293"/>
                    <a:pt x="7979652" y="5458140"/>
                    <a:pt x="7166294" y="6259703"/>
                  </a:cubicBezTo>
                  <a:cubicBezTo>
                    <a:pt x="7064618" y="6359905"/>
                    <a:pt x="6966014" y="6462297"/>
                    <a:pt x="6868878" y="6564765"/>
                  </a:cubicBezTo>
                  <a:lnTo>
                    <a:pt x="6591881" y="6858000"/>
                  </a:lnTo>
                  <a:lnTo>
                    <a:pt x="5184648" y="6858000"/>
                  </a:lnTo>
                  <a:lnTo>
                    <a:pt x="5244877" y="6817615"/>
                  </a:lnTo>
                  <a:cubicBezTo>
                    <a:pt x="5481027" y="6649287"/>
                    <a:pt x="5723665" y="6398593"/>
                    <a:pt x="6033853" y="6069135"/>
                  </a:cubicBezTo>
                  <a:cubicBezTo>
                    <a:pt x="6175680" y="5918484"/>
                    <a:pt x="6322395" y="5762660"/>
                    <a:pt x="6480248" y="5607082"/>
                  </a:cubicBezTo>
                  <a:cubicBezTo>
                    <a:pt x="6893276" y="5200077"/>
                    <a:pt x="7273697" y="5002920"/>
                    <a:pt x="7551502" y="4859004"/>
                  </a:cubicBezTo>
                  <a:cubicBezTo>
                    <a:pt x="7687884" y="4788339"/>
                    <a:pt x="7795540" y="4732559"/>
                    <a:pt x="7844227" y="4683074"/>
                  </a:cubicBezTo>
                  <a:cubicBezTo>
                    <a:pt x="7898759" y="4627636"/>
                    <a:pt x="7956165" y="4502313"/>
                    <a:pt x="8005810" y="4330239"/>
                  </a:cubicBezTo>
                  <a:cubicBezTo>
                    <a:pt x="8132968" y="3889611"/>
                    <a:pt x="8136446" y="3427460"/>
                    <a:pt x="8016191" y="2956574"/>
                  </a:cubicBezTo>
                  <a:cubicBezTo>
                    <a:pt x="7900876" y="2505064"/>
                    <a:pt x="7669287" y="2048671"/>
                    <a:pt x="7346424" y="1636739"/>
                  </a:cubicBezTo>
                  <a:cubicBezTo>
                    <a:pt x="6979764" y="1168830"/>
                    <a:pt x="6512706" y="773489"/>
                    <a:pt x="5995751" y="493319"/>
                  </a:cubicBezTo>
                  <a:cubicBezTo>
                    <a:pt x="5491195" y="219884"/>
                    <a:pt x="4972174" y="75383"/>
                    <a:pt x="4494836" y="75383"/>
                  </a:cubicBezTo>
                  <a:cubicBezTo>
                    <a:pt x="3554318" y="75383"/>
                    <a:pt x="2669191" y="437197"/>
                    <a:pt x="2002499" y="1094261"/>
                  </a:cubicBezTo>
                  <a:cubicBezTo>
                    <a:pt x="1676360" y="1415667"/>
                    <a:pt x="1420225" y="1790023"/>
                    <a:pt x="1241306" y="2206935"/>
                  </a:cubicBezTo>
                  <a:cubicBezTo>
                    <a:pt x="1055782" y="2639169"/>
                    <a:pt x="961736" y="3099027"/>
                    <a:pt x="961736" y="3573719"/>
                  </a:cubicBezTo>
                  <a:cubicBezTo>
                    <a:pt x="961736" y="4005124"/>
                    <a:pt x="1039805" y="4425841"/>
                    <a:pt x="1193878" y="4824208"/>
                  </a:cubicBezTo>
                  <a:cubicBezTo>
                    <a:pt x="1342457" y="5208423"/>
                    <a:pt x="1557214" y="5561306"/>
                    <a:pt x="1832096" y="5873050"/>
                  </a:cubicBezTo>
                  <a:cubicBezTo>
                    <a:pt x="2157126" y="6241599"/>
                    <a:pt x="2564661" y="6544656"/>
                    <a:pt x="3010752" y="6749475"/>
                  </a:cubicBezTo>
                  <a:cubicBezTo>
                    <a:pt x="3069003" y="6776219"/>
                    <a:pt x="3127773" y="6801314"/>
                    <a:pt x="3187037" y="6824756"/>
                  </a:cubicBezTo>
                  <a:lnTo>
                    <a:pt x="3278211" y="6858000"/>
                  </a:lnTo>
                  <a:lnTo>
                    <a:pt x="1480830" y="6858000"/>
                  </a:lnTo>
                  <a:lnTo>
                    <a:pt x="1427607" y="6811515"/>
                  </a:lnTo>
                  <a:cubicBezTo>
                    <a:pt x="1312870" y="6705919"/>
                    <a:pt x="1203751" y="6594470"/>
                    <a:pt x="1100739" y="6477651"/>
                  </a:cubicBezTo>
                  <a:cubicBezTo>
                    <a:pt x="415045" y="5700097"/>
                    <a:pt x="0" y="4684635"/>
                    <a:pt x="0" y="3573620"/>
                  </a:cubicBezTo>
                  <a:cubicBezTo>
                    <a:pt x="0" y="2121118"/>
                    <a:pt x="709459" y="831902"/>
                    <a:pt x="1805513"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4" name="Freeform: Shape 63">
              <a:extLst>
                <a:ext uri="{FF2B5EF4-FFF2-40B4-BE49-F238E27FC236}">
                  <a16:creationId xmlns:a16="http://schemas.microsoft.com/office/drawing/2014/main" id="{E997B002-17FD-47B3-A06A-76802FE15C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48217" y="36937"/>
              <a:ext cx="9088051" cy="6858000"/>
            </a:xfrm>
            <a:custGeom>
              <a:avLst/>
              <a:gdLst>
                <a:gd name="connsiteX0" fmla="*/ 5158786 w 9088051"/>
                <a:gd name="connsiteY0" fmla="*/ 0 h 6858000"/>
                <a:gd name="connsiteX1" fmla="*/ 6996771 w 9088051"/>
                <a:gd name="connsiteY1" fmla="*/ 0 h 6858000"/>
                <a:gd name="connsiteX2" fmla="*/ 7006955 w 9088051"/>
                <a:gd name="connsiteY2" fmla="*/ 6825 h 6858000"/>
                <a:gd name="connsiteX3" fmla="*/ 8954230 w 9088051"/>
                <a:gd name="connsiteY3" fmla="*/ 4580835 h 6858000"/>
                <a:gd name="connsiteX4" fmla="*/ 7184080 w 9088051"/>
                <a:gd name="connsiteY4" fmla="*/ 6259703 h 6858000"/>
                <a:gd name="connsiteX5" fmla="*/ 6885926 w 9088051"/>
                <a:gd name="connsiteY5" fmla="*/ 6564765 h 6858000"/>
                <a:gd name="connsiteX6" fmla="*/ 6608241 w 9088051"/>
                <a:gd name="connsiteY6" fmla="*/ 6858000 h 6858000"/>
                <a:gd name="connsiteX7" fmla="*/ 5462870 w 9088051"/>
                <a:gd name="connsiteY7" fmla="*/ 6858000 h 6858000"/>
                <a:gd name="connsiteX8" fmla="*/ 5529056 w 9088051"/>
                <a:gd name="connsiteY8" fmla="*/ 6804645 h 6858000"/>
                <a:gd name="connsiteX9" fmla="*/ 6167613 w 9088051"/>
                <a:gd name="connsiteY9" fmla="*/ 6173667 h 6858000"/>
                <a:gd name="connsiteX10" fmla="*/ 6610973 w 9088051"/>
                <a:gd name="connsiteY10" fmla="*/ 5715860 h 6858000"/>
                <a:gd name="connsiteX11" fmla="*/ 7646083 w 9088051"/>
                <a:gd name="connsiteY11" fmla="*/ 4995842 h 6858000"/>
                <a:gd name="connsiteX12" fmla="*/ 7980054 w 9088051"/>
                <a:gd name="connsiteY12" fmla="*/ 4790095 h 6858000"/>
                <a:gd name="connsiteX13" fmla="*/ 8180437 w 9088051"/>
                <a:gd name="connsiteY13" fmla="*/ 4371964 h 6858000"/>
                <a:gd name="connsiteX14" fmla="*/ 8192058 w 9088051"/>
                <a:gd name="connsiteY14" fmla="*/ 2919242 h 6858000"/>
                <a:gd name="connsiteX15" fmla="*/ 7492638 w 9088051"/>
                <a:gd name="connsiteY15" fmla="*/ 1542845 h 6858000"/>
                <a:gd name="connsiteX16" fmla="*/ 6089097 w 9088051"/>
                <a:gd name="connsiteY16" fmla="*/ 357847 h 6858000"/>
                <a:gd name="connsiteX17" fmla="*/ 5288639 w 9088051"/>
                <a:gd name="connsiteY17" fmla="*/ 31627 h 6858000"/>
                <a:gd name="connsiteX18" fmla="*/ 1844517 w 9088051"/>
                <a:gd name="connsiteY18" fmla="*/ 0 h 6858000"/>
                <a:gd name="connsiteX19" fmla="*/ 3734467 w 9088051"/>
                <a:gd name="connsiteY19" fmla="*/ 0 h 6858000"/>
                <a:gd name="connsiteX20" fmla="*/ 3603618 w 9088051"/>
                <a:gd name="connsiteY20" fmla="*/ 28853 h 6858000"/>
                <a:gd name="connsiteX21" fmla="*/ 1892878 w 9088051"/>
                <a:gd name="connsiteY21" fmla="*/ 985434 h 6858000"/>
                <a:gd name="connsiteX22" fmla="*/ 1096045 w 9088051"/>
                <a:gd name="connsiteY22" fmla="*/ 2147349 h 6858000"/>
                <a:gd name="connsiteX23" fmla="*/ 803453 w 9088051"/>
                <a:gd name="connsiteY23" fmla="*/ 3573669 h 6858000"/>
                <a:gd name="connsiteX24" fmla="*/ 1046377 w 9088051"/>
                <a:gd name="connsiteY24" fmla="*/ 4878573 h 6858000"/>
                <a:gd name="connsiteX25" fmla="*/ 1714473 w 9088051"/>
                <a:gd name="connsiteY25" fmla="*/ 5973776 h 6858000"/>
                <a:gd name="connsiteX26" fmla="*/ 2776083 w 9088051"/>
                <a:gd name="connsiteY26" fmla="*/ 6804641 h 6858000"/>
                <a:gd name="connsiteX27" fmla="*/ 2884836 w 9088051"/>
                <a:gd name="connsiteY27" fmla="*/ 6858000 h 6858000"/>
                <a:gd name="connsiteX28" fmla="*/ 1484505 w 9088051"/>
                <a:gd name="connsiteY28" fmla="*/ 6858000 h 6858000"/>
                <a:gd name="connsiteX29" fmla="*/ 1431151 w 9088051"/>
                <a:gd name="connsiteY29" fmla="*/ 6811515 h 6858000"/>
                <a:gd name="connsiteX30" fmla="*/ 1103471 w 9088051"/>
                <a:gd name="connsiteY30" fmla="*/ 6477651 h 6858000"/>
                <a:gd name="connsiteX31" fmla="*/ 0 w 9088051"/>
                <a:gd name="connsiteY31" fmla="*/ 3573620 h 6858000"/>
                <a:gd name="connsiteX32" fmla="*/ 1809994 w 9088051"/>
                <a:gd name="connsiteY32"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88051" h="6858000">
                  <a:moveTo>
                    <a:pt x="5158786" y="0"/>
                  </a:moveTo>
                  <a:lnTo>
                    <a:pt x="6996771" y="0"/>
                  </a:lnTo>
                  <a:lnTo>
                    <a:pt x="7006955" y="6825"/>
                  </a:lnTo>
                  <a:cubicBezTo>
                    <a:pt x="8459794" y="1031353"/>
                    <a:pt x="9462596" y="2823601"/>
                    <a:pt x="8954230" y="4580835"/>
                  </a:cubicBezTo>
                  <a:cubicBezTo>
                    <a:pt x="8613842" y="5757293"/>
                    <a:pt x="7999457" y="5458140"/>
                    <a:pt x="7184080" y="6259703"/>
                  </a:cubicBezTo>
                  <a:cubicBezTo>
                    <a:pt x="7082152" y="6359905"/>
                    <a:pt x="6983303" y="6462297"/>
                    <a:pt x="6885926" y="6564765"/>
                  </a:cubicBezTo>
                  <a:lnTo>
                    <a:pt x="6608241" y="6858000"/>
                  </a:lnTo>
                  <a:lnTo>
                    <a:pt x="5462870" y="6858000"/>
                  </a:lnTo>
                  <a:lnTo>
                    <a:pt x="5529056" y="6804645"/>
                  </a:lnTo>
                  <a:cubicBezTo>
                    <a:pt x="5740217" y="6626505"/>
                    <a:pt x="5949382" y="6404876"/>
                    <a:pt x="6167613" y="6173667"/>
                  </a:cubicBezTo>
                  <a:cubicBezTo>
                    <a:pt x="6308782" y="6024091"/>
                    <a:pt x="6454799" y="5869390"/>
                    <a:pt x="6610973" y="5715860"/>
                  </a:cubicBezTo>
                  <a:cubicBezTo>
                    <a:pt x="7007847" y="5325741"/>
                    <a:pt x="7376733" y="5135074"/>
                    <a:pt x="7646083" y="4995842"/>
                  </a:cubicBezTo>
                  <a:cubicBezTo>
                    <a:pt x="7816858" y="4907561"/>
                    <a:pt x="7916545" y="4854514"/>
                    <a:pt x="7980054" y="4790095"/>
                  </a:cubicBezTo>
                  <a:cubicBezTo>
                    <a:pt x="8054629" y="4714405"/>
                    <a:pt x="8122031" y="4573758"/>
                    <a:pt x="8180437" y="4371964"/>
                  </a:cubicBezTo>
                  <a:cubicBezTo>
                    <a:pt x="8315441" y="3905228"/>
                    <a:pt x="8319381" y="3416431"/>
                    <a:pt x="8192058" y="2919242"/>
                  </a:cubicBezTo>
                  <a:cubicBezTo>
                    <a:pt x="8071251" y="2447381"/>
                    <a:pt x="7829388" y="1971467"/>
                    <a:pt x="7492638" y="1542845"/>
                  </a:cubicBezTo>
                  <a:cubicBezTo>
                    <a:pt x="7111829" y="1058099"/>
                    <a:pt x="6626484" y="648361"/>
                    <a:pt x="6089097" y="357847"/>
                  </a:cubicBezTo>
                  <a:cubicBezTo>
                    <a:pt x="5824244" y="214687"/>
                    <a:pt x="5554957" y="105262"/>
                    <a:pt x="5288639" y="31627"/>
                  </a:cubicBezTo>
                  <a:close/>
                  <a:moveTo>
                    <a:pt x="1844517" y="0"/>
                  </a:moveTo>
                  <a:lnTo>
                    <a:pt x="3734467" y="0"/>
                  </a:lnTo>
                  <a:lnTo>
                    <a:pt x="3603618" y="28853"/>
                  </a:lnTo>
                  <a:cubicBezTo>
                    <a:pt x="2962049" y="186733"/>
                    <a:pt x="2373277" y="513136"/>
                    <a:pt x="1892878" y="985434"/>
                  </a:cubicBezTo>
                  <a:cubicBezTo>
                    <a:pt x="1551428" y="1321091"/>
                    <a:pt x="1283341" y="1711990"/>
                    <a:pt x="1096045" y="2147349"/>
                  </a:cubicBezTo>
                  <a:cubicBezTo>
                    <a:pt x="901876" y="2598519"/>
                    <a:pt x="803453" y="3078432"/>
                    <a:pt x="803453" y="3573669"/>
                  </a:cubicBezTo>
                  <a:cubicBezTo>
                    <a:pt x="803453" y="4023717"/>
                    <a:pt x="885151" y="4462735"/>
                    <a:pt x="1046377" y="4878573"/>
                  </a:cubicBezTo>
                  <a:cubicBezTo>
                    <a:pt x="1201945" y="5279770"/>
                    <a:pt x="1426681" y="5648221"/>
                    <a:pt x="1714473" y="5973776"/>
                  </a:cubicBezTo>
                  <a:cubicBezTo>
                    <a:pt x="2012357" y="6310732"/>
                    <a:pt x="2376505" y="6595304"/>
                    <a:pt x="2776083" y="6804641"/>
                  </a:cubicBezTo>
                  <a:lnTo>
                    <a:pt x="2884836" y="6858000"/>
                  </a:lnTo>
                  <a:lnTo>
                    <a:pt x="1484505" y="6858000"/>
                  </a:lnTo>
                  <a:lnTo>
                    <a:pt x="1431151" y="6811515"/>
                  </a:lnTo>
                  <a:cubicBezTo>
                    <a:pt x="1316128" y="6705919"/>
                    <a:pt x="1206738" y="6594470"/>
                    <a:pt x="1103471" y="6477651"/>
                  </a:cubicBezTo>
                  <a:cubicBezTo>
                    <a:pt x="416075" y="5700097"/>
                    <a:pt x="0" y="4684635"/>
                    <a:pt x="0" y="3573620"/>
                  </a:cubicBezTo>
                  <a:cubicBezTo>
                    <a:pt x="0" y="2121118"/>
                    <a:pt x="711220" y="831902"/>
                    <a:pt x="1809994"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5" name="Freeform: Shape 64">
              <a:extLst>
                <a:ext uri="{FF2B5EF4-FFF2-40B4-BE49-F238E27FC236}">
                  <a16:creationId xmlns:a16="http://schemas.microsoft.com/office/drawing/2014/main" id="{E401EA35-9D2E-43B7-860F-EBB8A6C3E08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29061" y="36937"/>
              <a:ext cx="9107210" cy="6858000"/>
            </a:xfrm>
            <a:custGeom>
              <a:avLst/>
              <a:gdLst>
                <a:gd name="connsiteX0" fmla="*/ 6184722 w 9107210"/>
                <a:gd name="connsiteY0" fmla="*/ 0 h 6858000"/>
                <a:gd name="connsiteX1" fmla="*/ 6985680 w 9107210"/>
                <a:gd name="connsiteY1" fmla="*/ 0 h 6858000"/>
                <a:gd name="connsiteX2" fmla="*/ 7324323 w 9107210"/>
                <a:gd name="connsiteY2" fmla="*/ 247136 h 6858000"/>
                <a:gd name="connsiteX3" fmla="*/ 7652712 w 9107210"/>
                <a:gd name="connsiteY3" fmla="*/ 528495 h 6858000"/>
                <a:gd name="connsiteX4" fmla="*/ 8236677 w 9107210"/>
                <a:gd name="connsiteY4" fmla="*/ 1166289 h 6858000"/>
                <a:gd name="connsiteX5" fmla="*/ 8704298 w 9107210"/>
                <a:gd name="connsiteY5" fmla="*/ 1897038 h 6858000"/>
                <a:gd name="connsiteX6" fmla="*/ 8885160 w 9107210"/>
                <a:gd name="connsiteY6" fmla="*/ 2294087 h 6858000"/>
                <a:gd name="connsiteX7" fmla="*/ 8924247 w 9107210"/>
                <a:gd name="connsiteY7" fmla="*/ 2396286 h 6858000"/>
                <a:gd name="connsiteX8" fmla="*/ 8960022 w 9107210"/>
                <a:gd name="connsiteY8" fmla="*/ 2499767 h 6858000"/>
                <a:gd name="connsiteX9" fmla="*/ 8991720 w 9107210"/>
                <a:gd name="connsiteY9" fmla="*/ 2604671 h 6858000"/>
                <a:gd name="connsiteX10" fmla="*/ 9019646 w 9107210"/>
                <a:gd name="connsiteY10" fmla="*/ 2710708 h 6858000"/>
                <a:gd name="connsiteX11" fmla="*/ 9105822 w 9107210"/>
                <a:gd name="connsiteY11" fmla="*/ 3582266 h 6858000"/>
                <a:gd name="connsiteX12" fmla="*/ 9057716 w 9107210"/>
                <a:gd name="connsiteY12" fmla="*/ 4017873 h 6858000"/>
                <a:gd name="connsiteX13" fmla="*/ 8945600 w 9107210"/>
                <a:gd name="connsiteY13" fmla="*/ 4439659 h 6858000"/>
                <a:gd name="connsiteX14" fmla="*/ 8796080 w 9107210"/>
                <a:gd name="connsiteY14" fmla="*/ 4847428 h 6858000"/>
                <a:gd name="connsiteX15" fmla="*/ 8702056 w 9107210"/>
                <a:gd name="connsiteY15" fmla="*/ 5050108 h 6858000"/>
                <a:gd name="connsiteX16" fmla="*/ 8581125 w 9107210"/>
                <a:gd name="connsiteY16" fmla="*/ 5247525 h 6858000"/>
                <a:gd name="connsiteX17" fmla="*/ 8426254 w 9107210"/>
                <a:gd name="connsiteY17" fmla="*/ 5429647 h 6858000"/>
                <a:gd name="connsiteX18" fmla="*/ 8337174 w 9107210"/>
                <a:gd name="connsiteY18" fmla="*/ 5510552 h 6858000"/>
                <a:gd name="connsiteX19" fmla="*/ 8243200 w 9107210"/>
                <a:gd name="connsiteY19" fmla="*/ 5582948 h 6858000"/>
                <a:gd name="connsiteX20" fmla="*/ 7868330 w 9107210"/>
                <a:gd name="connsiteY20" fmla="*/ 5811104 h 6858000"/>
                <a:gd name="connsiteX21" fmla="*/ 7538916 w 9107210"/>
                <a:gd name="connsiteY21" fmla="*/ 6018899 h 6858000"/>
                <a:gd name="connsiteX22" fmla="*/ 7391280 w 9107210"/>
                <a:gd name="connsiteY22" fmla="*/ 6134132 h 6858000"/>
                <a:gd name="connsiteX23" fmla="*/ 7252511 w 9107210"/>
                <a:gd name="connsiteY23" fmla="*/ 6259105 h 6858000"/>
                <a:gd name="connsiteX24" fmla="*/ 7185601 w 9107210"/>
                <a:gd name="connsiteY24" fmla="*/ 6325894 h 6858000"/>
                <a:gd name="connsiteX25" fmla="*/ 7116651 w 9107210"/>
                <a:gd name="connsiteY25" fmla="*/ 6397010 h 6858000"/>
                <a:gd name="connsiteX26" fmla="*/ 6978545 w 9107210"/>
                <a:gd name="connsiteY26" fmla="*/ 6541607 h 6858000"/>
                <a:gd name="connsiteX27" fmla="*/ 6693009 w 9107210"/>
                <a:gd name="connsiteY27" fmla="*/ 6832716 h 6858000"/>
                <a:gd name="connsiteX28" fmla="*/ 6667488 w 9107210"/>
                <a:gd name="connsiteY28" fmla="*/ 6858000 h 6858000"/>
                <a:gd name="connsiteX29" fmla="*/ 6056793 w 9107210"/>
                <a:gd name="connsiteY29" fmla="*/ 6858000 h 6858000"/>
                <a:gd name="connsiteX30" fmla="*/ 6077345 w 9107210"/>
                <a:gd name="connsiteY30" fmla="*/ 6835420 h 6858000"/>
                <a:gd name="connsiteX31" fmla="*/ 6208519 w 9107210"/>
                <a:gd name="connsiteY31" fmla="*/ 6683989 h 6858000"/>
                <a:gd name="connsiteX32" fmla="*/ 6340001 w 9107210"/>
                <a:gd name="connsiteY32" fmla="*/ 6529852 h 6858000"/>
                <a:gd name="connsiteX33" fmla="*/ 6611419 w 9107210"/>
                <a:gd name="connsiteY33" fmla="*/ 6219317 h 6858000"/>
                <a:gd name="connsiteX34" fmla="*/ 6757678 w 9107210"/>
                <a:gd name="connsiteY34" fmla="*/ 6068228 h 6858000"/>
                <a:gd name="connsiteX35" fmla="*/ 6833713 w 9107210"/>
                <a:gd name="connsiteY35" fmla="*/ 5994061 h 6858000"/>
                <a:gd name="connsiteX36" fmla="*/ 6915148 w 9107210"/>
                <a:gd name="connsiteY36" fmla="*/ 5918812 h 6858000"/>
                <a:gd name="connsiteX37" fmla="*/ 7276311 w 9107210"/>
                <a:gd name="connsiteY37" fmla="*/ 5650229 h 6858000"/>
                <a:gd name="connsiteX38" fmla="*/ 7664942 w 9107210"/>
                <a:gd name="connsiteY38" fmla="*/ 5445681 h 6858000"/>
                <a:gd name="connsiteX39" fmla="*/ 7848505 w 9107210"/>
                <a:gd name="connsiteY39" fmla="*/ 5358333 h 6858000"/>
                <a:gd name="connsiteX40" fmla="*/ 8011785 w 9107210"/>
                <a:gd name="connsiteY40" fmla="*/ 5267788 h 6858000"/>
                <a:gd name="connsiteX41" fmla="*/ 8260273 w 9107210"/>
                <a:gd name="connsiteY41" fmla="*/ 5034370 h 6858000"/>
                <a:gd name="connsiteX42" fmla="*/ 8417589 w 9107210"/>
                <a:gd name="connsiteY42" fmla="*/ 4714488 h 6858000"/>
                <a:gd name="connsiteX43" fmla="*/ 8495000 w 9107210"/>
                <a:gd name="connsiteY43" fmla="*/ 4346409 h 6858000"/>
                <a:gd name="connsiteX44" fmla="*/ 8508556 w 9107210"/>
                <a:gd name="connsiteY44" fmla="*/ 3971101 h 6858000"/>
                <a:gd name="connsiteX45" fmla="*/ 8483330 w 9107210"/>
                <a:gd name="connsiteY45" fmla="*/ 3600710 h 6858000"/>
                <a:gd name="connsiteX46" fmla="*/ 8425336 w 9107210"/>
                <a:gd name="connsiteY46" fmla="*/ 3236121 h 6858000"/>
                <a:gd name="connsiteX47" fmla="*/ 8334575 w 9107210"/>
                <a:gd name="connsiteY47" fmla="*/ 2877977 h 6858000"/>
                <a:gd name="connsiteX48" fmla="*/ 8087513 w 9107210"/>
                <a:gd name="connsiteY48" fmla="*/ 2174622 h 6858000"/>
                <a:gd name="connsiteX49" fmla="*/ 7723650 w 9107210"/>
                <a:gd name="connsiteY49" fmla="*/ 1507613 h 6858000"/>
                <a:gd name="connsiteX50" fmla="*/ 7501815 w 9107210"/>
                <a:gd name="connsiteY50" fmla="*/ 1192947 h 6858000"/>
                <a:gd name="connsiteX51" fmla="*/ 7254399 w 9107210"/>
                <a:gd name="connsiteY51" fmla="*/ 894361 h 6858000"/>
                <a:gd name="connsiteX52" fmla="*/ 6689339 w 9107210"/>
                <a:gd name="connsiteY52" fmla="*/ 354046 h 6858000"/>
                <a:gd name="connsiteX53" fmla="*/ 6206651 w 9107210"/>
                <a:gd name="connsiteY53" fmla="*/ 12626 h 6858000"/>
                <a:gd name="connsiteX54" fmla="*/ 1827105 w 9107210"/>
                <a:gd name="connsiteY54" fmla="*/ 0 h 6858000"/>
                <a:gd name="connsiteX55" fmla="*/ 2807607 w 9107210"/>
                <a:gd name="connsiteY55" fmla="*/ 0 h 6858000"/>
                <a:gd name="connsiteX56" fmla="*/ 2667958 w 9107210"/>
                <a:gd name="connsiteY56" fmla="*/ 88235 h 6858000"/>
                <a:gd name="connsiteX57" fmla="*/ 2354723 w 9107210"/>
                <a:gd name="connsiteY57" fmla="*/ 314947 h 6858000"/>
                <a:gd name="connsiteX58" fmla="*/ 2059963 w 9107210"/>
                <a:gd name="connsiteY58" fmla="*/ 561545 h 6858000"/>
                <a:gd name="connsiteX59" fmla="*/ 1780798 w 9107210"/>
                <a:gd name="connsiteY59" fmla="*/ 824425 h 6858000"/>
                <a:gd name="connsiteX60" fmla="*/ 954714 w 9107210"/>
                <a:gd name="connsiteY60" fmla="*/ 2094309 h 6858000"/>
                <a:gd name="connsiteX61" fmla="*/ 732676 w 9107210"/>
                <a:gd name="connsiteY61" fmla="*/ 2813646 h 6858000"/>
                <a:gd name="connsiteX62" fmla="*/ 673867 w 9107210"/>
                <a:gd name="connsiteY62" fmla="*/ 3183989 h 6858000"/>
                <a:gd name="connsiteX63" fmla="*/ 647621 w 9107210"/>
                <a:gd name="connsiteY63" fmla="*/ 3557281 h 6858000"/>
                <a:gd name="connsiteX64" fmla="*/ 653381 w 9107210"/>
                <a:gd name="connsiteY64" fmla="*/ 3931214 h 6858000"/>
                <a:gd name="connsiteX65" fmla="*/ 690428 w 9107210"/>
                <a:gd name="connsiteY65" fmla="*/ 4303719 h 6858000"/>
                <a:gd name="connsiteX66" fmla="*/ 871801 w 9107210"/>
                <a:gd name="connsiteY66" fmla="*/ 5033041 h 6858000"/>
                <a:gd name="connsiteX67" fmla="*/ 1197749 w 9107210"/>
                <a:gd name="connsiteY67" fmla="*/ 5718494 h 6858000"/>
                <a:gd name="connsiteX68" fmla="*/ 1411480 w 9107210"/>
                <a:gd name="connsiteY68" fmla="*/ 6036703 h 6858000"/>
                <a:gd name="connsiteX69" fmla="*/ 1530170 w 9107210"/>
                <a:gd name="connsiteY69" fmla="*/ 6188430 h 6858000"/>
                <a:gd name="connsiteX70" fmla="*/ 1657165 w 9107210"/>
                <a:gd name="connsiteY70" fmla="*/ 6335385 h 6858000"/>
                <a:gd name="connsiteX71" fmla="*/ 1931343 w 9107210"/>
                <a:gd name="connsiteY71" fmla="*/ 6612896 h 6858000"/>
                <a:gd name="connsiteX72" fmla="*/ 2220133 w 9107210"/>
                <a:gd name="connsiteY72" fmla="*/ 6858000 h 6858000"/>
                <a:gd name="connsiteX73" fmla="*/ 1539862 w 9107210"/>
                <a:gd name="connsiteY73" fmla="*/ 6858000 h 6858000"/>
                <a:gd name="connsiteX74" fmla="*/ 1307111 w 9107210"/>
                <a:gd name="connsiteY74" fmla="*/ 6648873 h 6858000"/>
                <a:gd name="connsiteX75" fmla="*/ 750258 w 9107210"/>
                <a:gd name="connsiteY75" fmla="*/ 5987570 h 6858000"/>
                <a:gd name="connsiteX76" fmla="*/ 335382 w 9107210"/>
                <a:gd name="connsiteY76" fmla="*/ 5229279 h 6858000"/>
                <a:gd name="connsiteX77" fmla="*/ 79351 w 9107210"/>
                <a:gd name="connsiteY77" fmla="*/ 4403854 h 6858000"/>
                <a:gd name="connsiteX78" fmla="*/ 16007 w 9107210"/>
                <a:gd name="connsiteY78" fmla="*/ 3975723 h 6858000"/>
                <a:gd name="connsiteX79" fmla="*/ 871 w 9107210"/>
                <a:gd name="connsiteY79" fmla="*/ 3543362 h 6858000"/>
                <a:gd name="connsiteX80" fmla="*/ 32519 w 9107210"/>
                <a:gd name="connsiteY80" fmla="*/ 3112085 h 6858000"/>
                <a:gd name="connsiteX81" fmla="*/ 108502 w 9107210"/>
                <a:gd name="connsiteY81" fmla="*/ 2686511 h 6858000"/>
                <a:gd name="connsiteX82" fmla="*/ 378239 w 9107210"/>
                <a:gd name="connsiteY82" fmla="*/ 1865955 h 6858000"/>
                <a:gd name="connsiteX83" fmla="*/ 1343701 w 9107210"/>
                <a:gd name="connsiteY83" fmla="*/ 431508 h 6858000"/>
                <a:gd name="connsiteX84" fmla="*/ 1661853 w 9107210"/>
                <a:gd name="connsiteY84" fmla="*/ 1302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07210" h="6858000">
                  <a:moveTo>
                    <a:pt x="6184722" y="0"/>
                  </a:moveTo>
                  <a:lnTo>
                    <a:pt x="6985680" y="0"/>
                  </a:lnTo>
                  <a:lnTo>
                    <a:pt x="7324323" y="247136"/>
                  </a:lnTo>
                  <a:cubicBezTo>
                    <a:pt x="7437502" y="336500"/>
                    <a:pt x="7547171" y="430254"/>
                    <a:pt x="7652712" y="528495"/>
                  </a:cubicBezTo>
                  <a:cubicBezTo>
                    <a:pt x="7863743" y="724929"/>
                    <a:pt x="8060097" y="937593"/>
                    <a:pt x="8236677" y="1166289"/>
                  </a:cubicBezTo>
                  <a:cubicBezTo>
                    <a:pt x="8413818" y="1394594"/>
                    <a:pt x="8570168" y="1639471"/>
                    <a:pt x="8704298" y="1897038"/>
                  </a:cubicBezTo>
                  <a:cubicBezTo>
                    <a:pt x="8770803" y="2026141"/>
                    <a:pt x="8830836" y="2158786"/>
                    <a:pt x="8885160" y="2294087"/>
                  </a:cubicBezTo>
                  <a:cubicBezTo>
                    <a:pt x="8898360" y="2328071"/>
                    <a:pt x="8912169" y="2361810"/>
                    <a:pt x="8924247" y="2396286"/>
                  </a:cubicBezTo>
                  <a:lnTo>
                    <a:pt x="8960022" y="2499767"/>
                  </a:lnTo>
                  <a:lnTo>
                    <a:pt x="8991720" y="2604671"/>
                  </a:lnTo>
                  <a:cubicBezTo>
                    <a:pt x="9002116" y="2639690"/>
                    <a:pt x="9010474" y="2675346"/>
                    <a:pt x="9019646" y="2710708"/>
                  </a:cubicBezTo>
                  <a:cubicBezTo>
                    <a:pt x="9089055" y="2995079"/>
                    <a:pt x="9113620" y="3289927"/>
                    <a:pt x="9105822" y="3582266"/>
                  </a:cubicBezTo>
                  <a:cubicBezTo>
                    <a:pt x="9101796" y="3728484"/>
                    <a:pt x="9085744" y="3874458"/>
                    <a:pt x="9057716" y="4017873"/>
                  </a:cubicBezTo>
                  <a:cubicBezTo>
                    <a:pt x="9029534" y="4161336"/>
                    <a:pt x="8990497" y="4302046"/>
                    <a:pt x="8945600" y="4439659"/>
                  </a:cubicBezTo>
                  <a:cubicBezTo>
                    <a:pt x="8900857" y="4577566"/>
                    <a:pt x="8852901" y="4711784"/>
                    <a:pt x="8796080" y="4847428"/>
                  </a:cubicBezTo>
                  <a:cubicBezTo>
                    <a:pt x="8767695" y="4915152"/>
                    <a:pt x="8737016" y="4982926"/>
                    <a:pt x="8702056" y="5050108"/>
                  </a:cubicBezTo>
                  <a:cubicBezTo>
                    <a:pt x="8666485" y="5116997"/>
                    <a:pt x="8627347" y="5183687"/>
                    <a:pt x="8581125" y="5247525"/>
                  </a:cubicBezTo>
                  <a:cubicBezTo>
                    <a:pt x="8535565" y="5311660"/>
                    <a:pt x="8483534" y="5373185"/>
                    <a:pt x="8426254" y="5429647"/>
                  </a:cubicBezTo>
                  <a:cubicBezTo>
                    <a:pt x="8397512" y="5457779"/>
                    <a:pt x="8367801" y="5484879"/>
                    <a:pt x="8337174" y="5510552"/>
                  </a:cubicBezTo>
                  <a:cubicBezTo>
                    <a:pt x="8306444" y="5536077"/>
                    <a:pt x="8274899" y="5560029"/>
                    <a:pt x="8243200" y="5582948"/>
                  </a:cubicBezTo>
                  <a:cubicBezTo>
                    <a:pt x="8115543" y="5674574"/>
                    <a:pt x="7986203" y="5743233"/>
                    <a:pt x="7868330" y="5811104"/>
                  </a:cubicBezTo>
                  <a:cubicBezTo>
                    <a:pt x="7749844" y="5878385"/>
                    <a:pt x="7640685" y="5945126"/>
                    <a:pt x="7538916" y="6018899"/>
                  </a:cubicBezTo>
                  <a:cubicBezTo>
                    <a:pt x="7487749" y="6055392"/>
                    <a:pt x="7438777" y="6093950"/>
                    <a:pt x="7391280" y="6134132"/>
                  </a:cubicBezTo>
                  <a:cubicBezTo>
                    <a:pt x="7343427" y="6173921"/>
                    <a:pt x="7297511" y="6215922"/>
                    <a:pt x="7252511" y="6259105"/>
                  </a:cubicBezTo>
                  <a:cubicBezTo>
                    <a:pt x="7229784" y="6280990"/>
                    <a:pt x="7208635" y="6302433"/>
                    <a:pt x="7185601" y="6325894"/>
                  </a:cubicBezTo>
                  <a:lnTo>
                    <a:pt x="7116651" y="6397010"/>
                  </a:lnTo>
                  <a:lnTo>
                    <a:pt x="6978545" y="6541607"/>
                  </a:lnTo>
                  <a:cubicBezTo>
                    <a:pt x="6885693" y="6638397"/>
                    <a:pt x="6789885" y="6734943"/>
                    <a:pt x="6693009" y="6832716"/>
                  </a:cubicBezTo>
                  <a:lnTo>
                    <a:pt x="6667488" y="6858000"/>
                  </a:lnTo>
                  <a:lnTo>
                    <a:pt x="6056793" y="6858000"/>
                  </a:lnTo>
                  <a:lnTo>
                    <a:pt x="6077345" y="6835420"/>
                  </a:lnTo>
                  <a:cubicBezTo>
                    <a:pt x="6121427" y="6785747"/>
                    <a:pt x="6164948" y="6735090"/>
                    <a:pt x="6208519" y="6683989"/>
                  </a:cubicBezTo>
                  <a:lnTo>
                    <a:pt x="6340001" y="6529852"/>
                  </a:lnTo>
                  <a:cubicBezTo>
                    <a:pt x="6428315" y="6426667"/>
                    <a:pt x="6516733" y="6321417"/>
                    <a:pt x="6611419" y="6219317"/>
                  </a:cubicBezTo>
                  <a:cubicBezTo>
                    <a:pt x="6658864" y="6168363"/>
                    <a:pt x="6707584" y="6117950"/>
                    <a:pt x="6757678" y="6068228"/>
                  </a:cubicBezTo>
                  <a:lnTo>
                    <a:pt x="6833713" y="5994061"/>
                  </a:lnTo>
                  <a:cubicBezTo>
                    <a:pt x="6859346" y="5969422"/>
                    <a:pt x="6887579" y="5943404"/>
                    <a:pt x="6915148" y="5918812"/>
                  </a:cubicBezTo>
                  <a:cubicBezTo>
                    <a:pt x="7026295" y="5819219"/>
                    <a:pt x="7148602" y="5729117"/>
                    <a:pt x="7276311" y="5650229"/>
                  </a:cubicBezTo>
                  <a:cubicBezTo>
                    <a:pt x="7403918" y="5571046"/>
                    <a:pt x="7537794" y="5505190"/>
                    <a:pt x="7664942" y="5445681"/>
                  </a:cubicBezTo>
                  <a:cubicBezTo>
                    <a:pt x="7728491" y="5416024"/>
                    <a:pt x="7790410" y="5387449"/>
                    <a:pt x="7848505" y="5358333"/>
                  </a:cubicBezTo>
                  <a:cubicBezTo>
                    <a:pt x="7906805" y="5329315"/>
                    <a:pt x="7961843" y="5300101"/>
                    <a:pt x="8011785" y="5267788"/>
                  </a:cubicBezTo>
                  <a:cubicBezTo>
                    <a:pt x="8112281" y="5203950"/>
                    <a:pt x="8193615" y="5128111"/>
                    <a:pt x="8260273" y="5034370"/>
                  </a:cubicBezTo>
                  <a:cubicBezTo>
                    <a:pt x="8326370" y="4940776"/>
                    <a:pt x="8378657" y="4831640"/>
                    <a:pt x="8417589" y="4714488"/>
                  </a:cubicBezTo>
                  <a:cubicBezTo>
                    <a:pt x="8456372" y="4597485"/>
                    <a:pt x="8481140" y="4471332"/>
                    <a:pt x="8495000" y="4346409"/>
                  </a:cubicBezTo>
                  <a:cubicBezTo>
                    <a:pt x="8508404" y="4221044"/>
                    <a:pt x="8511359" y="4095482"/>
                    <a:pt x="8508556" y="3971101"/>
                  </a:cubicBezTo>
                  <a:cubicBezTo>
                    <a:pt x="8504530" y="3846571"/>
                    <a:pt x="8495663" y="3723222"/>
                    <a:pt x="8483330" y="3600710"/>
                  </a:cubicBezTo>
                  <a:cubicBezTo>
                    <a:pt x="8470793" y="3478148"/>
                    <a:pt x="8451888" y="3356421"/>
                    <a:pt x="8425336" y="3236121"/>
                  </a:cubicBezTo>
                  <a:cubicBezTo>
                    <a:pt x="8399091" y="3115774"/>
                    <a:pt x="8367801" y="2996655"/>
                    <a:pt x="8334575" y="2877977"/>
                  </a:cubicBezTo>
                  <a:cubicBezTo>
                    <a:pt x="8268222" y="2640772"/>
                    <a:pt x="8190100" y="2404057"/>
                    <a:pt x="8087513" y="2174622"/>
                  </a:cubicBezTo>
                  <a:cubicBezTo>
                    <a:pt x="7985081" y="1945237"/>
                    <a:pt x="7863233" y="1721900"/>
                    <a:pt x="7723650" y="1507613"/>
                  </a:cubicBezTo>
                  <a:cubicBezTo>
                    <a:pt x="7653527" y="1400692"/>
                    <a:pt x="7579684" y="1295589"/>
                    <a:pt x="7501815" y="1192947"/>
                  </a:cubicBezTo>
                  <a:cubicBezTo>
                    <a:pt x="7423844" y="1090353"/>
                    <a:pt x="7340778" y="991103"/>
                    <a:pt x="7254399" y="894361"/>
                  </a:cubicBezTo>
                  <a:cubicBezTo>
                    <a:pt x="7082047" y="700485"/>
                    <a:pt x="6893083" y="519052"/>
                    <a:pt x="6689339" y="354046"/>
                  </a:cubicBezTo>
                  <a:cubicBezTo>
                    <a:pt x="6536914" y="229775"/>
                    <a:pt x="6375602" y="115325"/>
                    <a:pt x="6206651" y="12626"/>
                  </a:cubicBezTo>
                  <a:close/>
                  <a:moveTo>
                    <a:pt x="1827105" y="0"/>
                  </a:moveTo>
                  <a:lnTo>
                    <a:pt x="2807607" y="0"/>
                  </a:lnTo>
                  <a:lnTo>
                    <a:pt x="2667958" y="88235"/>
                  </a:lnTo>
                  <a:cubicBezTo>
                    <a:pt x="2560098" y="159777"/>
                    <a:pt x="2455754" y="235690"/>
                    <a:pt x="2354723" y="314947"/>
                  </a:cubicBezTo>
                  <a:cubicBezTo>
                    <a:pt x="2253464" y="394030"/>
                    <a:pt x="2156943" y="478181"/>
                    <a:pt x="2059963" y="561545"/>
                  </a:cubicBezTo>
                  <a:cubicBezTo>
                    <a:pt x="1962831" y="644811"/>
                    <a:pt x="1868297" y="731322"/>
                    <a:pt x="1780798" y="824425"/>
                  </a:cubicBezTo>
                  <a:cubicBezTo>
                    <a:pt x="1429010" y="1195013"/>
                    <a:pt x="1148011" y="1628455"/>
                    <a:pt x="954714" y="2094309"/>
                  </a:cubicBezTo>
                  <a:cubicBezTo>
                    <a:pt x="857938" y="2327186"/>
                    <a:pt x="783229" y="2568326"/>
                    <a:pt x="732676" y="2813646"/>
                  </a:cubicBezTo>
                  <a:cubicBezTo>
                    <a:pt x="707552" y="2936307"/>
                    <a:pt x="688085" y="3059952"/>
                    <a:pt x="673867" y="3183989"/>
                  </a:cubicBezTo>
                  <a:cubicBezTo>
                    <a:pt x="660056" y="3308075"/>
                    <a:pt x="651341" y="3432605"/>
                    <a:pt x="647621" y="3557281"/>
                  </a:cubicBezTo>
                  <a:cubicBezTo>
                    <a:pt x="644411" y="3681958"/>
                    <a:pt x="645329" y="3806733"/>
                    <a:pt x="653381" y="3931214"/>
                  </a:cubicBezTo>
                  <a:cubicBezTo>
                    <a:pt x="659852" y="4055792"/>
                    <a:pt x="672949" y="4179977"/>
                    <a:pt x="690428" y="4303719"/>
                  </a:cubicBezTo>
                  <a:cubicBezTo>
                    <a:pt x="726408" y="4551057"/>
                    <a:pt x="786440" y="4795835"/>
                    <a:pt x="871801" y="5033041"/>
                  </a:cubicBezTo>
                  <a:cubicBezTo>
                    <a:pt x="957007" y="5270247"/>
                    <a:pt x="1065962" y="5500322"/>
                    <a:pt x="1197749" y="5718494"/>
                  </a:cubicBezTo>
                  <a:cubicBezTo>
                    <a:pt x="1263846" y="5827433"/>
                    <a:pt x="1334937" y="5933813"/>
                    <a:pt x="1411480" y="6036703"/>
                  </a:cubicBezTo>
                  <a:cubicBezTo>
                    <a:pt x="1449548" y="6088295"/>
                    <a:pt x="1489451" y="6138609"/>
                    <a:pt x="1530170" y="6188430"/>
                  </a:cubicBezTo>
                  <a:cubicBezTo>
                    <a:pt x="1571447" y="6238055"/>
                    <a:pt x="1613644" y="6287336"/>
                    <a:pt x="1657165" y="6335385"/>
                  </a:cubicBezTo>
                  <a:cubicBezTo>
                    <a:pt x="1744079" y="6431708"/>
                    <a:pt x="1835644" y="6524282"/>
                    <a:pt x="1931343" y="6612896"/>
                  </a:cubicBezTo>
                  <a:lnTo>
                    <a:pt x="2220133" y="6858000"/>
                  </a:lnTo>
                  <a:lnTo>
                    <a:pt x="1539862" y="6858000"/>
                  </a:lnTo>
                  <a:lnTo>
                    <a:pt x="1307111" y="6648873"/>
                  </a:lnTo>
                  <a:cubicBezTo>
                    <a:pt x="1101839" y="6448063"/>
                    <a:pt x="913180" y="6225465"/>
                    <a:pt x="750258" y="5987570"/>
                  </a:cubicBezTo>
                  <a:cubicBezTo>
                    <a:pt x="587232" y="5749281"/>
                    <a:pt x="448261" y="5494813"/>
                    <a:pt x="335382" y="5229279"/>
                  </a:cubicBezTo>
                  <a:cubicBezTo>
                    <a:pt x="222298" y="4963793"/>
                    <a:pt x="137040" y="4686652"/>
                    <a:pt x="79351" y="4403854"/>
                  </a:cubicBezTo>
                  <a:cubicBezTo>
                    <a:pt x="50150" y="4262456"/>
                    <a:pt x="29767" y="4119385"/>
                    <a:pt x="16007" y="3975723"/>
                  </a:cubicBezTo>
                  <a:cubicBezTo>
                    <a:pt x="3930" y="3831964"/>
                    <a:pt x="-2441" y="3687614"/>
                    <a:pt x="871" y="3543362"/>
                  </a:cubicBezTo>
                  <a:cubicBezTo>
                    <a:pt x="3522" y="3399160"/>
                    <a:pt x="14172" y="3255105"/>
                    <a:pt x="32519" y="3112085"/>
                  </a:cubicBezTo>
                  <a:cubicBezTo>
                    <a:pt x="50508" y="2969014"/>
                    <a:pt x="76090" y="2826925"/>
                    <a:pt x="108502" y="2686511"/>
                  </a:cubicBezTo>
                  <a:cubicBezTo>
                    <a:pt x="173019" y="2405533"/>
                    <a:pt x="263474" y="2130703"/>
                    <a:pt x="378239" y="1865955"/>
                  </a:cubicBezTo>
                  <a:cubicBezTo>
                    <a:pt x="607922" y="1336607"/>
                    <a:pt x="935706" y="848228"/>
                    <a:pt x="1343701" y="431508"/>
                  </a:cubicBezTo>
                  <a:cubicBezTo>
                    <a:pt x="1446133" y="327783"/>
                    <a:pt x="1550910" y="225926"/>
                    <a:pt x="1661853" y="1302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6" name="Freeform: Shape 65">
              <a:extLst>
                <a:ext uri="{FF2B5EF4-FFF2-40B4-BE49-F238E27FC236}">
                  <a16:creationId xmlns:a16="http://schemas.microsoft.com/office/drawing/2014/main" id="{F8C44827-3D81-4FF9-B4A5-5650D1B20A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18434" y="36937"/>
              <a:ext cx="9747620" cy="6858000"/>
            </a:xfrm>
            <a:custGeom>
              <a:avLst/>
              <a:gdLst>
                <a:gd name="connsiteX0" fmla="*/ 7235453 w 9747620"/>
                <a:gd name="connsiteY0" fmla="*/ 0 h 6858000"/>
                <a:gd name="connsiteX1" fmla="*/ 7548130 w 9747620"/>
                <a:gd name="connsiteY1" fmla="*/ 0 h 6858000"/>
                <a:gd name="connsiteX2" fmla="*/ 7710334 w 9747620"/>
                <a:gd name="connsiteY2" fmla="*/ 111973 h 6858000"/>
                <a:gd name="connsiteX3" fmla="*/ 7889188 w 9747620"/>
                <a:gd name="connsiteY3" fmla="*/ 251542 h 6858000"/>
                <a:gd name="connsiteX4" fmla="*/ 8061828 w 9747620"/>
                <a:gd name="connsiteY4" fmla="*/ 398586 h 6858000"/>
                <a:gd name="connsiteX5" fmla="*/ 8145637 w 9747620"/>
                <a:gd name="connsiteY5" fmla="*/ 474218 h 6858000"/>
                <a:gd name="connsiteX6" fmla="*/ 8187242 w 9747620"/>
                <a:gd name="connsiteY6" fmla="*/ 512753 h 6858000"/>
                <a:gd name="connsiteX7" fmla="*/ 8228402 w 9747620"/>
                <a:gd name="connsiteY7" fmla="*/ 551575 h 6858000"/>
                <a:gd name="connsiteX8" fmla="*/ 8389211 w 9747620"/>
                <a:gd name="connsiteY8" fmla="*/ 710937 h 6858000"/>
                <a:gd name="connsiteX9" fmla="*/ 8467206 w 9747620"/>
                <a:gd name="connsiteY9" fmla="*/ 793088 h 6858000"/>
                <a:gd name="connsiteX10" fmla="*/ 8486791 w 9747620"/>
                <a:gd name="connsiteY10" fmla="*/ 814223 h 6858000"/>
                <a:gd name="connsiteX11" fmla="*/ 8505979 w 9747620"/>
                <a:gd name="connsiteY11" fmla="*/ 835409 h 6858000"/>
                <a:gd name="connsiteX12" fmla="*/ 8543509 w 9747620"/>
                <a:gd name="connsiteY12" fmla="*/ 877346 h 6858000"/>
                <a:gd name="connsiteX13" fmla="*/ 8690549 w 9747620"/>
                <a:gd name="connsiteY13" fmla="*/ 1048978 h 6858000"/>
                <a:gd name="connsiteX14" fmla="*/ 8761732 w 9747620"/>
                <a:gd name="connsiteY14" fmla="*/ 1137502 h 6858000"/>
                <a:gd name="connsiteX15" fmla="*/ 8796379 w 9747620"/>
                <a:gd name="connsiteY15" fmla="*/ 1182077 h 6858000"/>
                <a:gd name="connsiteX16" fmla="*/ 8830678 w 9747620"/>
                <a:gd name="connsiteY16" fmla="*/ 1226986 h 6858000"/>
                <a:gd name="connsiteX17" fmla="*/ 8963353 w 9747620"/>
                <a:gd name="connsiteY17" fmla="*/ 1410936 h 6858000"/>
                <a:gd name="connsiteX18" fmla="*/ 9026483 w 9747620"/>
                <a:gd name="connsiteY18" fmla="*/ 1505499 h 6858000"/>
                <a:gd name="connsiteX19" fmla="*/ 9057004 w 9747620"/>
                <a:gd name="connsiteY19" fmla="*/ 1552613 h 6858000"/>
                <a:gd name="connsiteX20" fmla="*/ 9087278 w 9747620"/>
                <a:gd name="connsiteY20" fmla="*/ 1600542 h 6858000"/>
                <a:gd name="connsiteX21" fmla="*/ 9202851 w 9747620"/>
                <a:gd name="connsiteY21" fmla="*/ 1795515 h 6858000"/>
                <a:gd name="connsiteX22" fmla="*/ 9257332 w 9747620"/>
                <a:gd name="connsiteY22" fmla="*/ 1894920 h 6858000"/>
                <a:gd name="connsiteX23" fmla="*/ 9283778 w 9747620"/>
                <a:gd name="connsiteY23" fmla="*/ 1945436 h 6858000"/>
                <a:gd name="connsiteX24" fmla="*/ 9309428 w 9747620"/>
                <a:gd name="connsiteY24" fmla="*/ 1996193 h 6858000"/>
                <a:gd name="connsiteX25" fmla="*/ 9405714 w 9747620"/>
                <a:gd name="connsiteY25" fmla="*/ 2202191 h 6858000"/>
                <a:gd name="connsiteX26" fmla="*/ 9566524 w 9747620"/>
                <a:gd name="connsiteY26" fmla="*/ 2627653 h 6858000"/>
                <a:gd name="connsiteX27" fmla="*/ 9583573 w 9747620"/>
                <a:gd name="connsiteY27" fmla="*/ 2682195 h 6858000"/>
                <a:gd name="connsiteX28" fmla="*/ 9591974 w 9747620"/>
                <a:gd name="connsiteY28" fmla="*/ 2709707 h 6858000"/>
                <a:gd name="connsiteX29" fmla="*/ 9600027 w 9747620"/>
                <a:gd name="connsiteY29" fmla="*/ 2737650 h 6858000"/>
                <a:gd name="connsiteX30" fmla="*/ 9629803 w 9747620"/>
                <a:gd name="connsiteY30" fmla="*/ 2847694 h 6858000"/>
                <a:gd name="connsiteX31" fmla="*/ 9679909 w 9747620"/>
                <a:gd name="connsiteY31" fmla="*/ 3070131 h 6858000"/>
                <a:gd name="connsiteX32" fmla="*/ 9690498 w 9747620"/>
                <a:gd name="connsiteY32" fmla="*/ 3126159 h 6858000"/>
                <a:gd name="connsiteX33" fmla="*/ 9700390 w 9747620"/>
                <a:gd name="connsiteY33" fmla="*/ 3181805 h 6858000"/>
                <a:gd name="connsiteX34" fmla="*/ 9709685 w 9747620"/>
                <a:gd name="connsiteY34" fmla="*/ 3243392 h 6858000"/>
                <a:gd name="connsiteX35" fmla="*/ 9713016 w 9747620"/>
                <a:gd name="connsiteY35" fmla="*/ 3267597 h 6858000"/>
                <a:gd name="connsiteX36" fmla="*/ 9716844 w 9747620"/>
                <a:gd name="connsiteY36" fmla="*/ 3294437 h 6858000"/>
                <a:gd name="connsiteX37" fmla="*/ 9720820 w 9747620"/>
                <a:gd name="connsiteY37" fmla="*/ 3324488 h 6858000"/>
                <a:gd name="connsiteX38" fmla="*/ 9722709 w 9747620"/>
                <a:gd name="connsiteY38" fmla="*/ 3340737 h 6858000"/>
                <a:gd name="connsiteX39" fmla="*/ 9724301 w 9747620"/>
                <a:gd name="connsiteY39" fmla="*/ 3356361 h 6858000"/>
                <a:gd name="connsiteX40" fmla="*/ 9730166 w 9747620"/>
                <a:gd name="connsiteY40" fmla="*/ 3412197 h 6858000"/>
                <a:gd name="connsiteX41" fmla="*/ 9735783 w 9747620"/>
                <a:gd name="connsiteY41" fmla="*/ 3468083 h 6858000"/>
                <a:gd name="connsiteX42" fmla="*/ 9739760 w 9747620"/>
                <a:gd name="connsiteY42" fmla="*/ 3524399 h 6858000"/>
                <a:gd name="connsiteX43" fmla="*/ 9741748 w 9747620"/>
                <a:gd name="connsiteY43" fmla="*/ 3552580 h 6858000"/>
                <a:gd name="connsiteX44" fmla="*/ 9742742 w 9747620"/>
                <a:gd name="connsiteY44" fmla="*/ 3566672 h 6858000"/>
                <a:gd name="connsiteX45" fmla="*/ 9743488 w 9747620"/>
                <a:gd name="connsiteY45" fmla="*/ 3581865 h 6858000"/>
                <a:gd name="connsiteX46" fmla="*/ 9744731 w 9747620"/>
                <a:gd name="connsiteY46" fmla="*/ 3611341 h 6858000"/>
                <a:gd name="connsiteX47" fmla="*/ 9745725 w 9747620"/>
                <a:gd name="connsiteY47" fmla="*/ 3639715 h 6858000"/>
                <a:gd name="connsiteX48" fmla="*/ 9747613 w 9747620"/>
                <a:gd name="connsiteY48" fmla="*/ 3753786 h 6858000"/>
                <a:gd name="connsiteX49" fmla="*/ 9740405 w 9747620"/>
                <a:gd name="connsiteY49" fmla="*/ 3984609 h 6858000"/>
                <a:gd name="connsiteX50" fmla="*/ 9736329 w 9747620"/>
                <a:gd name="connsiteY50" fmla="*/ 4038434 h 6858000"/>
                <a:gd name="connsiteX51" fmla="*/ 9731408 w 9747620"/>
                <a:gd name="connsiteY51" fmla="*/ 4099446 h 6858000"/>
                <a:gd name="connsiteX52" fmla="*/ 9717987 w 9747620"/>
                <a:gd name="connsiteY52" fmla="*/ 4213325 h 6858000"/>
                <a:gd name="connsiteX53" fmla="*/ 9716297 w 9747620"/>
                <a:gd name="connsiteY53" fmla="*/ 4227129 h 6858000"/>
                <a:gd name="connsiteX54" fmla="*/ 9714110 w 9747620"/>
                <a:gd name="connsiteY54" fmla="*/ 4240981 h 6858000"/>
                <a:gd name="connsiteX55" fmla="*/ 9709785 w 9747620"/>
                <a:gd name="connsiteY55" fmla="*/ 4268731 h 6858000"/>
                <a:gd name="connsiteX56" fmla="*/ 9701086 w 9747620"/>
                <a:gd name="connsiteY56" fmla="*/ 4324185 h 6858000"/>
                <a:gd name="connsiteX57" fmla="*/ 9698699 w 9747620"/>
                <a:gd name="connsiteY57" fmla="*/ 4338994 h 6858000"/>
                <a:gd name="connsiteX58" fmla="*/ 9695966 w 9747620"/>
                <a:gd name="connsiteY58" fmla="*/ 4355050 h 6858000"/>
                <a:gd name="connsiteX59" fmla="*/ 9690299 w 9747620"/>
                <a:gd name="connsiteY59" fmla="*/ 4385054 h 6858000"/>
                <a:gd name="connsiteX60" fmla="*/ 9679909 w 9747620"/>
                <a:gd name="connsiteY60" fmla="*/ 4437919 h 6858000"/>
                <a:gd name="connsiteX61" fmla="*/ 9673647 w 9747620"/>
                <a:gd name="connsiteY61" fmla="*/ 4468162 h 6858000"/>
                <a:gd name="connsiteX62" fmla="*/ 9667532 w 9747620"/>
                <a:gd name="connsiteY62" fmla="*/ 4496296 h 6858000"/>
                <a:gd name="connsiteX63" fmla="*/ 9654658 w 9747620"/>
                <a:gd name="connsiteY63" fmla="*/ 4552277 h 6858000"/>
                <a:gd name="connsiteX64" fmla="*/ 9625876 w 9747620"/>
                <a:gd name="connsiteY64" fmla="*/ 4664478 h 6858000"/>
                <a:gd name="connsiteX65" fmla="*/ 9552803 w 9747620"/>
                <a:gd name="connsiteY65" fmla="*/ 4888737 h 6858000"/>
                <a:gd name="connsiteX66" fmla="*/ 9452639 w 9747620"/>
                <a:gd name="connsiteY66" fmla="*/ 5110934 h 6858000"/>
                <a:gd name="connsiteX67" fmla="*/ 9388017 w 9747620"/>
                <a:gd name="connsiteY67" fmla="*/ 5220020 h 6858000"/>
                <a:gd name="connsiteX68" fmla="*/ 9370073 w 9747620"/>
                <a:gd name="connsiteY68" fmla="*/ 5246811 h 6858000"/>
                <a:gd name="connsiteX69" fmla="*/ 9360926 w 9747620"/>
                <a:gd name="connsiteY69" fmla="*/ 5260040 h 6858000"/>
                <a:gd name="connsiteX70" fmla="*/ 9351829 w 9747620"/>
                <a:gd name="connsiteY70" fmla="*/ 5272646 h 6858000"/>
                <a:gd name="connsiteX71" fmla="*/ 9313305 w 9747620"/>
                <a:gd name="connsiteY71" fmla="*/ 5323881 h 6858000"/>
                <a:gd name="connsiteX72" fmla="*/ 9130375 w 9747620"/>
                <a:gd name="connsiteY72" fmla="*/ 5510802 h 6858000"/>
                <a:gd name="connsiteX73" fmla="*/ 9028422 w 9747620"/>
                <a:gd name="connsiteY73" fmla="*/ 5588878 h 6858000"/>
                <a:gd name="connsiteX74" fmla="*/ 9002424 w 9747620"/>
                <a:gd name="connsiteY74" fmla="*/ 5606707 h 6858000"/>
                <a:gd name="connsiteX75" fmla="*/ 8976525 w 9747620"/>
                <a:gd name="connsiteY75" fmla="*/ 5623866 h 6858000"/>
                <a:gd name="connsiteX76" fmla="*/ 8924181 w 9747620"/>
                <a:gd name="connsiteY76" fmla="*/ 5656793 h 6858000"/>
                <a:gd name="connsiteX77" fmla="*/ 8717291 w 9747620"/>
                <a:gd name="connsiteY77" fmla="*/ 5771582 h 6858000"/>
                <a:gd name="connsiteX78" fmla="*/ 8617129 w 9747620"/>
                <a:gd name="connsiteY78" fmla="*/ 5823105 h 6858000"/>
                <a:gd name="connsiteX79" fmla="*/ 8518207 w 9747620"/>
                <a:gd name="connsiteY79" fmla="*/ 5873671 h 6858000"/>
                <a:gd name="connsiteX80" fmla="*/ 8150558 w 9747620"/>
                <a:gd name="connsiteY80" fmla="*/ 6086761 h 6858000"/>
                <a:gd name="connsiteX81" fmla="*/ 7979410 w 9747620"/>
                <a:gd name="connsiteY81" fmla="*/ 6207158 h 6858000"/>
                <a:gd name="connsiteX82" fmla="*/ 7938300 w 9747620"/>
                <a:gd name="connsiteY82" fmla="*/ 6238887 h 6858000"/>
                <a:gd name="connsiteX83" fmla="*/ 7897936 w 9747620"/>
                <a:gd name="connsiteY83" fmla="*/ 6271286 h 6858000"/>
                <a:gd name="connsiteX84" fmla="*/ 7858367 w 9747620"/>
                <a:gd name="connsiteY84" fmla="*/ 6304357 h 6858000"/>
                <a:gd name="connsiteX85" fmla="*/ 7819048 w 9747620"/>
                <a:gd name="connsiteY85" fmla="*/ 6338770 h 6858000"/>
                <a:gd name="connsiteX86" fmla="*/ 7778882 w 9747620"/>
                <a:gd name="connsiteY86" fmla="*/ 6374477 h 6858000"/>
                <a:gd name="connsiteX87" fmla="*/ 7739563 w 9747620"/>
                <a:gd name="connsiteY87" fmla="*/ 6410328 h 6858000"/>
                <a:gd name="connsiteX88" fmla="*/ 7660824 w 9747620"/>
                <a:gd name="connsiteY88" fmla="*/ 6484138 h 6858000"/>
                <a:gd name="connsiteX89" fmla="*/ 7502302 w 9747620"/>
                <a:gd name="connsiteY89" fmla="*/ 6636360 h 6858000"/>
                <a:gd name="connsiteX90" fmla="*/ 7273394 w 9747620"/>
                <a:gd name="connsiteY90" fmla="*/ 6858000 h 6858000"/>
                <a:gd name="connsiteX91" fmla="*/ 6780690 w 9747620"/>
                <a:gd name="connsiteY91" fmla="*/ 6858000 h 6858000"/>
                <a:gd name="connsiteX92" fmla="*/ 6854939 w 9747620"/>
                <a:gd name="connsiteY92" fmla="*/ 6783597 h 6858000"/>
                <a:gd name="connsiteX93" fmla="*/ 6932087 w 9747620"/>
                <a:gd name="connsiteY93" fmla="*/ 6705809 h 6858000"/>
                <a:gd name="connsiteX94" fmla="*/ 7241130 w 9747620"/>
                <a:gd name="connsiteY94" fmla="*/ 6390965 h 6858000"/>
                <a:gd name="connsiteX95" fmla="*/ 7397564 w 9747620"/>
                <a:gd name="connsiteY95" fmla="*/ 6233087 h 6858000"/>
                <a:gd name="connsiteX96" fmla="*/ 7478142 w 9747620"/>
                <a:gd name="connsiteY96" fmla="*/ 6153670 h 6858000"/>
                <a:gd name="connsiteX97" fmla="*/ 7519600 w 9747620"/>
                <a:gd name="connsiteY97" fmla="*/ 6113937 h 6858000"/>
                <a:gd name="connsiteX98" fmla="*/ 7561207 w 9747620"/>
                <a:gd name="connsiteY98" fmla="*/ 6075067 h 6858000"/>
                <a:gd name="connsiteX99" fmla="*/ 7604204 w 9747620"/>
                <a:gd name="connsiteY99" fmla="*/ 6035526 h 6858000"/>
                <a:gd name="connsiteX100" fmla="*/ 7648644 w 9747620"/>
                <a:gd name="connsiteY100" fmla="*/ 5996416 h 6858000"/>
                <a:gd name="connsiteX101" fmla="*/ 7693830 w 9747620"/>
                <a:gd name="connsiteY101" fmla="*/ 5958264 h 6858000"/>
                <a:gd name="connsiteX102" fmla="*/ 7739662 w 9747620"/>
                <a:gd name="connsiteY102" fmla="*/ 5921073 h 6858000"/>
                <a:gd name="connsiteX103" fmla="*/ 7928458 w 9747620"/>
                <a:gd name="connsiteY103" fmla="*/ 5781025 h 6858000"/>
                <a:gd name="connsiteX104" fmla="*/ 8325882 w 9747620"/>
                <a:gd name="connsiteY104" fmla="*/ 5537450 h 6858000"/>
                <a:gd name="connsiteX105" fmla="*/ 8424555 w 9747620"/>
                <a:gd name="connsiteY105" fmla="*/ 5484106 h 6858000"/>
                <a:gd name="connsiteX106" fmla="*/ 8521737 w 9747620"/>
                <a:gd name="connsiteY106" fmla="*/ 5431289 h 6858000"/>
                <a:gd name="connsiteX107" fmla="*/ 8702677 w 9747620"/>
                <a:gd name="connsiteY107" fmla="*/ 5325942 h 6858000"/>
                <a:gd name="connsiteX108" fmla="*/ 8743986 w 9747620"/>
                <a:gd name="connsiteY108" fmla="*/ 5298717 h 6858000"/>
                <a:gd name="connsiteX109" fmla="*/ 8764167 w 9747620"/>
                <a:gd name="connsiteY109" fmla="*/ 5284723 h 6858000"/>
                <a:gd name="connsiteX110" fmla="*/ 8783704 w 9747620"/>
                <a:gd name="connsiteY110" fmla="*/ 5270679 h 6858000"/>
                <a:gd name="connsiteX111" fmla="*/ 8856776 w 9747620"/>
                <a:gd name="connsiteY111" fmla="*/ 5212399 h 6858000"/>
                <a:gd name="connsiteX112" fmla="*/ 8979856 w 9747620"/>
                <a:gd name="connsiteY112" fmla="*/ 5082081 h 6858000"/>
                <a:gd name="connsiteX113" fmla="*/ 9006699 w 9747620"/>
                <a:gd name="connsiteY113" fmla="*/ 5044984 h 6858000"/>
                <a:gd name="connsiteX114" fmla="*/ 9013509 w 9747620"/>
                <a:gd name="connsiteY114" fmla="*/ 5035254 h 6858000"/>
                <a:gd name="connsiteX115" fmla="*/ 9019773 w 9747620"/>
                <a:gd name="connsiteY115" fmla="*/ 5025812 h 6858000"/>
                <a:gd name="connsiteX116" fmla="*/ 9032050 w 9747620"/>
                <a:gd name="connsiteY116" fmla="*/ 5006833 h 6858000"/>
                <a:gd name="connsiteX117" fmla="*/ 9077733 w 9747620"/>
                <a:gd name="connsiteY117" fmla="*/ 4926839 h 6858000"/>
                <a:gd name="connsiteX118" fmla="*/ 9154285 w 9747620"/>
                <a:gd name="connsiteY118" fmla="*/ 4750223 h 6858000"/>
                <a:gd name="connsiteX119" fmla="*/ 9213936 w 9747620"/>
                <a:gd name="connsiteY119" fmla="*/ 4559945 h 6858000"/>
                <a:gd name="connsiteX120" fmla="*/ 9238592 w 9747620"/>
                <a:gd name="connsiteY120" fmla="*/ 4461357 h 6858000"/>
                <a:gd name="connsiteX121" fmla="*/ 9249776 w 9747620"/>
                <a:gd name="connsiteY121" fmla="*/ 4411319 h 6858000"/>
                <a:gd name="connsiteX122" fmla="*/ 9255046 w 9747620"/>
                <a:gd name="connsiteY122" fmla="*/ 4386299 h 6858000"/>
                <a:gd name="connsiteX123" fmla="*/ 9259718 w 9747620"/>
                <a:gd name="connsiteY123" fmla="*/ 4363342 h 6858000"/>
                <a:gd name="connsiteX124" fmla="*/ 9269959 w 9747620"/>
                <a:gd name="connsiteY124" fmla="*/ 4309566 h 6858000"/>
                <a:gd name="connsiteX125" fmla="*/ 9274233 w 9747620"/>
                <a:gd name="connsiteY125" fmla="*/ 4286176 h 6858000"/>
                <a:gd name="connsiteX126" fmla="*/ 9276022 w 9747620"/>
                <a:gd name="connsiteY126" fmla="*/ 4275489 h 6858000"/>
                <a:gd name="connsiteX127" fmla="*/ 9277861 w 9747620"/>
                <a:gd name="connsiteY127" fmla="*/ 4263506 h 6858000"/>
                <a:gd name="connsiteX128" fmla="*/ 9286014 w 9747620"/>
                <a:gd name="connsiteY128" fmla="*/ 4211696 h 6858000"/>
                <a:gd name="connsiteX129" fmla="*/ 9290092 w 9747620"/>
                <a:gd name="connsiteY129" fmla="*/ 4185767 h 6858000"/>
                <a:gd name="connsiteX130" fmla="*/ 9292128 w 9747620"/>
                <a:gd name="connsiteY130" fmla="*/ 4172826 h 6858000"/>
                <a:gd name="connsiteX131" fmla="*/ 9293720 w 9747620"/>
                <a:gd name="connsiteY131" fmla="*/ 4159693 h 6858000"/>
                <a:gd name="connsiteX132" fmla="*/ 9305650 w 9747620"/>
                <a:gd name="connsiteY132" fmla="*/ 4057941 h 6858000"/>
                <a:gd name="connsiteX133" fmla="*/ 9309378 w 9747620"/>
                <a:gd name="connsiteY133" fmla="*/ 4010779 h 6858000"/>
                <a:gd name="connsiteX134" fmla="*/ 9313454 w 9747620"/>
                <a:gd name="connsiteY134" fmla="*/ 3956428 h 6858000"/>
                <a:gd name="connsiteX135" fmla="*/ 9320811 w 9747620"/>
                <a:gd name="connsiteY135" fmla="*/ 3753546 h 6858000"/>
                <a:gd name="connsiteX136" fmla="*/ 9319617 w 9747620"/>
                <a:gd name="connsiteY136" fmla="*/ 3650643 h 6858000"/>
                <a:gd name="connsiteX137" fmla="*/ 9318176 w 9747620"/>
                <a:gd name="connsiteY137" fmla="*/ 3600030 h 6858000"/>
                <a:gd name="connsiteX138" fmla="*/ 9317778 w 9747620"/>
                <a:gd name="connsiteY138" fmla="*/ 3588096 h 6858000"/>
                <a:gd name="connsiteX139" fmla="*/ 9316983 w 9747620"/>
                <a:gd name="connsiteY139" fmla="*/ 3575107 h 6858000"/>
                <a:gd name="connsiteX140" fmla="*/ 9315443 w 9747620"/>
                <a:gd name="connsiteY140" fmla="*/ 3549130 h 6858000"/>
                <a:gd name="connsiteX141" fmla="*/ 9312311 w 9747620"/>
                <a:gd name="connsiteY141" fmla="*/ 3497176 h 6858000"/>
                <a:gd name="connsiteX142" fmla="*/ 9307587 w 9747620"/>
                <a:gd name="connsiteY142" fmla="*/ 3445029 h 6858000"/>
                <a:gd name="connsiteX143" fmla="*/ 9302618 w 9747620"/>
                <a:gd name="connsiteY143" fmla="*/ 3392835 h 6858000"/>
                <a:gd name="connsiteX144" fmla="*/ 9301574 w 9747620"/>
                <a:gd name="connsiteY144" fmla="*/ 3381476 h 6858000"/>
                <a:gd name="connsiteX145" fmla="*/ 9300430 w 9747620"/>
                <a:gd name="connsiteY145" fmla="*/ 3370740 h 6858000"/>
                <a:gd name="connsiteX146" fmla="*/ 9297547 w 9747620"/>
                <a:gd name="connsiteY146" fmla="*/ 3346966 h 6858000"/>
                <a:gd name="connsiteX147" fmla="*/ 9294017 w 9747620"/>
                <a:gd name="connsiteY147" fmla="*/ 3320030 h 6858000"/>
                <a:gd name="connsiteX148" fmla="*/ 9290439 w 9747620"/>
                <a:gd name="connsiteY148" fmla="*/ 3290410 h 6858000"/>
                <a:gd name="connsiteX149" fmla="*/ 9284275 w 9747620"/>
                <a:gd name="connsiteY149" fmla="*/ 3244544 h 6858000"/>
                <a:gd name="connsiteX150" fmla="*/ 9275974 w 9747620"/>
                <a:gd name="connsiteY150" fmla="*/ 3193116 h 6858000"/>
                <a:gd name="connsiteX151" fmla="*/ 9267224 w 9747620"/>
                <a:gd name="connsiteY151" fmla="*/ 3142264 h 6858000"/>
                <a:gd name="connsiteX152" fmla="*/ 9225320 w 9747620"/>
                <a:gd name="connsiteY152" fmla="*/ 2939909 h 6858000"/>
                <a:gd name="connsiteX153" fmla="*/ 9200466 w 9747620"/>
                <a:gd name="connsiteY153" fmla="*/ 2839449 h 6858000"/>
                <a:gd name="connsiteX154" fmla="*/ 9193953 w 9747620"/>
                <a:gd name="connsiteY154" fmla="*/ 2814958 h 6858000"/>
                <a:gd name="connsiteX155" fmla="*/ 9186993 w 9747620"/>
                <a:gd name="connsiteY155" fmla="*/ 2790276 h 6858000"/>
                <a:gd name="connsiteX156" fmla="*/ 9172628 w 9747620"/>
                <a:gd name="connsiteY156" fmla="*/ 2740621 h 6858000"/>
                <a:gd name="connsiteX157" fmla="*/ 9035082 w 9747620"/>
                <a:gd name="connsiteY157" fmla="*/ 2347463 h 6858000"/>
                <a:gd name="connsiteX158" fmla="*/ 8952118 w 9747620"/>
                <a:gd name="connsiteY158" fmla="*/ 2155413 h 6858000"/>
                <a:gd name="connsiteX159" fmla="*/ 8929948 w 9747620"/>
                <a:gd name="connsiteY159" fmla="*/ 2107915 h 6858000"/>
                <a:gd name="connsiteX160" fmla="*/ 8907429 w 9747620"/>
                <a:gd name="connsiteY160" fmla="*/ 2060753 h 6858000"/>
                <a:gd name="connsiteX161" fmla="*/ 8860404 w 9747620"/>
                <a:gd name="connsiteY161" fmla="*/ 1966478 h 6858000"/>
                <a:gd name="connsiteX162" fmla="*/ 8760788 w 9747620"/>
                <a:gd name="connsiteY162" fmla="*/ 1780274 h 6858000"/>
                <a:gd name="connsiteX163" fmla="*/ 8734740 w 9747620"/>
                <a:gd name="connsiteY163" fmla="*/ 1734311 h 6858000"/>
                <a:gd name="connsiteX164" fmla="*/ 8708046 w 9747620"/>
                <a:gd name="connsiteY164" fmla="*/ 1687963 h 6858000"/>
                <a:gd name="connsiteX165" fmla="*/ 8654062 w 9747620"/>
                <a:gd name="connsiteY165" fmla="*/ 1597234 h 6858000"/>
                <a:gd name="connsiteX166" fmla="*/ 8540278 w 9747620"/>
                <a:gd name="connsiteY166" fmla="*/ 1418077 h 6858000"/>
                <a:gd name="connsiteX167" fmla="*/ 8510701 w 9747620"/>
                <a:gd name="connsiteY167" fmla="*/ 1373695 h 6858000"/>
                <a:gd name="connsiteX168" fmla="*/ 8480676 w 9747620"/>
                <a:gd name="connsiteY168" fmla="*/ 1329457 h 6858000"/>
                <a:gd name="connsiteX169" fmla="*/ 8419782 w 9747620"/>
                <a:gd name="connsiteY169" fmla="*/ 1242275 h 6858000"/>
                <a:gd name="connsiteX170" fmla="*/ 8292478 w 9747620"/>
                <a:gd name="connsiteY170" fmla="*/ 1069875 h 6858000"/>
                <a:gd name="connsiteX171" fmla="*/ 8259620 w 9747620"/>
                <a:gd name="connsiteY171" fmla="*/ 1027123 h 6858000"/>
                <a:gd name="connsiteX172" fmla="*/ 8243416 w 9747620"/>
                <a:gd name="connsiteY172" fmla="*/ 1006130 h 6858000"/>
                <a:gd name="connsiteX173" fmla="*/ 8227110 w 9747620"/>
                <a:gd name="connsiteY173" fmla="*/ 985473 h 6858000"/>
                <a:gd name="connsiteX174" fmla="*/ 8159604 w 9747620"/>
                <a:gd name="connsiteY174" fmla="*/ 902029 h 6858000"/>
                <a:gd name="connsiteX175" fmla="*/ 8020022 w 9747620"/>
                <a:gd name="connsiteY175" fmla="*/ 738209 h 6858000"/>
                <a:gd name="connsiteX176" fmla="*/ 7984182 w 9747620"/>
                <a:gd name="connsiteY176" fmla="*/ 697901 h 6858000"/>
                <a:gd name="connsiteX177" fmla="*/ 7948043 w 9747620"/>
                <a:gd name="connsiteY177" fmla="*/ 657976 h 6858000"/>
                <a:gd name="connsiteX178" fmla="*/ 7874324 w 9747620"/>
                <a:gd name="connsiteY178" fmla="*/ 578607 h 6858000"/>
                <a:gd name="connsiteX179" fmla="*/ 7723308 w 9747620"/>
                <a:gd name="connsiteY179" fmla="*/ 424085 h 6858000"/>
                <a:gd name="connsiteX180" fmla="*/ 7565532 w 9747620"/>
                <a:gd name="connsiteY180" fmla="*/ 275602 h 6858000"/>
                <a:gd name="connsiteX181" fmla="*/ 1832515 w 9747620"/>
                <a:gd name="connsiteY181" fmla="*/ 0 h 6858000"/>
                <a:gd name="connsiteX182" fmla="*/ 2158449 w 9747620"/>
                <a:gd name="connsiteY182" fmla="*/ 0 h 6858000"/>
                <a:gd name="connsiteX183" fmla="*/ 2108797 w 9747620"/>
                <a:gd name="connsiteY183" fmla="*/ 37845 h 6858000"/>
                <a:gd name="connsiteX184" fmla="*/ 1942830 w 9747620"/>
                <a:gd name="connsiteY184" fmla="*/ 177587 h 6858000"/>
                <a:gd name="connsiteX185" fmla="*/ 1633191 w 9747620"/>
                <a:gd name="connsiteY185" fmla="*/ 477909 h 6858000"/>
                <a:gd name="connsiteX186" fmla="*/ 702686 w 9747620"/>
                <a:gd name="connsiteY186" fmla="*/ 1889935 h 6858000"/>
                <a:gd name="connsiteX187" fmla="*/ 551769 w 9747620"/>
                <a:gd name="connsiteY187" fmla="*/ 2281416 h 6858000"/>
                <a:gd name="connsiteX188" fmla="*/ 438383 w 9747620"/>
                <a:gd name="connsiteY188" fmla="*/ 2682772 h 6858000"/>
                <a:gd name="connsiteX189" fmla="*/ 397124 w 9747620"/>
                <a:gd name="connsiteY189" fmla="*/ 2887044 h 6858000"/>
                <a:gd name="connsiteX190" fmla="*/ 365658 w 9747620"/>
                <a:gd name="connsiteY190" fmla="*/ 3093424 h 6858000"/>
                <a:gd name="connsiteX191" fmla="*/ 332105 w 9747620"/>
                <a:gd name="connsiteY191" fmla="*/ 3509828 h 6858000"/>
                <a:gd name="connsiteX192" fmla="*/ 383653 w 9747620"/>
                <a:gd name="connsiteY192" fmla="*/ 4346327 h 6858000"/>
                <a:gd name="connsiteX193" fmla="*/ 422327 w 9747620"/>
                <a:gd name="connsiteY193" fmla="*/ 4552900 h 6858000"/>
                <a:gd name="connsiteX194" fmla="*/ 472184 w 9747620"/>
                <a:gd name="connsiteY194" fmla="*/ 4757939 h 6858000"/>
                <a:gd name="connsiteX195" fmla="*/ 533078 w 9747620"/>
                <a:gd name="connsiteY195" fmla="*/ 4960916 h 6858000"/>
                <a:gd name="connsiteX196" fmla="*/ 604710 w 9747620"/>
                <a:gd name="connsiteY196" fmla="*/ 5160875 h 6858000"/>
                <a:gd name="connsiteX197" fmla="*/ 996766 w 9747620"/>
                <a:gd name="connsiteY197" fmla="*/ 5920640 h 6858000"/>
                <a:gd name="connsiteX198" fmla="*/ 1549183 w 9747620"/>
                <a:gd name="connsiteY198" fmla="*/ 6586417 h 6858000"/>
                <a:gd name="connsiteX199" fmla="*/ 1709890 w 9747620"/>
                <a:gd name="connsiteY199" fmla="*/ 6734063 h 6858000"/>
                <a:gd name="connsiteX200" fmla="*/ 1859761 w 9747620"/>
                <a:gd name="connsiteY200" fmla="*/ 6858000 h 6858000"/>
                <a:gd name="connsiteX201" fmla="*/ 1671798 w 9747620"/>
                <a:gd name="connsiteY201" fmla="*/ 6858000 h 6858000"/>
                <a:gd name="connsiteX202" fmla="*/ 1628044 w 9747620"/>
                <a:gd name="connsiteY202" fmla="*/ 6822717 h 6858000"/>
                <a:gd name="connsiteX203" fmla="*/ 1459756 w 9747620"/>
                <a:gd name="connsiteY203" fmla="*/ 6674223 h 6858000"/>
                <a:gd name="connsiteX204" fmla="*/ 402543 w 9747620"/>
                <a:gd name="connsiteY204" fmla="*/ 5241588 h 6858000"/>
                <a:gd name="connsiteX205" fmla="*/ 311923 w 9747620"/>
                <a:gd name="connsiteY205" fmla="*/ 5036741 h 6858000"/>
                <a:gd name="connsiteX206" fmla="*/ 232140 w 9747620"/>
                <a:gd name="connsiteY206" fmla="*/ 4827483 h 6858000"/>
                <a:gd name="connsiteX207" fmla="*/ 163392 w 9747620"/>
                <a:gd name="connsiteY207" fmla="*/ 4613913 h 6858000"/>
                <a:gd name="connsiteX208" fmla="*/ 106823 w 9747620"/>
                <a:gd name="connsiteY208" fmla="*/ 4396365 h 6858000"/>
                <a:gd name="connsiteX209" fmla="*/ 29326 w 9747620"/>
                <a:gd name="connsiteY209" fmla="*/ 3954702 h 6858000"/>
                <a:gd name="connsiteX210" fmla="*/ 8647 w 9747620"/>
                <a:gd name="connsiteY210" fmla="*/ 3730971 h 6858000"/>
                <a:gd name="connsiteX211" fmla="*/ 2880 w 9747620"/>
                <a:gd name="connsiteY211" fmla="*/ 3618674 h 6858000"/>
                <a:gd name="connsiteX212" fmla="*/ 296 w 9747620"/>
                <a:gd name="connsiteY212" fmla="*/ 3506425 h 6858000"/>
                <a:gd name="connsiteX213" fmla="*/ 20030 w 9747620"/>
                <a:gd name="connsiteY213" fmla="*/ 3056711 h 6858000"/>
                <a:gd name="connsiteX214" fmla="*/ 48664 w 9747620"/>
                <a:gd name="connsiteY214" fmla="*/ 2832980 h 6858000"/>
                <a:gd name="connsiteX215" fmla="*/ 89922 w 9747620"/>
                <a:gd name="connsiteY215" fmla="*/ 2610639 h 6858000"/>
                <a:gd name="connsiteX216" fmla="*/ 211163 w 9747620"/>
                <a:gd name="connsiteY216" fmla="*/ 2174343 h 6858000"/>
                <a:gd name="connsiteX217" fmla="*/ 379129 w 9747620"/>
                <a:gd name="connsiteY217" fmla="*/ 1754393 h 6858000"/>
                <a:gd name="connsiteX218" fmla="*/ 841424 w 9747620"/>
                <a:gd name="connsiteY218" fmla="*/ 976270 h 6858000"/>
                <a:gd name="connsiteX219" fmla="*/ 1130234 w 9747620"/>
                <a:gd name="connsiteY219" fmla="*/ 625768 h 6858000"/>
                <a:gd name="connsiteX220" fmla="*/ 1452897 w 9747620"/>
                <a:gd name="connsiteY220" fmla="*/ 305748 h 6858000"/>
                <a:gd name="connsiteX221" fmla="*/ 1805682 w 9747620"/>
                <a:gd name="connsiteY221" fmla="*/ 187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9747620" h="6858000">
                  <a:moveTo>
                    <a:pt x="7235453" y="0"/>
                  </a:moveTo>
                  <a:lnTo>
                    <a:pt x="7548130" y="0"/>
                  </a:lnTo>
                  <a:lnTo>
                    <a:pt x="7710334" y="111973"/>
                  </a:lnTo>
                  <a:cubicBezTo>
                    <a:pt x="7770781" y="157314"/>
                    <a:pt x="7830282" y="203517"/>
                    <a:pt x="7889188" y="251542"/>
                  </a:cubicBezTo>
                  <a:cubicBezTo>
                    <a:pt x="7947894" y="299470"/>
                    <a:pt x="8005557" y="348453"/>
                    <a:pt x="8061828" y="398586"/>
                  </a:cubicBezTo>
                  <a:cubicBezTo>
                    <a:pt x="8090013" y="423605"/>
                    <a:pt x="8117948" y="448816"/>
                    <a:pt x="8145637" y="474218"/>
                  </a:cubicBezTo>
                  <a:cubicBezTo>
                    <a:pt x="8159506" y="486918"/>
                    <a:pt x="8173375" y="499764"/>
                    <a:pt x="8187242" y="512753"/>
                  </a:cubicBezTo>
                  <a:lnTo>
                    <a:pt x="8228402" y="551575"/>
                  </a:lnTo>
                  <a:cubicBezTo>
                    <a:pt x="8283082" y="603577"/>
                    <a:pt x="8336569" y="656778"/>
                    <a:pt x="8389211" y="710937"/>
                  </a:cubicBezTo>
                  <a:cubicBezTo>
                    <a:pt x="8415458" y="738065"/>
                    <a:pt x="8441455" y="765432"/>
                    <a:pt x="8467206" y="793088"/>
                  </a:cubicBezTo>
                  <a:lnTo>
                    <a:pt x="8486791" y="814223"/>
                  </a:lnTo>
                  <a:lnTo>
                    <a:pt x="8505979" y="835409"/>
                  </a:lnTo>
                  <a:lnTo>
                    <a:pt x="8543509" y="877346"/>
                  </a:lnTo>
                  <a:cubicBezTo>
                    <a:pt x="8593418" y="933423"/>
                    <a:pt x="8642579" y="990601"/>
                    <a:pt x="8690549" y="1048978"/>
                  </a:cubicBezTo>
                  <a:cubicBezTo>
                    <a:pt x="8714558" y="1078168"/>
                    <a:pt x="8738368" y="1107644"/>
                    <a:pt x="8761732" y="1137502"/>
                  </a:cubicBezTo>
                  <a:lnTo>
                    <a:pt x="8796379" y="1182077"/>
                  </a:lnTo>
                  <a:lnTo>
                    <a:pt x="8830678" y="1226986"/>
                  </a:lnTo>
                  <a:cubicBezTo>
                    <a:pt x="8876112" y="1287185"/>
                    <a:pt x="8920304" y="1348532"/>
                    <a:pt x="8963353" y="1410936"/>
                  </a:cubicBezTo>
                  <a:cubicBezTo>
                    <a:pt x="8984727" y="1442137"/>
                    <a:pt x="9005954" y="1473915"/>
                    <a:pt x="9026483" y="1505499"/>
                  </a:cubicBezTo>
                  <a:lnTo>
                    <a:pt x="9057004" y="1552613"/>
                  </a:lnTo>
                  <a:cubicBezTo>
                    <a:pt x="9067245" y="1568525"/>
                    <a:pt x="9077336" y="1584534"/>
                    <a:pt x="9087278" y="1600542"/>
                  </a:cubicBezTo>
                  <a:cubicBezTo>
                    <a:pt x="9127145" y="1664766"/>
                    <a:pt x="9165966" y="1729613"/>
                    <a:pt x="9202851" y="1795515"/>
                  </a:cubicBezTo>
                  <a:cubicBezTo>
                    <a:pt x="9221342" y="1828491"/>
                    <a:pt x="9239437" y="1861417"/>
                    <a:pt x="9257332" y="1894920"/>
                  </a:cubicBezTo>
                  <a:lnTo>
                    <a:pt x="9283778" y="1945436"/>
                  </a:lnTo>
                  <a:lnTo>
                    <a:pt x="9309428" y="1996193"/>
                  </a:lnTo>
                  <a:cubicBezTo>
                    <a:pt x="9343280" y="2064013"/>
                    <a:pt x="9375491" y="2132695"/>
                    <a:pt x="9405714" y="2202191"/>
                  </a:cubicBezTo>
                  <a:cubicBezTo>
                    <a:pt x="9466260" y="2341183"/>
                    <a:pt x="9520493" y="2483053"/>
                    <a:pt x="9566524" y="2627653"/>
                  </a:cubicBezTo>
                  <a:cubicBezTo>
                    <a:pt x="9572289" y="2645675"/>
                    <a:pt x="9578056" y="2663792"/>
                    <a:pt x="9583573" y="2682195"/>
                  </a:cubicBezTo>
                  <a:lnTo>
                    <a:pt x="9591974" y="2709707"/>
                  </a:lnTo>
                  <a:lnTo>
                    <a:pt x="9600027" y="2737650"/>
                  </a:lnTo>
                  <a:cubicBezTo>
                    <a:pt x="9610416" y="2774171"/>
                    <a:pt x="9620358" y="2810884"/>
                    <a:pt x="9629803" y="2847694"/>
                  </a:cubicBezTo>
                  <a:cubicBezTo>
                    <a:pt x="9648692" y="2921312"/>
                    <a:pt x="9665196" y="2995506"/>
                    <a:pt x="9679909" y="3070131"/>
                  </a:cubicBezTo>
                  <a:cubicBezTo>
                    <a:pt x="9683587" y="3088775"/>
                    <a:pt x="9687118" y="3107418"/>
                    <a:pt x="9690498" y="3126159"/>
                  </a:cubicBezTo>
                  <a:lnTo>
                    <a:pt x="9700390" y="3181805"/>
                  </a:lnTo>
                  <a:cubicBezTo>
                    <a:pt x="9703670" y="3201120"/>
                    <a:pt x="9706952" y="3222112"/>
                    <a:pt x="9709685" y="3243392"/>
                  </a:cubicBezTo>
                  <a:lnTo>
                    <a:pt x="9713016" y="3267597"/>
                  </a:lnTo>
                  <a:lnTo>
                    <a:pt x="9716844" y="3294437"/>
                  </a:lnTo>
                  <a:cubicBezTo>
                    <a:pt x="9718186" y="3303926"/>
                    <a:pt x="9719527" y="3313895"/>
                    <a:pt x="9720820" y="3324488"/>
                  </a:cubicBezTo>
                  <a:lnTo>
                    <a:pt x="9722709" y="3340737"/>
                  </a:lnTo>
                  <a:lnTo>
                    <a:pt x="9724301" y="3356361"/>
                  </a:lnTo>
                  <a:lnTo>
                    <a:pt x="9730166" y="3412197"/>
                  </a:lnTo>
                  <a:cubicBezTo>
                    <a:pt x="9732005" y="3430842"/>
                    <a:pt x="9734291" y="3449342"/>
                    <a:pt x="9735783" y="3468083"/>
                  </a:cubicBezTo>
                  <a:lnTo>
                    <a:pt x="9739760" y="3524399"/>
                  </a:lnTo>
                  <a:lnTo>
                    <a:pt x="9741748" y="3552580"/>
                  </a:lnTo>
                  <a:lnTo>
                    <a:pt x="9742742" y="3566672"/>
                  </a:lnTo>
                  <a:lnTo>
                    <a:pt x="9743488" y="3581865"/>
                  </a:lnTo>
                  <a:lnTo>
                    <a:pt x="9744731" y="3611341"/>
                  </a:lnTo>
                  <a:lnTo>
                    <a:pt x="9745725" y="3639715"/>
                  </a:lnTo>
                  <a:cubicBezTo>
                    <a:pt x="9746868" y="3677579"/>
                    <a:pt x="9747514" y="3715587"/>
                    <a:pt x="9747613" y="3753786"/>
                  </a:cubicBezTo>
                  <a:cubicBezTo>
                    <a:pt x="9747763" y="3830232"/>
                    <a:pt x="9745675" y="3906870"/>
                    <a:pt x="9740405" y="3984609"/>
                  </a:cubicBezTo>
                  <a:lnTo>
                    <a:pt x="9736329" y="4038434"/>
                  </a:lnTo>
                  <a:cubicBezTo>
                    <a:pt x="9735087" y="4055976"/>
                    <a:pt x="9733794" y="4076346"/>
                    <a:pt x="9731408" y="4099446"/>
                  </a:cubicBezTo>
                  <a:lnTo>
                    <a:pt x="9717987" y="4213325"/>
                  </a:lnTo>
                  <a:cubicBezTo>
                    <a:pt x="9717441" y="4217926"/>
                    <a:pt x="9716943" y="4222527"/>
                    <a:pt x="9716297" y="4227129"/>
                  </a:cubicBezTo>
                  <a:lnTo>
                    <a:pt x="9714110" y="4240981"/>
                  </a:lnTo>
                  <a:lnTo>
                    <a:pt x="9709785" y="4268731"/>
                  </a:lnTo>
                  <a:lnTo>
                    <a:pt x="9701086" y="4324185"/>
                  </a:lnTo>
                  <a:lnTo>
                    <a:pt x="9698699" y="4338994"/>
                  </a:lnTo>
                  <a:lnTo>
                    <a:pt x="9695966" y="4355050"/>
                  </a:lnTo>
                  <a:cubicBezTo>
                    <a:pt x="9694077" y="4365547"/>
                    <a:pt x="9692188" y="4375516"/>
                    <a:pt x="9690299" y="4385054"/>
                  </a:cubicBezTo>
                  <a:lnTo>
                    <a:pt x="9679909" y="4437919"/>
                  </a:lnTo>
                  <a:cubicBezTo>
                    <a:pt x="9677871" y="4448320"/>
                    <a:pt x="9675735" y="4458097"/>
                    <a:pt x="9673647" y="4468162"/>
                  </a:cubicBezTo>
                  <a:lnTo>
                    <a:pt x="9667532" y="4496296"/>
                  </a:lnTo>
                  <a:cubicBezTo>
                    <a:pt x="9663406" y="4514941"/>
                    <a:pt x="9659081" y="4533585"/>
                    <a:pt x="9654658" y="4552277"/>
                  </a:cubicBezTo>
                  <a:cubicBezTo>
                    <a:pt x="9645760" y="4589613"/>
                    <a:pt x="9636265" y="4627045"/>
                    <a:pt x="9625876" y="4664478"/>
                  </a:cubicBezTo>
                  <a:cubicBezTo>
                    <a:pt x="9605048" y="4739247"/>
                    <a:pt x="9581088" y="4814303"/>
                    <a:pt x="9552803" y="4888737"/>
                  </a:cubicBezTo>
                  <a:cubicBezTo>
                    <a:pt x="9524668" y="4962930"/>
                    <a:pt x="9492109" y="5037459"/>
                    <a:pt x="9452639" y="5110934"/>
                  </a:cubicBezTo>
                  <a:cubicBezTo>
                    <a:pt x="9432905" y="5147695"/>
                    <a:pt x="9411431" y="5184169"/>
                    <a:pt x="9388017" y="5220020"/>
                  </a:cubicBezTo>
                  <a:cubicBezTo>
                    <a:pt x="9382201" y="5228982"/>
                    <a:pt x="9376236" y="5237945"/>
                    <a:pt x="9370073" y="5246811"/>
                  </a:cubicBezTo>
                  <a:lnTo>
                    <a:pt x="9360926" y="5260040"/>
                  </a:lnTo>
                  <a:lnTo>
                    <a:pt x="9351829" y="5272646"/>
                  </a:lnTo>
                  <a:cubicBezTo>
                    <a:pt x="9339700" y="5289468"/>
                    <a:pt x="9327174" y="5306387"/>
                    <a:pt x="9313305" y="5323881"/>
                  </a:cubicBezTo>
                  <a:cubicBezTo>
                    <a:pt x="9258625" y="5393042"/>
                    <a:pt x="9196489" y="5455445"/>
                    <a:pt x="9130375" y="5510802"/>
                  </a:cubicBezTo>
                  <a:cubicBezTo>
                    <a:pt x="9097319" y="5538505"/>
                    <a:pt x="9063268" y="5564530"/>
                    <a:pt x="9028422" y="5588878"/>
                  </a:cubicBezTo>
                  <a:cubicBezTo>
                    <a:pt x="9019723" y="5595109"/>
                    <a:pt x="9011074" y="5600909"/>
                    <a:pt x="9002424" y="5606707"/>
                  </a:cubicBezTo>
                  <a:cubicBezTo>
                    <a:pt x="8993774" y="5612603"/>
                    <a:pt x="8985124" y="5618211"/>
                    <a:pt x="8976525" y="5623866"/>
                  </a:cubicBezTo>
                  <a:cubicBezTo>
                    <a:pt x="8959277" y="5635130"/>
                    <a:pt x="8941629" y="5646201"/>
                    <a:pt x="8924181" y="5656793"/>
                  </a:cubicBezTo>
                  <a:cubicBezTo>
                    <a:pt x="8854291" y="5699259"/>
                    <a:pt x="8784946" y="5736451"/>
                    <a:pt x="8717291" y="5771582"/>
                  </a:cubicBezTo>
                  <a:lnTo>
                    <a:pt x="8617129" y="5823105"/>
                  </a:lnTo>
                  <a:lnTo>
                    <a:pt x="8518207" y="5873671"/>
                  </a:lnTo>
                  <a:cubicBezTo>
                    <a:pt x="8391200" y="5939188"/>
                    <a:pt x="8267922" y="6009788"/>
                    <a:pt x="8150558" y="6086761"/>
                  </a:cubicBezTo>
                  <a:cubicBezTo>
                    <a:pt x="8091901" y="6125248"/>
                    <a:pt x="8034736" y="6165317"/>
                    <a:pt x="7979410" y="6207158"/>
                  </a:cubicBezTo>
                  <a:cubicBezTo>
                    <a:pt x="7965739" y="6217750"/>
                    <a:pt x="7951771" y="6228103"/>
                    <a:pt x="7938300" y="6238887"/>
                  </a:cubicBezTo>
                  <a:lnTo>
                    <a:pt x="7897936" y="6271286"/>
                  </a:lnTo>
                  <a:lnTo>
                    <a:pt x="7858367" y="6304357"/>
                  </a:lnTo>
                  <a:lnTo>
                    <a:pt x="7819048" y="6338770"/>
                  </a:lnTo>
                  <a:cubicBezTo>
                    <a:pt x="7804882" y="6351232"/>
                    <a:pt x="7792105" y="6362591"/>
                    <a:pt x="7778882" y="6374477"/>
                  </a:cubicBezTo>
                  <a:lnTo>
                    <a:pt x="7739563" y="6410328"/>
                  </a:lnTo>
                  <a:cubicBezTo>
                    <a:pt x="7713366" y="6434485"/>
                    <a:pt x="7687168" y="6459120"/>
                    <a:pt x="7660824" y="6484138"/>
                  </a:cubicBezTo>
                  <a:lnTo>
                    <a:pt x="7502302" y="6636360"/>
                  </a:lnTo>
                  <a:lnTo>
                    <a:pt x="7273394" y="6858000"/>
                  </a:lnTo>
                  <a:lnTo>
                    <a:pt x="6780690" y="6858000"/>
                  </a:lnTo>
                  <a:lnTo>
                    <a:pt x="6854939" y="6783597"/>
                  </a:lnTo>
                  <a:cubicBezTo>
                    <a:pt x="6880688" y="6757810"/>
                    <a:pt x="6906338" y="6732265"/>
                    <a:pt x="6932087" y="6705809"/>
                  </a:cubicBezTo>
                  <a:lnTo>
                    <a:pt x="7241130" y="6390965"/>
                  </a:lnTo>
                  <a:lnTo>
                    <a:pt x="7397564" y="6233087"/>
                  </a:lnTo>
                  <a:cubicBezTo>
                    <a:pt x="7424009" y="6206679"/>
                    <a:pt x="7450802" y="6180175"/>
                    <a:pt x="7478142" y="6153670"/>
                  </a:cubicBezTo>
                  <a:lnTo>
                    <a:pt x="7519600" y="6113937"/>
                  </a:lnTo>
                  <a:cubicBezTo>
                    <a:pt x="7533469" y="6100805"/>
                    <a:pt x="7547934" y="6087288"/>
                    <a:pt x="7561207" y="6075067"/>
                  </a:cubicBezTo>
                  <a:lnTo>
                    <a:pt x="7604204" y="6035526"/>
                  </a:lnTo>
                  <a:lnTo>
                    <a:pt x="7648644" y="5996416"/>
                  </a:lnTo>
                  <a:cubicBezTo>
                    <a:pt x="7663608" y="5983570"/>
                    <a:pt x="7678768" y="5971013"/>
                    <a:pt x="7693830" y="5958264"/>
                  </a:cubicBezTo>
                  <a:cubicBezTo>
                    <a:pt x="7708942" y="5945611"/>
                    <a:pt x="7724352" y="5933485"/>
                    <a:pt x="7739662" y="5921073"/>
                  </a:cubicBezTo>
                  <a:cubicBezTo>
                    <a:pt x="7801154" y="5872088"/>
                    <a:pt x="7864234" y="5825502"/>
                    <a:pt x="7928458" y="5781025"/>
                  </a:cubicBezTo>
                  <a:cubicBezTo>
                    <a:pt x="8057005" y="5692164"/>
                    <a:pt x="8190077" y="5611500"/>
                    <a:pt x="8325882" y="5537450"/>
                  </a:cubicBezTo>
                  <a:lnTo>
                    <a:pt x="8424555" y="5484106"/>
                  </a:lnTo>
                  <a:lnTo>
                    <a:pt x="8521737" y="5431289"/>
                  </a:lnTo>
                  <a:cubicBezTo>
                    <a:pt x="8585315" y="5396349"/>
                    <a:pt x="8646456" y="5361840"/>
                    <a:pt x="8702677" y="5325942"/>
                  </a:cubicBezTo>
                  <a:cubicBezTo>
                    <a:pt x="8716795" y="5316931"/>
                    <a:pt x="8730365" y="5308017"/>
                    <a:pt x="8743986" y="5298717"/>
                  </a:cubicBezTo>
                  <a:cubicBezTo>
                    <a:pt x="8750747" y="5294069"/>
                    <a:pt x="8757606" y="5289420"/>
                    <a:pt x="8764167" y="5284723"/>
                  </a:cubicBezTo>
                  <a:cubicBezTo>
                    <a:pt x="8770778" y="5280074"/>
                    <a:pt x="8777440" y="5275377"/>
                    <a:pt x="8783704" y="5270679"/>
                  </a:cubicBezTo>
                  <a:cubicBezTo>
                    <a:pt x="8809155" y="5251987"/>
                    <a:pt x="8833611" y="5232577"/>
                    <a:pt x="8856776" y="5212399"/>
                  </a:cubicBezTo>
                  <a:cubicBezTo>
                    <a:pt x="8903104" y="5172043"/>
                    <a:pt x="8944463" y="5128668"/>
                    <a:pt x="8979856" y="5082081"/>
                  </a:cubicBezTo>
                  <a:cubicBezTo>
                    <a:pt x="8988555" y="5070722"/>
                    <a:pt x="8997602" y="5057973"/>
                    <a:pt x="9006699" y="5044984"/>
                  </a:cubicBezTo>
                  <a:lnTo>
                    <a:pt x="9013509" y="5035254"/>
                  </a:lnTo>
                  <a:lnTo>
                    <a:pt x="9019773" y="5025812"/>
                  </a:lnTo>
                  <a:cubicBezTo>
                    <a:pt x="9023997" y="5019629"/>
                    <a:pt x="9028073" y="5013254"/>
                    <a:pt x="9032050" y="5006833"/>
                  </a:cubicBezTo>
                  <a:cubicBezTo>
                    <a:pt x="9048206" y="4981238"/>
                    <a:pt x="9063417" y="4954542"/>
                    <a:pt x="9077733" y="4926839"/>
                  </a:cubicBezTo>
                  <a:cubicBezTo>
                    <a:pt x="9106415" y="4871434"/>
                    <a:pt x="9131469" y="4812050"/>
                    <a:pt x="9154285" y="4750223"/>
                  </a:cubicBezTo>
                  <a:cubicBezTo>
                    <a:pt x="9176904" y="4688586"/>
                    <a:pt x="9196537" y="4625032"/>
                    <a:pt x="9213936" y="4559945"/>
                  </a:cubicBezTo>
                  <a:cubicBezTo>
                    <a:pt x="9222635" y="4527402"/>
                    <a:pt x="9230887" y="4494523"/>
                    <a:pt x="9238592" y="4461357"/>
                  </a:cubicBezTo>
                  <a:cubicBezTo>
                    <a:pt x="9242419" y="4444773"/>
                    <a:pt x="9246147" y="4428094"/>
                    <a:pt x="9249776" y="4411319"/>
                  </a:cubicBezTo>
                  <a:lnTo>
                    <a:pt x="9255046" y="4386299"/>
                  </a:lnTo>
                  <a:lnTo>
                    <a:pt x="9259718" y="4363342"/>
                  </a:lnTo>
                  <a:lnTo>
                    <a:pt x="9269959" y="4309566"/>
                  </a:lnTo>
                  <a:lnTo>
                    <a:pt x="9274233" y="4286176"/>
                  </a:lnTo>
                  <a:lnTo>
                    <a:pt x="9276022" y="4275489"/>
                  </a:lnTo>
                  <a:lnTo>
                    <a:pt x="9277861" y="4263506"/>
                  </a:lnTo>
                  <a:lnTo>
                    <a:pt x="9286014" y="4211696"/>
                  </a:lnTo>
                  <a:lnTo>
                    <a:pt x="9290092" y="4185767"/>
                  </a:lnTo>
                  <a:lnTo>
                    <a:pt x="9292128" y="4172826"/>
                  </a:lnTo>
                  <a:cubicBezTo>
                    <a:pt x="9292774" y="4168464"/>
                    <a:pt x="9293173" y="4164055"/>
                    <a:pt x="9293720" y="4159693"/>
                  </a:cubicBezTo>
                  <a:lnTo>
                    <a:pt x="9305650" y="4057941"/>
                  </a:lnTo>
                  <a:cubicBezTo>
                    <a:pt x="9306991" y="4045048"/>
                    <a:pt x="9308085" y="4029328"/>
                    <a:pt x="9309378" y="4010779"/>
                  </a:cubicBezTo>
                  <a:lnTo>
                    <a:pt x="9313454" y="3956428"/>
                  </a:lnTo>
                  <a:cubicBezTo>
                    <a:pt x="9318326" y="3889806"/>
                    <a:pt x="9320611" y="3821796"/>
                    <a:pt x="9320811" y="3753546"/>
                  </a:cubicBezTo>
                  <a:cubicBezTo>
                    <a:pt x="9320910" y="3719373"/>
                    <a:pt x="9320513" y="3685056"/>
                    <a:pt x="9319617" y="3650643"/>
                  </a:cubicBezTo>
                  <a:lnTo>
                    <a:pt x="9318176" y="3600030"/>
                  </a:lnTo>
                  <a:lnTo>
                    <a:pt x="9317778" y="3588096"/>
                  </a:lnTo>
                  <a:lnTo>
                    <a:pt x="9316983" y="3575107"/>
                  </a:lnTo>
                  <a:lnTo>
                    <a:pt x="9315443" y="3549130"/>
                  </a:lnTo>
                  <a:lnTo>
                    <a:pt x="9312311" y="3497176"/>
                  </a:lnTo>
                  <a:cubicBezTo>
                    <a:pt x="9311118" y="3479825"/>
                    <a:pt x="9309129" y="3462427"/>
                    <a:pt x="9307587" y="3445029"/>
                  </a:cubicBezTo>
                  <a:lnTo>
                    <a:pt x="9302618" y="3392835"/>
                  </a:lnTo>
                  <a:lnTo>
                    <a:pt x="9301574" y="3381476"/>
                  </a:lnTo>
                  <a:lnTo>
                    <a:pt x="9300430" y="3370740"/>
                  </a:lnTo>
                  <a:lnTo>
                    <a:pt x="9297547" y="3346966"/>
                  </a:lnTo>
                  <a:lnTo>
                    <a:pt x="9294017" y="3320030"/>
                  </a:lnTo>
                  <a:lnTo>
                    <a:pt x="9290439" y="3290410"/>
                  </a:lnTo>
                  <a:cubicBezTo>
                    <a:pt x="9288849" y="3275745"/>
                    <a:pt x="9286761" y="3260934"/>
                    <a:pt x="9284275" y="3244544"/>
                  </a:cubicBezTo>
                  <a:lnTo>
                    <a:pt x="9275974" y="3193116"/>
                  </a:lnTo>
                  <a:cubicBezTo>
                    <a:pt x="9273189" y="3176197"/>
                    <a:pt x="9270256" y="3159230"/>
                    <a:pt x="9267224" y="3142264"/>
                  </a:cubicBezTo>
                  <a:cubicBezTo>
                    <a:pt x="9255146" y="3074493"/>
                    <a:pt x="9240929" y="3007057"/>
                    <a:pt x="9225320" y="2939909"/>
                  </a:cubicBezTo>
                  <a:cubicBezTo>
                    <a:pt x="9217465" y="2906311"/>
                    <a:pt x="9209214" y="2872809"/>
                    <a:pt x="9200466" y="2839449"/>
                  </a:cubicBezTo>
                  <a:lnTo>
                    <a:pt x="9193953" y="2814958"/>
                  </a:lnTo>
                  <a:lnTo>
                    <a:pt x="9186993" y="2790276"/>
                  </a:lnTo>
                  <a:cubicBezTo>
                    <a:pt x="9182471" y="2773836"/>
                    <a:pt x="9177599" y="2757252"/>
                    <a:pt x="9172628" y="2740621"/>
                  </a:cubicBezTo>
                  <a:cubicBezTo>
                    <a:pt x="9133110" y="2607859"/>
                    <a:pt x="9087527" y="2476533"/>
                    <a:pt x="9035082" y="2347463"/>
                  </a:cubicBezTo>
                  <a:cubicBezTo>
                    <a:pt x="9008836" y="2282951"/>
                    <a:pt x="8981298" y="2218870"/>
                    <a:pt x="8952118" y="2155413"/>
                  </a:cubicBezTo>
                  <a:lnTo>
                    <a:pt x="8929948" y="2107915"/>
                  </a:lnTo>
                  <a:lnTo>
                    <a:pt x="8907429" y="2060753"/>
                  </a:lnTo>
                  <a:cubicBezTo>
                    <a:pt x="8892170" y="2029408"/>
                    <a:pt x="8876411" y="1997726"/>
                    <a:pt x="8860404" y="1966478"/>
                  </a:cubicBezTo>
                  <a:cubicBezTo>
                    <a:pt x="8828243" y="1903931"/>
                    <a:pt x="8795336" y="1841670"/>
                    <a:pt x="8760788" y="1780274"/>
                  </a:cubicBezTo>
                  <a:lnTo>
                    <a:pt x="8734740" y="1734311"/>
                  </a:lnTo>
                  <a:lnTo>
                    <a:pt x="8708046" y="1687963"/>
                  </a:lnTo>
                  <a:cubicBezTo>
                    <a:pt x="8690300" y="1657337"/>
                    <a:pt x="8672455" y="1627334"/>
                    <a:pt x="8654062" y="1597234"/>
                  </a:cubicBezTo>
                  <a:cubicBezTo>
                    <a:pt x="8617575" y="1536988"/>
                    <a:pt x="8579398" y="1477365"/>
                    <a:pt x="8540278" y="1418077"/>
                  </a:cubicBezTo>
                  <a:lnTo>
                    <a:pt x="8510701" y="1373695"/>
                  </a:lnTo>
                  <a:lnTo>
                    <a:pt x="8480676" y="1329457"/>
                  </a:lnTo>
                  <a:cubicBezTo>
                    <a:pt x="8460643" y="1300269"/>
                    <a:pt x="8440411" y="1271224"/>
                    <a:pt x="8419782" y="1242275"/>
                  </a:cubicBezTo>
                  <a:cubicBezTo>
                    <a:pt x="8378476" y="1184425"/>
                    <a:pt x="8335923" y="1127006"/>
                    <a:pt x="8292478" y="1069875"/>
                  </a:cubicBezTo>
                  <a:lnTo>
                    <a:pt x="8259620" y="1027123"/>
                  </a:lnTo>
                  <a:lnTo>
                    <a:pt x="8243416" y="1006130"/>
                  </a:lnTo>
                  <a:lnTo>
                    <a:pt x="8227110" y="985473"/>
                  </a:lnTo>
                  <a:cubicBezTo>
                    <a:pt x="8204890" y="957483"/>
                    <a:pt x="8182422" y="929684"/>
                    <a:pt x="8159604" y="902029"/>
                  </a:cubicBezTo>
                  <a:cubicBezTo>
                    <a:pt x="8114170" y="846671"/>
                    <a:pt x="8067494" y="792177"/>
                    <a:pt x="8020022" y="738209"/>
                  </a:cubicBezTo>
                  <a:lnTo>
                    <a:pt x="7984182" y="697901"/>
                  </a:lnTo>
                  <a:lnTo>
                    <a:pt x="7948043" y="657976"/>
                  </a:lnTo>
                  <a:cubicBezTo>
                    <a:pt x="7923636" y="631328"/>
                    <a:pt x="7899079" y="604823"/>
                    <a:pt x="7874324" y="578607"/>
                  </a:cubicBezTo>
                  <a:cubicBezTo>
                    <a:pt x="7824714" y="526221"/>
                    <a:pt x="7774608" y="474458"/>
                    <a:pt x="7723308" y="424085"/>
                  </a:cubicBezTo>
                  <a:cubicBezTo>
                    <a:pt x="7672157" y="373808"/>
                    <a:pt x="7619168" y="324153"/>
                    <a:pt x="7565532" y="275602"/>
                  </a:cubicBezTo>
                  <a:close/>
                  <a:moveTo>
                    <a:pt x="1832515" y="0"/>
                  </a:moveTo>
                  <a:lnTo>
                    <a:pt x="2158449" y="0"/>
                  </a:lnTo>
                  <a:lnTo>
                    <a:pt x="2108797" y="37845"/>
                  </a:lnTo>
                  <a:cubicBezTo>
                    <a:pt x="2052253" y="83168"/>
                    <a:pt x="1996914" y="129778"/>
                    <a:pt x="1942830" y="177587"/>
                  </a:cubicBezTo>
                  <a:cubicBezTo>
                    <a:pt x="1834563" y="273109"/>
                    <a:pt x="1731317" y="373472"/>
                    <a:pt x="1633191" y="477909"/>
                  </a:cubicBezTo>
                  <a:cubicBezTo>
                    <a:pt x="1240290" y="896038"/>
                    <a:pt x="927123" y="1375900"/>
                    <a:pt x="702686" y="1889935"/>
                  </a:cubicBezTo>
                  <a:cubicBezTo>
                    <a:pt x="646565" y="2018192"/>
                    <a:pt x="596210" y="2149182"/>
                    <a:pt x="551769" y="2281416"/>
                  </a:cubicBezTo>
                  <a:cubicBezTo>
                    <a:pt x="507429" y="2413700"/>
                    <a:pt x="469451" y="2547613"/>
                    <a:pt x="438383" y="2682772"/>
                  </a:cubicBezTo>
                  <a:cubicBezTo>
                    <a:pt x="423122" y="2750111"/>
                    <a:pt x="409203" y="2818553"/>
                    <a:pt x="397124" y="2887044"/>
                  </a:cubicBezTo>
                  <a:cubicBezTo>
                    <a:pt x="385144" y="2955581"/>
                    <a:pt x="374357" y="3024359"/>
                    <a:pt x="365658" y="3093424"/>
                  </a:cubicBezTo>
                  <a:cubicBezTo>
                    <a:pt x="347813" y="3231506"/>
                    <a:pt x="336727" y="3370260"/>
                    <a:pt x="332105" y="3509828"/>
                  </a:cubicBezTo>
                  <a:cubicBezTo>
                    <a:pt x="322311" y="3788822"/>
                    <a:pt x="339660" y="4068628"/>
                    <a:pt x="383653" y="4346327"/>
                  </a:cubicBezTo>
                  <a:cubicBezTo>
                    <a:pt x="394539" y="4415489"/>
                    <a:pt x="407464" y="4484267"/>
                    <a:pt x="422327" y="4552900"/>
                  </a:cubicBezTo>
                  <a:cubicBezTo>
                    <a:pt x="437041" y="4621534"/>
                    <a:pt x="453693" y="4689881"/>
                    <a:pt x="472184" y="4757939"/>
                  </a:cubicBezTo>
                  <a:cubicBezTo>
                    <a:pt x="490677" y="4825949"/>
                    <a:pt x="511007" y="4893673"/>
                    <a:pt x="533078" y="4960916"/>
                  </a:cubicBezTo>
                  <a:cubicBezTo>
                    <a:pt x="555249" y="5028208"/>
                    <a:pt x="578662" y="5095022"/>
                    <a:pt x="604710" y="5160875"/>
                  </a:cubicBezTo>
                  <a:cubicBezTo>
                    <a:pt x="707358" y="5425298"/>
                    <a:pt x="838443" y="5680902"/>
                    <a:pt x="996766" y="5920640"/>
                  </a:cubicBezTo>
                  <a:cubicBezTo>
                    <a:pt x="1154790" y="6160571"/>
                    <a:pt x="1340404" y="6384350"/>
                    <a:pt x="1549183" y="6586417"/>
                  </a:cubicBezTo>
                  <a:cubicBezTo>
                    <a:pt x="1601365" y="6636982"/>
                    <a:pt x="1654970" y="6686208"/>
                    <a:pt x="1709890" y="6734063"/>
                  </a:cubicBezTo>
                  <a:lnTo>
                    <a:pt x="1859761" y="6858000"/>
                  </a:lnTo>
                  <a:lnTo>
                    <a:pt x="1671798" y="6858000"/>
                  </a:lnTo>
                  <a:lnTo>
                    <a:pt x="1628044" y="6822717"/>
                  </a:lnTo>
                  <a:cubicBezTo>
                    <a:pt x="1570828" y="6774460"/>
                    <a:pt x="1514710" y="6724955"/>
                    <a:pt x="1459756" y="6674223"/>
                  </a:cubicBezTo>
                  <a:cubicBezTo>
                    <a:pt x="1019931" y="6268363"/>
                    <a:pt x="658296" y="5781216"/>
                    <a:pt x="402543" y="5241588"/>
                  </a:cubicBezTo>
                  <a:cubicBezTo>
                    <a:pt x="370231" y="5174103"/>
                    <a:pt x="340306" y="5105661"/>
                    <a:pt x="311923" y="5036741"/>
                  </a:cubicBezTo>
                  <a:cubicBezTo>
                    <a:pt x="283539" y="4967771"/>
                    <a:pt x="256895" y="4897986"/>
                    <a:pt x="232140" y="4827483"/>
                  </a:cubicBezTo>
                  <a:cubicBezTo>
                    <a:pt x="207334" y="4756981"/>
                    <a:pt x="184368" y="4685758"/>
                    <a:pt x="163392" y="4613913"/>
                  </a:cubicBezTo>
                  <a:cubicBezTo>
                    <a:pt x="142514" y="4542020"/>
                    <a:pt x="123624" y="4469360"/>
                    <a:pt x="106823" y="4396365"/>
                  </a:cubicBezTo>
                  <a:cubicBezTo>
                    <a:pt x="73120" y="4250902"/>
                    <a:pt x="47371" y="4103281"/>
                    <a:pt x="29326" y="3954702"/>
                  </a:cubicBezTo>
                  <a:cubicBezTo>
                    <a:pt x="20478" y="3880365"/>
                    <a:pt x="13320" y="3805789"/>
                    <a:pt x="8647" y="3730971"/>
                  </a:cubicBezTo>
                  <a:cubicBezTo>
                    <a:pt x="6311" y="3693587"/>
                    <a:pt x="4322" y="3656106"/>
                    <a:pt x="2880" y="3618674"/>
                  </a:cubicBezTo>
                  <a:cubicBezTo>
                    <a:pt x="1539" y="3581146"/>
                    <a:pt x="694" y="3543809"/>
                    <a:pt x="296" y="3506425"/>
                  </a:cubicBezTo>
                  <a:cubicBezTo>
                    <a:pt x="-1543" y="3356649"/>
                    <a:pt x="5217" y="3206200"/>
                    <a:pt x="20030" y="3056711"/>
                  </a:cubicBezTo>
                  <a:cubicBezTo>
                    <a:pt x="27686" y="2981942"/>
                    <a:pt x="36931" y="2907317"/>
                    <a:pt x="48664" y="2832980"/>
                  </a:cubicBezTo>
                  <a:cubicBezTo>
                    <a:pt x="60395" y="2758642"/>
                    <a:pt x="73716" y="2684784"/>
                    <a:pt x="89922" y="2610639"/>
                  </a:cubicBezTo>
                  <a:cubicBezTo>
                    <a:pt x="121736" y="2462826"/>
                    <a:pt x="162645" y="2317220"/>
                    <a:pt x="211163" y="2174343"/>
                  </a:cubicBezTo>
                  <a:cubicBezTo>
                    <a:pt x="259778" y="2031468"/>
                    <a:pt x="315601" y="1891517"/>
                    <a:pt x="379129" y="1754393"/>
                  </a:cubicBezTo>
                  <a:cubicBezTo>
                    <a:pt x="505540" y="1480433"/>
                    <a:pt x="660930" y="1219318"/>
                    <a:pt x="841424" y="976270"/>
                  </a:cubicBezTo>
                  <a:cubicBezTo>
                    <a:pt x="931498" y="854627"/>
                    <a:pt x="1028182" y="737777"/>
                    <a:pt x="1130234" y="625768"/>
                  </a:cubicBezTo>
                  <a:cubicBezTo>
                    <a:pt x="1232486" y="513855"/>
                    <a:pt x="1340157" y="407117"/>
                    <a:pt x="1452897" y="305748"/>
                  </a:cubicBezTo>
                  <a:cubicBezTo>
                    <a:pt x="1565736" y="204380"/>
                    <a:pt x="1683596" y="108665"/>
                    <a:pt x="1805682" y="187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7" name="Freeform: Shape 66">
              <a:extLst>
                <a:ext uri="{FF2B5EF4-FFF2-40B4-BE49-F238E27FC236}">
                  <a16:creationId xmlns:a16="http://schemas.microsoft.com/office/drawing/2014/main" id="{F613D97F-F6DF-4D32-AD91-209A80E7A23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8320" y="36937"/>
              <a:ext cx="9767847" cy="6858000"/>
            </a:xfrm>
            <a:custGeom>
              <a:avLst/>
              <a:gdLst>
                <a:gd name="connsiteX0" fmla="*/ 7151367 w 9767847"/>
                <a:gd name="connsiteY0" fmla="*/ 0 h 6858000"/>
                <a:gd name="connsiteX1" fmla="*/ 7881247 w 9767847"/>
                <a:gd name="connsiteY1" fmla="*/ 0 h 6858000"/>
                <a:gd name="connsiteX2" fmla="*/ 7990553 w 9767847"/>
                <a:gd name="connsiteY2" fmla="*/ 81317 h 6858000"/>
                <a:gd name="connsiteX3" fmla="*/ 9767847 w 9767847"/>
                <a:gd name="connsiteY3" fmla="*/ 3649031 h 6858000"/>
                <a:gd name="connsiteX4" fmla="*/ 8652597 w 9767847"/>
                <a:gd name="connsiteY4" fmla="*/ 6590005 h 6858000"/>
                <a:gd name="connsiteX5" fmla="*/ 8395306 w 9767847"/>
                <a:gd name="connsiteY5" fmla="*/ 6858000 h 6858000"/>
                <a:gd name="connsiteX6" fmla="*/ 6762603 w 9767847"/>
                <a:gd name="connsiteY6" fmla="*/ 6858000 h 6858000"/>
                <a:gd name="connsiteX7" fmla="*/ 6765962 w 9767847"/>
                <a:gd name="connsiteY7" fmla="*/ 6854844 h 6858000"/>
                <a:gd name="connsiteX8" fmla="*/ 6804586 w 9767847"/>
                <a:gd name="connsiteY8" fmla="*/ 6817103 h 6858000"/>
                <a:gd name="connsiteX9" fmla="*/ 6881735 w 9767847"/>
                <a:gd name="connsiteY9" fmla="*/ 6741197 h 6858000"/>
                <a:gd name="connsiteX10" fmla="*/ 6958883 w 9767847"/>
                <a:gd name="connsiteY10" fmla="*/ 6664822 h 6858000"/>
                <a:gd name="connsiteX11" fmla="*/ 7267925 w 9767847"/>
                <a:gd name="connsiteY11" fmla="*/ 6355694 h 6858000"/>
                <a:gd name="connsiteX12" fmla="*/ 7424360 w 9767847"/>
                <a:gd name="connsiteY12" fmla="*/ 6200685 h 6858000"/>
                <a:gd name="connsiteX13" fmla="*/ 7504938 w 9767847"/>
                <a:gd name="connsiteY13" fmla="*/ 6122708 h 6858000"/>
                <a:gd name="connsiteX14" fmla="*/ 7546396 w 9767847"/>
                <a:gd name="connsiteY14" fmla="*/ 6083697 h 6858000"/>
                <a:gd name="connsiteX15" fmla="*/ 7588002 w 9767847"/>
                <a:gd name="connsiteY15" fmla="*/ 6045532 h 6858000"/>
                <a:gd name="connsiteX16" fmla="*/ 7631000 w 9767847"/>
                <a:gd name="connsiteY16" fmla="*/ 6006709 h 6858000"/>
                <a:gd name="connsiteX17" fmla="*/ 7675440 w 9767847"/>
                <a:gd name="connsiteY17" fmla="*/ 5968309 h 6858000"/>
                <a:gd name="connsiteX18" fmla="*/ 7720626 w 9767847"/>
                <a:gd name="connsiteY18" fmla="*/ 5930851 h 6858000"/>
                <a:gd name="connsiteX19" fmla="*/ 7766458 w 9767847"/>
                <a:gd name="connsiteY19" fmla="*/ 5894334 h 6858000"/>
                <a:gd name="connsiteX20" fmla="*/ 7955254 w 9767847"/>
                <a:gd name="connsiteY20" fmla="*/ 5756828 h 6858000"/>
                <a:gd name="connsiteX21" fmla="*/ 8352678 w 9767847"/>
                <a:gd name="connsiteY21" fmla="*/ 5517630 h 6858000"/>
                <a:gd name="connsiteX22" fmla="*/ 8451350 w 9767847"/>
                <a:gd name="connsiteY22" fmla="*/ 5465254 h 6858000"/>
                <a:gd name="connsiteX23" fmla="*/ 8548532 w 9767847"/>
                <a:gd name="connsiteY23" fmla="*/ 5413395 h 6858000"/>
                <a:gd name="connsiteX24" fmla="*/ 8729473 w 9767847"/>
                <a:gd name="connsiteY24" fmla="*/ 5309961 h 6858000"/>
                <a:gd name="connsiteX25" fmla="*/ 8770781 w 9767847"/>
                <a:gd name="connsiteY25" fmla="*/ 5283232 h 6858000"/>
                <a:gd name="connsiteX26" fmla="*/ 8790964 w 9767847"/>
                <a:gd name="connsiteY26" fmla="*/ 5269492 h 6858000"/>
                <a:gd name="connsiteX27" fmla="*/ 8810499 w 9767847"/>
                <a:gd name="connsiteY27" fmla="*/ 5255703 h 6858000"/>
                <a:gd name="connsiteX28" fmla="*/ 8883571 w 9767847"/>
                <a:gd name="connsiteY28" fmla="*/ 5198479 h 6858000"/>
                <a:gd name="connsiteX29" fmla="*/ 9006651 w 9767847"/>
                <a:gd name="connsiteY29" fmla="*/ 5070527 h 6858000"/>
                <a:gd name="connsiteX30" fmla="*/ 9033494 w 9767847"/>
                <a:gd name="connsiteY30" fmla="*/ 5034105 h 6858000"/>
                <a:gd name="connsiteX31" fmla="*/ 9040305 w 9767847"/>
                <a:gd name="connsiteY31" fmla="*/ 5024551 h 6858000"/>
                <a:gd name="connsiteX32" fmla="*/ 9046568 w 9767847"/>
                <a:gd name="connsiteY32" fmla="*/ 5015281 h 6858000"/>
                <a:gd name="connsiteX33" fmla="*/ 9058846 w 9767847"/>
                <a:gd name="connsiteY33" fmla="*/ 4996645 h 6858000"/>
                <a:gd name="connsiteX34" fmla="*/ 9104529 w 9767847"/>
                <a:gd name="connsiteY34" fmla="*/ 4918105 h 6858000"/>
                <a:gd name="connsiteX35" fmla="*/ 9181081 w 9767847"/>
                <a:gd name="connsiteY35" fmla="*/ 4744694 h 6858000"/>
                <a:gd name="connsiteX36" fmla="*/ 9240731 w 9767847"/>
                <a:gd name="connsiteY36" fmla="*/ 4557872 h 6858000"/>
                <a:gd name="connsiteX37" fmla="*/ 9265388 w 9767847"/>
                <a:gd name="connsiteY37" fmla="*/ 4461073 h 6858000"/>
                <a:gd name="connsiteX38" fmla="*/ 9276571 w 9767847"/>
                <a:gd name="connsiteY38" fmla="*/ 4411943 h 6858000"/>
                <a:gd name="connsiteX39" fmla="*/ 9281841 w 9767847"/>
                <a:gd name="connsiteY39" fmla="*/ 4387379 h 6858000"/>
                <a:gd name="connsiteX40" fmla="*/ 9286513 w 9767847"/>
                <a:gd name="connsiteY40" fmla="*/ 4364838 h 6858000"/>
                <a:gd name="connsiteX41" fmla="*/ 9296754 w 9767847"/>
                <a:gd name="connsiteY41" fmla="*/ 4312038 h 6858000"/>
                <a:gd name="connsiteX42" fmla="*/ 9301029 w 9767847"/>
                <a:gd name="connsiteY42" fmla="*/ 4289074 h 6858000"/>
                <a:gd name="connsiteX43" fmla="*/ 9302818 w 9767847"/>
                <a:gd name="connsiteY43" fmla="*/ 4278581 h 6858000"/>
                <a:gd name="connsiteX44" fmla="*/ 9304658 w 9767847"/>
                <a:gd name="connsiteY44" fmla="*/ 4266816 h 6858000"/>
                <a:gd name="connsiteX45" fmla="*/ 9312810 w 9767847"/>
                <a:gd name="connsiteY45" fmla="*/ 4215945 h 6858000"/>
                <a:gd name="connsiteX46" fmla="*/ 9316887 w 9767847"/>
                <a:gd name="connsiteY46" fmla="*/ 4190486 h 6858000"/>
                <a:gd name="connsiteX47" fmla="*/ 9318923 w 9767847"/>
                <a:gd name="connsiteY47" fmla="*/ 4177780 h 6858000"/>
                <a:gd name="connsiteX48" fmla="*/ 9320515 w 9767847"/>
                <a:gd name="connsiteY48" fmla="*/ 4164886 h 6858000"/>
                <a:gd name="connsiteX49" fmla="*/ 9332445 w 9767847"/>
                <a:gd name="connsiteY49" fmla="*/ 4064981 h 6858000"/>
                <a:gd name="connsiteX50" fmla="*/ 9336173 w 9767847"/>
                <a:gd name="connsiteY50" fmla="*/ 4018676 h 6858000"/>
                <a:gd name="connsiteX51" fmla="*/ 9340199 w 9767847"/>
                <a:gd name="connsiteY51" fmla="*/ 3965171 h 6858000"/>
                <a:gd name="connsiteX52" fmla="*/ 9347557 w 9767847"/>
                <a:gd name="connsiteY52" fmla="*/ 3765972 h 6858000"/>
                <a:gd name="connsiteX53" fmla="*/ 9346364 w 9767847"/>
                <a:gd name="connsiteY53" fmla="*/ 3664938 h 6858000"/>
                <a:gd name="connsiteX54" fmla="*/ 9344921 w 9767847"/>
                <a:gd name="connsiteY54" fmla="*/ 3615243 h 6858000"/>
                <a:gd name="connsiteX55" fmla="*/ 9344524 w 9767847"/>
                <a:gd name="connsiteY55" fmla="*/ 3603526 h 6858000"/>
                <a:gd name="connsiteX56" fmla="*/ 9343728 w 9767847"/>
                <a:gd name="connsiteY56" fmla="*/ 3590774 h 6858000"/>
                <a:gd name="connsiteX57" fmla="*/ 9342188 w 9767847"/>
                <a:gd name="connsiteY57" fmla="*/ 3565268 h 6858000"/>
                <a:gd name="connsiteX58" fmla="*/ 9339056 w 9767847"/>
                <a:gd name="connsiteY58" fmla="*/ 3514256 h 6858000"/>
                <a:gd name="connsiteX59" fmla="*/ 9334334 w 9767847"/>
                <a:gd name="connsiteY59" fmla="*/ 3463057 h 6858000"/>
                <a:gd name="connsiteX60" fmla="*/ 9329363 w 9767847"/>
                <a:gd name="connsiteY60" fmla="*/ 3411810 h 6858000"/>
                <a:gd name="connsiteX61" fmla="*/ 9328319 w 9767847"/>
                <a:gd name="connsiteY61" fmla="*/ 3400657 h 6858000"/>
                <a:gd name="connsiteX62" fmla="*/ 9327177 w 9767847"/>
                <a:gd name="connsiteY62" fmla="*/ 3390116 h 6858000"/>
                <a:gd name="connsiteX63" fmla="*/ 9324293 w 9767847"/>
                <a:gd name="connsiteY63" fmla="*/ 3366774 h 6858000"/>
                <a:gd name="connsiteX64" fmla="*/ 9320763 w 9767847"/>
                <a:gd name="connsiteY64" fmla="*/ 3340329 h 6858000"/>
                <a:gd name="connsiteX65" fmla="*/ 9317184 w 9767847"/>
                <a:gd name="connsiteY65" fmla="*/ 3311245 h 6858000"/>
                <a:gd name="connsiteX66" fmla="*/ 9311021 w 9767847"/>
                <a:gd name="connsiteY66" fmla="*/ 3266211 h 6858000"/>
                <a:gd name="connsiteX67" fmla="*/ 9302719 w 9767847"/>
                <a:gd name="connsiteY67" fmla="*/ 3215717 h 6858000"/>
                <a:gd name="connsiteX68" fmla="*/ 9293970 w 9767847"/>
                <a:gd name="connsiteY68" fmla="*/ 3165789 h 6858000"/>
                <a:gd name="connsiteX69" fmla="*/ 9252065 w 9767847"/>
                <a:gd name="connsiteY69" fmla="*/ 2967107 h 6858000"/>
                <a:gd name="connsiteX70" fmla="*/ 9227211 w 9767847"/>
                <a:gd name="connsiteY70" fmla="*/ 2868473 h 6858000"/>
                <a:gd name="connsiteX71" fmla="*/ 9220699 w 9767847"/>
                <a:gd name="connsiteY71" fmla="*/ 2844426 h 6858000"/>
                <a:gd name="connsiteX72" fmla="*/ 9213740 w 9767847"/>
                <a:gd name="connsiteY72" fmla="*/ 2820191 h 6858000"/>
                <a:gd name="connsiteX73" fmla="*/ 9199374 w 9767847"/>
                <a:gd name="connsiteY73" fmla="*/ 2771438 h 6858000"/>
                <a:gd name="connsiteX74" fmla="*/ 9061829 w 9767847"/>
                <a:gd name="connsiteY74" fmla="*/ 2385418 h 6858000"/>
                <a:gd name="connsiteX75" fmla="*/ 8978865 w 9767847"/>
                <a:gd name="connsiteY75" fmla="*/ 2196855 h 6858000"/>
                <a:gd name="connsiteX76" fmla="*/ 8956694 w 9767847"/>
                <a:gd name="connsiteY76" fmla="*/ 2150219 h 6858000"/>
                <a:gd name="connsiteX77" fmla="*/ 8934176 w 9767847"/>
                <a:gd name="connsiteY77" fmla="*/ 2103914 h 6858000"/>
                <a:gd name="connsiteX78" fmla="*/ 8887151 w 9767847"/>
                <a:gd name="connsiteY78" fmla="*/ 2011350 h 6858000"/>
                <a:gd name="connsiteX79" fmla="*/ 8787533 w 9767847"/>
                <a:gd name="connsiteY79" fmla="*/ 1828527 h 6858000"/>
                <a:gd name="connsiteX80" fmla="*/ 8761485 w 9767847"/>
                <a:gd name="connsiteY80" fmla="*/ 1783398 h 6858000"/>
                <a:gd name="connsiteX81" fmla="*/ 8734791 w 9767847"/>
                <a:gd name="connsiteY81" fmla="*/ 1737893 h 6858000"/>
                <a:gd name="connsiteX82" fmla="*/ 8680808 w 9767847"/>
                <a:gd name="connsiteY82" fmla="*/ 1648812 h 6858000"/>
                <a:gd name="connsiteX83" fmla="*/ 8567024 w 9767847"/>
                <a:gd name="connsiteY83" fmla="*/ 1472906 h 6858000"/>
                <a:gd name="connsiteX84" fmla="*/ 8537446 w 9767847"/>
                <a:gd name="connsiteY84" fmla="*/ 1429330 h 6858000"/>
                <a:gd name="connsiteX85" fmla="*/ 8507423 w 9767847"/>
                <a:gd name="connsiteY85" fmla="*/ 1385896 h 6858000"/>
                <a:gd name="connsiteX86" fmla="*/ 8446529 w 9767847"/>
                <a:gd name="connsiteY86" fmla="*/ 1300295 h 6858000"/>
                <a:gd name="connsiteX87" fmla="*/ 8319224 w 9767847"/>
                <a:gd name="connsiteY87" fmla="*/ 1131026 h 6858000"/>
                <a:gd name="connsiteX88" fmla="*/ 8286366 w 9767847"/>
                <a:gd name="connsiteY88" fmla="*/ 1089050 h 6858000"/>
                <a:gd name="connsiteX89" fmla="*/ 8270161 w 9767847"/>
                <a:gd name="connsiteY89" fmla="*/ 1068439 h 6858000"/>
                <a:gd name="connsiteX90" fmla="*/ 8253856 w 9767847"/>
                <a:gd name="connsiteY90" fmla="*/ 1048156 h 6858000"/>
                <a:gd name="connsiteX91" fmla="*/ 8186352 w 9767847"/>
                <a:gd name="connsiteY91" fmla="*/ 966275 h 6858000"/>
                <a:gd name="connsiteX92" fmla="*/ 8046768 w 9767847"/>
                <a:gd name="connsiteY92" fmla="*/ 805429 h 6858000"/>
                <a:gd name="connsiteX93" fmla="*/ 8010927 w 9767847"/>
                <a:gd name="connsiteY93" fmla="*/ 765853 h 6858000"/>
                <a:gd name="connsiteX94" fmla="*/ 7974788 w 9767847"/>
                <a:gd name="connsiteY94" fmla="*/ 726653 h 6858000"/>
                <a:gd name="connsiteX95" fmla="*/ 7901070 w 9767847"/>
                <a:gd name="connsiteY95" fmla="*/ 648724 h 6858000"/>
                <a:gd name="connsiteX96" fmla="*/ 7750054 w 9767847"/>
                <a:gd name="connsiteY96" fmla="*/ 497008 h 6858000"/>
                <a:gd name="connsiteX97" fmla="*/ 7592277 w 9767847"/>
                <a:gd name="connsiteY97" fmla="*/ 351221 h 6858000"/>
                <a:gd name="connsiteX98" fmla="*/ 7257734 w 9767847"/>
                <a:gd name="connsiteY98" fmla="*/ 76964 h 6858000"/>
                <a:gd name="connsiteX99" fmla="*/ 1886601 w 9767847"/>
                <a:gd name="connsiteY99" fmla="*/ 0 h 6858000"/>
                <a:gd name="connsiteX100" fmla="*/ 2292926 w 9767847"/>
                <a:gd name="connsiteY100" fmla="*/ 0 h 6858000"/>
                <a:gd name="connsiteX101" fmla="*/ 2135542 w 9767847"/>
                <a:gd name="connsiteY101" fmla="*/ 117781 h 6858000"/>
                <a:gd name="connsiteX102" fmla="*/ 1969576 w 9767847"/>
                <a:gd name="connsiteY102" fmla="*/ 254986 h 6858000"/>
                <a:gd name="connsiteX103" fmla="*/ 1659938 w 9767847"/>
                <a:gd name="connsiteY103" fmla="*/ 549855 h 6858000"/>
                <a:gd name="connsiteX104" fmla="*/ 729383 w 9767847"/>
                <a:gd name="connsiteY104" fmla="*/ 1936480 h 6858000"/>
                <a:gd name="connsiteX105" fmla="*/ 578465 w 9767847"/>
                <a:gd name="connsiteY105" fmla="*/ 2320807 h 6858000"/>
                <a:gd name="connsiteX106" fmla="*/ 465080 w 9767847"/>
                <a:gd name="connsiteY106" fmla="*/ 2714875 h 6858000"/>
                <a:gd name="connsiteX107" fmla="*/ 423820 w 9767847"/>
                <a:gd name="connsiteY107" fmla="*/ 2915436 h 6858000"/>
                <a:gd name="connsiteX108" fmla="*/ 392355 w 9767847"/>
                <a:gd name="connsiteY108" fmla="*/ 3118071 h 6858000"/>
                <a:gd name="connsiteX109" fmla="*/ 358801 w 9767847"/>
                <a:gd name="connsiteY109" fmla="*/ 3526915 h 6858000"/>
                <a:gd name="connsiteX110" fmla="*/ 410350 w 9767847"/>
                <a:gd name="connsiteY110" fmla="*/ 4348226 h 6858000"/>
                <a:gd name="connsiteX111" fmla="*/ 449022 w 9767847"/>
                <a:gd name="connsiteY111" fmla="*/ 4551049 h 6858000"/>
                <a:gd name="connsiteX112" fmla="*/ 498882 w 9767847"/>
                <a:gd name="connsiteY112" fmla="*/ 4752365 h 6858000"/>
                <a:gd name="connsiteX113" fmla="*/ 559775 w 9767847"/>
                <a:gd name="connsiteY113" fmla="*/ 4951657 h 6858000"/>
                <a:gd name="connsiteX114" fmla="*/ 631406 w 9767847"/>
                <a:gd name="connsiteY114" fmla="*/ 5147986 h 6858000"/>
                <a:gd name="connsiteX115" fmla="*/ 1023461 w 9767847"/>
                <a:gd name="connsiteY115" fmla="*/ 5893957 h 6858000"/>
                <a:gd name="connsiteX116" fmla="*/ 1575880 w 9767847"/>
                <a:gd name="connsiteY116" fmla="*/ 6547646 h 6858000"/>
                <a:gd name="connsiteX117" fmla="*/ 1905228 w 9767847"/>
                <a:gd name="connsiteY117" fmla="*/ 6829468 h 6858000"/>
                <a:gd name="connsiteX118" fmla="*/ 1944230 w 9767847"/>
                <a:gd name="connsiteY118" fmla="*/ 6858000 h 6858000"/>
                <a:gd name="connsiteX119" fmla="*/ 1372541 w 9767847"/>
                <a:gd name="connsiteY119" fmla="*/ 6858000 h 6858000"/>
                <a:gd name="connsiteX120" fmla="*/ 1115251 w 9767847"/>
                <a:gd name="connsiteY120" fmla="*/ 6590005 h 6858000"/>
                <a:gd name="connsiteX121" fmla="*/ 0 w 9767847"/>
                <a:gd name="connsiteY121" fmla="*/ 3649031 h 6858000"/>
                <a:gd name="connsiteX122" fmla="*/ 1777294 w 9767847"/>
                <a:gd name="connsiteY122" fmla="*/ 8131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767847" h="6858000">
                  <a:moveTo>
                    <a:pt x="7151367" y="0"/>
                  </a:moveTo>
                  <a:lnTo>
                    <a:pt x="7881247" y="0"/>
                  </a:lnTo>
                  <a:lnTo>
                    <a:pt x="7990553" y="81317"/>
                  </a:lnTo>
                  <a:cubicBezTo>
                    <a:pt x="9075991" y="929334"/>
                    <a:pt x="9767847" y="2212695"/>
                    <a:pt x="9767847" y="3649031"/>
                  </a:cubicBezTo>
                  <a:cubicBezTo>
                    <a:pt x="9767847" y="4766182"/>
                    <a:pt x="9349317" y="5790792"/>
                    <a:pt x="8652597" y="6590005"/>
                  </a:cubicBezTo>
                  <a:lnTo>
                    <a:pt x="8395306" y="6858000"/>
                  </a:lnTo>
                  <a:lnTo>
                    <a:pt x="6762603" y="6858000"/>
                  </a:lnTo>
                  <a:lnTo>
                    <a:pt x="6765962" y="6854844"/>
                  </a:lnTo>
                  <a:cubicBezTo>
                    <a:pt x="6779036" y="6842703"/>
                    <a:pt x="6791663" y="6829621"/>
                    <a:pt x="6804586" y="6817103"/>
                  </a:cubicBezTo>
                  <a:lnTo>
                    <a:pt x="6881735" y="6741197"/>
                  </a:lnTo>
                  <a:cubicBezTo>
                    <a:pt x="6907435" y="6715881"/>
                    <a:pt x="6933134" y="6690798"/>
                    <a:pt x="6958883" y="6664822"/>
                  </a:cubicBezTo>
                  <a:lnTo>
                    <a:pt x="7267925" y="6355694"/>
                  </a:lnTo>
                  <a:lnTo>
                    <a:pt x="7424360" y="6200685"/>
                  </a:lnTo>
                  <a:cubicBezTo>
                    <a:pt x="7450754" y="6174802"/>
                    <a:pt x="7477598" y="6148731"/>
                    <a:pt x="7504938" y="6122708"/>
                  </a:cubicBezTo>
                  <a:lnTo>
                    <a:pt x="7546396" y="6083697"/>
                  </a:lnTo>
                  <a:cubicBezTo>
                    <a:pt x="7560264" y="6070803"/>
                    <a:pt x="7574780" y="6057532"/>
                    <a:pt x="7588002" y="6045532"/>
                  </a:cubicBezTo>
                  <a:lnTo>
                    <a:pt x="7631000" y="6006709"/>
                  </a:lnTo>
                  <a:lnTo>
                    <a:pt x="7675440" y="5968309"/>
                  </a:lnTo>
                  <a:cubicBezTo>
                    <a:pt x="7690404" y="5955698"/>
                    <a:pt x="7705564" y="5943321"/>
                    <a:pt x="7720626" y="5930851"/>
                  </a:cubicBezTo>
                  <a:cubicBezTo>
                    <a:pt x="7735738" y="5918427"/>
                    <a:pt x="7751197" y="5906521"/>
                    <a:pt x="7766458" y="5894334"/>
                  </a:cubicBezTo>
                  <a:cubicBezTo>
                    <a:pt x="7827949" y="5846192"/>
                    <a:pt x="7890979" y="5800499"/>
                    <a:pt x="7955254" y="5756828"/>
                  </a:cubicBezTo>
                  <a:cubicBezTo>
                    <a:pt x="8083800" y="5669534"/>
                    <a:pt x="8216872" y="5590336"/>
                    <a:pt x="8352678" y="5517630"/>
                  </a:cubicBezTo>
                  <a:lnTo>
                    <a:pt x="8451350" y="5465254"/>
                  </a:lnTo>
                  <a:lnTo>
                    <a:pt x="8548532" y="5413395"/>
                  </a:lnTo>
                  <a:cubicBezTo>
                    <a:pt x="8612110" y="5379090"/>
                    <a:pt x="8673251" y="5345208"/>
                    <a:pt x="8729473" y="5309961"/>
                  </a:cubicBezTo>
                  <a:cubicBezTo>
                    <a:pt x="8743591" y="5301115"/>
                    <a:pt x="8757161" y="5292361"/>
                    <a:pt x="8770781" y="5283232"/>
                  </a:cubicBezTo>
                  <a:cubicBezTo>
                    <a:pt x="8777591" y="5278667"/>
                    <a:pt x="8784451" y="5274103"/>
                    <a:pt x="8790964" y="5269492"/>
                  </a:cubicBezTo>
                  <a:cubicBezTo>
                    <a:pt x="8797574" y="5264879"/>
                    <a:pt x="8804235" y="5260314"/>
                    <a:pt x="8810499" y="5255703"/>
                  </a:cubicBezTo>
                  <a:cubicBezTo>
                    <a:pt x="8835999" y="5237303"/>
                    <a:pt x="8860407" y="5218291"/>
                    <a:pt x="8883571" y="5198479"/>
                  </a:cubicBezTo>
                  <a:cubicBezTo>
                    <a:pt x="8929900" y="5158856"/>
                    <a:pt x="8971258" y="5116315"/>
                    <a:pt x="9006651" y="5070527"/>
                  </a:cubicBezTo>
                  <a:cubicBezTo>
                    <a:pt x="9015351" y="5059328"/>
                    <a:pt x="9024398" y="5046857"/>
                    <a:pt x="9033494" y="5034105"/>
                  </a:cubicBezTo>
                  <a:lnTo>
                    <a:pt x="9040305" y="5024551"/>
                  </a:lnTo>
                  <a:lnTo>
                    <a:pt x="9046568" y="5015281"/>
                  </a:lnTo>
                  <a:cubicBezTo>
                    <a:pt x="9050743" y="5009163"/>
                    <a:pt x="9054819" y="5002952"/>
                    <a:pt x="9058846" y="4996645"/>
                  </a:cubicBezTo>
                  <a:cubicBezTo>
                    <a:pt x="9075002" y="4971517"/>
                    <a:pt x="9090212" y="4945305"/>
                    <a:pt x="9104529" y="4918105"/>
                  </a:cubicBezTo>
                  <a:cubicBezTo>
                    <a:pt x="9133211" y="4863752"/>
                    <a:pt x="9158313" y="4805447"/>
                    <a:pt x="9181081" y="4744694"/>
                  </a:cubicBezTo>
                  <a:cubicBezTo>
                    <a:pt x="9203748" y="4684178"/>
                    <a:pt x="9223383" y="4621778"/>
                    <a:pt x="9240731" y="4557872"/>
                  </a:cubicBezTo>
                  <a:cubicBezTo>
                    <a:pt x="9249481" y="4525966"/>
                    <a:pt x="9257682" y="4493684"/>
                    <a:pt x="9265388" y="4461073"/>
                  </a:cubicBezTo>
                  <a:cubicBezTo>
                    <a:pt x="9269215" y="4444744"/>
                    <a:pt x="9272943" y="4428367"/>
                    <a:pt x="9276571" y="4411943"/>
                  </a:cubicBezTo>
                  <a:lnTo>
                    <a:pt x="9281841" y="4387379"/>
                  </a:lnTo>
                  <a:lnTo>
                    <a:pt x="9286513" y="4364838"/>
                  </a:lnTo>
                  <a:lnTo>
                    <a:pt x="9296754" y="4312038"/>
                  </a:lnTo>
                  <a:lnTo>
                    <a:pt x="9301029" y="4289074"/>
                  </a:lnTo>
                  <a:lnTo>
                    <a:pt x="9302818" y="4278581"/>
                  </a:lnTo>
                  <a:lnTo>
                    <a:pt x="9304658" y="4266816"/>
                  </a:lnTo>
                  <a:lnTo>
                    <a:pt x="9312810" y="4215945"/>
                  </a:lnTo>
                  <a:lnTo>
                    <a:pt x="9316887" y="4190486"/>
                  </a:lnTo>
                  <a:lnTo>
                    <a:pt x="9318923" y="4177780"/>
                  </a:lnTo>
                  <a:cubicBezTo>
                    <a:pt x="9319570" y="4173546"/>
                    <a:pt x="9319969" y="4169169"/>
                    <a:pt x="9320515" y="4164886"/>
                  </a:cubicBezTo>
                  <a:lnTo>
                    <a:pt x="9332445" y="4064981"/>
                  </a:lnTo>
                  <a:cubicBezTo>
                    <a:pt x="9333836" y="4052370"/>
                    <a:pt x="9334880" y="4036888"/>
                    <a:pt x="9336173" y="4018676"/>
                  </a:cubicBezTo>
                  <a:lnTo>
                    <a:pt x="9340199" y="3965171"/>
                  </a:lnTo>
                  <a:cubicBezTo>
                    <a:pt x="9345071" y="3899806"/>
                    <a:pt x="9347358" y="3832983"/>
                    <a:pt x="9347557" y="3765972"/>
                  </a:cubicBezTo>
                  <a:cubicBezTo>
                    <a:pt x="9347656" y="3732420"/>
                    <a:pt x="9347209" y="3698773"/>
                    <a:pt x="9346364" y="3664938"/>
                  </a:cubicBezTo>
                  <a:lnTo>
                    <a:pt x="9344921" y="3615243"/>
                  </a:lnTo>
                  <a:lnTo>
                    <a:pt x="9344524" y="3603526"/>
                  </a:lnTo>
                  <a:lnTo>
                    <a:pt x="9343728" y="3590774"/>
                  </a:lnTo>
                  <a:lnTo>
                    <a:pt x="9342188" y="3565268"/>
                  </a:lnTo>
                  <a:lnTo>
                    <a:pt x="9339056" y="3514256"/>
                  </a:lnTo>
                  <a:cubicBezTo>
                    <a:pt x="9337914" y="3497221"/>
                    <a:pt x="9335874" y="3480138"/>
                    <a:pt x="9334334" y="3463057"/>
                  </a:cubicBezTo>
                  <a:lnTo>
                    <a:pt x="9329363" y="3411810"/>
                  </a:lnTo>
                  <a:lnTo>
                    <a:pt x="9328319" y="3400657"/>
                  </a:lnTo>
                  <a:lnTo>
                    <a:pt x="9327177" y="3390116"/>
                  </a:lnTo>
                  <a:lnTo>
                    <a:pt x="9324293" y="3366774"/>
                  </a:lnTo>
                  <a:lnTo>
                    <a:pt x="9320763" y="3340329"/>
                  </a:lnTo>
                  <a:lnTo>
                    <a:pt x="9317184" y="3311245"/>
                  </a:lnTo>
                  <a:cubicBezTo>
                    <a:pt x="9315594" y="3296893"/>
                    <a:pt x="9313506" y="3282306"/>
                    <a:pt x="9311021" y="3266211"/>
                  </a:cubicBezTo>
                  <a:lnTo>
                    <a:pt x="9302719" y="3215717"/>
                  </a:lnTo>
                  <a:cubicBezTo>
                    <a:pt x="9299936" y="3199059"/>
                    <a:pt x="9297003" y="3182400"/>
                    <a:pt x="9293970" y="3165789"/>
                  </a:cubicBezTo>
                  <a:cubicBezTo>
                    <a:pt x="9281891" y="3099295"/>
                    <a:pt x="9267674" y="3033084"/>
                    <a:pt x="9252065" y="2967107"/>
                  </a:cubicBezTo>
                  <a:cubicBezTo>
                    <a:pt x="9244261" y="2934167"/>
                    <a:pt x="9235959" y="2901273"/>
                    <a:pt x="9227211" y="2868473"/>
                  </a:cubicBezTo>
                  <a:lnTo>
                    <a:pt x="9220699" y="2844426"/>
                  </a:lnTo>
                  <a:lnTo>
                    <a:pt x="9213740" y="2820191"/>
                  </a:lnTo>
                  <a:cubicBezTo>
                    <a:pt x="9209216" y="2804049"/>
                    <a:pt x="9204345" y="2787768"/>
                    <a:pt x="9199374" y="2771438"/>
                  </a:cubicBezTo>
                  <a:cubicBezTo>
                    <a:pt x="9159855" y="2641086"/>
                    <a:pt x="9114272" y="2512099"/>
                    <a:pt x="9061829" y="2385418"/>
                  </a:cubicBezTo>
                  <a:cubicBezTo>
                    <a:pt x="9035582" y="2322077"/>
                    <a:pt x="9008043" y="2259160"/>
                    <a:pt x="8978865" y="2196855"/>
                  </a:cubicBezTo>
                  <a:lnTo>
                    <a:pt x="8956694" y="2150219"/>
                  </a:lnTo>
                  <a:lnTo>
                    <a:pt x="8934176" y="2103914"/>
                  </a:lnTo>
                  <a:cubicBezTo>
                    <a:pt x="8918915" y="2073091"/>
                    <a:pt x="8903157" y="2042032"/>
                    <a:pt x="8887151" y="2011350"/>
                  </a:cubicBezTo>
                  <a:cubicBezTo>
                    <a:pt x="8854988" y="1949891"/>
                    <a:pt x="8822082" y="1888810"/>
                    <a:pt x="8787533" y="1828527"/>
                  </a:cubicBezTo>
                  <a:lnTo>
                    <a:pt x="8761485" y="1783398"/>
                  </a:lnTo>
                  <a:lnTo>
                    <a:pt x="8734791" y="1737893"/>
                  </a:lnTo>
                  <a:cubicBezTo>
                    <a:pt x="8717047" y="1707823"/>
                    <a:pt x="8699200" y="1678363"/>
                    <a:pt x="8680808" y="1648812"/>
                  </a:cubicBezTo>
                  <a:cubicBezTo>
                    <a:pt x="8644322" y="1589658"/>
                    <a:pt x="8606194" y="1531118"/>
                    <a:pt x="8567024" y="1472906"/>
                  </a:cubicBezTo>
                  <a:lnTo>
                    <a:pt x="8537446" y="1429330"/>
                  </a:lnTo>
                  <a:lnTo>
                    <a:pt x="8507423" y="1385896"/>
                  </a:lnTo>
                  <a:cubicBezTo>
                    <a:pt x="8487390" y="1357284"/>
                    <a:pt x="8467158" y="1328719"/>
                    <a:pt x="8446529" y="1300295"/>
                  </a:cubicBezTo>
                  <a:cubicBezTo>
                    <a:pt x="8405271" y="1243496"/>
                    <a:pt x="8362718" y="1187120"/>
                    <a:pt x="8319224" y="1131026"/>
                  </a:cubicBezTo>
                  <a:lnTo>
                    <a:pt x="8286366" y="1089050"/>
                  </a:lnTo>
                  <a:lnTo>
                    <a:pt x="8270161" y="1068439"/>
                  </a:lnTo>
                  <a:lnTo>
                    <a:pt x="8253856" y="1048156"/>
                  </a:lnTo>
                  <a:cubicBezTo>
                    <a:pt x="8231636" y="1020675"/>
                    <a:pt x="8209117" y="993381"/>
                    <a:pt x="8186352" y="966275"/>
                  </a:cubicBezTo>
                  <a:cubicBezTo>
                    <a:pt x="8140917" y="911922"/>
                    <a:pt x="8094240" y="858417"/>
                    <a:pt x="8046768" y="805429"/>
                  </a:cubicBezTo>
                  <a:lnTo>
                    <a:pt x="8010927" y="765853"/>
                  </a:lnTo>
                  <a:lnTo>
                    <a:pt x="7974788" y="726653"/>
                  </a:lnTo>
                  <a:cubicBezTo>
                    <a:pt x="7950382" y="700489"/>
                    <a:pt x="7925824" y="674465"/>
                    <a:pt x="7901070" y="648724"/>
                  </a:cubicBezTo>
                  <a:cubicBezTo>
                    <a:pt x="7851510" y="597289"/>
                    <a:pt x="7801404" y="546514"/>
                    <a:pt x="7750054" y="497008"/>
                  </a:cubicBezTo>
                  <a:cubicBezTo>
                    <a:pt x="7698902" y="447644"/>
                    <a:pt x="7645913" y="398938"/>
                    <a:pt x="7592277" y="351221"/>
                  </a:cubicBezTo>
                  <a:cubicBezTo>
                    <a:pt x="7484856" y="255786"/>
                    <a:pt x="7373308" y="164304"/>
                    <a:pt x="7257734" y="76964"/>
                  </a:cubicBezTo>
                  <a:close/>
                  <a:moveTo>
                    <a:pt x="1886601" y="0"/>
                  </a:moveTo>
                  <a:lnTo>
                    <a:pt x="2292926" y="0"/>
                  </a:lnTo>
                  <a:lnTo>
                    <a:pt x="2135542" y="117781"/>
                  </a:lnTo>
                  <a:cubicBezTo>
                    <a:pt x="2078998" y="162280"/>
                    <a:pt x="2023659" y="208045"/>
                    <a:pt x="1969576" y="254986"/>
                  </a:cubicBezTo>
                  <a:cubicBezTo>
                    <a:pt x="1861309" y="348820"/>
                    <a:pt x="1758064" y="447314"/>
                    <a:pt x="1659938" y="549855"/>
                  </a:cubicBezTo>
                  <a:cubicBezTo>
                    <a:pt x="1266987" y="960346"/>
                    <a:pt x="953820" y="1431495"/>
                    <a:pt x="729383" y="1936480"/>
                  </a:cubicBezTo>
                  <a:cubicBezTo>
                    <a:pt x="673260" y="2062362"/>
                    <a:pt x="622855" y="2190972"/>
                    <a:pt x="578465" y="2320807"/>
                  </a:cubicBezTo>
                  <a:cubicBezTo>
                    <a:pt x="534125" y="2450687"/>
                    <a:pt x="496147" y="2582216"/>
                    <a:pt x="465080" y="2714875"/>
                  </a:cubicBezTo>
                  <a:cubicBezTo>
                    <a:pt x="449769" y="2780991"/>
                    <a:pt x="435850" y="2848191"/>
                    <a:pt x="423820" y="2915436"/>
                  </a:cubicBezTo>
                  <a:cubicBezTo>
                    <a:pt x="411840" y="2982731"/>
                    <a:pt x="401054" y="3050260"/>
                    <a:pt x="392355" y="3118071"/>
                  </a:cubicBezTo>
                  <a:cubicBezTo>
                    <a:pt x="374509" y="3253646"/>
                    <a:pt x="363424" y="3389880"/>
                    <a:pt x="358801" y="3526915"/>
                  </a:cubicBezTo>
                  <a:cubicBezTo>
                    <a:pt x="349009" y="3800843"/>
                    <a:pt x="366357" y="4075570"/>
                    <a:pt x="410350" y="4348226"/>
                  </a:cubicBezTo>
                  <a:cubicBezTo>
                    <a:pt x="421286" y="4416132"/>
                    <a:pt x="434209" y="4483660"/>
                    <a:pt x="449022" y="4551049"/>
                  </a:cubicBezTo>
                  <a:cubicBezTo>
                    <a:pt x="463737" y="4618436"/>
                    <a:pt x="480389" y="4685588"/>
                    <a:pt x="498882" y="4752365"/>
                  </a:cubicBezTo>
                  <a:cubicBezTo>
                    <a:pt x="517373" y="4819141"/>
                    <a:pt x="537704" y="4885635"/>
                    <a:pt x="559775" y="4951657"/>
                  </a:cubicBezTo>
                  <a:cubicBezTo>
                    <a:pt x="581946" y="5017775"/>
                    <a:pt x="605358" y="5083375"/>
                    <a:pt x="631406" y="5147986"/>
                  </a:cubicBezTo>
                  <a:cubicBezTo>
                    <a:pt x="734055" y="5407608"/>
                    <a:pt x="865188" y="5658570"/>
                    <a:pt x="1023461" y="5893957"/>
                  </a:cubicBezTo>
                  <a:cubicBezTo>
                    <a:pt x="1181487" y="6129578"/>
                    <a:pt x="1367051" y="6349247"/>
                    <a:pt x="1575880" y="6547646"/>
                  </a:cubicBezTo>
                  <a:cubicBezTo>
                    <a:pt x="1680269" y="6646916"/>
                    <a:pt x="1790338" y="6740939"/>
                    <a:pt x="1905228" y="6829468"/>
                  </a:cubicBezTo>
                  <a:lnTo>
                    <a:pt x="1944230" y="6858000"/>
                  </a:lnTo>
                  <a:lnTo>
                    <a:pt x="1372541" y="6858000"/>
                  </a:lnTo>
                  <a:lnTo>
                    <a:pt x="1115251" y="6590005"/>
                  </a:lnTo>
                  <a:cubicBezTo>
                    <a:pt x="418530" y="5790792"/>
                    <a:pt x="0" y="4766182"/>
                    <a:pt x="0" y="3649031"/>
                  </a:cubicBezTo>
                  <a:cubicBezTo>
                    <a:pt x="0" y="2212695"/>
                    <a:pt x="691856" y="929334"/>
                    <a:pt x="1777294" y="813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8" name="Freeform: Shape 67">
              <a:extLst>
                <a:ext uri="{FF2B5EF4-FFF2-40B4-BE49-F238E27FC236}">
                  <a16:creationId xmlns:a16="http://schemas.microsoft.com/office/drawing/2014/main" id="{82B0ED5C-927D-4C5F-8F27-1B403820B97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3402" y="36937"/>
              <a:ext cx="9767847" cy="6858000"/>
            </a:xfrm>
            <a:custGeom>
              <a:avLst/>
              <a:gdLst>
                <a:gd name="connsiteX0" fmla="*/ 7145704 w 9767847"/>
                <a:gd name="connsiteY0" fmla="*/ 0 h 6858000"/>
                <a:gd name="connsiteX1" fmla="*/ 7875738 w 9767847"/>
                <a:gd name="connsiteY1" fmla="*/ 0 h 6858000"/>
                <a:gd name="connsiteX2" fmla="*/ 7990553 w 9767847"/>
                <a:gd name="connsiteY2" fmla="*/ 85415 h 6858000"/>
                <a:gd name="connsiteX3" fmla="*/ 9767847 w 9767847"/>
                <a:gd name="connsiteY3" fmla="*/ 3653129 h 6858000"/>
                <a:gd name="connsiteX4" fmla="*/ 8652597 w 9767847"/>
                <a:gd name="connsiteY4" fmla="*/ 6594103 h 6858000"/>
                <a:gd name="connsiteX5" fmla="*/ 8399240 w 9767847"/>
                <a:gd name="connsiteY5" fmla="*/ 6858000 h 6858000"/>
                <a:gd name="connsiteX6" fmla="*/ 6766926 w 9767847"/>
                <a:gd name="connsiteY6" fmla="*/ 6858000 h 6858000"/>
                <a:gd name="connsiteX7" fmla="*/ 6804586 w 9767847"/>
                <a:gd name="connsiteY7" fmla="*/ 6821201 h 6858000"/>
                <a:gd name="connsiteX8" fmla="*/ 6881735 w 9767847"/>
                <a:gd name="connsiteY8" fmla="*/ 6745295 h 6858000"/>
                <a:gd name="connsiteX9" fmla="*/ 6958883 w 9767847"/>
                <a:gd name="connsiteY9" fmla="*/ 6668920 h 6858000"/>
                <a:gd name="connsiteX10" fmla="*/ 7267925 w 9767847"/>
                <a:gd name="connsiteY10" fmla="*/ 6359792 h 6858000"/>
                <a:gd name="connsiteX11" fmla="*/ 7424360 w 9767847"/>
                <a:gd name="connsiteY11" fmla="*/ 6204783 h 6858000"/>
                <a:gd name="connsiteX12" fmla="*/ 7504938 w 9767847"/>
                <a:gd name="connsiteY12" fmla="*/ 6126806 h 6858000"/>
                <a:gd name="connsiteX13" fmla="*/ 7546396 w 9767847"/>
                <a:gd name="connsiteY13" fmla="*/ 6087795 h 6858000"/>
                <a:gd name="connsiteX14" fmla="*/ 7588002 w 9767847"/>
                <a:gd name="connsiteY14" fmla="*/ 6049630 h 6858000"/>
                <a:gd name="connsiteX15" fmla="*/ 7631000 w 9767847"/>
                <a:gd name="connsiteY15" fmla="*/ 6010807 h 6858000"/>
                <a:gd name="connsiteX16" fmla="*/ 7675440 w 9767847"/>
                <a:gd name="connsiteY16" fmla="*/ 5972407 h 6858000"/>
                <a:gd name="connsiteX17" fmla="*/ 7720626 w 9767847"/>
                <a:gd name="connsiteY17" fmla="*/ 5934949 h 6858000"/>
                <a:gd name="connsiteX18" fmla="*/ 7766458 w 9767847"/>
                <a:gd name="connsiteY18" fmla="*/ 5898432 h 6858000"/>
                <a:gd name="connsiteX19" fmla="*/ 7955254 w 9767847"/>
                <a:gd name="connsiteY19" fmla="*/ 5760926 h 6858000"/>
                <a:gd name="connsiteX20" fmla="*/ 8352678 w 9767847"/>
                <a:gd name="connsiteY20" fmla="*/ 5521728 h 6858000"/>
                <a:gd name="connsiteX21" fmla="*/ 8451350 w 9767847"/>
                <a:gd name="connsiteY21" fmla="*/ 5469352 h 6858000"/>
                <a:gd name="connsiteX22" fmla="*/ 8548532 w 9767847"/>
                <a:gd name="connsiteY22" fmla="*/ 5417493 h 6858000"/>
                <a:gd name="connsiteX23" fmla="*/ 8729473 w 9767847"/>
                <a:gd name="connsiteY23" fmla="*/ 5314059 h 6858000"/>
                <a:gd name="connsiteX24" fmla="*/ 8770781 w 9767847"/>
                <a:gd name="connsiteY24" fmla="*/ 5287330 h 6858000"/>
                <a:gd name="connsiteX25" fmla="*/ 8790964 w 9767847"/>
                <a:gd name="connsiteY25" fmla="*/ 5273590 h 6858000"/>
                <a:gd name="connsiteX26" fmla="*/ 8810499 w 9767847"/>
                <a:gd name="connsiteY26" fmla="*/ 5259801 h 6858000"/>
                <a:gd name="connsiteX27" fmla="*/ 8883571 w 9767847"/>
                <a:gd name="connsiteY27" fmla="*/ 5202577 h 6858000"/>
                <a:gd name="connsiteX28" fmla="*/ 9006651 w 9767847"/>
                <a:gd name="connsiteY28" fmla="*/ 5074625 h 6858000"/>
                <a:gd name="connsiteX29" fmla="*/ 9033494 w 9767847"/>
                <a:gd name="connsiteY29" fmla="*/ 5038203 h 6858000"/>
                <a:gd name="connsiteX30" fmla="*/ 9040305 w 9767847"/>
                <a:gd name="connsiteY30" fmla="*/ 5028649 h 6858000"/>
                <a:gd name="connsiteX31" fmla="*/ 9046568 w 9767847"/>
                <a:gd name="connsiteY31" fmla="*/ 5019379 h 6858000"/>
                <a:gd name="connsiteX32" fmla="*/ 9058846 w 9767847"/>
                <a:gd name="connsiteY32" fmla="*/ 5000743 h 6858000"/>
                <a:gd name="connsiteX33" fmla="*/ 9104529 w 9767847"/>
                <a:gd name="connsiteY33" fmla="*/ 4922203 h 6858000"/>
                <a:gd name="connsiteX34" fmla="*/ 9181081 w 9767847"/>
                <a:gd name="connsiteY34" fmla="*/ 4748792 h 6858000"/>
                <a:gd name="connsiteX35" fmla="*/ 9240731 w 9767847"/>
                <a:gd name="connsiteY35" fmla="*/ 4561970 h 6858000"/>
                <a:gd name="connsiteX36" fmla="*/ 9265388 w 9767847"/>
                <a:gd name="connsiteY36" fmla="*/ 4465171 h 6858000"/>
                <a:gd name="connsiteX37" fmla="*/ 9276571 w 9767847"/>
                <a:gd name="connsiteY37" fmla="*/ 4416041 h 6858000"/>
                <a:gd name="connsiteX38" fmla="*/ 9281841 w 9767847"/>
                <a:gd name="connsiteY38" fmla="*/ 4391477 h 6858000"/>
                <a:gd name="connsiteX39" fmla="*/ 9286513 w 9767847"/>
                <a:gd name="connsiteY39" fmla="*/ 4368936 h 6858000"/>
                <a:gd name="connsiteX40" fmla="*/ 9296754 w 9767847"/>
                <a:gd name="connsiteY40" fmla="*/ 4316136 h 6858000"/>
                <a:gd name="connsiteX41" fmla="*/ 9301029 w 9767847"/>
                <a:gd name="connsiteY41" fmla="*/ 4293172 h 6858000"/>
                <a:gd name="connsiteX42" fmla="*/ 9302818 w 9767847"/>
                <a:gd name="connsiteY42" fmla="*/ 4282679 h 6858000"/>
                <a:gd name="connsiteX43" fmla="*/ 9304658 w 9767847"/>
                <a:gd name="connsiteY43" fmla="*/ 4270914 h 6858000"/>
                <a:gd name="connsiteX44" fmla="*/ 9312810 w 9767847"/>
                <a:gd name="connsiteY44" fmla="*/ 4220043 h 6858000"/>
                <a:gd name="connsiteX45" fmla="*/ 9316887 w 9767847"/>
                <a:gd name="connsiteY45" fmla="*/ 4194584 h 6858000"/>
                <a:gd name="connsiteX46" fmla="*/ 9318923 w 9767847"/>
                <a:gd name="connsiteY46" fmla="*/ 4181878 h 6858000"/>
                <a:gd name="connsiteX47" fmla="*/ 9320515 w 9767847"/>
                <a:gd name="connsiteY47" fmla="*/ 4168984 h 6858000"/>
                <a:gd name="connsiteX48" fmla="*/ 9332445 w 9767847"/>
                <a:gd name="connsiteY48" fmla="*/ 4069079 h 6858000"/>
                <a:gd name="connsiteX49" fmla="*/ 9336173 w 9767847"/>
                <a:gd name="connsiteY49" fmla="*/ 4022774 h 6858000"/>
                <a:gd name="connsiteX50" fmla="*/ 9340199 w 9767847"/>
                <a:gd name="connsiteY50" fmla="*/ 3969269 h 6858000"/>
                <a:gd name="connsiteX51" fmla="*/ 9347557 w 9767847"/>
                <a:gd name="connsiteY51" fmla="*/ 3770070 h 6858000"/>
                <a:gd name="connsiteX52" fmla="*/ 9346364 w 9767847"/>
                <a:gd name="connsiteY52" fmla="*/ 3669036 h 6858000"/>
                <a:gd name="connsiteX53" fmla="*/ 9344921 w 9767847"/>
                <a:gd name="connsiteY53" fmla="*/ 3619341 h 6858000"/>
                <a:gd name="connsiteX54" fmla="*/ 9344524 w 9767847"/>
                <a:gd name="connsiteY54" fmla="*/ 3607624 h 6858000"/>
                <a:gd name="connsiteX55" fmla="*/ 9343728 w 9767847"/>
                <a:gd name="connsiteY55" fmla="*/ 3594872 h 6858000"/>
                <a:gd name="connsiteX56" fmla="*/ 9342188 w 9767847"/>
                <a:gd name="connsiteY56" fmla="*/ 3569366 h 6858000"/>
                <a:gd name="connsiteX57" fmla="*/ 9339056 w 9767847"/>
                <a:gd name="connsiteY57" fmla="*/ 3518354 h 6858000"/>
                <a:gd name="connsiteX58" fmla="*/ 9334334 w 9767847"/>
                <a:gd name="connsiteY58" fmla="*/ 3467155 h 6858000"/>
                <a:gd name="connsiteX59" fmla="*/ 9329363 w 9767847"/>
                <a:gd name="connsiteY59" fmla="*/ 3415908 h 6858000"/>
                <a:gd name="connsiteX60" fmla="*/ 9328319 w 9767847"/>
                <a:gd name="connsiteY60" fmla="*/ 3404755 h 6858000"/>
                <a:gd name="connsiteX61" fmla="*/ 9327177 w 9767847"/>
                <a:gd name="connsiteY61" fmla="*/ 3394214 h 6858000"/>
                <a:gd name="connsiteX62" fmla="*/ 9324293 w 9767847"/>
                <a:gd name="connsiteY62" fmla="*/ 3370872 h 6858000"/>
                <a:gd name="connsiteX63" fmla="*/ 9320763 w 9767847"/>
                <a:gd name="connsiteY63" fmla="*/ 3344427 h 6858000"/>
                <a:gd name="connsiteX64" fmla="*/ 9317184 w 9767847"/>
                <a:gd name="connsiteY64" fmla="*/ 3315343 h 6858000"/>
                <a:gd name="connsiteX65" fmla="*/ 9311021 w 9767847"/>
                <a:gd name="connsiteY65" fmla="*/ 3270309 h 6858000"/>
                <a:gd name="connsiteX66" fmla="*/ 9302719 w 9767847"/>
                <a:gd name="connsiteY66" fmla="*/ 3219815 h 6858000"/>
                <a:gd name="connsiteX67" fmla="*/ 9293970 w 9767847"/>
                <a:gd name="connsiteY67" fmla="*/ 3169887 h 6858000"/>
                <a:gd name="connsiteX68" fmla="*/ 9252065 w 9767847"/>
                <a:gd name="connsiteY68" fmla="*/ 2971205 h 6858000"/>
                <a:gd name="connsiteX69" fmla="*/ 9227211 w 9767847"/>
                <a:gd name="connsiteY69" fmla="*/ 2872571 h 6858000"/>
                <a:gd name="connsiteX70" fmla="*/ 9220699 w 9767847"/>
                <a:gd name="connsiteY70" fmla="*/ 2848524 h 6858000"/>
                <a:gd name="connsiteX71" fmla="*/ 9213740 w 9767847"/>
                <a:gd name="connsiteY71" fmla="*/ 2824289 h 6858000"/>
                <a:gd name="connsiteX72" fmla="*/ 9199374 w 9767847"/>
                <a:gd name="connsiteY72" fmla="*/ 2775536 h 6858000"/>
                <a:gd name="connsiteX73" fmla="*/ 9061829 w 9767847"/>
                <a:gd name="connsiteY73" fmla="*/ 2389515 h 6858000"/>
                <a:gd name="connsiteX74" fmla="*/ 8978865 w 9767847"/>
                <a:gd name="connsiteY74" fmla="*/ 2200953 h 6858000"/>
                <a:gd name="connsiteX75" fmla="*/ 8956694 w 9767847"/>
                <a:gd name="connsiteY75" fmla="*/ 2154317 h 6858000"/>
                <a:gd name="connsiteX76" fmla="*/ 8934176 w 9767847"/>
                <a:gd name="connsiteY76" fmla="*/ 2108012 h 6858000"/>
                <a:gd name="connsiteX77" fmla="*/ 8887151 w 9767847"/>
                <a:gd name="connsiteY77" fmla="*/ 2015448 h 6858000"/>
                <a:gd name="connsiteX78" fmla="*/ 8787533 w 9767847"/>
                <a:gd name="connsiteY78" fmla="*/ 1832625 h 6858000"/>
                <a:gd name="connsiteX79" fmla="*/ 8761485 w 9767847"/>
                <a:gd name="connsiteY79" fmla="*/ 1787496 h 6858000"/>
                <a:gd name="connsiteX80" fmla="*/ 8734791 w 9767847"/>
                <a:gd name="connsiteY80" fmla="*/ 1741991 h 6858000"/>
                <a:gd name="connsiteX81" fmla="*/ 8680808 w 9767847"/>
                <a:gd name="connsiteY81" fmla="*/ 1652910 h 6858000"/>
                <a:gd name="connsiteX82" fmla="*/ 8567024 w 9767847"/>
                <a:gd name="connsiteY82" fmla="*/ 1477004 h 6858000"/>
                <a:gd name="connsiteX83" fmla="*/ 8537446 w 9767847"/>
                <a:gd name="connsiteY83" fmla="*/ 1433428 h 6858000"/>
                <a:gd name="connsiteX84" fmla="*/ 8507423 w 9767847"/>
                <a:gd name="connsiteY84" fmla="*/ 1389994 h 6858000"/>
                <a:gd name="connsiteX85" fmla="*/ 8446529 w 9767847"/>
                <a:gd name="connsiteY85" fmla="*/ 1304393 h 6858000"/>
                <a:gd name="connsiteX86" fmla="*/ 8319224 w 9767847"/>
                <a:gd name="connsiteY86" fmla="*/ 1135124 h 6858000"/>
                <a:gd name="connsiteX87" fmla="*/ 8286366 w 9767847"/>
                <a:gd name="connsiteY87" fmla="*/ 1093148 h 6858000"/>
                <a:gd name="connsiteX88" fmla="*/ 8270161 w 9767847"/>
                <a:gd name="connsiteY88" fmla="*/ 1072538 h 6858000"/>
                <a:gd name="connsiteX89" fmla="*/ 8253856 w 9767847"/>
                <a:gd name="connsiteY89" fmla="*/ 1052254 h 6858000"/>
                <a:gd name="connsiteX90" fmla="*/ 8186352 w 9767847"/>
                <a:gd name="connsiteY90" fmla="*/ 970373 h 6858000"/>
                <a:gd name="connsiteX91" fmla="*/ 8046768 w 9767847"/>
                <a:gd name="connsiteY91" fmla="*/ 809527 h 6858000"/>
                <a:gd name="connsiteX92" fmla="*/ 8010927 w 9767847"/>
                <a:gd name="connsiteY92" fmla="*/ 769951 h 6858000"/>
                <a:gd name="connsiteX93" fmla="*/ 7974788 w 9767847"/>
                <a:gd name="connsiteY93" fmla="*/ 730751 h 6858000"/>
                <a:gd name="connsiteX94" fmla="*/ 7901070 w 9767847"/>
                <a:gd name="connsiteY94" fmla="*/ 652823 h 6858000"/>
                <a:gd name="connsiteX95" fmla="*/ 7750054 w 9767847"/>
                <a:gd name="connsiteY95" fmla="*/ 501106 h 6858000"/>
                <a:gd name="connsiteX96" fmla="*/ 7592277 w 9767847"/>
                <a:gd name="connsiteY96" fmla="*/ 355319 h 6858000"/>
                <a:gd name="connsiteX97" fmla="*/ 7257734 w 9767847"/>
                <a:gd name="connsiteY97" fmla="*/ 81062 h 6858000"/>
                <a:gd name="connsiteX98" fmla="*/ 1892109 w 9767847"/>
                <a:gd name="connsiteY98" fmla="*/ 0 h 6858000"/>
                <a:gd name="connsiteX99" fmla="*/ 2298402 w 9767847"/>
                <a:gd name="connsiteY99" fmla="*/ 0 h 6858000"/>
                <a:gd name="connsiteX100" fmla="*/ 2135542 w 9767847"/>
                <a:gd name="connsiteY100" fmla="*/ 121879 h 6858000"/>
                <a:gd name="connsiteX101" fmla="*/ 1969576 w 9767847"/>
                <a:gd name="connsiteY101" fmla="*/ 259084 h 6858000"/>
                <a:gd name="connsiteX102" fmla="*/ 1659938 w 9767847"/>
                <a:gd name="connsiteY102" fmla="*/ 553953 h 6858000"/>
                <a:gd name="connsiteX103" fmla="*/ 729383 w 9767847"/>
                <a:gd name="connsiteY103" fmla="*/ 1940578 h 6858000"/>
                <a:gd name="connsiteX104" fmla="*/ 578465 w 9767847"/>
                <a:gd name="connsiteY104" fmla="*/ 2324905 h 6858000"/>
                <a:gd name="connsiteX105" fmla="*/ 465080 w 9767847"/>
                <a:gd name="connsiteY105" fmla="*/ 2718973 h 6858000"/>
                <a:gd name="connsiteX106" fmla="*/ 423820 w 9767847"/>
                <a:gd name="connsiteY106" fmla="*/ 2919535 h 6858000"/>
                <a:gd name="connsiteX107" fmla="*/ 392355 w 9767847"/>
                <a:gd name="connsiteY107" fmla="*/ 3122169 h 6858000"/>
                <a:gd name="connsiteX108" fmla="*/ 358801 w 9767847"/>
                <a:gd name="connsiteY108" fmla="*/ 3531013 h 6858000"/>
                <a:gd name="connsiteX109" fmla="*/ 410350 w 9767847"/>
                <a:gd name="connsiteY109" fmla="*/ 4352324 h 6858000"/>
                <a:gd name="connsiteX110" fmla="*/ 449022 w 9767847"/>
                <a:gd name="connsiteY110" fmla="*/ 4555147 h 6858000"/>
                <a:gd name="connsiteX111" fmla="*/ 498882 w 9767847"/>
                <a:gd name="connsiteY111" fmla="*/ 4756463 h 6858000"/>
                <a:gd name="connsiteX112" fmla="*/ 559775 w 9767847"/>
                <a:gd name="connsiteY112" fmla="*/ 4955755 h 6858000"/>
                <a:gd name="connsiteX113" fmla="*/ 631406 w 9767847"/>
                <a:gd name="connsiteY113" fmla="*/ 5152084 h 6858000"/>
                <a:gd name="connsiteX114" fmla="*/ 1023461 w 9767847"/>
                <a:gd name="connsiteY114" fmla="*/ 5898055 h 6858000"/>
                <a:gd name="connsiteX115" fmla="*/ 1575880 w 9767847"/>
                <a:gd name="connsiteY115" fmla="*/ 6551744 h 6858000"/>
                <a:gd name="connsiteX116" fmla="*/ 1905228 w 9767847"/>
                <a:gd name="connsiteY116" fmla="*/ 6833566 h 6858000"/>
                <a:gd name="connsiteX117" fmla="*/ 1938629 w 9767847"/>
                <a:gd name="connsiteY117" fmla="*/ 6858000 h 6858000"/>
                <a:gd name="connsiteX118" fmla="*/ 1368607 w 9767847"/>
                <a:gd name="connsiteY118" fmla="*/ 6858000 h 6858000"/>
                <a:gd name="connsiteX119" fmla="*/ 1115251 w 9767847"/>
                <a:gd name="connsiteY119" fmla="*/ 6594103 h 6858000"/>
                <a:gd name="connsiteX120" fmla="*/ 0 w 9767847"/>
                <a:gd name="connsiteY120" fmla="*/ 3653129 h 6858000"/>
                <a:gd name="connsiteX121" fmla="*/ 1777294 w 9767847"/>
                <a:gd name="connsiteY121" fmla="*/ 854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767847" h="6858000">
                  <a:moveTo>
                    <a:pt x="7145704" y="0"/>
                  </a:moveTo>
                  <a:lnTo>
                    <a:pt x="7875738" y="0"/>
                  </a:lnTo>
                  <a:lnTo>
                    <a:pt x="7990553" y="85415"/>
                  </a:lnTo>
                  <a:cubicBezTo>
                    <a:pt x="9075991" y="933432"/>
                    <a:pt x="9767847" y="2216793"/>
                    <a:pt x="9767847" y="3653129"/>
                  </a:cubicBezTo>
                  <a:cubicBezTo>
                    <a:pt x="9767847" y="4770280"/>
                    <a:pt x="9349317" y="5794890"/>
                    <a:pt x="8652597" y="6594103"/>
                  </a:cubicBezTo>
                  <a:lnTo>
                    <a:pt x="8399240" y="6858000"/>
                  </a:lnTo>
                  <a:lnTo>
                    <a:pt x="6766926" y="6858000"/>
                  </a:lnTo>
                  <a:lnTo>
                    <a:pt x="6804586" y="6821201"/>
                  </a:lnTo>
                  <a:lnTo>
                    <a:pt x="6881735" y="6745295"/>
                  </a:lnTo>
                  <a:cubicBezTo>
                    <a:pt x="6907435" y="6719979"/>
                    <a:pt x="6933134" y="6694896"/>
                    <a:pt x="6958883" y="6668920"/>
                  </a:cubicBezTo>
                  <a:lnTo>
                    <a:pt x="7267925" y="6359792"/>
                  </a:lnTo>
                  <a:lnTo>
                    <a:pt x="7424360" y="6204783"/>
                  </a:lnTo>
                  <a:cubicBezTo>
                    <a:pt x="7450754" y="6178900"/>
                    <a:pt x="7477598" y="6152829"/>
                    <a:pt x="7504938" y="6126806"/>
                  </a:cubicBezTo>
                  <a:lnTo>
                    <a:pt x="7546396" y="6087795"/>
                  </a:lnTo>
                  <a:cubicBezTo>
                    <a:pt x="7560264" y="6074901"/>
                    <a:pt x="7574780" y="6061630"/>
                    <a:pt x="7588002" y="6049630"/>
                  </a:cubicBezTo>
                  <a:lnTo>
                    <a:pt x="7631000" y="6010807"/>
                  </a:lnTo>
                  <a:lnTo>
                    <a:pt x="7675440" y="5972407"/>
                  </a:lnTo>
                  <a:cubicBezTo>
                    <a:pt x="7690404" y="5959796"/>
                    <a:pt x="7705564" y="5947419"/>
                    <a:pt x="7720626" y="5934949"/>
                  </a:cubicBezTo>
                  <a:cubicBezTo>
                    <a:pt x="7735738" y="5922525"/>
                    <a:pt x="7751197" y="5910619"/>
                    <a:pt x="7766458" y="5898432"/>
                  </a:cubicBezTo>
                  <a:cubicBezTo>
                    <a:pt x="7827949" y="5850290"/>
                    <a:pt x="7890979" y="5804597"/>
                    <a:pt x="7955254" y="5760926"/>
                  </a:cubicBezTo>
                  <a:cubicBezTo>
                    <a:pt x="8083800" y="5673632"/>
                    <a:pt x="8216872" y="5594434"/>
                    <a:pt x="8352678" y="5521728"/>
                  </a:cubicBezTo>
                  <a:lnTo>
                    <a:pt x="8451350" y="5469352"/>
                  </a:lnTo>
                  <a:lnTo>
                    <a:pt x="8548532" y="5417493"/>
                  </a:lnTo>
                  <a:cubicBezTo>
                    <a:pt x="8612110" y="5383188"/>
                    <a:pt x="8673251" y="5349306"/>
                    <a:pt x="8729473" y="5314059"/>
                  </a:cubicBezTo>
                  <a:cubicBezTo>
                    <a:pt x="8743591" y="5305213"/>
                    <a:pt x="8757161" y="5296459"/>
                    <a:pt x="8770781" y="5287330"/>
                  </a:cubicBezTo>
                  <a:cubicBezTo>
                    <a:pt x="8777591" y="5282765"/>
                    <a:pt x="8784451" y="5278201"/>
                    <a:pt x="8790964" y="5273590"/>
                  </a:cubicBezTo>
                  <a:cubicBezTo>
                    <a:pt x="8797574" y="5268977"/>
                    <a:pt x="8804235" y="5264412"/>
                    <a:pt x="8810499" y="5259801"/>
                  </a:cubicBezTo>
                  <a:cubicBezTo>
                    <a:pt x="8835999" y="5241401"/>
                    <a:pt x="8860407" y="5222389"/>
                    <a:pt x="8883571" y="5202577"/>
                  </a:cubicBezTo>
                  <a:cubicBezTo>
                    <a:pt x="8929900" y="5162954"/>
                    <a:pt x="8971258" y="5120413"/>
                    <a:pt x="9006651" y="5074625"/>
                  </a:cubicBezTo>
                  <a:cubicBezTo>
                    <a:pt x="9015351" y="5063426"/>
                    <a:pt x="9024398" y="5050955"/>
                    <a:pt x="9033494" y="5038203"/>
                  </a:cubicBezTo>
                  <a:lnTo>
                    <a:pt x="9040305" y="5028649"/>
                  </a:lnTo>
                  <a:lnTo>
                    <a:pt x="9046568" y="5019379"/>
                  </a:lnTo>
                  <a:cubicBezTo>
                    <a:pt x="9050743" y="5013261"/>
                    <a:pt x="9054819" y="5007050"/>
                    <a:pt x="9058846" y="5000743"/>
                  </a:cubicBezTo>
                  <a:cubicBezTo>
                    <a:pt x="9075002" y="4975615"/>
                    <a:pt x="9090212" y="4949403"/>
                    <a:pt x="9104529" y="4922203"/>
                  </a:cubicBezTo>
                  <a:cubicBezTo>
                    <a:pt x="9133211" y="4867850"/>
                    <a:pt x="9158313" y="4809545"/>
                    <a:pt x="9181081" y="4748792"/>
                  </a:cubicBezTo>
                  <a:cubicBezTo>
                    <a:pt x="9203748" y="4688276"/>
                    <a:pt x="9223383" y="4625876"/>
                    <a:pt x="9240731" y="4561970"/>
                  </a:cubicBezTo>
                  <a:cubicBezTo>
                    <a:pt x="9249481" y="4530064"/>
                    <a:pt x="9257682" y="4497782"/>
                    <a:pt x="9265388" y="4465171"/>
                  </a:cubicBezTo>
                  <a:cubicBezTo>
                    <a:pt x="9269215" y="4448842"/>
                    <a:pt x="9272943" y="4432465"/>
                    <a:pt x="9276571" y="4416041"/>
                  </a:cubicBezTo>
                  <a:lnTo>
                    <a:pt x="9281841" y="4391477"/>
                  </a:lnTo>
                  <a:lnTo>
                    <a:pt x="9286513" y="4368936"/>
                  </a:lnTo>
                  <a:lnTo>
                    <a:pt x="9296754" y="4316136"/>
                  </a:lnTo>
                  <a:lnTo>
                    <a:pt x="9301029" y="4293172"/>
                  </a:lnTo>
                  <a:lnTo>
                    <a:pt x="9302818" y="4282679"/>
                  </a:lnTo>
                  <a:lnTo>
                    <a:pt x="9304658" y="4270914"/>
                  </a:lnTo>
                  <a:lnTo>
                    <a:pt x="9312810" y="4220043"/>
                  </a:lnTo>
                  <a:lnTo>
                    <a:pt x="9316887" y="4194584"/>
                  </a:lnTo>
                  <a:lnTo>
                    <a:pt x="9318923" y="4181878"/>
                  </a:lnTo>
                  <a:cubicBezTo>
                    <a:pt x="9319570" y="4177644"/>
                    <a:pt x="9319969" y="4173267"/>
                    <a:pt x="9320515" y="4168984"/>
                  </a:cubicBezTo>
                  <a:lnTo>
                    <a:pt x="9332445" y="4069079"/>
                  </a:lnTo>
                  <a:cubicBezTo>
                    <a:pt x="9333836" y="4056468"/>
                    <a:pt x="9334880" y="4040986"/>
                    <a:pt x="9336173" y="4022774"/>
                  </a:cubicBezTo>
                  <a:lnTo>
                    <a:pt x="9340199" y="3969269"/>
                  </a:lnTo>
                  <a:cubicBezTo>
                    <a:pt x="9345071" y="3903904"/>
                    <a:pt x="9347358" y="3837081"/>
                    <a:pt x="9347557" y="3770070"/>
                  </a:cubicBezTo>
                  <a:cubicBezTo>
                    <a:pt x="9347656" y="3736518"/>
                    <a:pt x="9347209" y="3702871"/>
                    <a:pt x="9346364" y="3669036"/>
                  </a:cubicBezTo>
                  <a:lnTo>
                    <a:pt x="9344921" y="3619341"/>
                  </a:lnTo>
                  <a:lnTo>
                    <a:pt x="9344524" y="3607624"/>
                  </a:lnTo>
                  <a:lnTo>
                    <a:pt x="9343728" y="3594872"/>
                  </a:lnTo>
                  <a:lnTo>
                    <a:pt x="9342188" y="3569366"/>
                  </a:lnTo>
                  <a:lnTo>
                    <a:pt x="9339056" y="3518354"/>
                  </a:lnTo>
                  <a:cubicBezTo>
                    <a:pt x="9337914" y="3501319"/>
                    <a:pt x="9335874" y="3484236"/>
                    <a:pt x="9334334" y="3467155"/>
                  </a:cubicBezTo>
                  <a:lnTo>
                    <a:pt x="9329363" y="3415908"/>
                  </a:lnTo>
                  <a:lnTo>
                    <a:pt x="9328319" y="3404755"/>
                  </a:lnTo>
                  <a:lnTo>
                    <a:pt x="9327177" y="3394214"/>
                  </a:lnTo>
                  <a:lnTo>
                    <a:pt x="9324293" y="3370872"/>
                  </a:lnTo>
                  <a:lnTo>
                    <a:pt x="9320763" y="3344427"/>
                  </a:lnTo>
                  <a:lnTo>
                    <a:pt x="9317184" y="3315343"/>
                  </a:lnTo>
                  <a:cubicBezTo>
                    <a:pt x="9315594" y="3300991"/>
                    <a:pt x="9313506" y="3286404"/>
                    <a:pt x="9311021" y="3270309"/>
                  </a:cubicBezTo>
                  <a:lnTo>
                    <a:pt x="9302719" y="3219815"/>
                  </a:lnTo>
                  <a:cubicBezTo>
                    <a:pt x="9299936" y="3203157"/>
                    <a:pt x="9297003" y="3186498"/>
                    <a:pt x="9293970" y="3169887"/>
                  </a:cubicBezTo>
                  <a:cubicBezTo>
                    <a:pt x="9281891" y="3103393"/>
                    <a:pt x="9267674" y="3037182"/>
                    <a:pt x="9252065" y="2971205"/>
                  </a:cubicBezTo>
                  <a:cubicBezTo>
                    <a:pt x="9244261" y="2938265"/>
                    <a:pt x="9235959" y="2905371"/>
                    <a:pt x="9227211" y="2872571"/>
                  </a:cubicBezTo>
                  <a:lnTo>
                    <a:pt x="9220699" y="2848524"/>
                  </a:lnTo>
                  <a:lnTo>
                    <a:pt x="9213740" y="2824289"/>
                  </a:lnTo>
                  <a:cubicBezTo>
                    <a:pt x="9209216" y="2808147"/>
                    <a:pt x="9204345" y="2791866"/>
                    <a:pt x="9199374" y="2775536"/>
                  </a:cubicBezTo>
                  <a:cubicBezTo>
                    <a:pt x="9159855" y="2645184"/>
                    <a:pt x="9114272" y="2516197"/>
                    <a:pt x="9061829" y="2389515"/>
                  </a:cubicBezTo>
                  <a:cubicBezTo>
                    <a:pt x="9035582" y="2326175"/>
                    <a:pt x="9008043" y="2263258"/>
                    <a:pt x="8978865" y="2200953"/>
                  </a:cubicBezTo>
                  <a:lnTo>
                    <a:pt x="8956694" y="2154317"/>
                  </a:lnTo>
                  <a:lnTo>
                    <a:pt x="8934176" y="2108012"/>
                  </a:lnTo>
                  <a:cubicBezTo>
                    <a:pt x="8918915" y="2077189"/>
                    <a:pt x="8903157" y="2046130"/>
                    <a:pt x="8887151" y="2015448"/>
                  </a:cubicBezTo>
                  <a:cubicBezTo>
                    <a:pt x="8854988" y="1953989"/>
                    <a:pt x="8822082" y="1892908"/>
                    <a:pt x="8787533" y="1832625"/>
                  </a:cubicBezTo>
                  <a:lnTo>
                    <a:pt x="8761485" y="1787496"/>
                  </a:lnTo>
                  <a:lnTo>
                    <a:pt x="8734791" y="1741991"/>
                  </a:lnTo>
                  <a:cubicBezTo>
                    <a:pt x="8717047" y="1711921"/>
                    <a:pt x="8699200" y="1682461"/>
                    <a:pt x="8680808" y="1652910"/>
                  </a:cubicBezTo>
                  <a:cubicBezTo>
                    <a:pt x="8644322" y="1593756"/>
                    <a:pt x="8606194" y="1535216"/>
                    <a:pt x="8567024" y="1477004"/>
                  </a:cubicBezTo>
                  <a:lnTo>
                    <a:pt x="8537446" y="1433428"/>
                  </a:lnTo>
                  <a:lnTo>
                    <a:pt x="8507423" y="1389994"/>
                  </a:lnTo>
                  <a:cubicBezTo>
                    <a:pt x="8487390" y="1361382"/>
                    <a:pt x="8467158" y="1332817"/>
                    <a:pt x="8446529" y="1304393"/>
                  </a:cubicBezTo>
                  <a:cubicBezTo>
                    <a:pt x="8405271" y="1247595"/>
                    <a:pt x="8362718" y="1191218"/>
                    <a:pt x="8319224" y="1135124"/>
                  </a:cubicBezTo>
                  <a:lnTo>
                    <a:pt x="8286366" y="1093148"/>
                  </a:lnTo>
                  <a:lnTo>
                    <a:pt x="8270161" y="1072538"/>
                  </a:lnTo>
                  <a:lnTo>
                    <a:pt x="8253856" y="1052254"/>
                  </a:lnTo>
                  <a:cubicBezTo>
                    <a:pt x="8231636" y="1024773"/>
                    <a:pt x="8209117" y="997479"/>
                    <a:pt x="8186352" y="970373"/>
                  </a:cubicBezTo>
                  <a:cubicBezTo>
                    <a:pt x="8140917" y="916020"/>
                    <a:pt x="8094240" y="862515"/>
                    <a:pt x="8046768" y="809527"/>
                  </a:cubicBezTo>
                  <a:lnTo>
                    <a:pt x="8010927" y="769951"/>
                  </a:lnTo>
                  <a:lnTo>
                    <a:pt x="7974788" y="730751"/>
                  </a:lnTo>
                  <a:cubicBezTo>
                    <a:pt x="7950382" y="704587"/>
                    <a:pt x="7925824" y="678563"/>
                    <a:pt x="7901070" y="652823"/>
                  </a:cubicBezTo>
                  <a:cubicBezTo>
                    <a:pt x="7851510" y="601387"/>
                    <a:pt x="7801404" y="550612"/>
                    <a:pt x="7750054" y="501106"/>
                  </a:cubicBezTo>
                  <a:cubicBezTo>
                    <a:pt x="7698902" y="451742"/>
                    <a:pt x="7645913" y="403036"/>
                    <a:pt x="7592277" y="355319"/>
                  </a:cubicBezTo>
                  <a:cubicBezTo>
                    <a:pt x="7484856" y="259884"/>
                    <a:pt x="7373308" y="168402"/>
                    <a:pt x="7257734" y="81062"/>
                  </a:cubicBezTo>
                  <a:close/>
                  <a:moveTo>
                    <a:pt x="1892109" y="0"/>
                  </a:moveTo>
                  <a:lnTo>
                    <a:pt x="2298402" y="0"/>
                  </a:lnTo>
                  <a:lnTo>
                    <a:pt x="2135542" y="121879"/>
                  </a:lnTo>
                  <a:cubicBezTo>
                    <a:pt x="2078998" y="166378"/>
                    <a:pt x="2023659" y="212143"/>
                    <a:pt x="1969576" y="259084"/>
                  </a:cubicBezTo>
                  <a:cubicBezTo>
                    <a:pt x="1861309" y="352918"/>
                    <a:pt x="1758064" y="451412"/>
                    <a:pt x="1659938" y="553953"/>
                  </a:cubicBezTo>
                  <a:cubicBezTo>
                    <a:pt x="1266987" y="964444"/>
                    <a:pt x="953820" y="1435593"/>
                    <a:pt x="729383" y="1940578"/>
                  </a:cubicBezTo>
                  <a:cubicBezTo>
                    <a:pt x="673260" y="2066459"/>
                    <a:pt x="622855" y="2195070"/>
                    <a:pt x="578465" y="2324905"/>
                  </a:cubicBezTo>
                  <a:cubicBezTo>
                    <a:pt x="534125" y="2454785"/>
                    <a:pt x="496147" y="2586314"/>
                    <a:pt x="465080" y="2718973"/>
                  </a:cubicBezTo>
                  <a:cubicBezTo>
                    <a:pt x="449769" y="2785089"/>
                    <a:pt x="435850" y="2852289"/>
                    <a:pt x="423820" y="2919535"/>
                  </a:cubicBezTo>
                  <a:cubicBezTo>
                    <a:pt x="411840" y="2986829"/>
                    <a:pt x="401054" y="3054358"/>
                    <a:pt x="392355" y="3122169"/>
                  </a:cubicBezTo>
                  <a:cubicBezTo>
                    <a:pt x="374509" y="3257744"/>
                    <a:pt x="363424" y="3393978"/>
                    <a:pt x="358801" y="3531013"/>
                  </a:cubicBezTo>
                  <a:cubicBezTo>
                    <a:pt x="349009" y="3804941"/>
                    <a:pt x="366357" y="4079668"/>
                    <a:pt x="410350" y="4352324"/>
                  </a:cubicBezTo>
                  <a:cubicBezTo>
                    <a:pt x="421286" y="4420230"/>
                    <a:pt x="434209" y="4487758"/>
                    <a:pt x="449022" y="4555147"/>
                  </a:cubicBezTo>
                  <a:cubicBezTo>
                    <a:pt x="463737" y="4622534"/>
                    <a:pt x="480389" y="4689686"/>
                    <a:pt x="498882" y="4756463"/>
                  </a:cubicBezTo>
                  <a:cubicBezTo>
                    <a:pt x="517373" y="4823239"/>
                    <a:pt x="537704" y="4889733"/>
                    <a:pt x="559775" y="4955755"/>
                  </a:cubicBezTo>
                  <a:cubicBezTo>
                    <a:pt x="581946" y="5021873"/>
                    <a:pt x="605358" y="5087473"/>
                    <a:pt x="631406" y="5152084"/>
                  </a:cubicBezTo>
                  <a:cubicBezTo>
                    <a:pt x="734055" y="5411706"/>
                    <a:pt x="865188" y="5662668"/>
                    <a:pt x="1023461" y="5898055"/>
                  </a:cubicBezTo>
                  <a:cubicBezTo>
                    <a:pt x="1181487" y="6133676"/>
                    <a:pt x="1367051" y="6353345"/>
                    <a:pt x="1575880" y="6551744"/>
                  </a:cubicBezTo>
                  <a:cubicBezTo>
                    <a:pt x="1680269" y="6651014"/>
                    <a:pt x="1790338" y="6745037"/>
                    <a:pt x="1905228" y="6833566"/>
                  </a:cubicBezTo>
                  <a:lnTo>
                    <a:pt x="1938629" y="6858000"/>
                  </a:lnTo>
                  <a:lnTo>
                    <a:pt x="1368607" y="6858000"/>
                  </a:lnTo>
                  <a:lnTo>
                    <a:pt x="1115251" y="6594103"/>
                  </a:lnTo>
                  <a:cubicBezTo>
                    <a:pt x="418530" y="5794890"/>
                    <a:pt x="0" y="4770280"/>
                    <a:pt x="0" y="3653129"/>
                  </a:cubicBezTo>
                  <a:cubicBezTo>
                    <a:pt x="0" y="2216793"/>
                    <a:pt x="691856" y="933432"/>
                    <a:pt x="1777294" y="8541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lt1"/>
                </a:solidFill>
              </a:endParaRPr>
            </a:p>
          </p:txBody>
        </p:sp>
      </p:grpSp>
      <p:sp>
        <p:nvSpPr>
          <p:cNvPr id="2" name="Title 1"/>
          <p:cNvSpPr>
            <a:spLocks noGrp="1"/>
          </p:cNvSpPr>
          <p:nvPr>
            <p:ph type="ctrTitle"/>
          </p:nvPr>
        </p:nvSpPr>
        <p:spPr>
          <a:xfrm>
            <a:off x="2285648" y="1267236"/>
            <a:ext cx="8372425" cy="3287501"/>
          </a:xfrm>
        </p:spPr>
        <p:txBody>
          <a:bodyPr anchor="b">
            <a:noAutofit/>
          </a:bodyPr>
          <a:lstStyle/>
          <a:p>
            <a:pPr>
              <a:spcAft>
                <a:spcPts val="2400"/>
              </a:spcAft>
            </a:pPr>
            <a:r>
              <a:rPr lang="en-US" b="0" dirty="0">
                <a:solidFill>
                  <a:schemeClr val="tx2"/>
                </a:solidFill>
                <a:latin typeface="Calibri"/>
                <a:ea typeface="Calibri"/>
                <a:cs typeface="Calibri"/>
              </a:rPr>
              <a:t>Experiences on executing  ESSA Family Engagement Requirements</a:t>
            </a:r>
          </a:p>
        </p:txBody>
      </p:sp>
      <p:sp>
        <p:nvSpPr>
          <p:cNvPr id="3" name="Subtitle 2"/>
          <p:cNvSpPr>
            <a:spLocks noGrp="1"/>
          </p:cNvSpPr>
          <p:nvPr>
            <p:ph type="subTitle" idx="1"/>
          </p:nvPr>
        </p:nvSpPr>
        <p:spPr>
          <a:xfrm>
            <a:off x="10402468" y="5927754"/>
            <a:ext cx="5188034" cy="682079"/>
          </a:xfrm>
        </p:spPr>
        <p:txBody>
          <a:bodyPr vert="horz" lIns="91440" tIns="45720" rIns="91440" bIns="45720" rtlCol="0" anchor="t">
            <a:noAutofit/>
          </a:bodyPr>
          <a:lstStyle/>
          <a:p>
            <a:r>
              <a:rPr lang="en-US" altLang="zh-CN" sz="5400" b="1">
                <a:solidFill>
                  <a:schemeClr val="tx2"/>
                </a:solidFill>
                <a:latin typeface="Arial"/>
                <a:ea typeface="等线"/>
                <a:cs typeface="Arial"/>
              </a:rPr>
              <a:t>2026</a:t>
            </a:r>
            <a:endParaRPr lang="en-US" altLang="zh-CN" sz="4400" b="1">
              <a:solidFill>
                <a:schemeClr val="tx2"/>
              </a:solidFill>
              <a:ea typeface="等线"/>
            </a:endParaRPr>
          </a:p>
        </p:txBody>
      </p:sp>
      <p:grpSp>
        <p:nvGrpSpPr>
          <p:cNvPr id="70" name="Group 69">
            <a:extLst>
              <a:ext uri="{FF2B5EF4-FFF2-40B4-BE49-F238E27FC236}">
                <a16:creationId xmlns:a16="http://schemas.microsoft.com/office/drawing/2014/main" id="{87F87F1B-42BA-4AC7-A4E2-41544DDB2C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4155"/>
            <a:ext cx="2514948" cy="2174333"/>
            <a:chOff x="-305" y="-4155"/>
            <a:chExt cx="2514948" cy="2174333"/>
          </a:xfrm>
        </p:grpSpPr>
        <p:sp>
          <p:nvSpPr>
            <p:cNvPr id="71" name="Freeform: Shape 70">
              <a:extLst>
                <a:ext uri="{FF2B5EF4-FFF2-40B4-BE49-F238E27FC236}">
                  <a16:creationId xmlns:a16="http://schemas.microsoft.com/office/drawing/2014/main" id="{68B53067-4E48-4E71-A6A9-A8CAABAFBF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06D1A0D3-4BB8-41D9-9CE7-2884C83F448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81E20F06-3B09-4B89-A36B-AB8BFBCCA5D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74" name="Freeform: Shape 73">
              <a:extLst>
                <a:ext uri="{FF2B5EF4-FFF2-40B4-BE49-F238E27FC236}">
                  <a16:creationId xmlns:a16="http://schemas.microsoft.com/office/drawing/2014/main" id="{DAE6C3D7-7D5B-4926-877D-45F117BB6BF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967346A5-7569-4F15-AB5D-BE3DADF192C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9685727" y="4683666"/>
            <a:ext cx="2514948" cy="2174333"/>
            <a:chOff x="-305" y="-4155"/>
            <a:chExt cx="2514948" cy="2174333"/>
          </a:xfrm>
        </p:grpSpPr>
        <p:sp>
          <p:nvSpPr>
            <p:cNvPr id="77" name="Freeform: Shape 76">
              <a:extLst>
                <a:ext uri="{FF2B5EF4-FFF2-40B4-BE49-F238E27FC236}">
                  <a16:creationId xmlns:a16="http://schemas.microsoft.com/office/drawing/2014/main" id="{E1951533-A568-4765-AB1F-F71D9AFDEA9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A7214F52-4F3F-4C96-A62E-F1401D6C04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23146A1-291C-4FA0-AB5B-EB04D423981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80" name="Freeform: Shape 79">
              <a:extLst>
                <a:ext uri="{FF2B5EF4-FFF2-40B4-BE49-F238E27FC236}">
                  <a16:creationId xmlns:a16="http://schemas.microsoft.com/office/drawing/2014/main" id="{62977932-2B03-4899-8306-5002CEE68E2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468117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00"/>
                                  </p:stCondLst>
                                  <p:iterate type="wd">
                                    <p:tmPct val="15000"/>
                                  </p:iterate>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1000"/>
                                        <p:tgtEl>
                                          <p:spTgt spid="3">
                                            <p:txEl>
                                              <p:pRg st="0" end="0"/>
                                            </p:txEl>
                                          </p:spTgt>
                                        </p:tgtEl>
                                      </p:cBhvr>
                                    </p:animEffect>
                                  </p:childTnLst>
                                </p:cTn>
                              </p:par>
                              <p:par>
                                <p:cTn id="8" presetID="10" presetClass="entr" presetSubtype="0" fill="hold" grpId="0" nodeType="withEffect">
                                  <p:stCondLst>
                                    <p:cond delay="500"/>
                                  </p:stCondLst>
                                  <p:iterate type="wd">
                                    <p:tmPct val="15000"/>
                                  </p:iterate>
                                  <p:childTnLst>
                                    <p:set>
                                      <p:cBhvr>
                                        <p:cTn id="9" dur="1" fill="hold">
                                          <p:stCondLst>
                                            <p:cond delay="0"/>
                                          </p:stCondLst>
                                        </p:cTn>
                                        <p:tgtEl>
                                          <p:spTgt spid="2"/>
                                        </p:tgtEl>
                                        <p:attrNameLst>
                                          <p:attrName>style.visibility</p:attrName>
                                        </p:attrNameLst>
                                      </p:cBhvr>
                                      <p:to>
                                        <p:strVal val="visible"/>
                                      </p:to>
                                    </p:set>
                                    <p:animEffect transition="in" filter="fade">
                                      <p:cBhvr>
                                        <p:cTn id="10"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6371C0D-C0ED-41B0-EB79-C7530075FC19}"/>
            </a:ext>
          </a:extLst>
        </p:cNvPr>
        <p:cNvGrpSpPr/>
        <p:nvPr/>
      </p:nvGrpSpPr>
      <p:grpSpPr>
        <a:xfrm>
          <a:off x="0" y="0"/>
          <a:ext cx="0" cy="0"/>
          <a:chOff x="0" y="0"/>
          <a:chExt cx="0" cy="0"/>
        </a:xfrm>
      </p:grpSpPr>
      <p:sp useBgFill="1">
        <p:nvSpPr>
          <p:cNvPr id="30" name="Rectangle 29">
            <a:extLst>
              <a:ext uri="{FF2B5EF4-FFF2-40B4-BE49-F238E27FC236}">
                <a16:creationId xmlns:a16="http://schemas.microsoft.com/office/drawing/2014/main" id="{B6FACB3C-9069-4791-BC5C-0DB7CD19B8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a:extLst>
              <a:ext uri="{FF2B5EF4-FFF2-40B4-BE49-F238E27FC236}">
                <a16:creationId xmlns:a16="http://schemas.microsoft.com/office/drawing/2014/main" id="{71F2038E-D777-4B76-81DD-DD13EE91B9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D430D5BF-77FA-04C2-16FA-4AA488B8F379}"/>
              </a:ext>
            </a:extLst>
          </p:cNvPr>
          <p:cNvSpPr>
            <a:spLocks noGrp="1"/>
          </p:cNvSpPr>
          <p:nvPr>
            <p:ph type="title"/>
          </p:nvPr>
        </p:nvSpPr>
        <p:spPr>
          <a:xfrm>
            <a:off x="508339" y="5469"/>
            <a:ext cx="8002962" cy="1531869"/>
          </a:xfrm>
        </p:spPr>
        <p:txBody>
          <a:bodyPr vert="horz" lIns="91440" tIns="45720" rIns="91440" bIns="45720" rtlCol="0" anchor="ctr">
            <a:normAutofit/>
          </a:bodyPr>
          <a:lstStyle/>
          <a:p>
            <a:r>
              <a:rPr lang="en-US" sz="4800" kern="1200" dirty="0">
                <a:solidFill>
                  <a:schemeClr val="tx2"/>
                </a:solidFill>
                <a:latin typeface="Arial"/>
                <a:cs typeface="Arial"/>
              </a:rPr>
              <a:t>Family/</a:t>
            </a:r>
            <a:r>
              <a:rPr lang="en-US" sz="4800" dirty="0">
                <a:solidFill>
                  <a:schemeClr val="tx2"/>
                </a:solidFill>
                <a:latin typeface="Arial"/>
                <a:cs typeface="Arial"/>
              </a:rPr>
              <a:t> Guardian </a:t>
            </a:r>
            <a:r>
              <a:rPr lang="en-US" sz="4800" kern="1200" dirty="0">
                <a:solidFill>
                  <a:schemeClr val="tx2"/>
                </a:solidFill>
                <a:latin typeface="Arial"/>
                <a:cs typeface="Arial"/>
              </a:rPr>
              <a:t>Compact </a:t>
            </a:r>
            <a:endParaRPr lang="en-US" sz="4800" kern="1200" dirty="0">
              <a:solidFill>
                <a:schemeClr val="tx2"/>
              </a:solidFill>
              <a:latin typeface="Arial"/>
              <a:ea typeface="Calibri Light"/>
              <a:cs typeface="Arial"/>
            </a:endParaRPr>
          </a:p>
        </p:txBody>
      </p:sp>
      <p:grpSp>
        <p:nvGrpSpPr>
          <p:cNvPr id="34" name="Group 33">
            <a:extLst>
              <a:ext uri="{FF2B5EF4-FFF2-40B4-BE49-F238E27FC236}">
                <a16:creationId xmlns:a16="http://schemas.microsoft.com/office/drawing/2014/main" id="{DD354807-230F-4402-B1B9-F733A8F1F1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5818240" y="-16714"/>
            <a:ext cx="6373761" cy="6874714"/>
            <a:chOff x="5818240" y="-1"/>
            <a:chExt cx="6373761" cy="6874714"/>
          </a:xfrm>
        </p:grpSpPr>
        <p:sp>
          <p:nvSpPr>
            <p:cNvPr id="35" name="Freeform: Shape 34">
              <a:extLst>
                <a:ext uri="{FF2B5EF4-FFF2-40B4-BE49-F238E27FC236}">
                  <a16:creationId xmlns:a16="http://schemas.microsoft.com/office/drawing/2014/main" id="{BF5A6F4A-CE87-4D5C-9382-8167967CE81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18240" y="-1"/>
              <a:ext cx="6373761" cy="6874714"/>
            </a:xfrm>
            <a:custGeom>
              <a:avLst/>
              <a:gdLst>
                <a:gd name="connsiteX0" fmla="*/ 6373761 w 6373761"/>
                <a:gd name="connsiteY0" fmla="*/ 5771297 h 6874714"/>
                <a:gd name="connsiteX1" fmla="*/ 6373761 w 6373761"/>
                <a:gd name="connsiteY1" fmla="*/ 6247960 h 6874714"/>
                <a:gd name="connsiteX2" fmla="*/ 6235932 w 6373761"/>
                <a:gd name="connsiteY2" fmla="*/ 6361930 h 6874714"/>
                <a:gd name="connsiteX3" fmla="*/ 5960375 w 6373761"/>
                <a:gd name="connsiteY3" fmla="*/ 6587489 h 6874714"/>
                <a:gd name="connsiteX4" fmla="*/ 5822907 w 6373761"/>
                <a:gd name="connsiteY4" fmla="*/ 6701871 h 6874714"/>
                <a:gd name="connsiteX5" fmla="*/ 5681115 w 6373761"/>
                <a:gd name="connsiteY5" fmla="*/ 6816896 h 6874714"/>
                <a:gd name="connsiteX6" fmla="*/ 5604096 w 6373761"/>
                <a:gd name="connsiteY6" fmla="*/ 6874714 h 6874714"/>
                <a:gd name="connsiteX7" fmla="*/ 4878485 w 6373761"/>
                <a:gd name="connsiteY7" fmla="*/ 6874714 h 6874714"/>
                <a:gd name="connsiteX8" fmla="*/ 5006014 w 6373761"/>
                <a:gd name="connsiteY8" fmla="*/ 6800200 h 6874714"/>
                <a:gd name="connsiteX9" fmla="*/ 5149855 w 6373761"/>
                <a:gd name="connsiteY9" fmla="*/ 6707667 h 6874714"/>
                <a:gd name="connsiteX10" fmla="*/ 5431866 w 6373761"/>
                <a:gd name="connsiteY10" fmla="*/ 6506210 h 6874714"/>
                <a:gd name="connsiteX11" fmla="*/ 5571036 w 6373761"/>
                <a:gd name="connsiteY11" fmla="*/ 6399557 h 6874714"/>
                <a:gd name="connsiteX12" fmla="*/ 5711649 w 6373761"/>
                <a:gd name="connsiteY12" fmla="*/ 6288912 h 6874714"/>
                <a:gd name="connsiteX13" fmla="*/ 6276589 w 6373761"/>
                <a:gd name="connsiteY13" fmla="*/ 5852379 h 6874714"/>
                <a:gd name="connsiteX14" fmla="*/ 3975975 w 6373761"/>
                <a:gd name="connsiteY14" fmla="*/ 263 h 6874714"/>
                <a:gd name="connsiteX15" fmla="*/ 4350473 w 6373761"/>
                <a:gd name="connsiteY15" fmla="*/ 24963 h 6874714"/>
                <a:gd name="connsiteX16" fmla="*/ 5077909 w 6373761"/>
                <a:gd name="connsiteY16" fmla="*/ 189450 h 6874714"/>
                <a:gd name="connsiteX17" fmla="*/ 5746507 w 6373761"/>
                <a:gd name="connsiteY17" fmla="*/ 505804 h 6874714"/>
                <a:gd name="connsiteX18" fmla="*/ 6322456 w 6373761"/>
                <a:gd name="connsiteY18" fmla="*/ 956633 h 6874714"/>
                <a:gd name="connsiteX19" fmla="*/ 6373761 w 6373761"/>
                <a:gd name="connsiteY19" fmla="*/ 1011863 h 6874714"/>
                <a:gd name="connsiteX20" fmla="*/ 6373761 w 6373761"/>
                <a:gd name="connsiteY20" fmla="*/ 1185075 h 6874714"/>
                <a:gd name="connsiteX21" fmla="*/ 6359489 w 6373761"/>
                <a:gd name="connsiteY21" fmla="*/ 1169497 h 6874714"/>
                <a:gd name="connsiteX22" fmla="*/ 6233869 w 6373761"/>
                <a:gd name="connsiteY22" fmla="*/ 1047442 h 6874714"/>
                <a:gd name="connsiteX23" fmla="*/ 5961423 w 6373761"/>
                <a:gd name="connsiteY23" fmla="*/ 827953 h 6874714"/>
                <a:gd name="connsiteX24" fmla="*/ 5663555 w 6373761"/>
                <a:gd name="connsiteY24" fmla="*/ 645304 h 6874714"/>
                <a:gd name="connsiteX25" fmla="*/ 5013827 w 6373761"/>
                <a:gd name="connsiteY25" fmla="*/ 397863 h 6874714"/>
                <a:gd name="connsiteX26" fmla="*/ 4327409 w 6373761"/>
                <a:gd name="connsiteY26" fmla="*/ 302545 h 6874714"/>
                <a:gd name="connsiteX27" fmla="*/ 3639939 w 6373761"/>
                <a:gd name="connsiteY27" fmla="*/ 338868 h 6874714"/>
                <a:gd name="connsiteX28" fmla="*/ 3302495 w 6373761"/>
                <a:gd name="connsiteY28" fmla="*/ 403659 h 6874714"/>
                <a:gd name="connsiteX29" fmla="*/ 2971604 w 6373761"/>
                <a:gd name="connsiteY29" fmla="*/ 496273 h 6874714"/>
                <a:gd name="connsiteX30" fmla="*/ 2648706 w 6373761"/>
                <a:gd name="connsiteY30" fmla="*/ 614389 h 6874714"/>
                <a:gd name="connsiteX31" fmla="*/ 2335374 w 6373761"/>
                <a:gd name="connsiteY31" fmla="*/ 757109 h 6874714"/>
                <a:gd name="connsiteX32" fmla="*/ 1741342 w 6373761"/>
                <a:gd name="connsiteY32" fmla="*/ 1107725 h 6874714"/>
                <a:gd name="connsiteX33" fmla="*/ 1600861 w 6373761"/>
                <a:gd name="connsiteY33" fmla="*/ 1208710 h 6874714"/>
                <a:gd name="connsiteX34" fmla="*/ 1531799 w 6373761"/>
                <a:gd name="connsiteY34" fmla="*/ 1260879 h 6874714"/>
                <a:gd name="connsiteX35" fmla="*/ 1463655 w 6373761"/>
                <a:gd name="connsiteY35" fmla="*/ 1314333 h 6874714"/>
                <a:gd name="connsiteX36" fmla="*/ 1200777 w 6373761"/>
                <a:gd name="connsiteY36" fmla="*/ 1541166 h 6874714"/>
                <a:gd name="connsiteX37" fmla="*/ 731501 w 6373761"/>
                <a:gd name="connsiteY37" fmla="*/ 2055754 h 6874714"/>
                <a:gd name="connsiteX38" fmla="*/ 531393 w 6373761"/>
                <a:gd name="connsiteY38" fmla="*/ 2342739 h 6874714"/>
                <a:gd name="connsiteX39" fmla="*/ 361033 w 6373761"/>
                <a:gd name="connsiteY39" fmla="*/ 2649046 h 6874714"/>
                <a:gd name="connsiteX40" fmla="*/ 323292 w 6373761"/>
                <a:gd name="connsiteY40" fmla="*/ 2728263 h 6874714"/>
                <a:gd name="connsiteX41" fmla="*/ 304945 w 6373761"/>
                <a:gd name="connsiteY41" fmla="*/ 2768193 h 6874714"/>
                <a:gd name="connsiteX42" fmla="*/ 287516 w 6373761"/>
                <a:gd name="connsiteY42" fmla="*/ 2808510 h 6874714"/>
                <a:gd name="connsiteX43" fmla="*/ 254230 w 6373761"/>
                <a:gd name="connsiteY43" fmla="*/ 2889788 h 6874714"/>
                <a:gd name="connsiteX44" fmla="*/ 223042 w 6373761"/>
                <a:gd name="connsiteY44" fmla="*/ 2971968 h 6874714"/>
                <a:gd name="connsiteX45" fmla="*/ 121611 w 6373761"/>
                <a:gd name="connsiteY45" fmla="*/ 3308544 h 6874714"/>
                <a:gd name="connsiteX46" fmla="*/ 39314 w 6373761"/>
                <a:gd name="connsiteY46" fmla="*/ 4005912 h 6874714"/>
                <a:gd name="connsiteX47" fmla="*/ 73910 w 6373761"/>
                <a:gd name="connsiteY47" fmla="*/ 4354081 h 6874714"/>
                <a:gd name="connsiteX48" fmla="*/ 179534 w 6373761"/>
                <a:gd name="connsiteY48" fmla="*/ 4687050 h 6874714"/>
                <a:gd name="connsiteX49" fmla="*/ 215964 w 6373761"/>
                <a:gd name="connsiteY49" fmla="*/ 4766654 h 6874714"/>
                <a:gd name="connsiteX50" fmla="*/ 256457 w 6373761"/>
                <a:gd name="connsiteY50" fmla="*/ 4844455 h 6874714"/>
                <a:gd name="connsiteX51" fmla="*/ 346225 w 6373761"/>
                <a:gd name="connsiteY51" fmla="*/ 4995290 h 6874714"/>
                <a:gd name="connsiteX52" fmla="*/ 445296 w 6373761"/>
                <a:gd name="connsiteY52" fmla="*/ 5140971 h 6874714"/>
                <a:gd name="connsiteX53" fmla="*/ 551443 w 6373761"/>
                <a:gd name="connsiteY53" fmla="*/ 5282531 h 6874714"/>
                <a:gd name="connsiteX54" fmla="*/ 772387 w 6373761"/>
                <a:gd name="connsiteY54" fmla="*/ 5562561 h 6874714"/>
                <a:gd name="connsiteX55" fmla="*/ 882858 w 6373761"/>
                <a:gd name="connsiteY55" fmla="*/ 5704507 h 6874714"/>
                <a:gd name="connsiteX56" fmla="*/ 990316 w 6373761"/>
                <a:gd name="connsiteY56" fmla="*/ 5848258 h 6874714"/>
                <a:gd name="connsiteX57" fmla="*/ 1097774 w 6373761"/>
                <a:gd name="connsiteY57" fmla="*/ 5987114 h 6874714"/>
                <a:gd name="connsiteX58" fmla="*/ 1210080 w 6373761"/>
                <a:gd name="connsiteY58" fmla="*/ 6121203 h 6874714"/>
                <a:gd name="connsiteX59" fmla="*/ 1448192 w 6373761"/>
                <a:gd name="connsiteY59" fmla="*/ 6374054 h 6874714"/>
                <a:gd name="connsiteX60" fmla="*/ 1982991 w 6373761"/>
                <a:gd name="connsiteY60" fmla="*/ 6796158 h 6874714"/>
                <a:gd name="connsiteX61" fmla="*/ 2118475 w 6373761"/>
                <a:gd name="connsiteY61" fmla="*/ 6874714 h 6874714"/>
                <a:gd name="connsiteX62" fmla="*/ 1569874 w 6373761"/>
                <a:gd name="connsiteY62" fmla="*/ 6874714 h 6874714"/>
                <a:gd name="connsiteX63" fmla="*/ 1507802 w 6373761"/>
                <a:gd name="connsiteY63" fmla="*/ 6817815 h 6874714"/>
                <a:gd name="connsiteX64" fmla="*/ 1256865 w 6373761"/>
                <a:gd name="connsiteY64" fmla="*/ 6543437 h 6874714"/>
                <a:gd name="connsiteX65" fmla="*/ 1038410 w 6373761"/>
                <a:gd name="connsiteY65" fmla="*/ 6248722 h 6874714"/>
                <a:gd name="connsiteX66" fmla="*/ 845380 w 6373761"/>
                <a:gd name="connsiteY66" fmla="*/ 5941386 h 6874714"/>
                <a:gd name="connsiteX67" fmla="*/ 755351 w 6373761"/>
                <a:gd name="connsiteY67" fmla="*/ 5788877 h 6874714"/>
                <a:gd name="connsiteX68" fmla="*/ 661784 w 6373761"/>
                <a:gd name="connsiteY68" fmla="*/ 5638944 h 6874714"/>
                <a:gd name="connsiteX69" fmla="*/ 466525 w 6373761"/>
                <a:gd name="connsiteY69" fmla="*/ 5340366 h 6874714"/>
                <a:gd name="connsiteX70" fmla="*/ 370992 w 6373761"/>
                <a:gd name="connsiteY70" fmla="*/ 5188502 h 6874714"/>
                <a:gd name="connsiteX71" fmla="*/ 280046 w 6373761"/>
                <a:gd name="connsiteY71" fmla="*/ 5033287 h 6874714"/>
                <a:gd name="connsiteX72" fmla="*/ 126853 w 6373761"/>
                <a:gd name="connsiteY72" fmla="*/ 4707660 h 6874714"/>
                <a:gd name="connsiteX73" fmla="*/ 30272 w 6373761"/>
                <a:gd name="connsiteY73" fmla="*/ 4362068 h 6874714"/>
                <a:gd name="connsiteX74" fmla="*/ 0 w 6373761"/>
                <a:gd name="connsiteY74" fmla="*/ 4005912 h 6874714"/>
                <a:gd name="connsiteX75" fmla="*/ 270480 w 6373761"/>
                <a:gd name="connsiteY75" fmla="*/ 2610532 h 6874714"/>
                <a:gd name="connsiteX76" fmla="*/ 415942 w 6373761"/>
                <a:gd name="connsiteY76" fmla="*/ 2280526 h 6874714"/>
                <a:gd name="connsiteX77" fmla="*/ 590102 w 6373761"/>
                <a:gd name="connsiteY77" fmla="*/ 1962626 h 6874714"/>
                <a:gd name="connsiteX78" fmla="*/ 1020719 w 6373761"/>
                <a:gd name="connsiteY78" fmla="*/ 1373070 h 6874714"/>
                <a:gd name="connsiteX79" fmla="*/ 1275080 w 6373761"/>
                <a:gd name="connsiteY79" fmla="*/ 1107081 h 6874714"/>
                <a:gd name="connsiteX80" fmla="*/ 1342437 w 6373761"/>
                <a:gd name="connsiteY80" fmla="*/ 1043965 h 6874714"/>
                <a:gd name="connsiteX81" fmla="*/ 1411106 w 6373761"/>
                <a:gd name="connsiteY81" fmla="*/ 982138 h 6874714"/>
                <a:gd name="connsiteX82" fmla="*/ 1553029 w 6373761"/>
                <a:gd name="connsiteY82" fmla="*/ 863376 h 6874714"/>
                <a:gd name="connsiteX83" fmla="*/ 2173401 w 6373761"/>
                <a:gd name="connsiteY83" fmla="*/ 454409 h 6874714"/>
                <a:gd name="connsiteX84" fmla="*/ 3599708 w 6373761"/>
                <a:gd name="connsiteY84" fmla="*/ 16332 h 6874714"/>
                <a:gd name="connsiteX85" fmla="*/ 3975975 w 6373761"/>
                <a:gd name="connsiteY85" fmla="*/ 263 h 687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6373761" h="6874714">
                  <a:moveTo>
                    <a:pt x="6373761" y="5771297"/>
                  </a:moveTo>
                  <a:lnTo>
                    <a:pt x="6373761" y="6247960"/>
                  </a:lnTo>
                  <a:lnTo>
                    <a:pt x="6235932" y="6361930"/>
                  </a:lnTo>
                  <a:cubicBezTo>
                    <a:pt x="6143250" y="6437460"/>
                    <a:pt x="6051059" y="6512200"/>
                    <a:pt x="5960375" y="6587489"/>
                  </a:cubicBezTo>
                  <a:lnTo>
                    <a:pt x="5822907" y="6701871"/>
                  </a:lnTo>
                  <a:cubicBezTo>
                    <a:pt x="5776123" y="6740385"/>
                    <a:pt x="5729079" y="6778899"/>
                    <a:pt x="5681115" y="6816896"/>
                  </a:cubicBezTo>
                  <a:lnTo>
                    <a:pt x="5604096" y="6874714"/>
                  </a:lnTo>
                  <a:lnTo>
                    <a:pt x="4878485" y="6874714"/>
                  </a:lnTo>
                  <a:lnTo>
                    <a:pt x="5006014" y="6800200"/>
                  </a:lnTo>
                  <a:cubicBezTo>
                    <a:pt x="5054354" y="6770429"/>
                    <a:pt x="5102285" y="6739483"/>
                    <a:pt x="5149855" y="6707667"/>
                  </a:cubicBezTo>
                  <a:cubicBezTo>
                    <a:pt x="5244993" y="6643906"/>
                    <a:pt x="5338561" y="6576025"/>
                    <a:pt x="5431866" y="6506210"/>
                  </a:cubicBezTo>
                  <a:cubicBezTo>
                    <a:pt x="5478386" y="6471304"/>
                    <a:pt x="5524777" y="6435495"/>
                    <a:pt x="5571036" y="6399557"/>
                  </a:cubicBezTo>
                  <a:lnTo>
                    <a:pt x="5711649" y="6288912"/>
                  </a:lnTo>
                  <a:cubicBezTo>
                    <a:pt x="5902059" y="6140395"/>
                    <a:pt x="6093257" y="5998320"/>
                    <a:pt x="6276589" y="5852379"/>
                  </a:cubicBezTo>
                  <a:close/>
                  <a:moveTo>
                    <a:pt x="3975975" y="263"/>
                  </a:moveTo>
                  <a:cubicBezTo>
                    <a:pt x="4101550" y="1809"/>
                    <a:pt x="4226830" y="10149"/>
                    <a:pt x="4350473" y="24963"/>
                  </a:cubicBezTo>
                  <a:cubicBezTo>
                    <a:pt x="4598149" y="54846"/>
                    <a:pt x="4842943" y="108687"/>
                    <a:pt x="5077909" y="189450"/>
                  </a:cubicBezTo>
                  <a:cubicBezTo>
                    <a:pt x="5312876" y="269955"/>
                    <a:pt x="5537357" y="376867"/>
                    <a:pt x="5746507" y="505804"/>
                  </a:cubicBezTo>
                  <a:cubicBezTo>
                    <a:pt x="5955527" y="634999"/>
                    <a:pt x="6148688" y="786864"/>
                    <a:pt x="6322456" y="956633"/>
                  </a:cubicBezTo>
                  <a:lnTo>
                    <a:pt x="6373761" y="1011863"/>
                  </a:lnTo>
                  <a:lnTo>
                    <a:pt x="6373761" y="1185075"/>
                  </a:lnTo>
                  <a:lnTo>
                    <a:pt x="6359489" y="1169497"/>
                  </a:lnTo>
                  <a:cubicBezTo>
                    <a:pt x="6318811" y="1127602"/>
                    <a:pt x="6276917" y="1086890"/>
                    <a:pt x="6233869" y="1047442"/>
                  </a:cubicBezTo>
                  <a:cubicBezTo>
                    <a:pt x="6147509" y="968870"/>
                    <a:pt x="6056431" y="895448"/>
                    <a:pt x="5961423" y="827953"/>
                  </a:cubicBezTo>
                  <a:cubicBezTo>
                    <a:pt x="5865891" y="761102"/>
                    <a:pt x="5766688" y="699403"/>
                    <a:pt x="5663555" y="645304"/>
                  </a:cubicBezTo>
                  <a:cubicBezTo>
                    <a:pt x="5457943" y="535816"/>
                    <a:pt x="5238703" y="453894"/>
                    <a:pt x="5013827" y="397863"/>
                  </a:cubicBezTo>
                  <a:cubicBezTo>
                    <a:pt x="4788953" y="341703"/>
                    <a:pt x="4558442" y="310917"/>
                    <a:pt x="4327409" y="302545"/>
                  </a:cubicBezTo>
                  <a:cubicBezTo>
                    <a:pt x="4096111" y="293012"/>
                    <a:pt x="3867174" y="305893"/>
                    <a:pt x="3639939" y="338868"/>
                  </a:cubicBezTo>
                  <a:cubicBezTo>
                    <a:pt x="3526585" y="355999"/>
                    <a:pt x="3413885" y="377254"/>
                    <a:pt x="3302495" y="403659"/>
                  </a:cubicBezTo>
                  <a:cubicBezTo>
                    <a:pt x="3191107" y="430451"/>
                    <a:pt x="3080634" y="460978"/>
                    <a:pt x="2971604" y="496273"/>
                  </a:cubicBezTo>
                  <a:cubicBezTo>
                    <a:pt x="2862573" y="531437"/>
                    <a:pt x="2754854" y="570852"/>
                    <a:pt x="2648706" y="614389"/>
                  </a:cubicBezTo>
                  <a:cubicBezTo>
                    <a:pt x="2542690" y="658056"/>
                    <a:pt x="2438114" y="705714"/>
                    <a:pt x="2335374" y="757109"/>
                  </a:cubicBezTo>
                  <a:cubicBezTo>
                    <a:pt x="2129894" y="859769"/>
                    <a:pt x="1931228" y="976855"/>
                    <a:pt x="1741342" y="1107725"/>
                  </a:cubicBezTo>
                  <a:cubicBezTo>
                    <a:pt x="1694035" y="1140571"/>
                    <a:pt x="1646858" y="1173933"/>
                    <a:pt x="1600861" y="1208710"/>
                  </a:cubicBezTo>
                  <a:cubicBezTo>
                    <a:pt x="1577535" y="1225713"/>
                    <a:pt x="1554732" y="1243361"/>
                    <a:pt x="1531799" y="1260879"/>
                  </a:cubicBezTo>
                  <a:cubicBezTo>
                    <a:pt x="1508735" y="1278267"/>
                    <a:pt x="1486064" y="1296171"/>
                    <a:pt x="1463655" y="1314333"/>
                  </a:cubicBezTo>
                  <a:cubicBezTo>
                    <a:pt x="1373627" y="1386853"/>
                    <a:pt x="1285564" y="1462077"/>
                    <a:pt x="1200777" y="1541166"/>
                  </a:cubicBezTo>
                  <a:cubicBezTo>
                    <a:pt x="1030810" y="1698827"/>
                    <a:pt x="873161" y="1870785"/>
                    <a:pt x="731501" y="2055754"/>
                  </a:cubicBezTo>
                  <a:cubicBezTo>
                    <a:pt x="660734" y="2148239"/>
                    <a:pt x="593771" y="2243944"/>
                    <a:pt x="531393" y="2342739"/>
                  </a:cubicBezTo>
                  <a:cubicBezTo>
                    <a:pt x="470063" y="2442050"/>
                    <a:pt x="412140" y="2543810"/>
                    <a:pt x="361033" y="2649046"/>
                  </a:cubicBezTo>
                  <a:cubicBezTo>
                    <a:pt x="347798" y="2675194"/>
                    <a:pt x="335479" y="2701728"/>
                    <a:pt x="323292" y="2728263"/>
                  </a:cubicBezTo>
                  <a:lnTo>
                    <a:pt x="304945" y="2768193"/>
                  </a:lnTo>
                  <a:lnTo>
                    <a:pt x="287516" y="2808510"/>
                  </a:lnTo>
                  <a:cubicBezTo>
                    <a:pt x="276115" y="2835432"/>
                    <a:pt x="264583" y="2862352"/>
                    <a:pt x="254230" y="2889788"/>
                  </a:cubicBezTo>
                  <a:cubicBezTo>
                    <a:pt x="243877" y="2917224"/>
                    <a:pt x="232477" y="2944274"/>
                    <a:pt x="223042" y="2971968"/>
                  </a:cubicBezTo>
                  <a:cubicBezTo>
                    <a:pt x="182679" y="3081970"/>
                    <a:pt x="148475" y="3194291"/>
                    <a:pt x="121611" y="3308544"/>
                  </a:cubicBezTo>
                  <a:cubicBezTo>
                    <a:pt x="67096" y="3536534"/>
                    <a:pt x="39183" y="3771224"/>
                    <a:pt x="39314" y="4005912"/>
                  </a:cubicBezTo>
                  <a:cubicBezTo>
                    <a:pt x="39969" y="4122871"/>
                    <a:pt x="51109" y="4239571"/>
                    <a:pt x="73910" y="4354081"/>
                  </a:cubicBezTo>
                  <a:cubicBezTo>
                    <a:pt x="97892" y="4468334"/>
                    <a:pt x="132619" y="4580140"/>
                    <a:pt x="179534" y="4687050"/>
                  </a:cubicBezTo>
                  <a:cubicBezTo>
                    <a:pt x="190673" y="4713972"/>
                    <a:pt x="203647" y="4740249"/>
                    <a:pt x="215964" y="4766654"/>
                  </a:cubicBezTo>
                  <a:cubicBezTo>
                    <a:pt x="229332" y="4792674"/>
                    <a:pt x="242043" y="4818950"/>
                    <a:pt x="256457" y="4844455"/>
                  </a:cubicBezTo>
                  <a:cubicBezTo>
                    <a:pt x="283978" y="4895978"/>
                    <a:pt x="314642" y="4945956"/>
                    <a:pt x="346225" y="4995290"/>
                  </a:cubicBezTo>
                  <a:cubicBezTo>
                    <a:pt x="377676" y="5044752"/>
                    <a:pt x="411355" y="5092926"/>
                    <a:pt x="445296" y="5140971"/>
                  </a:cubicBezTo>
                  <a:cubicBezTo>
                    <a:pt x="479760" y="5188630"/>
                    <a:pt x="515537" y="5235645"/>
                    <a:pt x="551443" y="5282531"/>
                  </a:cubicBezTo>
                  <a:cubicBezTo>
                    <a:pt x="623387" y="5376434"/>
                    <a:pt x="698608" y="5468402"/>
                    <a:pt x="772387" y="5562561"/>
                  </a:cubicBezTo>
                  <a:cubicBezTo>
                    <a:pt x="809472" y="5609448"/>
                    <a:pt x="846428" y="5656719"/>
                    <a:pt x="882858" y="5704507"/>
                  </a:cubicBezTo>
                  <a:cubicBezTo>
                    <a:pt x="919159" y="5751909"/>
                    <a:pt x="955196" y="5802273"/>
                    <a:pt x="990316" y="5848258"/>
                  </a:cubicBezTo>
                  <a:cubicBezTo>
                    <a:pt x="1025175" y="5895402"/>
                    <a:pt x="1061736" y="5941129"/>
                    <a:pt x="1097774" y="5987114"/>
                  </a:cubicBezTo>
                  <a:cubicBezTo>
                    <a:pt x="1134860" y="6032326"/>
                    <a:pt x="1171684" y="6077536"/>
                    <a:pt x="1210080" y="6121203"/>
                  </a:cubicBezTo>
                  <a:cubicBezTo>
                    <a:pt x="1286350" y="6209051"/>
                    <a:pt x="1365632" y="6293677"/>
                    <a:pt x="1448192" y="6374054"/>
                  </a:cubicBezTo>
                  <a:cubicBezTo>
                    <a:pt x="1613572" y="6534420"/>
                    <a:pt x="1792057" y="6677526"/>
                    <a:pt x="1982991" y="6796158"/>
                  </a:cubicBezTo>
                  <a:lnTo>
                    <a:pt x="2118475" y="6874714"/>
                  </a:lnTo>
                  <a:lnTo>
                    <a:pt x="1569874" y="6874714"/>
                  </a:lnTo>
                  <a:lnTo>
                    <a:pt x="1507802" y="6817815"/>
                  </a:lnTo>
                  <a:cubicBezTo>
                    <a:pt x="1418412" y="6730595"/>
                    <a:pt x="1334903" y="6638562"/>
                    <a:pt x="1256865" y="6543437"/>
                  </a:cubicBezTo>
                  <a:cubicBezTo>
                    <a:pt x="1179155" y="6447861"/>
                    <a:pt x="1106817" y="6349194"/>
                    <a:pt x="1038410" y="6248722"/>
                  </a:cubicBezTo>
                  <a:cubicBezTo>
                    <a:pt x="969873" y="6148253"/>
                    <a:pt x="905922" y="6045592"/>
                    <a:pt x="845380" y="5941386"/>
                  </a:cubicBezTo>
                  <a:cubicBezTo>
                    <a:pt x="814453" y="5888704"/>
                    <a:pt x="786147" y="5839370"/>
                    <a:pt x="755351" y="5788877"/>
                  </a:cubicBezTo>
                  <a:cubicBezTo>
                    <a:pt x="724817" y="5738771"/>
                    <a:pt x="693760" y="5688665"/>
                    <a:pt x="661784" y="5638944"/>
                  </a:cubicBezTo>
                  <a:lnTo>
                    <a:pt x="466525" y="5340366"/>
                  </a:lnTo>
                  <a:cubicBezTo>
                    <a:pt x="434156" y="5290131"/>
                    <a:pt x="402181" y="5239639"/>
                    <a:pt x="370992" y="5188502"/>
                  </a:cubicBezTo>
                  <a:cubicBezTo>
                    <a:pt x="339803" y="5137364"/>
                    <a:pt x="308876" y="5086099"/>
                    <a:pt x="280046" y="5033287"/>
                  </a:cubicBezTo>
                  <a:cubicBezTo>
                    <a:pt x="222255" y="4928179"/>
                    <a:pt x="169181" y="4819982"/>
                    <a:pt x="126853" y="4707660"/>
                  </a:cubicBezTo>
                  <a:cubicBezTo>
                    <a:pt x="83739" y="4595725"/>
                    <a:pt x="51764" y="4479670"/>
                    <a:pt x="30272" y="4362068"/>
                  </a:cubicBezTo>
                  <a:cubicBezTo>
                    <a:pt x="9698" y="4244466"/>
                    <a:pt x="0" y="4125060"/>
                    <a:pt x="0" y="4005912"/>
                  </a:cubicBezTo>
                  <a:cubicBezTo>
                    <a:pt x="1704" y="3530867"/>
                    <a:pt x="95140" y="3057110"/>
                    <a:pt x="270480" y="2610532"/>
                  </a:cubicBezTo>
                  <a:cubicBezTo>
                    <a:pt x="314511" y="2498984"/>
                    <a:pt x="362212" y="2388466"/>
                    <a:pt x="415942" y="2280526"/>
                  </a:cubicBezTo>
                  <a:cubicBezTo>
                    <a:pt x="468884" y="2172197"/>
                    <a:pt x="527199" y="2066188"/>
                    <a:pt x="590102" y="1962626"/>
                  </a:cubicBezTo>
                  <a:cubicBezTo>
                    <a:pt x="716037" y="1755631"/>
                    <a:pt x="859794" y="1557653"/>
                    <a:pt x="1020719" y="1373070"/>
                  </a:cubicBezTo>
                  <a:cubicBezTo>
                    <a:pt x="1101575" y="1281101"/>
                    <a:pt x="1185969" y="1191838"/>
                    <a:pt x="1275080" y="1107081"/>
                  </a:cubicBezTo>
                  <a:cubicBezTo>
                    <a:pt x="1297227" y="1085699"/>
                    <a:pt x="1319504" y="1064575"/>
                    <a:pt x="1342437" y="1043965"/>
                  </a:cubicBezTo>
                  <a:cubicBezTo>
                    <a:pt x="1365240" y="1023226"/>
                    <a:pt x="1387648" y="1002102"/>
                    <a:pt x="1411106" y="982138"/>
                  </a:cubicBezTo>
                  <a:cubicBezTo>
                    <a:pt x="1457497" y="941563"/>
                    <a:pt x="1505065" y="902276"/>
                    <a:pt x="1553029" y="863376"/>
                  </a:cubicBezTo>
                  <a:cubicBezTo>
                    <a:pt x="1745798" y="708806"/>
                    <a:pt x="1954030" y="571882"/>
                    <a:pt x="2173401" y="454409"/>
                  </a:cubicBezTo>
                  <a:cubicBezTo>
                    <a:pt x="2612013" y="219334"/>
                    <a:pt x="3099505" y="65666"/>
                    <a:pt x="3599708" y="16332"/>
                  </a:cubicBezTo>
                  <a:cubicBezTo>
                    <a:pt x="3724530" y="3966"/>
                    <a:pt x="3850400" y="-1283"/>
                    <a:pt x="3975975" y="26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61023DD2-2E6F-4419-B404-80F08460BEA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65276" y="313387"/>
              <a:ext cx="6326724" cy="6561326"/>
            </a:xfrm>
            <a:custGeom>
              <a:avLst/>
              <a:gdLst>
                <a:gd name="connsiteX0" fmla="*/ 6326724 w 6326724"/>
                <a:gd name="connsiteY0" fmla="*/ 5020808 h 6561326"/>
                <a:gd name="connsiteX1" fmla="*/ 6326724 w 6326724"/>
                <a:gd name="connsiteY1" fmla="*/ 5698632 h 6561326"/>
                <a:gd name="connsiteX2" fmla="*/ 6067438 w 6326724"/>
                <a:gd name="connsiteY2" fmla="*/ 5902509 h 6561326"/>
                <a:gd name="connsiteX3" fmla="*/ 5799974 w 6326724"/>
                <a:gd name="connsiteY3" fmla="*/ 6102017 h 6561326"/>
                <a:gd name="connsiteX4" fmla="*/ 5665258 w 6326724"/>
                <a:gd name="connsiteY4" fmla="*/ 6202100 h 6561326"/>
                <a:gd name="connsiteX5" fmla="*/ 5526873 w 6326724"/>
                <a:gd name="connsiteY5" fmla="*/ 6302828 h 6561326"/>
                <a:gd name="connsiteX6" fmla="*/ 5385080 w 6326724"/>
                <a:gd name="connsiteY6" fmla="*/ 6402268 h 6561326"/>
                <a:gd name="connsiteX7" fmla="*/ 5238833 w 6326724"/>
                <a:gd name="connsiteY7" fmla="*/ 6498875 h 6561326"/>
                <a:gd name="connsiteX8" fmla="*/ 5138040 w 6326724"/>
                <a:gd name="connsiteY8" fmla="*/ 6561326 h 6561326"/>
                <a:gd name="connsiteX9" fmla="*/ 3946072 w 6326724"/>
                <a:gd name="connsiteY9" fmla="*/ 6561326 h 6561326"/>
                <a:gd name="connsiteX10" fmla="*/ 3976009 w 6326724"/>
                <a:gd name="connsiteY10" fmla="*/ 6555242 h 6561326"/>
                <a:gd name="connsiteX11" fmla="*/ 4404855 w 6326724"/>
                <a:gd name="connsiteY11" fmla="*/ 6399048 h 6561326"/>
                <a:gd name="connsiteX12" fmla="*/ 4938868 w 6326724"/>
                <a:gd name="connsiteY12" fmla="*/ 6072132 h 6561326"/>
                <a:gd name="connsiteX13" fmla="*/ 5068342 w 6326724"/>
                <a:gd name="connsiteY13" fmla="*/ 5976042 h 6561326"/>
                <a:gd name="connsiteX14" fmla="*/ 5197816 w 6326724"/>
                <a:gd name="connsiteY14" fmla="*/ 5876730 h 6561326"/>
                <a:gd name="connsiteX15" fmla="*/ 5460039 w 6326724"/>
                <a:gd name="connsiteY15" fmla="*/ 5670637 h 6561326"/>
                <a:gd name="connsiteX16" fmla="*/ 5999033 w 6326724"/>
                <a:gd name="connsiteY16" fmla="*/ 5271718 h 6561326"/>
                <a:gd name="connsiteX17" fmla="*/ 6258766 w 6326724"/>
                <a:gd name="connsiteY17" fmla="*/ 5077603 h 6561326"/>
                <a:gd name="connsiteX18" fmla="*/ 4139342 w 6326724"/>
                <a:gd name="connsiteY18" fmla="*/ 440 h 6561326"/>
                <a:gd name="connsiteX19" fmla="*/ 4315744 w 6326724"/>
                <a:gd name="connsiteY19" fmla="*/ 6808 h 6561326"/>
                <a:gd name="connsiteX20" fmla="*/ 5015400 w 6326724"/>
                <a:gd name="connsiteY20" fmla="*/ 113591 h 6561326"/>
                <a:gd name="connsiteX21" fmla="*/ 5681114 w 6326724"/>
                <a:gd name="connsiteY21" fmla="*/ 361418 h 6561326"/>
                <a:gd name="connsiteX22" fmla="*/ 6270952 w 6326724"/>
                <a:gd name="connsiteY22" fmla="*/ 755441 h 6561326"/>
                <a:gd name="connsiteX23" fmla="*/ 6326724 w 6326724"/>
                <a:gd name="connsiteY23" fmla="*/ 807432 h 6561326"/>
                <a:gd name="connsiteX24" fmla="*/ 6326724 w 6326724"/>
                <a:gd name="connsiteY24" fmla="*/ 1231565 h 6561326"/>
                <a:gd name="connsiteX25" fmla="*/ 6302093 w 6326724"/>
                <a:gd name="connsiteY25" fmla="*/ 1203002 h 6561326"/>
                <a:gd name="connsiteX26" fmla="*/ 6066914 w 6326724"/>
                <a:gd name="connsiteY26" fmla="*/ 989616 h 6561326"/>
                <a:gd name="connsiteX27" fmla="*/ 5533688 w 6326724"/>
                <a:gd name="connsiteY27" fmla="*/ 647242 h 6561326"/>
                <a:gd name="connsiteX28" fmla="*/ 4933626 w 6326724"/>
                <a:gd name="connsiteY28" fmla="*/ 432262 h 6561326"/>
                <a:gd name="connsiteX29" fmla="*/ 4296873 w 6326724"/>
                <a:gd name="connsiteY29" fmla="*/ 343126 h 6561326"/>
                <a:gd name="connsiteX30" fmla="*/ 3651602 w 6326724"/>
                <a:gd name="connsiteY30" fmla="*/ 365797 h 6561326"/>
                <a:gd name="connsiteX31" fmla="*/ 3018256 w 6326724"/>
                <a:gd name="connsiteY31" fmla="*/ 496666 h 6561326"/>
                <a:gd name="connsiteX32" fmla="*/ 2412429 w 6326724"/>
                <a:gd name="connsiteY32" fmla="*/ 724399 h 6561326"/>
                <a:gd name="connsiteX33" fmla="*/ 1329857 w 6326724"/>
                <a:gd name="connsiteY33" fmla="*/ 1424086 h 6561326"/>
                <a:gd name="connsiteX34" fmla="*/ 887314 w 6326724"/>
                <a:gd name="connsiteY34" fmla="*/ 1891015 h 6561326"/>
                <a:gd name="connsiteX35" fmla="*/ 537420 w 6326724"/>
                <a:gd name="connsiteY35" fmla="*/ 2427245 h 6561326"/>
                <a:gd name="connsiteX36" fmla="*/ 299965 w 6326724"/>
                <a:gd name="connsiteY36" fmla="*/ 3020021 h 6561326"/>
                <a:gd name="connsiteX37" fmla="*/ 213606 w 6326724"/>
                <a:gd name="connsiteY37" fmla="*/ 3651953 h 6561326"/>
                <a:gd name="connsiteX38" fmla="*/ 250036 w 6326724"/>
                <a:gd name="connsiteY38" fmla="*/ 3961352 h 6561326"/>
                <a:gd name="connsiteX39" fmla="*/ 357625 w 6326724"/>
                <a:gd name="connsiteY39" fmla="*/ 4250783 h 6561326"/>
                <a:gd name="connsiteX40" fmla="*/ 432715 w 6326724"/>
                <a:gd name="connsiteY40" fmla="*/ 4387063 h 6561326"/>
                <a:gd name="connsiteX41" fmla="*/ 518943 w 6326724"/>
                <a:gd name="connsiteY41" fmla="*/ 4518962 h 6561326"/>
                <a:gd name="connsiteX42" fmla="*/ 718133 w 6326724"/>
                <a:gd name="connsiteY42" fmla="*/ 4773874 h 6561326"/>
                <a:gd name="connsiteX43" fmla="*/ 933704 w 6326724"/>
                <a:gd name="connsiteY43" fmla="*/ 5030717 h 6561326"/>
                <a:gd name="connsiteX44" fmla="*/ 1040900 w 6326724"/>
                <a:gd name="connsiteY44" fmla="*/ 5164806 h 6561326"/>
                <a:gd name="connsiteX45" fmla="*/ 1092401 w 6326724"/>
                <a:gd name="connsiteY45" fmla="*/ 5230628 h 6561326"/>
                <a:gd name="connsiteX46" fmla="*/ 1142854 w 6326724"/>
                <a:gd name="connsiteY46" fmla="*/ 5293615 h 6561326"/>
                <a:gd name="connsiteX47" fmla="*/ 1576354 w 6326724"/>
                <a:gd name="connsiteY47" fmla="*/ 5759128 h 6561326"/>
                <a:gd name="connsiteX48" fmla="*/ 1806865 w 6326724"/>
                <a:gd name="connsiteY48" fmla="*/ 5968571 h 6561326"/>
                <a:gd name="connsiteX49" fmla="*/ 2048253 w 6326724"/>
                <a:gd name="connsiteY49" fmla="*/ 6161654 h 6561326"/>
                <a:gd name="connsiteX50" fmla="*/ 2587506 w 6326724"/>
                <a:gd name="connsiteY50" fmla="*/ 6467059 h 6561326"/>
                <a:gd name="connsiteX51" fmla="*/ 2889176 w 6326724"/>
                <a:gd name="connsiteY51" fmla="*/ 6553360 h 6561326"/>
                <a:gd name="connsiteX52" fmla="*/ 2929698 w 6326724"/>
                <a:gd name="connsiteY52" fmla="*/ 6561326 h 6561326"/>
                <a:gd name="connsiteX53" fmla="*/ 1816374 w 6326724"/>
                <a:gd name="connsiteY53" fmla="*/ 6561326 h 6561326"/>
                <a:gd name="connsiteX54" fmla="*/ 1787601 w 6326724"/>
                <a:gd name="connsiteY54" fmla="*/ 6545761 h 6561326"/>
                <a:gd name="connsiteX55" fmla="*/ 1225544 w 6326724"/>
                <a:gd name="connsiteY55" fmla="*/ 6094158 h 6561326"/>
                <a:gd name="connsiteX56" fmla="*/ 997654 w 6326724"/>
                <a:gd name="connsiteY56" fmla="*/ 5822374 h 6561326"/>
                <a:gd name="connsiteX57" fmla="*/ 798596 w 6326724"/>
                <a:gd name="connsiteY57" fmla="*/ 5534615 h 6561326"/>
                <a:gd name="connsiteX58" fmla="*/ 752075 w 6326724"/>
                <a:gd name="connsiteY58" fmla="*/ 5461324 h 6561326"/>
                <a:gd name="connsiteX59" fmla="*/ 707650 w 6326724"/>
                <a:gd name="connsiteY59" fmla="*/ 5390221 h 6561326"/>
                <a:gd name="connsiteX60" fmla="*/ 619980 w 6326724"/>
                <a:gd name="connsiteY60" fmla="*/ 5252396 h 6561326"/>
                <a:gd name="connsiteX61" fmla="*/ 438349 w 6326724"/>
                <a:gd name="connsiteY61" fmla="*/ 4970822 h 6561326"/>
                <a:gd name="connsiteX62" fmla="*/ 261044 w 6326724"/>
                <a:gd name="connsiteY62" fmla="*/ 4673145 h 6561326"/>
                <a:gd name="connsiteX63" fmla="*/ 181107 w 6326724"/>
                <a:gd name="connsiteY63" fmla="*/ 4515356 h 6561326"/>
                <a:gd name="connsiteX64" fmla="*/ 113224 w 6326724"/>
                <a:gd name="connsiteY64" fmla="*/ 4350223 h 6561326"/>
                <a:gd name="connsiteX65" fmla="*/ 61199 w 6326724"/>
                <a:gd name="connsiteY65" fmla="*/ 4178908 h 6561326"/>
                <a:gd name="connsiteX66" fmla="*/ 41804 w 6326724"/>
                <a:gd name="connsiteY66" fmla="*/ 4091577 h 6561326"/>
                <a:gd name="connsiteX67" fmla="*/ 33287 w 6326724"/>
                <a:gd name="connsiteY67" fmla="*/ 4047781 h 6561326"/>
                <a:gd name="connsiteX68" fmla="*/ 26209 w 6326724"/>
                <a:gd name="connsiteY68" fmla="*/ 4003858 h 6561326"/>
                <a:gd name="connsiteX69" fmla="*/ 0 w 6326724"/>
                <a:gd name="connsiteY69" fmla="*/ 3651953 h 6561326"/>
                <a:gd name="connsiteX70" fmla="*/ 72731 w 6326724"/>
                <a:gd name="connsiteY70" fmla="*/ 2966307 h 6561326"/>
                <a:gd name="connsiteX71" fmla="*/ 291316 w 6326724"/>
                <a:gd name="connsiteY71" fmla="*/ 2309385 h 6561326"/>
                <a:gd name="connsiteX72" fmla="*/ 1110878 w 6326724"/>
                <a:gd name="connsiteY72" fmla="*/ 1193776 h 6561326"/>
                <a:gd name="connsiteX73" fmla="*/ 1654327 w 6326724"/>
                <a:gd name="connsiteY73" fmla="*/ 756730 h 6561326"/>
                <a:gd name="connsiteX74" fmla="*/ 2261727 w 6326724"/>
                <a:gd name="connsiteY74" fmla="*/ 409720 h 6561326"/>
                <a:gd name="connsiteX75" fmla="*/ 3610060 w 6326724"/>
                <a:gd name="connsiteY75" fmla="*/ 27032 h 6561326"/>
                <a:gd name="connsiteX76" fmla="*/ 4139342 w 6326724"/>
                <a:gd name="connsiteY76" fmla="*/ 440 h 65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326724" h="6561326">
                  <a:moveTo>
                    <a:pt x="6326724" y="5020808"/>
                  </a:moveTo>
                  <a:lnTo>
                    <a:pt x="6326724" y="5698632"/>
                  </a:lnTo>
                  <a:lnTo>
                    <a:pt x="6067438" y="5902509"/>
                  </a:lnTo>
                  <a:cubicBezTo>
                    <a:pt x="5977868" y="5970407"/>
                    <a:pt x="5888364" y="6036453"/>
                    <a:pt x="5799974" y="6102017"/>
                  </a:cubicBezTo>
                  <a:lnTo>
                    <a:pt x="5665258" y="6202100"/>
                  </a:lnTo>
                  <a:cubicBezTo>
                    <a:pt x="5619654" y="6235719"/>
                    <a:pt x="5573656" y="6269596"/>
                    <a:pt x="5526873" y="6302828"/>
                  </a:cubicBezTo>
                  <a:cubicBezTo>
                    <a:pt x="5480220" y="6336189"/>
                    <a:pt x="5433044" y="6369423"/>
                    <a:pt x="5385080" y="6402268"/>
                  </a:cubicBezTo>
                  <a:cubicBezTo>
                    <a:pt x="5336988" y="6434857"/>
                    <a:pt x="5288500" y="6467187"/>
                    <a:pt x="5238833" y="6498875"/>
                  </a:cubicBezTo>
                  <a:lnTo>
                    <a:pt x="5138040" y="6561326"/>
                  </a:lnTo>
                  <a:lnTo>
                    <a:pt x="3946072" y="6561326"/>
                  </a:lnTo>
                  <a:lnTo>
                    <a:pt x="3976009" y="6555242"/>
                  </a:lnTo>
                  <a:cubicBezTo>
                    <a:pt x="4123712" y="6519227"/>
                    <a:pt x="4266863" y="6466383"/>
                    <a:pt x="4404855" y="6399048"/>
                  </a:cubicBezTo>
                  <a:cubicBezTo>
                    <a:pt x="4589500" y="6310299"/>
                    <a:pt x="4765232" y="6196690"/>
                    <a:pt x="4938868" y="6072132"/>
                  </a:cubicBezTo>
                  <a:cubicBezTo>
                    <a:pt x="4982245" y="6041089"/>
                    <a:pt x="5025359" y="6008630"/>
                    <a:pt x="5068342" y="5976042"/>
                  </a:cubicBezTo>
                  <a:cubicBezTo>
                    <a:pt x="5111588" y="5943453"/>
                    <a:pt x="5154702" y="5910349"/>
                    <a:pt x="5197816" y="5876730"/>
                  </a:cubicBezTo>
                  <a:lnTo>
                    <a:pt x="5460039" y="5670637"/>
                  </a:lnTo>
                  <a:cubicBezTo>
                    <a:pt x="5639966" y="5530365"/>
                    <a:pt x="5821596" y="5399753"/>
                    <a:pt x="5999033" y="5271718"/>
                  </a:cubicBezTo>
                  <a:cubicBezTo>
                    <a:pt x="6087686" y="5207700"/>
                    <a:pt x="6174667" y="5143360"/>
                    <a:pt x="6258766" y="5077603"/>
                  </a:cubicBezTo>
                  <a:close/>
                  <a:moveTo>
                    <a:pt x="4139342" y="440"/>
                  </a:moveTo>
                  <a:cubicBezTo>
                    <a:pt x="4198237" y="1301"/>
                    <a:pt x="4257068" y="3427"/>
                    <a:pt x="4315744" y="6808"/>
                  </a:cubicBezTo>
                  <a:cubicBezTo>
                    <a:pt x="4550841" y="20849"/>
                    <a:pt x="4785806" y="55240"/>
                    <a:pt x="5015400" y="113591"/>
                  </a:cubicBezTo>
                  <a:cubicBezTo>
                    <a:pt x="5244992" y="171812"/>
                    <a:pt x="5469212" y="254249"/>
                    <a:pt x="5681114" y="361418"/>
                  </a:cubicBezTo>
                  <a:cubicBezTo>
                    <a:pt x="5892754" y="468586"/>
                    <a:pt x="6093124" y="599584"/>
                    <a:pt x="6270952" y="755441"/>
                  </a:cubicBezTo>
                  <a:lnTo>
                    <a:pt x="6326724" y="807432"/>
                  </a:lnTo>
                  <a:lnTo>
                    <a:pt x="6326724" y="1231565"/>
                  </a:lnTo>
                  <a:lnTo>
                    <a:pt x="6302093" y="1203002"/>
                  </a:lnTo>
                  <a:cubicBezTo>
                    <a:pt x="6227937" y="1127247"/>
                    <a:pt x="6149211" y="1056081"/>
                    <a:pt x="6066914" y="989616"/>
                  </a:cubicBezTo>
                  <a:cubicBezTo>
                    <a:pt x="5902714" y="856299"/>
                    <a:pt x="5724360" y="740371"/>
                    <a:pt x="5533688" y="647242"/>
                  </a:cubicBezTo>
                  <a:cubicBezTo>
                    <a:pt x="5343146" y="553857"/>
                    <a:pt x="5141466" y="482239"/>
                    <a:pt x="4933626" y="432262"/>
                  </a:cubicBezTo>
                  <a:cubicBezTo>
                    <a:pt x="4725788" y="382156"/>
                    <a:pt x="4512182" y="353303"/>
                    <a:pt x="4296873" y="343126"/>
                  </a:cubicBezTo>
                  <a:cubicBezTo>
                    <a:pt x="4081172" y="332435"/>
                    <a:pt x="3865732" y="339520"/>
                    <a:pt x="3651602" y="365797"/>
                  </a:cubicBezTo>
                  <a:cubicBezTo>
                    <a:pt x="3437604" y="392202"/>
                    <a:pt x="3225572" y="436384"/>
                    <a:pt x="3018256" y="496666"/>
                  </a:cubicBezTo>
                  <a:cubicBezTo>
                    <a:pt x="2810809" y="556691"/>
                    <a:pt x="2608474" y="634362"/>
                    <a:pt x="2412429" y="724399"/>
                  </a:cubicBezTo>
                  <a:cubicBezTo>
                    <a:pt x="2019160" y="902541"/>
                    <a:pt x="1651969" y="1138775"/>
                    <a:pt x="1329857" y="1424086"/>
                  </a:cubicBezTo>
                  <a:cubicBezTo>
                    <a:pt x="1169326" y="1567192"/>
                    <a:pt x="1020588" y="1723307"/>
                    <a:pt x="887314" y="1891015"/>
                  </a:cubicBezTo>
                  <a:cubicBezTo>
                    <a:pt x="753778" y="2058466"/>
                    <a:pt x="635967" y="2238026"/>
                    <a:pt x="537420" y="2427245"/>
                  </a:cubicBezTo>
                  <a:cubicBezTo>
                    <a:pt x="438874" y="2616335"/>
                    <a:pt x="356839" y="2814313"/>
                    <a:pt x="299965" y="3020021"/>
                  </a:cubicBezTo>
                  <a:cubicBezTo>
                    <a:pt x="242961" y="3225212"/>
                    <a:pt x="213474" y="3438518"/>
                    <a:pt x="213606" y="3651953"/>
                  </a:cubicBezTo>
                  <a:cubicBezTo>
                    <a:pt x="214785" y="3756804"/>
                    <a:pt x="225269" y="3860881"/>
                    <a:pt x="250036" y="3961352"/>
                  </a:cubicBezTo>
                  <a:cubicBezTo>
                    <a:pt x="274412" y="4061950"/>
                    <a:pt x="312284" y="4158171"/>
                    <a:pt x="357625" y="4250783"/>
                  </a:cubicBezTo>
                  <a:cubicBezTo>
                    <a:pt x="380558" y="4297025"/>
                    <a:pt x="405982" y="4342366"/>
                    <a:pt x="432715" y="4387063"/>
                  </a:cubicBezTo>
                  <a:cubicBezTo>
                    <a:pt x="459841" y="4431630"/>
                    <a:pt x="488803" y="4475554"/>
                    <a:pt x="518943" y="4518962"/>
                  </a:cubicBezTo>
                  <a:cubicBezTo>
                    <a:pt x="580011" y="4605521"/>
                    <a:pt x="647893" y="4689504"/>
                    <a:pt x="718133" y="4773874"/>
                  </a:cubicBezTo>
                  <a:cubicBezTo>
                    <a:pt x="788374" y="4858372"/>
                    <a:pt x="861760" y="4942871"/>
                    <a:pt x="933704" y="5030717"/>
                  </a:cubicBezTo>
                  <a:cubicBezTo>
                    <a:pt x="969742" y="5074512"/>
                    <a:pt x="1005387" y="5119337"/>
                    <a:pt x="1040900" y="5164806"/>
                  </a:cubicBezTo>
                  <a:lnTo>
                    <a:pt x="1092401" y="5230628"/>
                  </a:lnTo>
                  <a:cubicBezTo>
                    <a:pt x="1109306" y="5251624"/>
                    <a:pt x="1125425" y="5273135"/>
                    <a:pt x="1142854" y="5293615"/>
                  </a:cubicBezTo>
                  <a:cubicBezTo>
                    <a:pt x="1278880" y="5460293"/>
                    <a:pt x="1426438" y="5613704"/>
                    <a:pt x="1576354" y="5759128"/>
                  </a:cubicBezTo>
                  <a:cubicBezTo>
                    <a:pt x="1651706" y="5831519"/>
                    <a:pt x="1728368" y="5901461"/>
                    <a:pt x="1806865" y="5968571"/>
                  </a:cubicBezTo>
                  <a:cubicBezTo>
                    <a:pt x="1885362" y="6035680"/>
                    <a:pt x="1965299" y="6100599"/>
                    <a:pt x="2048253" y="6161654"/>
                  </a:cubicBezTo>
                  <a:cubicBezTo>
                    <a:pt x="2213502" y="6284022"/>
                    <a:pt x="2391724" y="6393380"/>
                    <a:pt x="2587506" y="6467059"/>
                  </a:cubicBezTo>
                  <a:cubicBezTo>
                    <a:pt x="2685137" y="6503898"/>
                    <a:pt x="2786304" y="6532106"/>
                    <a:pt x="2889176" y="6553360"/>
                  </a:cubicBezTo>
                  <a:lnTo>
                    <a:pt x="2929698" y="6561326"/>
                  </a:lnTo>
                  <a:lnTo>
                    <a:pt x="1816374" y="6561326"/>
                  </a:lnTo>
                  <a:lnTo>
                    <a:pt x="1787601" y="6545761"/>
                  </a:lnTo>
                  <a:cubicBezTo>
                    <a:pt x="1577272" y="6422749"/>
                    <a:pt x="1389483" y="6266761"/>
                    <a:pt x="1225544" y="6094158"/>
                  </a:cubicBezTo>
                  <a:cubicBezTo>
                    <a:pt x="1143116" y="6007986"/>
                    <a:pt x="1068158" y="5916274"/>
                    <a:pt x="997654" y="5822374"/>
                  </a:cubicBezTo>
                  <a:cubicBezTo>
                    <a:pt x="927546" y="5728086"/>
                    <a:pt x="860842" y="5632381"/>
                    <a:pt x="798596" y="5534615"/>
                  </a:cubicBezTo>
                  <a:cubicBezTo>
                    <a:pt x="782608" y="5510399"/>
                    <a:pt x="767537" y="5485797"/>
                    <a:pt x="752075" y="5461324"/>
                  </a:cubicBezTo>
                  <a:lnTo>
                    <a:pt x="707650" y="5390221"/>
                  </a:lnTo>
                  <a:cubicBezTo>
                    <a:pt x="679213" y="5344237"/>
                    <a:pt x="649728" y="5298638"/>
                    <a:pt x="619980" y="5252396"/>
                  </a:cubicBezTo>
                  <a:lnTo>
                    <a:pt x="438349" y="4970822"/>
                  </a:lnTo>
                  <a:cubicBezTo>
                    <a:pt x="377413" y="4874860"/>
                    <a:pt x="317263" y="4776064"/>
                    <a:pt x="261044" y="4673145"/>
                  </a:cubicBezTo>
                  <a:cubicBezTo>
                    <a:pt x="233000" y="4621622"/>
                    <a:pt x="205874" y="4569197"/>
                    <a:pt x="181107" y="4515356"/>
                  </a:cubicBezTo>
                  <a:cubicBezTo>
                    <a:pt x="156470" y="4461385"/>
                    <a:pt x="133537" y="4406385"/>
                    <a:pt x="113224" y="4350223"/>
                  </a:cubicBezTo>
                  <a:cubicBezTo>
                    <a:pt x="93305" y="4293934"/>
                    <a:pt x="75614" y="4236872"/>
                    <a:pt x="61199" y="4178908"/>
                  </a:cubicBezTo>
                  <a:cubicBezTo>
                    <a:pt x="54385" y="4149927"/>
                    <a:pt x="47440" y="4120815"/>
                    <a:pt x="41804" y="4091577"/>
                  </a:cubicBezTo>
                  <a:lnTo>
                    <a:pt x="33287" y="4047781"/>
                  </a:lnTo>
                  <a:lnTo>
                    <a:pt x="26209" y="4003858"/>
                  </a:lnTo>
                  <a:cubicBezTo>
                    <a:pt x="7732" y="3886643"/>
                    <a:pt x="0" y="3768783"/>
                    <a:pt x="0" y="3651953"/>
                  </a:cubicBezTo>
                  <a:cubicBezTo>
                    <a:pt x="524" y="3422031"/>
                    <a:pt x="25030" y="3192109"/>
                    <a:pt x="72731" y="2966307"/>
                  </a:cubicBezTo>
                  <a:cubicBezTo>
                    <a:pt x="120301" y="2740634"/>
                    <a:pt x="193163" y="2519343"/>
                    <a:pt x="291316" y="2309385"/>
                  </a:cubicBezTo>
                  <a:cubicBezTo>
                    <a:pt x="488540" y="1889469"/>
                    <a:pt x="774352" y="1513736"/>
                    <a:pt x="1110878" y="1193776"/>
                  </a:cubicBezTo>
                  <a:cubicBezTo>
                    <a:pt x="1279535" y="1033797"/>
                    <a:pt x="1461821" y="887856"/>
                    <a:pt x="1654327" y="756730"/>
                  </a:cubicBezTo>
                  <a:cubicBezTo>
                    <a:pt x="1847096" y="625732"/>
                    <a:pt x="2049956" y="509031"/>
                    <a:pt x="2261727" y="409720"/>
                  </a:cubicBezTo>
                  <a:cubicBezTo>
                    <a:pt x="2685792" y="212515"/>
                    <a:pt x="3142357" y="82162"/>
                    <a:pt x="3610060" y="27032"/>
                  </a:cubicBezTo>
                  <a:cubicBezTo>
                    <a:pt x="3785399" y="6647"/>
                    <a:pt x="3962657" y="-2144"/>
                    <a:pt x="4139342" y="44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C4A6C98-F96E-4587-B01F-A9B01BBFAD0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70322" y="353119"/>
              <a:ext cx="6321679" cy="6521594"/>
            </a:xfrm>
            <a:custGeom>
              <a:avLst/>
              <a:gdLst>
                <a:gd name="connsiteX0" fmla="*/ 4150102 w 6321679"/>
                <a:gd name="connsiteY0" fmla="*/ 0 h 6521594"/>
                <a:gd name="connsiteX1" fmla="*/ 6083891 w 6321679"/>
                <a:gd name="connsiteY1" fmla="*/ 619943 h 6521594"/>
                <a:gd name="connsiteX2" fmla="*/ 6321679 w 6321679"/>
                <a:gd name="connsiteY2" fmla="*/ 822247 h 6521594"/>
                <a:gd name="connsiteX3" fmla="*/ 6321679 w 6321679"/>
                <a:gd name="connsiteY3" fmla="*/ 1866928 h 6521594"/>
                <a:gd name="connsiteX4" fmla="*/ 6212358 w 6321679"/>
                <a:gd name="connsiteY4" fmla="*/ 1689281 h 6521594"/>
                <a:gd name="connsiteX5" fmla="*/ 6049880 w 6321679"/>
                <a:gd name="connsiteY5" fmla="*/ 1477173 h 6521594"/>
                <a:gd name="connsiteX6" fmla="*/ 5248663 w 6321679"/>
                <a:gd name="connsiteY6" fmla="*/ 869327 h 6521594"/>
                <a:gd name="connsiteX7" fmla="*/ 4150102 w 6321679"/>
                <a:gd name="connsiteY7" fmla="*/ 644042 h 6521594"/>
                <a:gd name="connsiteX8" fmla="*/ 2867946 w 6321679"/>
                <a:gd name="connsiteY8" fmla="*/ 886459 h 6521594"/>
                <a:gd name="connsiteX9" fmla="*/ 1728892 w 6321679"/>
                <a:gd name="connsiteY9" fmla="*/ 1552397 h 6521594"/>
                <a:gd name="connsiteX10" fmla="*/ 941043 w 6321679"/>
                <a:gd name="connsiteY10" fmla="*/ 2512664 h 6521594"/>
                <a:gd name="connsiteX11" fmla="*/ 655362 w 6321679"/>
                <a:gd name="connsiteY11" fmla="*/ 3630204 h 6521594"/>
                <a:gd name="connsiteX12" fmla="*/ 1128177 w 6321679"/>
                <a:gd name="connsiteY12" fmla="*/ 4667883 h 6521594"/>
                <a:gd name="connsiteX13" fmla="*/ 1366419 w 6321679"/>
                <a:gd name="connsiteY13" fmla="*/ 4997246 h 6521594"/>
                <a:gd name="connsiteX14" fmla="*/ 3601937 w 6321679"/>
                <a:gd name="connsiteY14" fmla="*/ 6284685 h 6521594"/>
                <a:gd name="connsiteX15" fmla="*/ 5298985 w 6321679"/>
                <a:gd name="connsiteY15" fmla="*/ 5492643 h 6521594"/>
                <a:gd name="connsiteX16" fmla="*/ 5505513 w 6321679"/>
                <a:gd name="connsiteY16" fmla="*/ 5335367 h 6521594"/>
                <a:gd name="connsiteX17" fmla="*/ 6252618 w 6321679"/>
                <a:gd name="connsiteY17" fmla="*/ 4722492 h 6521594"/>
                <a:gd name="connsiteX18" fmla="*/ 6321679 w 6321679"/>
                <a:gd name="connsiteY18" fmla="*/ 4651477 h 6521594"/>
                <a:gd name="connsiteX19" fmla="*/ 6321679 w 6321679"/>
                <a:gd name="connsiteY19" fmla="*/ 5523097 h 6521594"/>
                <a:gd name="connsiteX20" fmla="*/ 6024428 w 6321679"/>
                <a:gd name="connsiteY20" fmla="*/ 5754969 h 6521594"/>
                <a:gd name="connsiteX21" fmla="*/ 5702345 w 6321679"/>
                <a:gd name="connsiteY21" fmla="*/ 6000018 h 6521594"/>
                <a:gd name="connsiteX22" fmla="*/ 4988380 w 6321679"/>
                <a:gd name="connsiteY22" fmla="*/ 6506549 h 6521594"/>
                <a:gd name="connsiteX23" fmla="*/ 4961490 w 6321679"/>
                <a:gd name="connsiteY23" fmla="*/ 6521594 h 6521594"/>
                <a:gd name="connsiteX24" fmla="*/ 2011326 w 6321679"/>
                <a:gd name="connsiteY24" fmla="*/ 6521594 h 6521594"/>
                <a:gd name="connsiteX25" fmla="*/ 1982893 w 6321679"/>
                <a:gd name="connsiteY25" fmla="*/ 6505768 h 6521594"/>
                <a:gd name="connsiteX26" fmla="*/ 824149 w 6321679"/>
                <a:gd name="connsiteY26" fmla="*/ 5358682 h 6521594"/>
                <a:gd name="connsiteX27" fmla="*/ 0 w 6321679"/>
                <a:gd name="connsiteY27" fmla="*/ 3630075 h 6521594"/>
                <a:gd name="connsiteX28" fmla="*/ 4150102 w 6321679"/>
                <a:gd name="connsiteY28" fmla="*/ 0 h 652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321679" h="6521594">
                  <a:moveTo>
                    <a:pt x="4150102" y="0"/>
                  </a:moveTo>
                  <a:cubicBezTo>
                    <a:pt x="4918148" y="0"/>
                    <a:pt x="5569597" y="228540"/>
                    <a:pt x="6083891" y="619943"/>
                  </a:cubicBezTo>
                  <a:lnTo>
                    <a:pt x="6321679" y="822247"/>
                  </a:lnTo>
                  <a:lnTo>
                    <a:pt x="6321679" y="1866928"/>
                  </a:lnTo>
                  <a:lnTo>
                    <a:pt x="6212358" y="1689281"/>
                  </a:lnTo>
                  <a:cubicBezTo>
                    <a:pt x="6161484" y="1615222"/>
                    <a:pt x="6107295" y="1544427"/>
                    <a:pt x="6049880" y="1477173"/>
                  </a:cubicBezTo>
                  <a:cubicBezTo>
                    <a:pt x="5825135" y="1214018"/>
                    <a:pt x="5555573" y="1009470"/>
                    <a:pt x="5248663" y="869327"/>
                  </a:cubicBezTo>
                  <a:cubicBezTo>
                    <a:pt x="4921178" y="719909"/>
                    <a:pt x="4551627" y="644042"/>
                    <a:pt x="4150102" y="644042"/>
                  </a:cubicBezTo>
                  <a:cubicBezTo>
                    <a:pt x="3724203" y="644042"/>
                    <a:pt x="3292799" y="725448"/>
                    <a:pt x="2867946" y="886459"/>
                  </a:cubicBezTo>
                  <a:cubicBezTo>
                    <a:pt x="2454234" y="1042832"/>
                    <a:pt x="2060440" y="1273141"/>
                    <a:pt x="1728892" y="1552397"/>
                  </a:cubicBezTo>
                  <a:cubicBezTo>
                    <a:pt x="1391580" y="1836419"/>
                    <a:pt x="1126473" y="2159600"/>
                    <a:pt x="941043" y="2512664"/>
                  </a:cubicBezTo>
                  <a:cubicBezTo>
                    <a:pt x="751551" y="2873583"/>
                    <a:pt x="655362" y="3249575"/>
                    <a:pt x="655362" y="3630204"/>
                  </a:cubicBezTo>
                  <a:cubicBezTo>
                    <a:pt x="655362" y="4013537"/>
                    <a:pt x="808817" y="4237405"/>
                    <a:pt x="1128177" y="4667883"/>
                  </a:cubicBezTo>
                  <a:cubicBezTo>
                    <a:pt x="1205232" y="4771702"/>
                    <a:pt x="1284908" y="4879129"/>
                    <a:pt x="1366419" y="4997246"/>
                  </a:cubicBezTo>
                  <a:cubicBezTo>
                    <a:pt x="1989282" y="5899677"/>
                    <a:pt x="2657880" y="6284685"/>
                    <a:pt x="3601937" y="6284685"/>
                  </a:cubicBezTo>
                  <a:cubicBezTo>
                    <a:pt x="4221523" y="6284685"/>
                    <a:pt x="4676122" y="5971036"/>
                    <a:pt x="5298985" y="5492643"/>
                  </a:cubicBezTo>
                  <a:cubicBezTo>
                    <a:pt x="5368571" y="5439187"/>
                    <a:pt x="5438156" y="5386375"/>
                    <a:pt x="5505513" y="5335367"/>
                  </a:cubicBezTo>
                  <a:cubicBezTo>
                    <a:pt x="5779335" y="5127761"/>
                    <a:pt x="6041730" y="4928776"/>
                    <a:pt x="6252618" y="4722492"/>
                  </a:cubicBezTo>
                  <a:lnTo>
                    <a:pt x="6321679" y="4651477"/>
                  </a:lnTo>
                  <a:lnTo>
                    <a:pt x="6321679" y="5523097"/>
                  </a:lnTo>
                  <a:lnTo>
                    <a:pt x="6024428" y="5754969"/>
                  </a:lnTo>
                  <a:cubicBezTo>
                    <a:pt x="5918395" y="5835747"/>
                    <a:pt x="5810491" y="5916953"/>
                    <a:pt x="5702345" y="6000018"/>
                  </a:cubicBezTo>
                  <a:cubicBezTo>
                    <a:pt x="5466020" y="6181541"/>
                    <a:pt x="5232938" y="6357503"/>
                    <a:pt x="4988380" y="6506549"/>
                  </a:cubicBezTo>
                  <a:lnTo>
                    <a:pt x="4961490" y="6521594"/>
                  </a:lnTo>
                  <a:lnTo>
                    <a:pt x="2011326" y="6521594"/>
                  </a:lnTo>
                  <a:lnTo>
                    <a:pt x="1982893" y="6505768"/>
                  </a:lnTo>
                  <a:cubicBezTo>
                    <a:pt x="1531799" y="6233999"/>
                    <a:pt x="1157400" y="5841520"/>
                    <a:pt x="824149" y="5358682"/>
                  </a:cubicBezTo>
                  <a:cubicBezTo>
                    <a:pt x="424196" y="4779302"/>
                    <a:pt x="0" y="4381929"/>
                    <a:pt x="0" y="3630075"/>
                  </a:cubicBezTo>
                  <a:cubicBezTo>
                    <a:pt x="0" y="1625174"/>
                    <a:pt x="2089794" y="0"/>
                    <a:pt x="4150102"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A66409EC-9CC3-482A-A4A5-54ED092B3F2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5870322" y="353119"/>
              <a:ext cx="6321679" cy="6521594"/>
            </a:xfrm>
            <a:custGeom>
              <a:avLst/>
              <a:gdLst>
                <a:gd name="connsiteX0" fmla="*/ 4150102 w 6321679"/>
                <a:gd name="connsiteY0" fmla="*/ 0 h 6521594"/>
                <a:gd name="connsiteX1" fmla="*/ 6083891 w 6321679"/>
                <a:gd name="connsiteY1" fmla="*/ 619943 h 6521594"/>
                <a:gd name="connsiteX2" fmla="*/ 6321679 w 6321679"/>
                <a:gd name="connsiteY2" fmla="*/ 822247 h 6521594"/>
                <a:gd name="connsiteX3" fmla="*/ 6321679 w 6321679"/>
                <a:gd name="connsiteY3" fmla="*/ 2150195 h 6521594"/>
                <a:gd name="connsiteX4" fmla="*/ 6241288 w 6321679"/>
                <a:gd name="connsiteY4" fmla="*/ 1985338 h 6521594"/>
                <a:gd name="connsiteX5" fmla="*/ 5949367 w 6321679"/>
                <a:gd name="connsiteY5" fmla="*/ 1559997 h 6521594"/>
                <a:gd name="connsiteX6" fmla="*/ 5193362 w 6321679"/>
                <a:gd name="connsiteY6" fmla="*/ 986156 h 6521594"/>
                <a:gd name="connsiteX7" fmla="*/ 4150102 w 6321679"/>
                <a:gd name="connsiteY7" fmla="*/ 772850 h 6521594"/>
                <a:gd name="connsiteX8" fmla="*/ 2914861 w 6321679"/>
                <a:gd name="connsiteY8" fmla="*/ 1006637 h 6521594"/>
                <a:gd name="connsiteX9" fmla="*/ 1814073 w 6321679"/>
                <a:gd name="connsiteY9" fmla="*/ 1650163 h 6521594"/>
                <a:gd name="connsiteX10" fmla="*/ 1057412 w 6321679"/>
                <a:gd name="connsiteY10" fmla="*/ 2571657 h 6521594"/>
                <a:gd name="connsiteX11" fmla="*/ 786277 w 6321679"/>
                <a:gd name="connsiteY11" fmla="*/ 3630204 h 6521594"/>
                <a:gd name="connsiteX12" fmla="*/ 1233931 w 6321679"/>
                <a:gd name="connsiteY12" fmla="*/ 4592016 h 6521594"/>
                <a:gd name="connsiteX13" fmla="*/ 1474795 w 6321679"/>
                <a:gd name="connsiteY13" fmla="*/ 4924985 h 6521594"/>
                <a:gd name="connsiteX14" fmla="*/ 2393691 w 6321679"/>
                <a:gd name="connsiteY14" fmla="*/ 5846995 h 6521594"/>
                <a:gd name="connsiteX15" fmla="*/ 3601805 w 6321679"/>
                <a:gd name="connsiteY15" fmla="*/ 6155876 h 6521594"/>
                <a:gd name="connsiteX16" fmla="*/ 4378909 w 6321679"/>
                <a:gd name="connsiteY16" fmla="*/ 5959186 h 6521594"/>
                <a:gd name="connsiteX17" fmla="*/ 5218129 w 6321679"/>
                <a:gd name="connsiteY17" fmla="*/ 5391271 h 6521594"/>
                <a:gd name="connsiteX18" fmla="*/ 5425313 w 6321679"/>
                <a:gd name="connsiteY18" fmla="*/ 5233481 h 6521594"/>
                <a:gd name="connsiteX19" fmla="*/ 6254366 w 6321679"/>
                <a:gd name="connsiteY19" fmla="*/ 4534301 h 6521594"/>
                <a:gd name="connsiteX20" fmla="*/ 6321679 w 6321679"/>
                <a:gd name="connsiteY20" fmla="*/ 4456641 h 6521594"/>
                <a:gd name="connsiteX21" fmla="*/ 6321679 w 6321679"/>
                <a:gd name="connsiteY21" fmla="*/ 5523097 h 6521594"/>
                <a:gd name="connsiteX22" fmla="*/ 6024428 w 6321679"/>
                <a:gd name="connsiteY22" fmla="*/ 5754969 h 6521594"/>
                <a:gd name="connsiteX23" fmla="*/ 5702345 w 6321679"/>
                <a:gd name="connsiteY23" fmla="*/ 6000018 h 6521594"/>
                <a:gd name="connsiteX24" fmla="*/ 4988380 w 6321679"/>
                <a:gd name="connsiteY24" fmla="*/ 6506549 h 6521594"/>
                <a:gd name="connsiteX25" fmla="*/ 4961490 w 6321679"/>
                <a:gd name="connsiteY25" fmla="*/ 6521594 h 6521594"/>
                <a:gd name="connsiteX26" fmla="*/ 2011326 w 6321679"/>
                <a:gd name="connsiteY26" fmla="*/ 6521594 h 6521594"/>
                <a:gd name="connsiteX27" fmla="*/ 1982893 w 6321679"/>
                <a:gd name="connsiteY27" fmla="*/ 6505768 h 6521594"/>
                <a:gd name="connsiteX28" fmla="*/ 824149 w 6321679"/>
                <a:gd name="connsiteY28" fmla="*/ 5358682 h 6521594"/>
                <a:gd name="connsiteX29" fmla="*/ 0 w 6321679"/>
                <a:gd name="connsiteY29" fmla="*/ 3630075 h 6521594"/>
                <a:gd name="connsiteX30" fmla="*/ 4150102 w 6321679"/>
                <a:gd name="connsiteY30" fmla="*/ 0 h 652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1679" h="6521594">
                  <a:moveTo>
                    <a:pt x="4150102" y="0"/>
                  </a:moveTo>
                  <a:cubicBezTo>
                    <a:pt x="4918148" y="0"/>
                    <a:pt x="5569597" y="228540"/>
                    <a:pt x="6083891" y="619943"/>
                  </a:cubicBezTo>
                  <a:lnTo>
                    <a:pt x="6321679" y="822247"/>
                  </a:lnTo>
                  <a:lnTo>
                    <a:pt x="6321679" y="2150195"/>
                  </a:lnTo>
                  <a:lnTo>
                    <a:pt x="6241288" y="1985338"/>
                  </a:lnTo>
                  <a:cubicBezTo>
                    <a:pt x="6156788" y="1831195"/>
                    <a:pt x="6059249" y="1688709"/>
                    <a:pt x="5949367" y="1559997"/>
                  </a:cubicBezTo>
                  <a:cubicBezTo>
                    <a:pt x="5737073" y="1311397"/>
                    <a:pt x="5482843" y="1118314"/>
                    <a:pt x="5193362" y="986156"/>
                  </a:cubicBezTo>
                  <a:cubicBezTo>
                    <a:pt x="4883437" y="844596"/>
                    <a:pt x="4532365" y="772850"/>
                    <a:pt x="4150102" y="772850"/>
                  </a:cubicBezTo>
                  <a:cubicBezTo>
                    <a:pt x="3746218" y="772850"/>
                    <a:pt x="3319008" y="853613"/>
                    <a:pt x="2914861" y="1006637"/>
                  </a:cubicBezTo>
                  <a:cubicBezTo>
                    <a:pt x="2515039" y="1157857"/>
                    <a:pt x="2134350" y="1380438"/>
                    <a:pt x="1814073" y="1650163"/>
                  </a:cubicBezTo>
                  <a:cubicBezTo>
                    <a:pt x="1494190" y="1919502"/>
                    <a:pt x="1232622" y="2238173"/>
                    <a:pt x="1057412" y="2571657"/>
                  </a:cubicBezTo>
                  <a:cubicBezTo>
                    <a:pt x="877486" y="2914158"/>
                    <a:pt x="786277" y="3270313"/>
                    <a:pt x="786277" y="3630204"/>
                  </a:cubicBezTo>
                  <a:cubicBezTo>
                    <a:pt x="786277" y="3974121"/>
                    <a:pt x="923483" y="4173646"/>
                    <a:pt x="1233931" y="4592016"/>
                  </a:cubicBezTo>
                  <a:cubicBezTo>
                    <a:pt x="1311641" y="4696736"/>
                    <a:pt x="1391972" y="4805064"/>
                    <a:pt x="1474795" y="4924985"/>
                  </a:cubicBezTo>
                  <a:cubicBezTo>
                    <a:pt x="1767682" y="5349278"/>
                    <a:pt x="2068172" y="5650948"/>
                    <a:pt x="2393691" y="5846995"/>
                  </a:cubicBezTo>
                  <a:cubicBezTo>
                    <a:pt x="2738735" y="6054891"/>
                    <a:pt x="3133971" y="6155876"/>
                    <a:pt x="3601805" y="6155876"/>
                  </a:cubicBezTo>
                  <a:cubicBezTo>
                    <a:pt x="3867305" y="6155876"/>
                    <a:pt x="4114196" y="6093405"/>
                    <a:pt x="4378909" y="5959186"/>
                  </a:cubicBezTo>
                  <a:cubicBezTo>
                    <a:pt x="4650699" y="5821362"/>
                    <a:pt x="4919737" y="5620421"/>
                    <a:pt x="5218129" y="5391271"/>
                  </a:cubicBezTo>
                  <a:cubicBezTo>
                    <a:pt x="5288107" y="5337558"/>
                    <a:pt x="5357824" y="5284617"/>
                    <a:pt x="5425313" y="5233481"/>
                  </a:cubicBezTo>
                  <a:cubicBezTo>
                    <a:pt x="5739037" y="4995556"/>
                    <a:pt x="6037512" y="4769168"/>
                    <a:pt x="6254366" y="4534301"/>
                  </a:cubicBezTo>
                  <a:lnTo>
                    <a:pt x="6321679" y="4456641"/>
                  </a:lnTo>
                  <a:lnTo>
                    <a:pt x="6321679" y="5523097"/>
                  </a:lnTo>
                  <a:lnTo>
                    <a:pt x="6024428" y="5754969"/>
                  </a:lnTo>
                  <a:cubicBezTo>
                    <a:pt x="5918395" y="5835747"/>
                    <a:pt x="5810491" y="5916953"/>
                    <a:pt x="5702345" y="6000018"/>
                  </a:cubicBezTo>
                  <a:cubicBezTo>
                    <a:pt x="5466020" y="6181541"/>
                    <a:pt x="5232938" y="6357503"/>
                    <a:pt x="4988380" y="6506549"/>
                  </a:cubicBezTo>
                  <a:lnTo>
                    <a:pt x="4961490" y="6521594"/>
                  </a:lnTo>
                  <a:lnTo>
                    <a:pt x="2011326" y="6521594"/>
                  </a:lnTo>
                  <a:lnTo>
                    <a:pt x="1982893" y="6505768"/>
                  </a:lnTo>
                  <a:cubicBezTo>
                    <a:pt x="1531799" y="6233999"/>
                    <a:pt x="1157400" y="5841520"/>
                    <a:pt x="824149" y="5358682"/>
                  </a:cubicBezTo>
                  <a:cubicBezTo>
                    <a:pt x="424196" y="4779302"/>
                    <a:pt x="0" y="4381929"/>
                    <a:pt x="0" y="3630075"/>
                  </a:cubicBezTo>
                  <a:cubicBezTo>
                    <a:pt x="0" y="1625174"/>
                    <a:pt x="2089794" y="0"/>
                    <a:pt x="4150102" y="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9677B6C6-68CB-3E98-B8AB-414C6FB42935}"/>
              </a:ext>
            </a:extLst>
          </p:cNvPr>
          <p:cNvSpPr txBox="1"/>
          <p:nvPr/>
        </p:nvSpPr>
        <p:spPr>
          <a:xfrm>
            <a:off x="339912" y="1248833"/>
            <a:ext cx="7938121" cy="129266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dirty="0">
                <a:solidFill>
                  <a:schemeClr val="tx2"/>
                </a:solidFill>
                <a:latin typeface="Arial"/>
                <a:ea typeface="Calibri"/>
                <a:cs typeface="Arial"/>
              </a:rPr>
              <a:t>The school-family/guardian compact is a </a:t>
            </a:r>
            <a:r>
              <a:rPr lang="en-US" sz="2000" b="1" dirty="0">
                <a:solidFill>
                  <a:schemeClr val="tx2"/>
                </a:solidFill>
                <a:latin typeface="Arial"/>
                <a:ea typeface="Calibri"/>
                <a:cs typeface="Arial"/>
              </a:rPr>
              <a:t>written agreement that outlines how the community will share the responsibility</a:t>
            </a:r>
            <a:r>
              <a:rPr lang="en-US" sz="2000" dirty="0">
                <a:solidFill>
                  <a:schemeClr val="tx2"/>
                </a:solidFill>
                <a:latin typeface="Arial"/>
                <a:ea typeface="Calibri"/>
                <a:cs typeface="Arial"/>
              </a:rPr>
              <a:t> for improved student academic achievement</a:t>
            </a:r>
          </a:p>
          <a:p>
            <a:pPr algn="ctr"/>
            <a:endParaRPr lang="en-US" dirty="0">
              <a:solidFill>
                <a:srgbClr val="000000"/>
              </a:solidFill>
              <a:latin typeface="Arial"/>
              <a:ea typeface="Calibri"/>
              <a:cs typeface="Arial"/>
            </a:endParaRPr>
          </a:p>
        </p:txBody>
      </p:sp>
      <p:pic>
        <p:nvPicPr>
          <p:cNvPr id="2" name="Picture 1">
            <a:extLst>
              <a:ext uri="{FF2B5EF4-FFF2-40B4-BE49-F238E27FC236}">
                <a16:creationId xmlns:a16="http://schemas.microsoft.com/office/drawing/2014/main" id="{AC0DF155-EB10-CC9C-8178-23268E998D62}"/>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8517591" y="238125"/>
            <a:ext cx="3404348" cy="2022662"/>
          </a:xfrm>
          <a:prstGeom prst="rect">
            <a:avLst/>
          </a:prstGeom>
        </p:spPr>
      </p:pic>
      <p:sp>
        <p:nvSpPr>
          <p:cNvPr id="4" name="TextBox 3">
            <a:extLst>
              <a:ext uri="{FF2B5EF4-FFF2-40B4-BE49-F238E27FC236}">
                <a16:creationId xmlns:a16="http://schemas.microsoft.com/office/drawing/2014/main" id="{C1019493-3DB5-5480-5B42-447FD087D217}"/>
              </a:ext>
            </a:extLst>
          </p:cNvPr>
          <p:cNvSpPr txBox="1"/>
          <p:nvPr/>
        </p:nvSpPr>
        <p:spPr>
          <a:xfrm>
            <a:off x="336176" y="2626629"/>
            <a:ext cx="11665323" cy="360098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b="1" baseline="0" dirty="0">
                <a:solidFill>
                  <a:schemeClr val="tx2"/>
                </a:solidFill>
                <a:latin typeface="Arial"/>
                <a:ea typeface="+mn-lt"/>
                <a:cs typeface="Arial"/>
              </a:rPr>
              <a:t>This should</a:t>
            </a:r>
            <a:r>
              <a:rPr lang="en-US" sz="2000" b="1" dirty="0">
                <a:solidFill>
                  <a:schemeClr val="tx2"/>
                </a:solidFill>
                <a:latin typeface="Arial"/>
                <a:ea typeface="+mn-lt"/>
                <a:cs typeface="Arial"/>
              </a:rPr>
              <a:t> </a:t>
            </a:r>
            <a:r>
              <a:rPr lang="en-US" sz="2000" b="1" baseline="0" dirty="0">
                <a:solidFill>
                  <a:schemeClr val="tx2"/>
                </a:solidFill>
                <a:latin typeface="Arial"/>
                <a:ea typeface="+mn-lt"/>
                <a:cs typeface="Arial"/>
              </a:rPr>
              <a:t>include expectations and actionable items at the</a:t>
            </a:r>
            <a:r>
              <a:rPr lang="en-US" sz="2000" b="1" dirty="0">
                <a:solidFill>
                  <a:schemeClr val="tx2"/>
                </a:solidFill>
                <a:latin typeface="Arial"/>
                <a:ea typeface="+mn-lt"/>
                <a:cs typeface="Arial"/>
              </a:rPr>
              <a:t> </a:t>
            </a:r>
            <a:r>
              <a:rPr lang="en-US" sz="2000" b="1" baseline="0" dirty="0">
                <a:solidFill>
                  <a:schemeClr val="tx2"/>
                </a:solidFill>
                <a:latin typeface="Arial"/>
                <a:ea typeface="+mn-lt"/>
                <a:cs typeface="Arial"/>
              </a:rPr>
              <a:t>minimum for the following stakeholders:</a:t>
            </a:r>
            <a:endParaRPr lang="en-US" sz="2000" b="1" dirty="0">
              <a:solidFill>
                <a:schemeClr val="tx2"/>
              </a:solidFill>
              <a:latin typeface="Arial"/>
              <a:cs typeface="Arial"/>
            </a:endParaRPr>
          </a:p>
          <a:p>
            <a:pPr marL="342900" indent="-342900">
              <a:buFont typeface="Arial,Sans-Serif"/>
              <a:buChar char="•"/>
            </a:pPr>
            <a:r>
              <a:rPr lang="en-US" sz="2000" b="1" baseline="0" dirty="0">
                <a:solidFill>
                  <a:schemeClr val="tx2"/>
                </a:solidFill>
                <a:latin typeface="Arial"/>
                <a:ea typeface="+mn-lt"/>
                <a:cs typeface="Arial"/>
              </a:rPr>
              <a:t>The Entire School Staff</a:t>
            </a:r>
            <a:endParaRPr lang="en-US" sz="2000" b="1" dirty="0">
              <a:solidFill>
                <a:schemeClr val="tx2"/>
              </a:solidFill>
              <a:latin typeface="Arial"/>
              <a:cs typeface="Arial"/>
            </a:endParaRPr>
          </a:p>
          <a:p>
            <a:pPr marL="342900" indent="-342900">
              <a:buFont typeface="Arial,Sans-Serif"/>
              <a:buChar char="•"/>
            </a:pPr>
            <a:r>
              <a:rPr lang="en-US" sz="2000" b="1" baseline="0" dirty="0">
                <a:solidFill>
                  <a:schemeClr val="tx2"/>
                </a:solidFill>
                <a:latin typeface="Arial"/>
                <a:ea typeface="+mn-lt"/>
                <a:cs typeface="Arial"/>
              </a:rPr>
              <a:t>Families/guardians</a:t>
            </a:r>
            <a:endParaRPr lang="en-US" sz="2000" b="1" dirty="0">
              <a:solidFill>
                <a:schemeClr val="tx2"/>
              </a:solidFill>
              <a:latin typeface="Arial"/>
              <a:cs typeface="Arial"/>
            </a:endParaRPr>
          </a:p>
          <a:p>
            <a:pPr marL="342900" indent="-342900">
              <a:buFont typeface="Arial,Sans-Serif"/>
              <a:buChar char="•"/>
            </a:pPr>
            <a:r>
              <a:rPr lang="en-US" sz="2000" b="1" baseline="0" dirty="0">
                <a:solidFill>
                  <a:schemeClr val="tx2"/>
                </a:solidFill>
                <a:latin typeface="Arial"/>
                <a:ea typeface="+mn-lt"/>
                <a:cs typeface="Arial"/>
              </a:rPr>
              <a:t>Students</a:t>
            </a:r>
            <a:r>
              <a:rPr lang="en-US" sz="2000" b="1" dirty="0">
                <a:solidFill>
                  <a:schemeClr val="tx2"/>
                </a:solidFill>
                <a:latin typeface="Arial"/>
                <a:ea typeface="+mn-lt"/>
                <a:cs typeface="Arial"/>
              </a:rPr>
              <a:t> </a:t>
            </a:r>
            <a:endParaRPr lang="en-US" sz="2000" b="1" dirty="0">
              <a:solidFill>
                <a:schemeClr val="tx2"/>
              </a:solidFill>
              <a:latin typeface="Arial"/>
              <a:cs typeface="Arial"/>
            </a:endParaRPr>
          </a:p>
          <a:p>
            <a:endParaRPr lang="en-US" sz="2000" b="1" dirty="0">
              <a:solidFill>
                <a:schemeClr val="tx2"/>
              </a:solidFill>
              <a:latin typeface="Arial"/>
              <a:ea typeface="+mn-lt"/>
              <a:cs typeface="Arial"/>
            </a:endParaRPr>
          </a:p>
          <a:p>
            <a:r>
              <a:rPr lang="en-US" sz="1700" baseline="0" dirty="0">
                <a:solidFill>
                  <a:schemeClr val="tx2"/>
                </a:solidFill>
                <a:latin typeface="Arial"/>
                <a:ea typeface="+mn-lt"/>
                <a:cs typeface="Arial"/>
              </a:rPr>
              <a:t>Although some districts choose to require that the school-family/guardian</a:t>
            </a:r>
            <a:r>
              <a:rPr lang="en-US" sz="1700" dirty="0">
                <a:solidFill>
                  <a:schemeClr val="tx2"/>
                </a:solidFill>
                <a:latin typeface="Arial"/>
                <a:ea typeface="+mn-lt"/>
                <a:cs typeface="Arial"/>
              </a:rPr>
              <a:t> </a:t>
            </a:r>
            <a:r>
              <a:rPr lang="en-US" sz="1700" baseline="0" dirty="0">
                <a:solidFill>
                  <a:schemeClr val="tx2"/>
                </a:solidFill>
                <a:latin typeface="Arial"/>
                <a:ea typeface="+mn-lt"/>
                <a:cs typeface="Arial"/>
              </a:rPr>
              <a:t>compact be signed by involved parties, this is</a:t>
            </a:r>
            <a:r>
              <a:rPr lang="en-US" sz="1700" dirty="0">
                <a:solidFill>
                  <a:schemeClr val="tx2"/>
                </a:solidFill>
                <a:latin typeface="Arial"/>
                <a:ea typeface="+mn-lt"/>
                <a:cs typeface="Arial"/>
              </a:rPr>
              <a:t> </a:t>
            </a:r>
            <a:r>
              <a:rPr lang="en-US" sz="1700" baseline="0" dirty="0">
                <a:solidFill>
                  <a:schemeClr val="tx2"/>
                </a:solidFill>
                <a:latin typeface="Arial"/>
                <a:ea typeface="+mn-lt"/>
                <a:cs typeface="Arial"/>
              </a:rPr>
              <a:t>not</a:t>
            </a:r>
            <a:r>
              <a:rPr lang="en-US" sz="1700" dirty="0">
                <a:solidFill>
                  <a:schemeClr val="tx2"/>
                </a:solidFill>
                <a:latin typeface="Arial"/>
                <a:ea typeface="+mn-lt"/>
                <a:cs typeface="Arial"/>
              </a:rPr>
              <a:t> </a:t>
            </a:r>
            <a:r>
              <a:rPr lang="en-US" sz="1700" baseline="0" dirty="0">
                <a:solidFill>
                  <a:schemeClr val="tx2"/>
                </a:solidFill>
                <a:latin typeface="Arial"/>
                <a:ea typeface="+mn-lt"/>
                <a:cs typeface="Arial"/>
              </a:rPr>
              <a:t>required.</a:t>
            </a:r>
            <a:r>
              <a:rPr lang="en-US" sz="2000" dirty="0">
                <a:solidFill>
                  <a:schemeClr val="tx2"/>
                </a:solidFill>
                <a:latin typeface="Arial"/>
                <a:ea typeface="+mn-lt"/>
                <a:cs typeface="Arial"/>
              </a:rPr>
              <a:t> </a:t>
            </a:r>
            <a:endParaRPr lang="en-US" sz="2000" dirty="0">
              <a:solidFill>
                <a:schemeClr val="tx2"/>
              </a:solidFill>
              <a:latin typeface="Arial"/>
              <a:cs typeface="Arial"/>
            </a:endParaRPr>
          </a:p>
          <a:p>
            <a:endParaRPr lang="en-US" sz="2000" dirty="0">
              <a:latin typeface="Arial"/>
              <a:cs typeface="Arial"/>
            </a:endParaRPr>
          </a:p>
          <a:p>
            <a:r>
              <a:rPr lang="en-US" sz="1700" baseline="0" dirty="0">
                <a:solidFill>
                  <a:schemeClr val="tx2"/>
                </a:solidFill>
                <a:latin typeface="Arial"/>
                <a:ea typeface="+mn-lt"/>
                <a:cs typeface="Arial"/>
              </a:rPr>
              <a:t>IMPORTANT DIFFERENCE:</a:t>
            </a:r>
            <a:r>
              <a:rPr lang="en-US" sz="1700" b="1" baseline="0" dirty="0">
                <a:solidFill>
                  <a:schemeClr val="tx2"/>
                </a:solidFill>
                <a:latin typeface="Arial"/>
                <a:ea typeface="+mn-lt"/>
                <a:cs typeface="Arial"/>
              </a:rPr>
              <a:t> </a:t>
            </a:r>
            <a:r>
              <a:rPr lang="en-US" sz="1700" b="1" dirty="0">
                <a:solidFill>
                  <a:schemeClr val="tx2"/>
                </a:solidFill>
                <a:latin typeface="Arial"/>
                <a:ea typeface="+mn-lt"/>
                <a:cs typeface="Arial"/>
              </a:rPr>
              <a:t>Targeted</a:t>
            </a:r>
            <a:r>
              <a:rPr lang="en-US" sz="1700" b="1" baseline="0" dirty="0">
                <a:solidFill>
                  <a:schemeClr val="tx2"/>
                </a:solidFill>
                <a:latin typeface="Arial"/>
                <a:ea typeface="+mn-lt"/>
                <a:cs typeface="Arial"/>
              </a:rPr>
              <a:t> Assistance</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program</a:t>
            </a:r>
            <a:r>
              <a:rPr lang="en-US" sz="1700" baseline="0" dirty="0">
                <a:solidFill>
                  <a:schemeClr val="tx2"/>
                </a:solidFill>
                <a:latin typeface="Arial"/>
                <a:ea typeface="+mn-lt"/>
                <a:cs typeface="Arial"/>
              </a:rPr>
              <a:t>,</a:t>
            </a:r>
            <a:r>
              <a:rPr lang="en-US" sz="1700" dirty="0">
                <a:solidFill>
                  <a:schemeClr val="tx2"/>
                </a:solidFill>
                <a:latin typeface="Arial"/>
                <a:ea typeface="+mn-lt"/>
                <a:cs typeface="Arial"/>
              </a:rPr>
              <a:t> </a:t>
            </a:r>
            <a:r>
              <a:rPr lang="en-US" sz="1700" baseline="0" dirty="0">
                <a:solidFill>
                  <a:schemeClr val="tx2"/>
                </a:solidFill>
                <a:latin typeface="Arial"/>
                <a:ea typeface="+mn-lt"/>
                <a:cs typeface="Arial"/>
              </a:rPr>
              <a:t>compacts</a:t>
            </a:r>
            <a:r>
              <a:rPr lang="en-US" sz="1700" dirty="0">
                <a:solidFill>
                  <a:schemeClr val="tx2"/>
                </a:solidFill>
                <a:latin typeface="Arial"/>
                <a:ea typeface="+mn-lt"/>
                <a:cs typeface="Arial"/>
              </a:rPr>
              <a:t> </a:t>
            </a:r>
            <a:r>
              <a:rPr lang="en-US" sz="1700" b="1" baseline="0" dirty="0">
                <a:solidFill>
                  <a:schemeClr val="tx2"/>
                </a:solidFill>
                <a:latin typeface="Arial"/>
                <a:ea typeface="+mn-lt"/>
                <a:cs typeface="Arial"/>
              </a:rPr>
              <a:t>should</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identify</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specific grades and subject</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areas</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served and are only distributed to families/guardians</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of</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students served by Title I</a:t>
            </a:r>
            <a:r>
              <a:rPr lang="en-US" sz="1700" b="1" dirty="0">
                <a:solidFill>
                  <a:schemeClr val="tx2"/>
                </a:solidFill>
                <a:latin typeface="Arial"/>
                <a:ea typeface="+mn-lt"/>
                <a:cs typeface="Arial"/>
              </a:rPr>
              <a:t> </a:t>
            </a:r>
            <a:r>
              <a:rPr lang="en-US" sz="1700" b="1" baseline="0" dirty="0">
                <a:solidFill>
                  <a:schemeClr val="tx2"/>
                </a:solidFill>
                <a:latin typeface="Arial"/>
                <a:ea typeface="+mn-lt"/>
                <a:cs typeface="Arial"/>
              </a:rPr>
              <a:t>funds.</a:t>
            </a:r>
            <a:r>
              <a:rPr lang="en-US" sz="1700" dirty="0">
                <a:solidFill>
                  <a:schemeClr val="tx2"/>
                </a:solidFill>
                <a:latin typeface="Arial"/>
                <a:ea typeface="+mn-lt"/>
                <a:cs typeface="Arial"/>
              </a:rPr>
              <a:t> </a:t>
            </a:r>
            <a:endParaRPr lang="en-US" sz="1700" dirty="0">
              <a:solidFill>
                <a:schemeClr val="tx2"/>
              </a:solidFill>
              <a:latin typeface="Calibri" panose="020F0502020204030204"/>
              <a:ea typeface="+mn-lt"/>
              <a:cs typeface="Arial"/>
            </a:endParaRPr>
          </a:p>
          <a:p>
            <a:r>
              <a:rPr lang="en-US" sz="1700" baseline="0" dirty="0">
                <a:solidFill>
                  <a:schemeClr val="tx2"/>
                </a:solidFill>
                <a:latin typeface="Arial"/>
                <a:ea typeface="+mn-lt"/>
                <a:cs typeface="Arial"/>
              </a:rPr>
              <a:t>In a schoolwide program,</a:t>
            </a:r>
            <a:r>
              <a:rPr lang="en-US" sz="1700" dirty="0">
                <a:solidFill>
                  <a:schemeClr val="tx2"/>
                </a:solidFill>
                <a:latin typeface="Arial"/>
                <a:ea typeface="+mn-lt"/>
                <a:cs typeface="Arial"/>
              </a:rPr>
              <a:t> </a:t>
            </a:r>
            <a:r>
              <a:rPr lang="en-US" sz="1700" baseline="0" dirty="0">
                <a:solidFill>
                  <a:schemeClr val="tx2"/>
                </a:solidFill>
                <a:latin typeface="Arial"/>
                <a:ea typeface="+mn-lt"/>
                <a:cs typeface="Arial"/>
              </a:rPr>
              <a:t>compacts are distributed to all families/guardians.</a:t>
            </a:r>
            <a:r>
              <a:rPr lang="en-US" sz="1700" dirty="0">
                <a:solidFill>
                  <a:schemeClr val="tx2"/>
                </a:solidFill>
                <a:latin typeface="Arial"/>
                <a:ea typeface="+mn-lt"/>
                <a:cs typeface="Arial"/>
              </a:rPr>
              <a:t> </a:t>
            </a:r>
            <a:endParaRPr lang="en-US" sz="1700" dirty="0">
              <a:solidFill>
                <a:schemeClr val="tx2"/>
              </a:solidFill>
              <a:ea typeface="Calibri"/>
              <a:cs typeface="Arial"/>
            </a:endParaRPr>
          </a:p>
        </p:txBody>
      </p:sp>
    </p:spTree>
    <p:extLst>
      <p:ext uri="{BB962C8B-B14F-4D97-AF65-F5344CB8AC3E}">
        <p14:creationId xmlns:p14="http://schemas.microsoft.com/office/powerpoint/2010/main" val="392545015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E72A3A2A-C41D-1193-3588-A94FA9680C48}"/>
            </a:ext>
          </a:extLst>
        </p:cNvPr>
        <p:cNvGrpSpPr/>
        <p:nvPr/>
      </p:nvGrpSpPr>
      <p:grpSpPr>
        <a:xfrm>
          <a:off x="0" y="0"/>
          <a:ext cx="0" cy="0"/>
          <a:chOff x="0" y="0"/>
          <a:chExt cx="0" cy="0"/>
        </a:xfrm>
      </p:grpSpPr>
      <p:sp>
        <p:nvSpPr>
          <p:cNvPr id="17" name="Rectangle 16">
            <a:extLst>
              <a:ext uri="{FF2B5EF4-FFF2-40B4-BE49-F238E27FC236}">
                <a16:creationId xmlns:a16="http://schemas.microsoft.com/office/drawing/2014/main" id="{753D1369-B2CC-AA6F-49B5-3696BCE239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0BC8BA05-BBA9-0771-FB1C-57E98E388B6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9">
              <a:extLst>
                <a:ext uri="{FF2B5EF4-FFF2-40B4-BE49-F238E27FC236}">
                  <a16:creationId xmlns:a16="http://schemas.microsoft.com/office/drawing/2014/main" id="{4A6988B5-FF77-17FA-13A3-AF20DED2F65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0126FE7F-FBDD-E343-8418-7CE4F18A5BA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582D85AB-C0E9-0917-4E7E-FD96BA0B8A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2E8BBDC9-8397-7E01-EB78-F36317FEBDD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itle 2">
            <a:extLst>
              <a:ext uri="{FF2B5EF4-FFF2-40B4-BE49-F238E27FC236}">
                <a16:creationId xmlns:a16="http://schemas.microsoft.com/office/drawing/2014/main" id="{3AEF7D79-D42E-EF44-DE93-A2C12173EC3F}"/>
              </a:ext>
            </a:extLst>
          </p:cNvPr>
          <p:cNvSpPr>
            <a:spLocks noGrp="1"/>
          </p:cNvSpPr>
          <p:nvPr>
            <p:ph type="title"/>
          </p:nvPr>
        </p:nvSpPr>
        <p:spPr>
          <a:xfrm>
            <a:off x="1090084" y="205316"/>
            <a:ext cx="5916083" cy="975784"/>
          </a:xfrm>
        </p:spPr>
        <p:txBody>
          <a:bodyPr vert="horz" lIns="91440" tIns="45720" rIns="91440" bIns="45720" rtlCol="0" anchor="t">
            <a:normAutofit/>
          </a:bodyPr>
          <a:lstStyle/>
          <a:p>
            <a:r>
              <a:rPr lang="en-US" sz="5400" dirty="0">
                <a:solidFill>
                  <a:schemeClr val="tx2"/>
                </a:solidFill>
                <a:latin typeface="Arial"/>
                <a:cs typeface="Arial"/>
              </a:rPr>
              <a:t>Capacity Building</a:t>
            </a:r>
            <a:r>
              <a:rPr lang="en-US" sz="5400" dirty="0">
                <a:solidFill>
                  <a:schemeClr val="accent1">
                    <a:lumMod val="75000"/>
                  </a:schemeClr>
                </a:solidFill>
                <a:latin typeface="Arial"/>
                <a:cs typeface="Arial"/>
              </a:rPr>
              <a:t> </a:t>
            </a:r>
            <a:endParaRPr lang="en-US" dirty="0">
              <a:solidFill>
                <a:schemeClr val="accent1">
                  <a:lumMod val="75000"/>
                </a:schemeClr>
              </a:solidFill>
              <a:ea typeface="+mj-ea"/>
              <a:cs typeface="+mj-cs"/>
            </a:endParaRPr>
          </a:p>
        </p:txBody>
      </p:sp>
      <p:sp>
        <p:nvSpPr>
          <p:cNvPr id="2" name="Content Placeholder 1">
            <a:extLst>
              <a:ext uri="{FF2B5EF4-FFF2-40B4-BE49-F238E27FC236}">
                <a16:creationId xmlns:a16="http://schemas.microsoft.com/office/drawing/2014/main" id="{FBA50CE6-883B-8314-3F5E-D516589C6E3A}"/>
              </a:ext>
            </a:extLst>
          </p:cNvPr>
          <p:cNvSpPr>
            <a:spLocks noGrp="1"/>
          </p:cNvSpPr>
          <p:nvPr>
            <p:ph idx="1"/>
          </p:nvPr>
        </p:nvSpPr>
        <p:spPr>
          <a:xfrm>
            <a:off x="891432" y="1515500"/>
            <a:ext cx="7637135" cy="3505200"/>
          </a:xfrm>
        </p:spPr>
        <p:txBody>
          <a:bodyPr vert="horz" lIns="91440" tIns="45720" rIns="91440" bIns="45720" rtlCol="0" anchor="t">
            <a:noAutofit/>
          </a:bodyPr>
          <a:lstStyle/>
          <a:p>
            <a:pPr marL="0" indent="0">
              <a:buNone/>
            </a:pPr>
            <a:r>
              <a:rPr lang="en-US" sz="2400" i="1" dirty="0">
                <a:solidFill>
                  <a:schemeClr val="tx1">
                    <a:alpha val="55000"/>
                  </a:schemeClr>
                </a:solidFill>
                <a:latin typeface="Arial"/>
                <a:cs typeface="Arial"/>
              </a:rPr>
              <a:t>Opportunities support the creation of pathways to partnerships with families/guardian that honor the dynamic, multiple, and complementary ways students learn and grow. </a:t>
            </a:r>
            <a:endParaRPr lang="en-US" dirty="0">
              <a:solidFill>
                <a:schemeClr val="tx1">
                  <a:alpha val="55000"/>
                </a:schemeClr>
              </a:solidFill>
            </a:endParaRPr>
          </a:p>
          <a:p>
            <a:pPr marL="0" indent="0">
              <a:buNone/>
            </a:pPr>
            <a:endParaRPr lang="en-US" sz="2000" dirty="0">
              <a:solidFill>
                <a:srgbClr val="000000">
                  <a:alpha val="55000"/>
                </a:srgbClr>
              </a:solidFill>
            </a:endParaRPr>
          </a:p>
        </p:txBody>
      </p:sp>
      <p:sp>
        <p:nvSpPr>
          <p:cNvPr id="4" name="TextBox 3">
            <a:extLst>
              <a:ext uri="{FF2B5EF4-FFF2-40B4-BE49-F238E27FC236}">
                <a16:creationId xmlns:a16="http://schemas.microsoft.com/office/drawing/2014/main" id="{E9E76950-2006-B5D1-0E01-C80FC6071756}"/>
              </a:ext>
            </a:extLst>
          </p:cNvPr>
          <p:cNvSpPr txBox="1"/>
          <p:nvPr/>
        </p:nvSpPr>
        <p:spPr>
          <a:xfrm>
            <a:off x="894586" y="4221241"/>
            <a:ext cx="10405283" cy="144655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aseline="0" dirty="0">
                <a:latin typeface="Arial"/>
                <a:cs typeface="Arial"/>
              </a:rPr>
              <a:t>Documentation should</a:t>
            </a:r>
            <a:r>
              <a:rPr lang="en-US" sz="2400" i="1" baseline="0" dirty="0">
                <a:latin typeface="Arial"/>
                <a:cs typeface="Arial"/>
              </a:rPr>
              <a:t> </a:t>
            </a:r>
            <a:r>
              <a:rPr lang="en-US" sz="2400" baseline="0" dirty="0">
                <a:latin typeface="Arial"/>
                <a:cs typeface="Arial"/>
              </a:rPr>
              <a:t>provide a </a:t>
            </a:r>
            <a:r>
              <a:rPr lang="en-US" sz="2400" b="1" baseline="0" dirty="0">
                <a:latin typeface="Arial"/>
                <a:cs typeface="Arial"/>
              </a:rPr>
              <a:t>sampling</a:t>
            </a:r>
            <a:r>
              <a:rPr lang="en-US" sz="2400" baseline="0" dirty="0">
                <a:latin typeface="Arial"/>
                <a:cs typeface="Arial"/>
              </a:rPr>
              <a:t> of evidence to show that the </a:t>
            </a:r>
            <a:r>
              <a:rPr lang="en-US" sz="2400" b="1" baseline="0" dirty="0">
                <a:latin typeface="Arial"/>
                <a:cs typeface="Arial"/>
              </a:rPr>
              <a:t>required communication and training was provided to families/guardians of Title I students</a:t>
            </a:r>
            <a:r>
              <a:rPr lang="en-US" sz="2400" b="1" dirty="0">
                <a:latin typeface="Arial"/>
                <a:cs typeface="Arial"/>
              </a:rPr>
              <a:t>.</a:t>
            </a:r>
            <a:endParaRPr lang="en-US" sz="2400" dirty="0">
              <a:latin typeface="Arial"/>
              <a:cs typeface="Arial"/>
            </a:endParaRPr>
          </a:p>
          <a:p>
            <a:pPr algn="ctr"/>
            <a:endParaRPr lang="en-US" sz="1600" dirty="0"/>
          </a:p>
        </p:txBody>
      </p:sp>
      <p:pic>
        <p:nvPicPr>
          <p:cNvPr id="5" name="Picture 4">
            <a:extLst>
              <a:ext uri="{FF2B5EF4-FFF2-40B4-BE49-F238E27FC236}">
                <a16:creationId xmlns:a16="http://schemas.microsoft.com/office/drawing/2014/main" id="{4479F869-AF3B-449C-AE4B-8040880123FA}"/>
              </a:ext>
              <a:ext uri="{C183D7F6-B498-43B3-948B-1728B52AA6E4}">
                <adec:decorative xmlns:adec="http://schemas.microsoft.com/office/drawing/2017/decorative" val="1"/>
              </a:ext>
            </a:extLst>
          </p:cNvPr>
          <p:cNvPicPr>
            <a:picLocks noChangeAspect="1"/>
          </p:cNvPicPr>
          <p:nvPr/>
        </p:nvPicPr>
        <p:blipFill>
          <a:blip r:embed="rId2"/>
          <a:stretch>
            <a:fillRect/>
          </a:stretch>
        </p:blipFill>
        <p:spPr>
          <a:xfrm>
            <a:off x="8997540" y="1178467"/>
            <a:ext cx="2223249" cy="2412628"/>
          </a:xfrm>
          <a:prstGeom prst="rect">
            <a:avLst/>
          </a:prstGeom>
        </p:spPr>
      </p:pic>
    </p:spTree>
    <p:extLst>
      <p:ext uri="{BB962C8B-B14F-4D97-AF65-F5344CB8AC3E}">
        <p14:creationId xmlns:p14="http://schemas.microsoft.com/office/powerpoint/2010/main" val="27565163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707DE5-8F0E-62ED-D472-95862C4707E8}"/>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1DE0E0C6-146C-31F1-01A5-8B1281D95EF3}"/>
              </a:ext>
            </a:extLst>
          </p:cNvPr>
          <p:cNvSpPr>
            <a:spLocks noGrp="1"/>
          </p:cNvSpPr>
          <p:nvPr>
            <p:ph type="title"/>
          </p:nvPr>
        </p:nvSpPr>
        <p:spPr>
          <a:xfrm>
            <a:off x="838200" y="-1042852"/>
            <a:ext cx="10515600" cy="1042852"/>
          </a:xfrm>
        </p:spPr>
        <p:txBody>
          <a:bodyPr vert="horz" lIns="91440" tIns="45720" rIns="91440" bIns="45720" rtlCol="0" anchor="b">
            <a:normAutofit/>
          </a:bodyPr>
          <a:lstStyle/>
          <a:p>
            <a:r>
              <a:rPr lang="en-US" dirty="0"/>
              <a:t>Monomoy Regional</a:t>
            </a:r>
            <a:r>
              <a:rPr lang="en-US" baseline="0" dirty="0"/>
              <a:t> School District Panelist</a:t>
            </a:r>
            <a:endParaRPr lang="en-US" dirty="0"/>
          </a:p>
        </p:txBody>
      </p:sp>
      <p:sp>
        <p:nvSpPr>
          <p:cNvPr id="13" name="TextBox 12">
            <a:extLst>
              <a:ext uri="{FF2B5EF4-FFF2-40B4-BE49-F238E27FC236}">
                <a16:creationId xmlns:a16="http://schemas.microsoft.com/office/drawing/2014/main" id="{B74CFBD9-49B6-CB9B-D1A3-1CA2F477E6C3}"/>
              </a:ext>
            </a:extLst>
          </p:cNvPr>
          <p:cNvSpPr txBox="1"/>
          <p:nvPr/>
        </p:nvSpPr>
        <p:spPr>
          <a:xfrm>
            <a:off x="2263588" y="2398059"/>
            <a:ext cx="9928411" cy="33239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3200" dirty="0">
              <a:latin typeface="Arial"/>
              <a:ea typeface="Aptos"/>
              <a:cs typeface="Arial"/>
            </a:endParaRPr>
          </a:p>
          <a:p>
            <a:endParaRPr lang="en-US" sz="3200" dirty="0">
              <a:latin typeface="Arial"/>
              <a:ea typeface="Aptos"/>
              <a:cs typeface="Arial"/>
            </a:endParaRPr>
          </a:p>
          <a:p>
            <a:r>
              <a:rPr lang="en-US" sz="3200" dirty="0">
                <a:latin typeface="Arial"/>
                <a:ea typeface="+mn-lt"/>
                <a:cs typeface="Arial"/>
              </a:rPr>
              <a:t>Joy Jordan, Community Engagement Coordinator</a:t>
            </a:r>
            <a:endParaRPr lang="en-US" dirty="0">
              <a:latin typeface="Arial"/>
              <a:cs typeface="Arial"/>
            </a:endParaRPr>
          </a:p>
          <a:p>
            <a:r>
              <a:rPr lang="en-US" sz="3200" dirty="0">
                <a:latin typeface="Arial"/>
                <a:ea typeface="+mn-lt"/>
                <a:cs typeface="Arial"/>
              </a:rPr>
              <a:t>Robin Millen, Assistant Superintendent</a:t>
            </a:r>
            <a:endParaRPr lang="en-US" dirty="0">
              <a:latin typeface="Arial"/>
              <a:ea typeface="+mn-lt"/>
              <a:cs typeface="Arial"/>
            </a:endParaRPr>
          </a:p>
          <a:p>
            <a:r>
              <a:rPr lang="en-US" sz="3200" dirty="0">
                <a:latin typeface="Arial"/>
                <a:ea typeface="+mn-lt"/>
                <a:cs typeface="Arial"/>
              </a:rPr>
              <a:t>Scott Carpenter,  Superintendent</a:t>
            </a:r>
            <a:endParaRPr lang="en-US" dirty="0">
              <a:latin typeface="Arial"/>
              <a:ea typeface="+mn-lt"/>
              <a:cs typeface="Arial"/>
            </a:endParaRPr>
          </a:p>
          <a:p>
            <a:endParaRPr lang="en-US" sz="3200" dirty="0">
              <a:latin typeface="Arial"/>
              <a:ea typeface="Aptos"/>
              <a:cs typeface="Arial"/>
            </a:endParaRPr>
          </a:p>
          <a:p>
            <a:pPr algn="ctr"/>
            <a:endParaRPr lang="en-US" dirty="0">
              <a:latin typeface="Arial"/>
              <a:cs typeface="Arial"/>
            </a:endParaRPr>
          </a:p>
        </p:txBody>
      </p:sp>
      <p:pic>
        <p:nvPicPr>
          <p:cNvPr id="2" name="Picture 1" descr="Monomoy Regional School District Logo">
            <a:extLst>
              <a:ext uri="{FF2B5EF4-FFF2-40B4-BE49-F238E27FC236}">
                <a16:creationId xmlns:a16="http://schemas.microsoft.com/office/drawing/2014/main" id="{39B2EB9D-C033-6528-EAEB-D8E742EEF51E}"/>
              </a:ext>
            </a:extLst>
          </p:cNvPr>
          <p:cNvPicPr>
            <a:picLocks noChangeAspect="1"/>
          </p:cNvPicPr>
          <p:nvPr/>
        </p:nvPicPr>
        <p:blipFill>
          <a:blip r:embed="rId3"/>
          <a:stretch>
            <a:fillRect/>
          </a:stretch>
        </p:blipFill>
        <p:spPr>
          <a:xfrm>
            <a:off x="1705011" y="1574757"/>
            <a:ext cx="8090648" cy="1381536"/>
          </a:xfrm>
          <a:prstGeom prst="rect">
            <a:avLst/>
          </a:prstGeom>
        </p:spPr>
      </p:pic>
    </p:spTree>
    <p:extLst>
      <p:ext uri="{BB962C8B-B14F-4D97-AF65-F5344CB8AC3E}">
        <p14:creationId xmlns:p14="http://schemas.microsoft.com/office/powerpoint/2010/main" val="251378419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6371C0D-C0ED-41B0-EB79-C7530075FC19}"/>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D430D5BF-77FA-04C2-16FA-4AA488B8F379}"/>
              </a:ext>
            </a:extLst>
          </p:cNvPr>
          <p:cNvSpPr>
            <a:spLocks noGrp="1"/>
          </p:cNvSpPr>
          <p:nvPr>
            <p:ph type="title"/>
          </p:nvPr>
        </p:nvSpPr>
        <p:spPr>
          <a:xfrm>
            <a:off x="-56029" y="5469"/>
            <a:ext cx="12320423" cy="1711163"/>
          </a:xfrm>
          <a:solidFill>
            <a:schemeClr val="bg1"/>
          </a:solidFill>
        </p:spPr>
        <p:txBody>
          <a:bodyPr vert="horz" lIns="91440" tIns="45720" rIns="91440" bIns="45720" rtlCol="0" anchor="ctr">
            <a:normAutofit/>
          </a:bodyPr>
          <a:lstStyle/>
          <a:p>
            <a:r>
              <a:rPr lang="en-US" sz="4800" dirty="0">
                <a:solidFill>
                  <a:schemeClr val="tx1"/>
                </a:solidFill>
                <a:latin typeface="Arial"/>
                <a:cs typeface="Arial"/>
              </a:rPr>
              <a:t>  </a:t>
            </a:r>
            <a:r>
              <a:rPr lang="en-US" sz="4800" kern="1200" dirty="0">
                <a:solidFill>
                  <a:schemeClr val="tx1"/>
                </a:solidFill>
                <a:latin typeface="Arial"/>
                <a:cs typeface="Arial"/>
              </a:rPr>
              <a:t>Family and Community Engagement</a:t>
            </a:r>
            <a:endParaRPr lang="en-US" sz="4800" kern="1200" dirty="0">
              <a:solidFill>
                <a:schemeClr val="tx1"/>
              </a:solidFill>
              <a:latin typeface="Arial"/>
              <a:ea typeface="Calibri Light"/>
              <a:cs typeface="Arial"/>
            </a:endParaRPr>
          </a:p>
        </p:txBody>
      </p:sp>
      <p:sp>
        <p:nvSpPr>
          <p:cNvPr id="9" name="TextBox 8">
            <a:extLst>
              <a:ext uri="{FF2B5EF4-FFF2-40B4-BE49-F238E27FC236}">
                <a16:creationId xmlns:a16="http://schemas.microsoft.com/office/drawing/2014/main" id="{9677B6C6-68CB-3E98-B8AB-414C6FB42935}"/>
              </a:ext>
            </a:extLst>
          </p:cNvPr>
          <p:cNvSpPr txBox="1"/>
          <p:nvPr/>
        </p:nvSpPr>
        <p:spPr>
          <a:xfrm>
            <a:off x="339912" y="1248833"/>
            <a:ext cx="11515912" cy="461665"/>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dirty="0">
                <a:latin typeface="Arial"/>
                <a:ea typeface="+mn-lt"/>
                <a:cs typeface="Arial"/>
              </a:rPr>
              <a:t>O</a:t>
            </a:r>
            <a:r>
              <a:rPr lang="en-US" sz="2400" b="1" baseline="0" dirty="0">
                <a:latin typeface="Arial"/>
                <a:ea typeface="+mn-lt"/>
                <a:cs typeface="Arial"/>
              </a:rPr>
              <a:t>utcomes, lessons learned, and how we continue to improve our processes</a:t>
            </a:r>
          </a:p>
        </p:txBody>
      </p:sp>
      <p:sp>
        <p:nvSpPr>
          <p:cNvPr id="4" name="TextBox 3">
            <a:extLst>
              <a:ext uri="{FF2B5EF4-FFF2-40B4-BE49-F238E27FC236}">
                <a16:creationId xmlns:a16="http://schemas.microsoft.com/office/drawing/2014/main" id="{C1019493-3DB5-5480-5B42-447FD087D217}"/>
              </a:ext>
              <a:ext uri="{C183D7F6-B498-43B3-948B-1728B52AA6E4}">
                <adec:decorative xmlns:adec="http://schemas.microsoft.com/office/drawing/2017/decorative" val="0"/>
              </a:ext>
            </a:extLst>
          </p:cNvPr>
          <p:cNvSpPr txBox="1"/>
          <p:nvPr/>
        </p:nvSpPr>
        <p:spPr>
          <a:xfrm>
            <a:off x="263338" y="1710498"/>
            <a:ext cx="11665323" cy="4770537"/>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900" b="1" dirty="0">
                <a:latin typeface="Arial" panose="020B0604020202020204" pitchFamily="34" charset="0"/>
                <a:ea typeface="+mn-lt"/>
                <a:cs typeface="Arial" panose="020B0604020202020204" pitchFamily="34" charset="0"/>
              </a:rPr>
              <a:t>With all of our communications and messaging, we strive to share the information through a variety of accessible pathways, working to meet our families and communities where they are.</a:t>
            </a:r>
          </a:p>
          <a:p>
            <a:endParaRPr lang="en-US" sz="1900" dirty="0">
              <a:latin typeface="Arial" panose="020B0604020202020204" pitchFamily="34" charset="0"/>
              <a:ea typeface="Calibri"/>
              <a:cs typeface="Arial" panose="020B0604020202020204" pitchFamily="34" charset="0"/>
            </a:endParaRPr>
          </a:p>
          <a:p>
            <a:r>
              <a:rPr lang="en-US" sz="1900" dirty="0">
                <a:latin typeface="Arial" panose="020B0604020202020204" pitchFamily="34" charset="0"/>
                <a:ea typeface="Calibri"/>
                <a:cs typeface="Arial" panose="020B0604020202020204" pitchFamily="34" charset="0"/>
              </a:rPr>
              <a:t>Our surveys, including our Title I Surveys, tend to garner successful results – with around 20% of families responding, and respondents sharing important feedback, both on what’s going well and what can be improved on.</a:t>
            </a:r>
          </a:p>
          <a:p>
            <a:r>
              <a:rPr lang="en-US" sz="1900" dirty="0">
                <a:latin typeface="Arial" panose="020B0604020202020204" pitchFamily="34" charset="0"/>
                <a:ea typeface="Calibri"/>
                <a:cs typeface="Arial" panose="020B0604020202020204" pitchFamily="34" charset="0"/>
              </a:rPr>
              <a:t>We are thoughtful about sharing survey results and any changes made based on the feedback, which leads to increased trust and encourages families to participate again in the future.</a:t>
            </a:r>
          </a:p>
          <a:p>
            <a:endParaRPr lang="en-US" sz="1900" dirty="0">
              <a:latin typeface="Arial" panose="020B0604020202020204" pitchFamily="34" charset="0"/>
              <a:ea typeface="Calibri"/>
              <a:cs typeface="Arial" panose="020B0604020202020204" pitchFamily="34" charset="0"/>
            </a:endParaRPr>
          </a:p>
          <a:p>
            <a:r>
              <a:rPr lang="en-US" sz="1900" dirty="0">
                <a:latin typeface="Arial" panose="020B0604020202020204" pitchFamily="34" charset="0"/>
                <a:ea typeface="Calibri"/>
                <a:cs typeface="Arial" panose="020B0604020202020204" pitchFamily="34" charset="0"/>
              </a:rPr>
              <a:t>Full disclosure: We do still have low turnout for any in-person events that are framed solely as Title I events. Our caregivers are very engaged when there is an event focused on student learning or student activities, so we have learned to embed specific information on Title servicing and share feedback opportunities in these events.</a:t>
            </a:r>
          </a:p>
          <a:p>
            <a:r>
              <a:rPr lang="en-US" sz="1900" dirty="0">
                <a:latin typeface="Arial" panose="020B0604020202020204" pitchFamily="34" charset="0"/>
                <a:ea typeface="Calibri"/>
                <a:cs typeface="Arial" panose="020B0604020202020204" pitchFamily="34" charset="0"/>
              </a:rPr>
              <a:t>Much of this is made possible because of the district's support for an in-house communications and community engagement specialist. This position has provided us with strategy, traction, and trust in this area. </a:t>
            </a:r>
          </a:p>
        </p:txBody>
      </p:sp>
      <p:pic>
        <p:nvPicPr>
          <p:cNvPr id="7" name="Picture 6">
            <a:extLst>
              <a:ext uri="{FF2B5EF4-FFF2-40B4-BE49-F238E27FC236}">
                <a16:creationId xmlns:a16="http://schemas.microsoft.com/office/drawing/2014/main" id="{112E2243-A059-BF25-9333-D1226934069B}"/>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10494236" y="-62629"/>
            <a:ext cx="1408624" cy="1408624"/>
          </a:xfrm>
          <a:prstGeom prst="rect">
            <a:avLst/>
          </a:prstGeom>
        </p:spPr>
      </p:pic>
    </p:spTree>
    <p:extLst>
      <p:ext uri="{BB962C8B-B14F-4D97-AF65-F5344CB8AC3E}">
        <p14:creationId xmlns:p14="http://schemas.microsoft.com/office/powerpoint/2010/main" val="123721321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6371C0D-C0ED-41B0-EB79-C7530075FC19}"/>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D430D5BF-77FA-04C2-16FA-4AA488B8F379}"/>
              </a:ext>
            </a:extLst>
          </p:cNvPr>
          <p:cNvSpPr>
            <a:spLocks noGrp="1"/>
          </p:cNvSpPr>
          <p:nvPr>
            <p:ph type="title"/>
          </p:nvPr>
        </p:nvSpPr>
        <p:spPr>
          <a:xfrm>
            <a:off x="4075" y="5469"/>
            <a:ext cx="11408672" cy="1531869"/>
          </a:xfrm>
          <a:solidFill>
            <a:schemeClr val="bg1"/>
          </a:solidFill>
        </p:spPr>
        <p:txBody>
          <a:bodyPr vert="horz" lIns="91440" tIns="45720" rIns="91440" bIns="45720" rtlCol="0" anchor="ctr">
            <a:normAutofit/>
          </a:bodyPr>
          <a:lstStyle/>
          <a:p>
            <a:r>
              <a:rPr lang="en-US" sz="4800" dirty="0">
                <a:solidFill>
                  <a:schemeClr val="tx1"/>
                </a:solidFill>
                <a:latin typeface="Arial"/>
                <a:cs typeface="Arial"/>
              </a:rPr>
              <a:t>  </a:t>
            </a:r>
            <a:r>
              <a:rPr lang="en-US" sz="4800" kern="1200" dirty="0">
                <a:solidFill>
                  <a:schemeClr val="tx1"/>
                </a:solidFill>
                <a:latin typeface="Arial"/>
                <a:cs typeface="Arial"/>
              </a:rPr>
              <a:t>Community Engagement Coordinator</a:t>
            </a:r>
            <a:endParaRPr lang="en-US" sz="4800" kern="1200" dirty="0">
              <a:solidFill>
                <a:schemeClr val="tx1"/>
              </a:solidFill>
              <a:latin typeface="Arial"/>
              <a:ea typeface="Calibri Light"/>
              <a:cs typeface="Arial"/>
            </a:endParaRPr>
          </a:p>
        </p:txBody>
      </p:sp>
      <p:sp>
        <p:nvSpPr>
          <p:cNvPr id="9" name="TextBox 8">
            <a:extLst>
              <a:ext uri="{FF2B5EF4-FFF2-40B4-BE49-F238E27FC236}">
                <a16:creationId xmlns:a16="http://schemas.microsoft.com/office/drawing/2014/main" id="{9677B6C6-68CB-3E98-B8AB-414C6FB42935}"/>
              </a:ext>
            </a:extLst>
          </p:cNvPr>
          <p:cNvSpPr txBox="1"/>
          <p:nvPr/>
        </p:nvSpPr>
        <p:spPr>
          <a:xfrm>
            <a:off x="339912" y="1248833"/>
            <a:ext cx="10904408" cy="1292662"/>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000" dirty="0">
                <a:latin typeface="Arial"/>
                <a:ea typeface="Calibri"/>
                <a:cs typeface="Arial"/>
              </a:rPr>
              <a:t>Monomoy Regional School district has focused on family, staff, and community engagement since its inception over a decade ago. As a newly establish regional district, there was a need to ensure accurate and timely communications and bring the entire school community together. </a:t>
            </a:r>
          </a:p>
          <a:p>
            <a:pPr algn="ctr"/>
            <a:endParaRPr lang="en-US" dirty="0">
              <a:latin typeface="Arial"/>
              <a:ea typeface="Calibri"/>
              <a:cs typeface="Arial"/>
            </a:endParaRPr>
          </a:p>
        </p:txBody>
      </p:sp>
      <p:sp>
        <p:nvSpPr>
          <p:cNvPr id="4" name="TextBox 3">
            <a:extLst>
              <a:ext uri="{FF2B5EF4-FFF2-40B4-BE49-F238E27FC236}">
                <a16:creationId xmlns:a16="http://schemas.microsoft.com/office/drawing/2014/main" id="{C1019493-3DB5-5480-5B42-447FD087D217}"/>
              </a:ext>
            </a:extLst>
          </p:cNvPr>
          <p:cNvSpPr txBox="1"/>
          <p:nvPr/>
        </p:nvSpPr>
        <p:spPr>
          <a:xfrm>
            <a:off x="339912" y="2541495"/>
            <a:ext cx="11665323" cy="4062651"/>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b="1" baseline="0" dirty="0">
                <a:latin typeface="Arial"/>
                <a:ea typeface="+mn-lt"/>
                <a:cs typeface="Arial"/>
              </a:rPr>
              <a:t>In 2018, Monomoy introduced a new position: Community Engagement Coordinator. </a:t>
            </a:r>
            <a:endParaRPr lang="en-US" sz="2400" b="1" dirty="0">
              <a:latin typeface="Arial"/>
              <a:cs typeface="Arial"/>
            </a:endParaRPr>
          </a:p>
          <a:p>
            <a:endParaRPr lang="en-US" sz="2400" b="1" dirty="0">
              <a:latin typeface="Arial"/>
              <a:ea typeface="+mn-lt"/>
              <a:cs typeface="Arial"/>
            </a:endParaRPr>
          </a:p>
          <a:p>
            <a:r>
              <a:rPr lang="en-US" baseline="0" dirty="0">
                <a:latin typeface="Arial"/>
                <a:ea typeface="+mn-lt"/>
                <a:cs typeface="Arial"/>
              </a:rPr>
              <a:t>The Community Engagement Coordinator is responsible for </a:t>
            </a:r>
          </a:p>
          <a:p>
            <a:pPr marL="285750" indent="-285750">
              <a:buFont typeface="Arial" panose="020B0604020202020204" pitchFamily="34" charset="0"/>
              <a:buChar char="•"/>
            </a:pPr>
            <a:r>
              <a:rPr lang="en-US" baseline="0" dirty="0">
                <a:latin typeface="Arial"/>
                <a:ea typeface="+mn-lt"/>
                <a:cs typeface="Arial"/>
              </a:rPr>
              <a:t>direct oversight and regular updating of the Monomoy Regional School District website</a:t>
            </a:r>
          </a:p>
          <a:p>
            <a:pPr marL="285750" indent="-285750">
              <a:buFont typeface="Arial" panose="020B0604020202020204" pitchFamily="34" charset="0"/>
              <a:buChar char="•"/>
            </a:pPr>
            <a:r>
              <a:rPr lang="en-US" dirty="0">
                <a:latin typeface="Arial"/>
                <a:ea typeface="+mn-lt"/>
                <a:cs typeface="Arial"/>
              </a:rPr>
              <a:t>management of </a:t>
            </a:r>
            <a:r>
              <a:rPr lang="en-US" baseline="0" dirty="0">
                <a:latin typeface="Arial"/>
                <a:ea typeface="+mn-lt"/>
                <a:cs typeface="Arial"/>
              </a:rPr>
              <a:t>the district’s mass communications platform</a:t>
            </a:r>
          </a:p>
          <a:p>
            <a:pPr marL="285750" indent="-285750">
              <a:buFont typeface="Arial" panose="020B0604020202020204" pitchFamily="34" charset="0"/>
              <a:buChar char="•"/>
            </a:pPr>
            <a:r>
              <a:rPr lang="en-US" dirty="0">
                <a:latin typeface="Arial"/>
                <a:ea typeface="+mn-lt"/>
                <a:cs typeface="Arial"/>
              </a:rPr>
              <a:t>content creation for the district’s social media accounts</a:t>
            </a:r>
            <a:endParaRPr lang="en-US" baseline="0" dirty="0">
              <a:latin typeface="Arial"/>
              <a:ea typeface="+mn-lt"/>
              <a:cs typeface="Arial"/>
            </a:endParaRPr>
          </a:p>
          <a:p>
            <a:pPr marL="285750" indent="-285750">
              <a:buFont typeface="Arial" panose="020B0604020202020204" pitchFamily="34" charset="0"/>
              <a:buChar char="•"/>
            </a:pPr>
            <a:r>
              <a:rPr lang="en-US" baseline="0" dirty="0">
                <a:latin typeface="Arial"/>
                <a:ea typeface="+mn-lt"/>
                <a:cs typeface="Arial"/>
              </a:rPr>
              <a:t>coordinating public relations and media relations for the district </a:t>
            </a:r>
          </a:p>
          <a:p>
            <a:pPr marL="285750" indent="-285750">
              <a:buFont typeface="Arial" panose="020B0604020202020204" pitchFamily="34" charset="0"/>
              <a:buChar char="•"/>
            </a:pPr>
            <a:r>
              <a:rPr lang="en-US" baseline="0" dirty="0">
                <a:latin typeface="Arial"/>
                <a:ea typeface="+mn-lt"/>
                <a:cs typeface="Arial"/>
              </a:rPr>
              <a:t>developing robust volunteer partnerships designed to enrich student lives across all grade levels</a:t>
            </a:r>
          </a:p>
          <a:p>
            <a:pPr marL="285750" indent="-285750">
              <a:buFont typeface="Arial" panose="020B0604020202020204" pitchFamily="34" charset="0"/>
              <a:buChar char="•"/>
            </a:pPr>
            <a:r>
              <a:rPr lang="en-US" baseline="0" dirty="0">
                <a:latin typeface="Arial"/>
                <a:ea typeface="+mn-lt"/>
                <a:cs typeface="Arial"/>
              </a:rPr>
              <a:t>cultivating strategic partnerships that support and advance key district initiatives.</a:t>
            </a:r>
          </a:p>
          <a:p>
            <a:endParaRPr lang="en-US" sz="2400" dirty="0">
              <a:latin typeface="Arial"/>
              <a:cs typeface="Arial"/>
            </a:endParaRPr>
          </a:p>
          <a:p>
            <a:r>
              <a:rPr lang="en-US" baseline="0" dirty="0">
                <a:latin typeface="Arial"/>
                <a:ea typeface="+mn-lt"/>
                <a:cs typeface="Arial"/>
              </a:rPr>
              <a:t>This position is dedicated to ensuring that our community is informed, engaged, and enthusiastic about our schools.</a:t>
            </a:r>
            <a:endParaRPr lang="en-US" dirty="0">
              <a:ea typeface="Calibri"/>
              <a:cs typeface="Arial"/>
            </a:endParaRPr>
          </a:p>
        </p:txBody>
      </p:sp>
      <p:pic>
        <p:nvPicPr>
          <p:cNvPr id="5" name="Picture 4">
            <a:extLst>
              <a:ext uri="{FF2B5EF4-FFF2-40B4-BE49-F238E27FC236}">
                <a16:creationId xmlns:a16="http://schemas.microsoft.com/office/drawing/2014/main" id="{501AB9F7-BF4E-57D6-EC84-2AB4D80BAAC7}"/>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10494236" y="-62629"/>
            <a:ext cx="1408624" cy="1408624"/>
          </a:xfrm>
          <a:prstGeom prst="rect">
            <a:avLst/>
          </a:prstGeom>
        </p:spPr>
      </p:pic>
    </p:spTree>
    <p:extLst>
      <p:ext uri="{BB962C8B-B14F-4D97-AF65-F5344CB8AC3E}">
        <p14:creationId xmlns:p14="http://schemas.microsoft.com/office/powerpoint/2010/main" val="1642339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6371C0D-C0ED-41B0-EB79-C7530075FC19}"/>
            </a:ext>
          </a:extLst>
        </p:cNvPr>
        <p:cNvGrpSpPr/>
        <p:nvPr/>
      </p:nvGrpSpPr>
      <p:grpSpPr>
        <a:xfrm>
          <a:off x="0" y="0"/>
          <a:ext cx="0" cy="0"/>
          <a:chOff x="0" y="0"/>
          <a:chExt cx="0" cy="0"/>
        </a:xfrm>
      </p:grpSpPr>
      <p:sp>
        <p:nvSpPr>
          <p:cNvPr id="3" name="Title 1">
            <a:extLst>
              <a:ext uri="{FF2B5EF4-FFF2-40B4-BE49-F238E27FC236}">
                <a16:creationId xmlns:a16="http://schemas.microsoft.com/office/drawing/2014/main" id="{D430D5BF-77FA-04C2-16FA-4AA488B8F379}"/>
              </a:ext>
            </a:extLst>
          </p:cNvPr>
          <p:cNvSpPr>
            <a:spLocks noGrp="1"/>
          </p:cNvSpPr>
          <p:nvPr>
            <p:ph type="title"/>
          </p:nvPr>
        </p:nvSpPr>
        <p:spPr>
          <a:xfrm>
            <a:off x="4075" y="5469"/>
            <a:ext cx="12193084" cy="1531869"/>
          </a:xfrm>
          <a:solidFill>
            <a:schemeClr val="bg1"/>
          </a:solidFill>
        </p:spPr>
        <p:txBody>
          <a:bodyPr vert="horz" lIns="91440" tIns="45720" rIns="91440" bIns="45720" rtlCol="0" anchor="ctr">
            <a:normAutofit/>
          </a:bodyPr>
          <a:lstStyle/>
          <a:p>
            <a:r>
              <a:rPr lang="en-US" sz="4800" kern="1200" dirty="0">
                <a:solidFill>
                  <a:schemeClr val="tx1"/>
                </a:solidFill>
                <a:latin typeface="Arial"/>
                <a:cs typeface="Arial"/>
              </a:rPr>
              <a:t>Title I Surveys</a:t>
            </a:r>
            <a:endParaRPr lang="en-US" sz="4800" kern="1200" dirty="0">
              <a:solidFill>
                <a:schemeClr val="tx1"/>
              </a:solidFill>
              <a:latin typeface="Arial"/>
              <a:ea typeface="Calibri Light"/>
              <a:cs typeface="Arial"/>
            </a:endParaRPr>
          </a:p>
        </p:txBody>
      </p:sp>
      <p:sp>
        <p:nvSpPr>
          <p:cNvPr id="4" name="TextBox 3">
            <a:extLst>
              <a:ext uri="{FF2B5EF4-FFF2-40B4-BE49-F238E27FC236}">
                <a16:creationId xmlns:a16="http://schemas.microsoft.com/office/drawing/2014/main" id="{C1019493-3DB5-5480-5B42-447FD087D217}"/>
              </a:ext>
            </a:extLst>
          </p:cNvPr>
          <p:cNvSpPr txBox="1"/>
          <p:nvPr/>
        </p:nvSpPr>
        <p:spPr>
          <a:xfrm>
            <a:off x="263338" y="1396600"/>
            <a:ext cx="11665323" cy="5016758"/>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indent="0" algn="l" rtl="0" eaLnBrk="1" fontAlgn="base" latinLnBrk="0" hangingPunct="1">
              <a:spcBef>
                <a:spcPts val="0"/>
              </a:spcBef>
              <a:spcAft>
                <a:spcPts val="0"/>
              </a:spcAft>
            </a:pPr>
            <a:r>
              <a:rPr lang="en-US" sz="2000" b="1" i="0" u="none" strike="noStrike" kern="1200" dirty="0">
                <a:solidFill>
                  <a:srgbClr val="000000"/>
                </a:solidFill>
                <a:effectLst/>
                <a:highlight>
                  <a:srgbClr val="FFFFFF"/>
                </a:highlight>
                <a:latin typeface="Arial" panose="020B0604020202020204" pitchFamily="34" charset="0"/>
              </a:rPr>
              <a:t>Monomoy uses a variety of tools to structure communications and solicit feedback and input from families, staff, students, and the community.</a:t>
            </a:r>
          </a:p>
          <a:p>
            <a:pPr marL="0" indent="0" algn="l" rtl="0" eaLnBrk="1" fontAlgn="base" latinLnBrk="0" hangingPunct="1">
              <a:spcBef>
                <a:spcPts val="0"/>
              </a:spcBef>
              <a:spcAft>
                <a:spcPts val="0"/>
              </a:spcAft>
            </a:pPr>
            <a:endParaRPr lang="en-US" sz="2000" b="0" i="0" u="none" strike="noStrike" dirty="0">
              <a:effectLst/>
              <a:latin typeface="Arial" panose="020B0604020202020204" pitchFamily="34" charset="0"/>
            </a:endParaRPr>
          </a:p>
          <a:p>
            <a:pPr marL="457200" indent="-457200" fontAlgn="base">
              <a:buFont typeface="Arial" panose="020B0604020202020204" pitchFamily="34" charset="0"/>
              <a:buChar char="•"/>
            </a:pPr>
            <a:r>
              <a:rPr lang="en-US" sz="2000" b="0" i="0" u="none" strike="noStrike" kern="1200" dirty="0">
                <a:solidFill>
                  <a:srgbClr val="000000"/>
                </a:solidFill>
                <a:effectLst/>
                <a:highlight>
                  <a:srgbClr val="FFFFFF"/>
                </a:highlight>
                <a:latin typeface="Arial" panose="020B0604020202020204" pitchFamily="34" charset="0"/>
              </a:rPr>
              <a:t>We have created communications structures that set expectations for our families and staff, and done so in a way that they are not inundated with messages. This lends greater weight to the messages we send out, making it more likely for families to pay attention. </a:t>
            </a:r>
          </a:p>
          <a:p>
            <a:pPr marL="457200" indent="-457200" fontAlgn="base">
              <a:buFont typeface="Arial" panose="020B0604020202020204" pitchFamily="34" charset="0"/>
              <a:buChar char="•"/>
            </a:pPr>
            <a:r>
              <a:rPr lang="en-US" sz="2000" dirty="0">
                <a:solidFill>
                  <a:srgbClr val="000000"/>
                </a:solidFill>
                <a:highlight>
                  <a:srgbClr val="FFFFFF"/>
                </a:highlight>
                <a:latin typeface="Arial" panose="020B0604020202020204" pitchFamily="34" charset="0"/>
              </a:rPr>
              <a:t>Our last Title I Survey received 234 responses (for student population of approximately 1,650)</a:t>
            </a:r>
            <a:endParaRPr lang="en-US" sz="2000" b="0" i="0" u="none" strike="noStrike" dirty="0">
              <a:effectLst/>
              <a:latin typeface="Arial" panose="020B0604020202020204" pitchFamily="34" charset="0"/>
            </a:endParaRPr>
          </a:p>
          <a:p>
            <a:pPr marL="457200" marR="0" indent="-457200" algn="l" rtl="0" eaLnBrk="1" fontAlgn="base" latinLnBrk="0" hangingPunct="1">
              <a:spcBef>
                <a:spcPts val="0"/>
              </a:spcBef>
              <a:spcAft>
                <a:spcPts val="0"/>
              </a:spcAft>
              <a:buFont typeface="Arial" panose="020B0604020202020204" pitchFamily="34" charset="0"/>
              <a:buChar char="•"/>
            </a:pPr>
            <a:r>
              <a:rPr lang="en-US" sz="2000" b="0" i="0" u="none" strike="noStrike" kern="1200" dirty="0">
                <a:solidFill>
                  <a:srgbClr val="000000"/>
                </a:solidFill>
                <a:effectLst/>
                <a:highlight>
                  <a:srgbClr val="FFFFFF"/>
                </a:highlight>
                <a:latin typeface="Arial" panose="020B0604020202020204" pitchFamily="34" charset="0"/>
              </a:rPr>
              <a:t>We send out electronic Title I surveys, ensuring that they are accessible, especially in terms of language. </a:t>
            </a:r>
          </a:p>
          <a:p>
            <a:pPr marL="457200" marR="0" indent="-457200" algn="l" rtl="0" eaLnBrk="1" fontAlgn="base" latinLnBrk="0" hangingPunct="1">
              <a:spcBef>
                <a:spcPts val="0"/>
              </a:spcBef>
              <a:spcAft>
                <a:spcPts val="0"/>
              </a:spcAft>
              <a:buFont typeface="Arial" panose="020B0604020202020204" pitchFamily="34" charset="0"/>
              <a:buChar char="•"/>
            </a:pPr>
            <a:r>
              <a:rPr lang="en-US" sz="2000" b="0" i="0" u="none" strike="noStrike" kern="1200" dirty="0">
                <a:solidFill>
                  <a:srgbClr val="000000"/>
                </a:solidFill>
                <a:effectLst/>
                <a:highlight>
                  <a:srgbClr val="FFFFFF"/>
                </a:highlight>
                <a:latin typeface="Arial" panose="020B0604020202020204" pitchFamily="34" charset="0"/>
              </a:rPr>
              <a:t>They are sent to families directly by email (also translated), and then included in school-level newsletters and on social media as appropriate. </a:t>
            </a:r>
          </a:p>
          <a:p>
            <a:pPr marL="457200" marR="0" indent="-457200" algn="l" rtl="0" eaLnBrk="1" fontAlgn="base" latinLnBrk="0" hangingPunct="1">
              <a:spcBef>
                <a:spcPts val="0"/>
              </a:spcBef>
              <a:spcAft>
                <a:spcPts val="0"/>
              </a:spcAft>
              <a:buFont typeface="Arial" panose="020B0604020202020204" pitchFamily="34" charset="0"/>
              <a:buChar char="•"/>
            </a:pPr>
            <a:r>
              <a:rPr lang="en-US" sz="2000" dirty="0">
                <a:solidFill>
                  <a:srgbClr val="000000"/>
                </a:solidFill>
                <a:highlight>
                  <a:srgbClr val="FFFFFF"/>
                </a:highlight>
                <a:latin typeface="Arial" panose="020B0604020202020204" pitchFamily="34" charset="0"/>
              </a:rPr>
              <a:t>We typically keep our surveys open for two weeks – our experience has identified that as the most effective time frame.</a:t>
            </a:r>
          </a:p>
          <a:p>
            <a:pPr marL="457200" marR="0" indent="-457200" algn="l" rtl="0" eaLnBrk="1" fontAlgn="base" latinLnBrk="0" hangingPunct="1">
              <a:spcBef>
                <a:spcPts val="0"/>
              </a:spcBef>
              <a:spcAft>
                <a:spcPts val="0"/>
              </a:spcAft>
              <a:buFont typeface="Arial" panose="020B0604020202020204" pitchFamily="34" charset="0"/>
              <a:buChar char="•"/>
            </a:pPr>
            <a:r>
              <a:rPr lang="en-US" sz="2000" dirty="0">
                <a:solidFill>
                  <a:srgbClr val="000000"/>
                </a:solidFill>
                <a:highlight>
                  <a:srgbClr val="FFFFFF"/>
                </a:highlight>
                <a:latin typeface="Arial" panose="020B0604020202020204" pitchFamily="34" charset="0"/>
              </a:rPr>
              <a:t>We will send reminders on a strategic schedule that does not overlap with school-level messages and that acknowledges the busy schedules and fast pace of our families’ lives.</a:t>
            </a:r>
          </a:p>
          <a:p>
            <a:pPr marL="457200" marR="0" indent="-457200" algn="l" rtl="0" eaLnBrk="1" fontAlgn="base" latinLnBrk="0" hangingPunct="1">
              <a:spcBef>
                <a:spcPts val="0"/>
              </a:spcBef>
              <a:spcAft>
                <a:spcPts val="0"/>
              </a:spcAft>
              <a:buFont typeface="Arial" panose="020B0604020202020204" pitchFamily="34" charset="0"/>
              <a:buChar char="•"/>
            </a:pPr>
            <a:endParaRPr lang="en-US" sz="2000" b="0" i="0" u="none" strike="noStrike" dirty="0">
              <a:effectLst/>
              <a:latin typeface="Arial" panose="020B0604020202020204" pitchFamily="34" charset="0"/>
            </a:endParaRPr>
          </a:p>
        </p:txBody>
      </p:sp>
      <p:pic>
        <p:nvPicPr>
          <p:cNvPr id="5" name="Picture 4" descr="A shark in a letter M (Monomoy Regional School District Logo)">
            <a:extLst>
              <a:ext uri="{FF2B5EF4-FFF2-40B4-BE49-F238E27FC236}">
                <a16:creationId xmlns:a16="http://schemas.microsoft.com/office/drawing/2014/main" id="{501AB9F7-BF4E-57D6-EC84-2AB4D80BAAC7}"/>
              </a:ext>
            </a:extLst>
          </p:cNvPr>
          <p:cNvPicPr>
            <a:picLocks noChangeAspect="1"/>
          </p:cNvPicPr>
          <p:nvPr/>
        </p:nvPicPr>
        <p:blipFill>
          <a:blip r:embed="rId3"/>
          <a:stretch>
            <a:fillRect/>
          </a:stretch>
        </p:blipFill>
        <p:spPr>
          <a:xfrm>
            <a:off x="10494236" y="-62629"/>
            <a:ext cx="1408624" cy="1408624"/>
          </a:xfrm>
          <a:prstGeom prst="rect">
            <a:avLst/>
          </a:prstGeom>
        </p:spPr>
      </p:pic>
    </p:spTree>
    <p:extLst>
      <p:ext uri="{BB962C8B-B14F-4D97-AF65-F5344CB8AC3E}">
        <p14:creationId xmlns:p14="http://schemas.microsoft.com/office/powerpoint/2010/main" val="245147057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26A0C7-749D-61E1-A7FA-E9A1756B39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34555F-175C-77AE-6242-2E4B98B11769}"/>
              </a:ext>
            </a:extLst>
          </p:cNvPr>
          <p:cNvSpPr>
            <a:spLocks noGrp="1"/>
          </p:cNvSpPr>
          <p:nvPr>
            <p:ph type="title"/>
          </p:nvPr>
        </p:nvSpPr>
        <p:spPr>
          <a:xfrm>
            <a:off x="1000479" y="7317919"/>
            <a:ext cx="10515600" cy="1042852"/>
          </a:xfrm>
        </p:spPr>
        <p:txBody>
          <a:bodyPr/>
          <a:lstStyle/>
          <a:p>
            <a:r>
              <a:rPr lang="en-US" dirty="0"/>
              <a:t>Lynn</a:t>
            </a:r>
            <a:r>
              <a:rPr lang="en-US" baseline="0" dirty="0"/>
              <a:t> Public School </a:t>
            </a:r>
            <a:r>
              <a:rPr lang="en-US" sz="4400" b="0" kern="1200" spc="-150" baseline="0" dirty="0">
                <a:solidFill>
                  <a:schemeClr val="bg1"/>
                </a:solidFill>
                <a:effectLst/>
                <a:latin typeface="Arial" panose="020B0604020202020204" pitchFamily="34" charset="0"/>
                <a:ea typeface="+mj-ea"/>
                <a:cs typeface="Arial" panose="020B0604020202020204" pitchFamily="34" charset="0"/>
              </a:rPr>
              <a:t>Panelist</a:t>
            </a:r>
            <a:endParaRPr lang="en-US" dirty="0"/>
          </a:p>
        </p:txBody>
      </p:sp>
      <p:sp>
        <p:nvSpPr>
          <p:cNvPr id="13" name="TextBox 12">
            <a:extLst>
              <a:ext uri="{FF2B5EF4-FFF2-40B4-BE49-F238E27FC236}">
                <a16:creationId xmlns:a16="http://schemas.microsoft.com/office/drawing/2014/main" id="{930E979C-EC90-38CB-C0A3-47F8B7AFD566}"/>
              </a:ext>
            </a:extLst>
          </p:cNvPr>
          <p:cNvSpPr txBox="1"/>
          <p:nvPr/>
        </p:nvSpPr>
        <p:spPr>
          <a:xfrm>
            <a:off x="3216088" y="1927412"/>
            <a:ext cx="8314764" cy="28315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3200" dirty="0">
              <a:latin typeface="Arial"/>
              <a:ea typeface="Aptos"/>
              <a:cs typeface="Arial"/>
            </a:endParaRPr>
          </a:p>
          <a:p>
            <a:endParaRPr lang="en-US" sz="3200" dirty="0">
              <a:latin typeface="Arial"/>
              <a:ea typeface="Aptos"/>
              <a:cs typeface="Arial"/>
            </a:endParaRPr>
          </a:p>
          <a:p>
            <a:pPr rtl="0"/>
            <a:r>
              <a:rPr lang="en-US" sz="3200" dirty="0">
                <a:latin typeface="Arial"/>
                <a:ea typeface="Aptos"/>
                <a:cs typeface="Arial"/>
              </a:rPr>
              <a:t>Nichole Hagstrom, Director of Grants </a:t>
            </a:r>
          </a:p>
          <a:p>
            <a:pPr rtl="0"/>
            <a:r>
              <a:rPr lang="en-US" sz="3200" dirty="0">
                <a:latin typeface="Arial"/>
                <a:ea typeface="Aptos"/>
                <a:cs typeface="Arial"/>
              </a:rPr>
              <a:t>Julie </a:t>
            </a:r>
            <a:r>
              <a:rPr lang="en-US" sz="3200" dirty="0" err="1">
                <a:latin typeface="Arial"/>
                <a:ea typeface="Aptos"/>
                <a:cs typeface="Arial"/>
              </a:rPr>
              <a:t>Louf</a:t>
            </a:r>
            <a:r>
              <a:rPr lang="en-US" sz="3200" dirty="0">
                <a:latin typeface="Arial"/>
                <a:ea typeface="Aptos"/>
                <a:cs typeface="Arial"/>
              </a:rPr>
              <a:t>, Deputy Superintendent </a:t>
            </a:r>
          </a:p>
          <a:p>
            <a:pPr rtl="0"/>
            <a:r>
              <a:rPr lang="en-US" sz="3200" dirty="0">
                <a:latin typeface="Arial"/>
                <a:ea typeface="Aptos"/>
                <a:cs typeface="Arial"/>
              </a:rPr>
              <a:t>Molly Cohen, Superintendent </a:t>
            </a:r>
          </a:p>
          <a:p>
            <a:pPr algn="ctr"/>
            <a:endParaRPr lang="en-US" dirty="0"/>
          </a:p>
        </p:txBody>
      </p:sp>
      <p:pic>
        <p:nvPicPr>
          <p:cNvPr id="6" name="Picture 5">
            <a:extLst>
              <a:ext uri="{FF2B5EF4-FFF2-40B4-BE49-F238E27FC236}">
                <a16:creationId xmlns:a16="http://schemas.microsoft.com/office/drawing/2014/main" id="{3AEDF91C-5144-2D00-2D4E-B2731FC2E68A}"/>
              </a:ext>
              <a:ext uri="{C183D7F6-B498-43B3-948B-1728B52AA6E4}">
                <adec:decorative xmlns:adec="http://schemas.microsoft.com/office/drawing/2017/decorative" val="1"/>
              </a:ext>
            </a:extLst>
          </p:cNvPr>
          <p:cNvPicPr>
            <a:picLocks noChangeAspect="1"/>
          </p:cNvPicPr>
          <p:nvPr/>
        </p:nvPicPr>
        <p:blipFill>
          <a:blip r:embed="rId3"/>
          <a:srcRect r="457" b="-422"/>
          <a:stretch>
            <a:fillRect/>
          </a:stretch>
        </p:blipFill>
        <p:spPr>
          <a:xfrm>
            <a:off x="661148" y="2358173"/>
            <a:ext cx="2378726" cy="2681817"/>
          </a:xfrm>
          <a:prstGeom prst="rect">
            <a:avLst/>
          </a:prstGeom>
        </p:spPr>
      </p:pic>
    </p:spTree>
    <p:extLst>
      <p:ext uri="{BB962C8B-B14F-4D97-AF65-F5344CB8AC3E}">
        <p14:creationId xmlns:p14="http://schemas.microsoft.com/office/powerpoint/2010/main" val="33181695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C3D6F9-61B5-0972-91B1-D67D958CAC52}"/>
              </a:ext>
            </a:extLst>
          </p:cNvPr>
          <p:cNvSpPr>
            <a:spLocks noGrp="1"/>
          </p:cNvSpPr>
          <p:nvPr>
            <p:ph type="title"/>
          </p:nvPr>
        </p:nvSpPr>
        <p:spPr>
          <a:xfrm>
            <a:off x="2269224" y="-258993"/>
            <a:ext cx="10570464" cy="1088136"/>
          </a:xfrm>
        </p:spPr>
        <p:txBody>
          <a:bodyPr/>
          <a:lstStyle/>
          <a:p>
            <a:r>
              <a:rPr lang="en-US" dirty="0">
                <a:latin typeface="Segoe UI Semibold"/>
                <a:cs typeface="Segoe UI Semibold"/>
              </a:rPr>
              <a:t>Process In Lynn </a:t>
            </a:r>
            <a:r>
              <a:rPr lang="en-US" dirty="0">
                <a:latin typeface="Arial" panose="020B0604020202020204" pitchFamily="34" charset="0"/>
                <a:cs typeface="Arial" panose="020B0604020202020204" pitchFamily="34" charset="0"/>
              </a:rPr>
              <a:t>Public</a:t>
            </a:r>
            <a:r>
              <a:rPr lang="en-US" dirty="0">
                <a:latin typeface="Segoe UI Semibold"/>
                <a:cs typeface="Segoe UI Semibold"/>
              </a:rPr>
              <a:t> Schools </a:t>
            </a:r>
          </a:p>
        </p:txBody>
      </p:sp>
      <p:pic>
        <p:nvPicPr>
          <p:cNvPr id="3" name="Picture 2" descr="Part 1 Titles Grant Proposal Forms">
            <a:extLst>
              <a:ext uri="{FF2B5EF4-FFF2-40B4-BE49-F238E27FC236}">
                <a16:creationId xmlns:a16="http://schemas.microsoft.com/office/drawing/2014/main" id="{A58C1F2A-674F-080B-1732-A6FCAB9C0802}"/>
              </a:ext>
            </a:extLst>
          </p:cNvPr>
          <p:cNvPicPr>
            <a:picLocks noChangeAspect="1"/>
          </p:cNvPicPr>
          <p:nvPr/>
        </p:nvPicPr>
        <p:blipFill>
          <a:blip r:embed="rId2"/>
          <a:stretch>
            <a:fillRect/>
          </a:stretch>
        </p:blipFill>
        <p:spPr>
          <a:xfrm>
            <a:off x="237156" y="481658"/>
            <a:ext cx="4958962" cy="6406608"/>
          </a:xfrm>
          <a:prstGeom prst="rect">
            <a:avLst/>
          </a:prstGeom>
        </p:spPr>
      </p:pic>
      <p:pic>
        <p:nvPicPr>
          <p:cNvPr id="5" name="Picture 4" descr="Zoomed in Part 1 Titles Grant Proposals Form">
            <a:extLst>
              <a:ext uri="{FF2B5EF4-FFF2-40B4-BE49-F238E27FC236}">
                <a16:creationId xmlns:a16="http://schemas.microsoft.com/office/drawing/2014/main" id="{BBF7484B-8BE5-A4F4-331E-80E048747C43}"/>
              </a:ext>
            </a:extLst>
          </p:cNvPr>
          <p:cNvPicPr>
            <a:picLocks noChangeAspect="1"/>
          </p:cNvPicPr>
          <p:nvPr/>
        </p:nvPicPr>
        <p:blipFill>
          <a:blip r:embed="rId3"/>
          <a:stretch>
            <a:fillRect/>
          </a:stretch>
        </p:blipFill>
        <p:spPr>
          <a:xfrm>
            <a:off x="1770063" y="4253345"/>
            <a:ext cx="4070065" cy="2507818"/>
          </a:xfrm>
          <a:prstGeom prst="rect">
            <a:avLst/>
          </a:prstGeom>
        </p:spPr>
      </p:pic>
      <p:pic>
        <p:nvPicPr>
          <p:cNvPr id="4" name="Content Placeholder 3" descr="Part 2 Titles Grant Evaluations/Evidence Summary ">
            <a:extLst>
              <a:ext uri="{FF2B5EF4-FFF2-40B4-BE49-F238E27FC236}">
                <a16:creationId xmlns:a16="http://schemas.microsoft.com/office/drawing/2014/main" id="{ECCAC4FC-0E40-6A99-7AF8-6B76C04A6E97}"/>
              </a:ext>
            </a:extLst>
          </p:cNvPr>
          <p:cNvPicPr>
            <a:picLocks noGrp="1" noChangeAspect="1"/>
          </p:cNvPicPr>
          <p:nvPr>
            <p:ph idx="1"/>
          </p:nvPr>
        </p:nvPicPr>
        <p:blipFill>
          <a:blip r:embed="rId4"/>
          <a:stretch>
            <a:fillRect/>
          </a:stretch>
        </p:blipFill>
        <p:spPr>
          <a:xfrm>
            <a:off x="5356615" y="530678"/>
            <a:ext cx="5295728" cy="6122846"/>
          </a:xfrm>
          <a:prstGeom prst="rect">
            <a:avLst/>
          </a:prstGeom>
        </p:spPr>
      </p:pic>
      <p:sp>
        <p:nvSpPr>
          <p:cNvPr id="6" name="TextBox 5">
            <a:extLst>
              <a:ext uri="{FF2B5EF4-FFF2-40B4-BE49-F238E27FC236}">
                <a16:creationId xmlns:a16="http://schemas.microsoft.com/office/drawing/2014/main" id="{99DB1BF6-6559-CE56-9AA6-2D9409F56E09}"/>
              </a:ext>
            </a:extLst>
          </p:cNvPr>
          <p:cNvSpPr txBox="1"/>
          <p:nvPr/>
        </p:nvSpPr>
        <p:spPr>
          <a:xfrm>
            <a:off x="10645018" y="2900790"/>
            <a:ext cx="1548143" cy="323165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400" cap="all" dirty="0">
                <a:latin typeface="Arial" panose="020B0604020202020204" pitchFamily="34" charset="0"/>
                <a:cs typeface="Arial" panose="020B0604020202020204" pitchFamily="34" charset="0"/>
              </a:rPr>
              <a:t>Next Steps </a:t>
            </a:r>
            <a:endParaRPr lang="en-US" sz="2400" dirty="0">
              <a:latin typeface="Arial" panose="020B0604020202020204" pitchFamily="34" charset="0"/>
              <a:cs typeface="Arial" panose="020B0604020202020204" pitchFamily="34" charset="0"/>
            </a:endParaRPr>
          </a:p>
          <a:p>
            <a:endParaRPr lang="en-US" sz="2400" cap="all" dirty="0">
              <a:latin typeface="Arial" panose="020B0604020202020204" pitchFamily="34" charset="0"/>
              <a:cs typeface="Arial" panose="020B0604020202020204" pitchFamily="34" charset="0"/>
            </a:endParaRPr>
          </a:p>
          <a:p>
            <a:r>
              <a:rPr lang="en-US" cap="all" dirty="0">
                <a:latin typeface="Arial" panose="020B0604020202020204" pitchFamily="34" charset="0"/>
                <a:cs typeface="Arial" panose="020B0604020202020204" pitchFamily="34" charset="0"/>
              </a:rPr>
              <a:t>District Summary  </a:t>
            </a:r>
          </a:p>
          <a:p>
            <a:endParaRPr lang="en-US" cap="all" dirty="0">
              <a:latin typeface="Arial" panose="020B0604020202020204" pitchFamily="34" charset="0"/>
              <a:cs typeface="Arial" panose="020B0604020202020204" pitchFamily="34" charset="0"/>
            </a:endParaRPr>
          </a:p>
          <a:p>
            <a:r>
              <a:rPr lang="en-US" cap="all" dirty="0">
                <a:latin typeface="Arial" panose="020B0604020202020204" pitchFamily="34" charset="0"/>
                <a:cs typeface="Arial" panose="020B0604020202020204" pitchFamily="34" charset="0"/>
              </a:rPr>
              <a:t>Revise forms for SY 27 </a:t>
            </a:r>
          </a:p>
          <a:p>
            <a:endParaRPr lang="en-US" sz="2400" cap="all" dirty="0">
              <a:latin typeface="Trade Gothic Next Cond"/>
            </a:endParaRPr>
          </a:p>
        </p:txBody>
      </p:sp>
      <p:pic>
        <p:nvPicPr>
          <p:cNvPr id="7" name="Picture 6">
            <a:extLst>
              <a:ext uri="{FF2B5EF4-FFF2-40B4-BE49-F238E27FC236}">
                <a16:creationId xmlns:a16="http://schemas.microsoft.com/office/drawing/2014/main" id="{F0BD47F6-937F-D601-6B29-4279347FC433}"/>
              </a:ext>
              <a:ext uri="{C183D7F6-B498-43B3-948B-1728B52AA6E4}">
                <adec:decorative xmlns:adec="http://schemas.microsoft.com/office/drawing/2017/decorative" val="1"/>
              </a:ext>
            </a:extLst>
          </p:cNvPr>
          <p:cNvPicPr>
            <a:picLocks noChangeAspect="1"/>
          </p:cNvPicPr>
          <p:nvPr/>
        </p:nvPicPr>
        <p:blipFill>
          <a:blip r:embed="rId5"/>
          <a:srcRect r="457" b="-422"/>
          <a:stretch>
            <a:fillRect/>
          </a:stretch>
        </p:blipFill>
        <p:spPr>
          <a:xfrm>
            <a:off x="10573565" y="139700"/>
            <a:ext cx="1616726" cy="1818965"/>
          </a:xfrm>
          <a:prstGeom prst="rect">
            <a:avLst/>
          </a:prstGeom>
        </p:spPr>
      </p:pic>
    </p:spTree>
    <p:extLst>
      <p:ext uri="{BB962C8B-B14F-4D97-AF65-F5344CB8AC3E}">
        <p14:creationId xmlns:p14="http://schemas.microsoft.com/office/powerpoint/2010/main" val="346071169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C3FF14-2871-89D9-934A-E895093640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779DFC46-4EC1-B614-12D3-5919781A6605}"/>
              </a:ext>
            </a:extLst>
          </p:cNvPr>
          <p:cNvSpPr>
            <a:spLocks noGrp="1"/>
          </p:cNvSpPr>
          <p:nvPr>
            <p:ph type="title"/>
          </p:nvPr>
        </p:nvSpPr>
        <p:spPr/>
        <p:txBody>
          <a:bodyPr/>
          <a:lstStyle/>
          <a:p>
            <a:r>
              <a:rPr lang="en-US" dirty="0">
                <a:latin typeface="Arial" panose="020B0604020202020204" pitchFamily="34" charset="0"/>
                <a:cs typeface="Arial" panose="020B0604020202020204" pitchFamily="34" charset="0"/>
              </a:rPr>
              <a:t>Family Engagement Programs </a:t>
            </a:r>
          </a:p>
        </p:txBody>
      </p:sp>
      <p:pic>
        <p:nvPicPr>
          <p:cNvPr id="4" name="Content Placeholder 3" descr="Family Wellness Night Poster for Lynn Public Schools">
            <a:extLst>
              <a:ext uri="{FF2B5EF4-FFF2-40B4-BE49-F238E27FC236}">
                <a16:creationId xmlns:a16="http://schemas.microsoft.com/office/drawing/2014/main" id="{3DCAE021-790D-BD06-B2A1-3A5131A2D96B}"/>
              </a:ext>
            </a:extLst>
          </p:cNvPr>
          <p:cNvPicPr>
            <a:picLocks noGrp="1" noChangeAspect="1"/>
          </p:cNvPicPr>
          <p:nvPr>
            <p:ph idx="1"/>
          </p:nvPr>
        </p:nvPicPr>
        <p:blipFill>
          <a:blip r:embed="rId2"/>
          <a:stretch>
            <a:fillRect/>
          </a:stretch>
        </p:blipFill>
        <p:spPr>
          <a:xfrm>
            <a:off x="-321294" y="1282445"/>
            <a:ext cx="5103340" cy="5103340"/>
          </a:xfrm>
          <a:prstGeom prst="rect">
            <a:avLst/>
          </a:prstGeom>
        </p:spPr>
      </p:pic>
      <p:pic>
        <p:nvPicPr>
          <p:cNvPr id="3" name="Picture 2" descr="Multicultural Night Poster - Lynn Public Schools">
            <a:extLst>
              <a:ext uri="{FF2B5EF4-FFF2-40B4-BE49-F238E27FC236}">
                <a16:creationId xmlns:a16="http://schemas.microsoft.com/office/drawing/2014/main" id="{D6DB9B45-2381-5985-4802-54526E997AAB}"/>
              </a:ext>
            </a:extLst>
          </p:cNvPr>
          <p:cNvPicPr>
            <a:picLocks noChangeAspect="1"/>
          </p:cNvPicPr>
          <p:nvPr/>
        </p:nvPicPr>
        <p:blipFill>
          <a:blip r:embed="rId3"/>
          <a:stretch>
            <a:fillRect/>
          </a:stretch>
        </p:blipFill>
        <p:spPr>
          <a:xfrm>
            <a:off x="4389420" y="1454645"/>
            <a:ext cx="3425276" cy="4427838"/>
          </a:xfrm>
          <a:prstGeom prst="rect">
            <a:avLst/>
          </a:prstGeom>
        </p:spPr>
      </p:pic>
      <p:pic>
        <p:nvPicPr>
          <p:cNvPr id="6" name="Picture 5" descr="Aborn Family Night Poster- Lynn Public Schools">
            <a:extLst>
              <a:ext uri="{FF2B5EF4-FFF2-40B4-BE49-F238E27FC236}">
                <a16:creationId xmlns:a16="http://schemas.microsoft.com/office/drawing/2014/main" id="{9B1185D4-22F5-A695-E228-A98351D91B6C}"/>
              </a:ext>
            </a:extLst>
          </p:cNvPr>
          <p:cNvPicPr>
            <a:picLocks noChangeAspect="1"/>
          </p:cNvPicPr>
          <p:nvPr/>
        </p:nvPicPr>
        <p:blipFill>
          <a:blip r:embed="rId4"/>
          <a:stretch>
            <a:fillRect/>
          </a:stretch>
        </p:blipFill>
        <p:spPr>
          <a:xfrm>
            <a:off x="8157882" y="590177"/>
            <a:ext cx="3771900" cy="5676900"/>
          </a:xfrm>
          <a:prstGeom prst="rect">
            <a:avLst/>
          </a:prstGeom>
        </p:spPr>
      </p:pic>
    </p:spTree>
    <p:extLst>
      <p:ext uri="{BB962C8B-B14F-4D97-AF65-F5344CB8AC3E}">
        <p14:creationId xmlns:p14="http://schemas.microsoft.com/office/powerpoint/2010/main" val="294789286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CE1381-83A0-8699-9B51-8E89A2C413F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0075DDED-ABE1-A2EA-A032-2F6909DD87C7}"/>
              </a:ext>
            </a:extLst>
          </p:cNvPr>
          <p:cNvSpPr>
            <a:spLocks noGrp="1"/>
          </p:cNvSpPr>
          <p:nvPr>
            <p:ph type="title"/>
          </p:nvPr>
        </p:nvSpPr>
        <p:spPr>
          <a:xfrm>
            <a:off x="399737" y="-25460"/>
            <a:ext cx="7281401" cy="1143000"/>
          </a:xfrm>
        </p:spPr>
        <p:txBody>
          <a:bodyPr anchor="b">
            <a:normAutofit/>
          </a:bodyPr>
          <a:lstStyle/>
          <a:p>
            <a:r>
              <a:rPr lang="en-US" dirty="0">
                <a:latin typeface="Arial"/>
                <a:cs typeface="Arial"/>
              </a:rPr>
              <a:t>FACE Council and Next Steps </a:t>
            </a:r>
          </a:p>
        </p:txBody>
      </p:sp>
      <p:pic>
        <p:nvPicPr>
          <p:cNvPr id="11" name="Picture Placeholder 10">
            <a:extLst>
              <a:ext uri="{FF2B5EF4-FFF2-40B4-BE49-F238E27FC236}">
                <a16:creationId xmlns:a16="http://schemas.microsoft.com/office/drawing/2014/main" id="{9A796CFC-4906-04F6-B7D8-5EE2A3AC8C3B}"/>
              </a:ext>
              <a:ext uri="{C183D7F6-B498-43B3-948B-1728B52AA6E4}">
                <adec:decorative xmlns:adec="http://schemas.microsoft.com/office/drawing/2017/decorative" val="1"/>
              </a:ext>
            </a:extLst>
          </p:cNvPr>
          <p:cNvPicPr>
            <a:picLocks noGrp="1" noChangeAspect="1"/>
          </p:cNvPicPr>
          <p:nvPr>
            <p:ph type="pic" sz="quarter" idx="18"/>
          </p:nvPr>
        </p:nvPicPr>
        <p:blipFill>
          <a:blip r:embed="rId2"/>
          <a:srcRect l="16776" r="13723" b="-2"/>
          <a:stretch>
            <a:fillRect/>
          </a:stretch>
        </p:blipFill>
        <p:spPr>
          <a:xfrm>
            <a:off x="6548898" y="1059539"/>
            <a:ext cx="5310422" cy="5310422"/>
          </a:xfrm>
          <a:prstGeom prst="rect">
            <a:avLst/>
          </a:prstGeom>
          <a:noFill/>
        </p:spPr>
      </p:pic>
      <p:sp>
        <p:nvSpPr>
          <p:cNvPr id="5" name="TextBox 4">
            <a:extLst>
              <a:ext uri="{FF2B5EF4-FFF2-40B4-BE49-F238E27FC236}">
                <a16:creationId xmlns:a16="http://schemas.microsoft.com/office/drawing/2014/main" id="{1043EA61-1A87-E669-BDEC-4E7E53C1AAB4}"/>
              </a:ext>
            </a:extLst>
          </p:cNvPr>
          <p:cNvSpPr txBox="1"/>
          <p:nvPr/>
        </p:nvSpPr>
        <p:spPr>
          <a:xfrm>
            <a:off x="332680" y="1911742"/>
            <a:ext cx="6097978" cy="3170099"/>
          </a:xfrm>
          <a:prstGeom prst="rect">
            <a:avLst/>
          </a:prstGeom>
          <a:noFill/>
        </p:spPr>
        <p:txBody>
          <a:bodyPr wrap="square">
            <a:spAutoFit/>
          </a:bodyPr>
          <a:lstStyle/>
          <a:p>
            <a:r>
              <a:rPr lang="en-US" sz="2000" dirty="0">
                <a:latin typeface="Arial" panose="020B0604020202020204" pitchFamily="34" charset="0"/>
                <a:cs typeface="Arial" panose="020B0604020202020204" pitchFamily="34" charset="0"/>
              </a:rPr>
              <a:t>FACE Council </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Established in January 2026 </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Goals </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Structure</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Dr. Karen Mapp's Dual Capacity Framework</a:t>
            </a:r>
          </a:p>
          <a:p>
            <a:r>
              <a:rPr lang="en-US" sz="2000" dirty="0">
                <a:latin typeface="Arial" panose="020B0604020202020204" pitchFamily="34" charset="0"/>
                <a:cs typeface="Arial" panose="020B0604020202020204" pitchFamily="34" charset="0"/>
              </a:rPr>
              <a:t>Next steps </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 Community Fair</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FACE strategy to decrease Chronic Absenteeism</a:t>
            </a:r>
          </a:p>
          <a:p>
            <a:pPr lvl="1">
              <a:buFont typeface="Courier New" panose="020B0604020202020204" pitchFamily="34" charset="0"/>
              <a:buChar char="o"/>
            </a:pPr>
            <a:r>
              <a:rPr lang="en-US" sz="2000" dirty="0">
                <a:latin typeface="Arial" panose="020B0604020202020204" pitchFamily="34" charset="0"/>
                <a:cs typeface="Arial" panose="020B0604020202020204" pitchFamily="34" charset="0"/>
              </a:rPr>
              <a:t>Family and Engagement Partnership Director </a:t>
            </a:r>
          </a:p>
        </p:txBody>
      </p:sp>
    </p:spTree>
    <p:extLst>
      <p:ext uri="{BB962C8B-B14F-4D97-AF65-F5344CB8AC3E}">
        <p14:creationId xmlns:p14="http://schemas.microsoft.com/office/powerpoint/2010/main" val="124045106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CAB1F151-DF29-252C-BFCD-5761087E05FF}"/>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80465EB3-6FAE-CA8C-68B8-D6984777089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Color Cover">
            <a:extLst>
              <a:ext uri="{FF2B5EF4-FFF2-40B4-BE49-F238E27FC236}">
                <a16:creationId xmlns:a16="http://schemas.microsoft.com/office/drawing/2014/main" id="{CF28D6EE-1C56-2D79-DDD2-A3963FF3C76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33">
            <a:extLst>
              <a:ext uri="{FF2B5EF4-FFF2-40B4-BE49-F238E27FC236}">
                <a16:creationId xmlns:a16="http://schemas.microsoft.com/office/drawing/2014/main" id="{CE7059A1-24A7-D4CF-357B-BF9A1D5D722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35" name="Color">
              <a:extLst>
                <a:ext uri="{FF2B5EF4-FFF2-40B4-BE49-F238E27FC236}">
                  <a16:creationId xmlns:a16="http://schemas.microsoft.com/office/drawing/2014/main" id="{D82C2E11-92FD-A8B2-5733-25F0AAF4581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a:cs typeface="Arial"/>
              </a:endParaRPr>
            </a:p>
          </p:txBody>
        </p:sp>
        <p:sp>
          <p:nvSpPr>
            <p:cNvPr id="36" name="Color">
              <a:extLst>
                <a:ext uri="{FF2B5EF4-FFF2-40B4-BE49-F238E27FC236}">
                  <a16:creationId xmlns:a16="http://schemas.microsoft.com/office/drawing/2014/main" id="{B88C257A-7374-593B-2BA4-D313EDCE641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a:cs typeface="Arial"/>
              </a:endParaRPr>
            </a:p>
          </p:txBody>
        </p:sp>
      </p:grpSp>
      <p:sp>
        <p:nvSpPr>
          <p:cNvPr id="3" name="Title 1">
            <a:extLst>
              <a:ext uri="{FF2B5EF4-FFF2-40B4-BE49-F238E27FC236}">
                <a16:creationId xmlns:a16="http://schemas.microsoft.com/office/drawing/2014/main" id="{2C3D2A2A-3177-DA3A-110A-FD5EE0C25712}"/>
              </a:ext>
            </a:extLst>
          </p:cNvPr>
          <p:cNvSpPr>
            <a:spLocks noGrp="1"/>
          </p:cNvSpPr>
          <p:nvPr>
            <p:ph type="title"/>
          </p:nvPr>
        </p:nvSpPr>
        <p:spPr>
          <a:xfrm>
            <a:off x="423507" y="-95593"/>
            <a:ext cx="11782727" cy="936131"/>
          </a:xfrm>
        </p:spPr>
        <p:txBody>
          <a:bodyPr vert="horz" lIns="91440" tIns="45720" rIns="91440" bIns="45720" rtlCol="0" anchor="b">
            <a:normAutofit/>
          </a:bodyPr>
          <a:lstStyle/>
          <a:p>
            <a:r>
              <a:rPr lang="en-US" sz="4000" b="1" dirty="0">
                <a:solidFill>
                  <a:schemeClr val="bg1"/>
                </a:solidFill>
                <a:latin typeface="Arial"/>
                <a:ea typeface="Calibri"/>
                <a:cs typeface="Arial"/>
              </a:rPr>
              <a:t> Agenda</a:t>
            </a:r>
            <a:endParaRPr lang="en-US" dirty="0">
              <a:solidFill>
                <a:schemeClr val="bg1"/>
              </a:solidFill>
            </a:endParaRPr>
          </a:p>
        </p:txBody>
      </p:sp>
      <p:sp>
        <p:nvSpPr>
          <p:cNvPr id="4" name="Rectangle 3">
            <a:extLst>
              <a:ext uri="{FF2B5EF4-FFF2-40B4-BE49-F238E27FC236}">
                <a16:creationId xmlns:a16="http://schemas.microsoft.com/office/drawing/2014/main" id="{301A836B-FA49-6B90-8FF3-4EB40238692A}"/>
              </a:ext>
            </a:extLst>
          </p:cNvPr>
          <p:cNvSpPr/>
          <p:nvPr/>
        </p:nvSpPr>
        <p:spPr>
          <a:xfrm>
            <a:off x="591506" y="997197"/>
            <a:ext cx="11006666" cy="5609076"/>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noAutofit/>
          </a:bodyPr>
          <a:lstStyle/>
          <a:p>
            <a:endParaRPr lang="en-US" sz="3400" dirty="0">
              <a:solidFill>
                <a:schemeClr val="tx1">
                  <a:lumMod val="76000"/>
                  <a:lumOff val="24000"/>
                </a:schemeClr>
              </a:solidFill>
              <a:ea typeface="Calibri"/>
              <a:cs typeface="Calibri"/>
            </a:endParaRPr>
          </a:p>
          <a:p>
            <a:endParaRPr lang="en-US" sz="3400" dirty="0">
              <a:solidFill>
                <a:schemeClr val="tx1">
                  <a:lumMod val="76000"/>
                  <a:lumOff val="24000"/>
                </a:schemeClr>
              </a:solidFill>
              <a:ea typeface="Calibri"/>
              <a:cs typeface="Calibri"/>
            </a:endParaRPr>
          </a:p>
          <a:p>
            <a:pPr marL="457200" indent="-457200">
              <a:buFont typeface="Arial"/>
              <a:buChar char="•"/>
            </a:pPr>
            <a:r>
              <a:rPr lang="en-US" sz="3200">
                <a:solidFill>
                  <a:schemeClr val="tx1">
                    <a:lumMod val="76000"/>
                    <a:lumOff val="24000"/>
                  </a:schemeClr>
                </a:solidFill>
                <a:latin typeface="Arial"/>
                <a:ea typeface="Calibri"/>
                <a:cs typeface="Arial"/>
              </a:rPr>
              <a:t>Welcome and Introductions</a:t>
            </a:r>
          </a:p>
          <a:p>
            <a:pPr marL="457200" indent="-457200">
              <a:buFont typeface="Arial"/>
              <a:buChar char="•"/>
            </a:pPr>
            <a:r>
              <a:rPr lang="en-US" sz="3200">
                <a:solidFill>
                  <a:schemeClr val="tx1">
                    <a:lumMod val="76000"/>
                    <a:lumOff val="24000"/>
                  </a:schemeClr>
                </a:solidFill>
                <a:latin typeface="Arial"/>
                <a:ea typeface="Calibri"/>
                <a:cs typeface="Arial"/>
              </a:rPr>
              <a:t>Overview and Experiences on ESSA Family Engagement Requirements </a:t>
            </a:r>
          </a:p>
          <a:p>
            <a:pPr marL="457200" indent="-457200">
              <a:buFont typeface="Arial"/>
              <a:buChar char="•"/>
            </a:pPr>
            <a:r>
              <a:rPr lang="en-US" sz="3200">
                <a:solidFill>
                  <a:schemeClr val="tx1">
                    <a:lumMod val="76000"/>
                    <a:lumOff val="24000"/>
                  </a:schemeClr>
                </a:solidFill>
                <a:latin typeface="Arial"/>
                <a:ea typeface="Calibri"/>
                <a:cs typeface="Arial"/>
              </a:rPr>
              <a:t>District Experiences</a:t>
            </a:r>
            <a:endParaRPr lang="en-US" sz="3200" dirty="0">
              <a:solidFill>
                <a:schemeClr val="tx1">
                  <a:lumMod val="76000"/>
                  <a:lumOff val="24000"/>
                </a:schemeClr>
              </a:solidFill>
              <a:latin typeface="Arial"/>
              <a:ea typeface="Calibri"/>
              <a:cs typeface="Arial"/>
            </a:endParaRPr>
          </a:p>
          <a:p>
            <a:pPr marL="457200" indent="-457200">
              <a:buFont typeface="Arial"/>
              <a:buChar char="•"/>
            </a:pPr>
            <a:r>
              <a:rPr lang="en-US" sz="3200">
                <a:solidFill>
                  <a:schemeClr val="tx1">
                    <a:lumMod val="76000"/>
                    <a:lumOff val="24000"/>
                  </a:schemeClr>
                </a:solidFill>
                <a:latin typeface="Arial"/>
                <a:ea typeface="Calibri"/>
                <a:cs typeface="Arial"/>
              </a:rPr>
              <a:t>ESSA Monitoring Experiences</a:t>
            </a:r>
          </a:p>
          <a:p>
            <a:pPr marL="457200" indent="-457200">
              <a:buFont typeface="Arial"/>
              <a:buChar char="•"/>
            </a:pPr>
            <a:r>
              <a:rPr lang="en-US" sz="3200">
                <a:solidFill>
                  <a:schemeClr val="tx1">
                    <a:lumMod val="76000"/>
                    <a:lumOff val="24000"/>
                  </a:schemeClr>
                </a:solidFill>
                <a:latin typeface="Arial"/>
                <a:ea typeface="Calibri"/>
                <a:cs typeface="Arial"/>
              </a:rPr>
              <a:t>Resources and suggestions for who should be reviewing these resources </a:t>
            </a:r>
          </a:p>
          <a:p>
            <a:endParaRPr lang="en-US" sz="3400" dirty="0">
              <a:solidFill>
                <a:schemeClr val="tx1">
                  <a:lumMod val="76000"/>
                  <a:lumOff val="24000"/>
                </a:schemeClr>
              </a:solidFill>
              <a:latin typeface="Calibri"/>
              <a:ea typeface="Calibri"/>
              <a:cs typeface="Calibri"/>
            </a:endParaRPr>
          </a:p>
          <a:p>
            <a:endParaRPr lang="en-US" sz="3400" dirty="0">
              <a:solidFill>
                <a:srgbClr val="3D3D3D"/>
              </a:solidFill>
              <a:latin typeface="Calibri"/>
              <a:ea typeface="Calibri"/>
              <a:cs typeface="Calibri"/>
            </a:endParaRPr>
          </a:p>
          <a:p>
            <a:pPr algn="ctr"/>
            <a:endParaRPr lang="en-US" dirty="0">
              <a:solidFill>
                <a:srgbClr val="FFFFFF"/>
              </a:solidFill>
              <a:latin typeface="Arial"/>
              <a:ea typeface="Calibri"/>
              <a:cs typeface="Arial"/>
            </a:endParaRPr>
          </a:p>
        </p:txBody>
      </p:sp>
      <p:grpSp>
        <p:nvGrpSpPr>
          <p:cNvPr id="38" name="Group 37">
            <a:extLst>
              <a:ext uri="{FF2B5EF4-FFF2-40B4-BE49-F238E27FC236}">
                <a16:creationId xmlns:a16="http://schemas.microsoft.com/office/drawing/2014/main" id="{7ECE4795-40E8-96AF-F256-F0BFDA24614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9" name="Freeform: Shape 38">
              <a:extLst>
                <a:ext uri="{FF2B5EF4-FFF2-40B4-BE49-F238E27FC236}">
                  <a16:creationId xmlns:a16="http://schemas.microsoft.com/office/drawing/2014/main" id="{5FF42F44-9B7D-50B3-46F0-78A3DB3F3E5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0" name="Freeform: Shape 39">
              <a:extLst>
                <a:ext uri="{FF2B5EF4-FFF2-40B4-BE49-F238E27FC236}">
                  <a16:creationId xmlns:a16="http://schemas.microsoft.com/office/drawing/2014/main" id="{AF9CDBC2-97B7-75CB-A860-36BC0D9F2DA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1" name="Freeform: Shape 40">
              <a:extLst>
                <a:ext uri="{FF2B5EF4-FFF2-40B4-BE49-F238E27FC236}">
                  <a16:creationId xmlns:a16="http://schemas.microsoft.com/office/drawing/2014/main" id="{4368D904-2947-250B-956B-33F3CA88695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2" name="Freeform: Shape 41">
              <a:extLst>
                <a:ext uri="{FF2B5EF4-FFF2-40B4-BE49-F238E27FC236}">
                  <a16:creationId xmlns:a16="http://schemas.microsoft.com/office/drawing/2014/main" id="{6C64B09B-CE18-6737-8929-F9EECCF515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3" name="Freeform: Shape 42">
              <a:extLst>
                <a:ext uri="{FF2B5EF4-FFF2-40B4-BE49-F238E27FC236}">
                  <a16:creationId xmlns:a16="http://schemas.microsoft.com/office/drawing/2014/main" id="{020C278E-32BB-94B7-3B84-05A116251EF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4" name="Freeform: Shape 43">
              <a:extLst>
                <a:ext uri="{FF2B5EF4-FFF2-40B4-BE49-F238E27FC236}">
                  <a16:creationId xmlns:a16="http://schemas.microsoft.com/office/drawing/2014/main" id="{F363914B-3791-6A22-CE15-165BFC97581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5" name="Freeform: Shape 44">
              <a:extLst>
                <a:ext uri="{FF2B5EF4-FFF2-40B4-BE49-F238E27FC236}">
                  <a16:creationId xmlns:a16="http://schemas.microsoft.com/office/drawing/2014/main" id="{53EAF291-3E6F-B275-68D1-04DF30CE6A1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grpSp>
    </p:spTree>
    <p:extLst>
      <p:ext uri="{BB962C8B-B14F-4D97-AF65-F5344CB8AC3E}">
        <p14:creationId xmlns:p14="http://schemas.microsoft.com/office/powerpoint/2010/main" val="12670509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Slide Background Fill">
            <a:extLst>
              <a:ext uri="{FF2B5EF4-FFF2-40B4-BE49-F238E27FC236}">
                <a16:creationId xmlns:a16="http://schemas.microsoft.com/office/drawing/2014/main" id="{C7D023E4-8DE1-436E-9847-ED6A4B4B04F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 name="Group 16">
            <a:extLst>
              <a:ext uri="{FF2B5EF4-FFF2-40B4-BE49-F238E27FC236}">
                <a16:creationId xmlns:a16="http://schemas.microsoft.com/office/drawing/2014/main" id="{1FEC590B-3306-47E9-BD67-97F3F76169A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12188952" cy="6858000"/>
            <a:chOff x="651279" y="598259"/>
            <a:chExt cx="10889442" cy="5680742"/>
          </a:xfrm>
        </p:grpSpPr>
        <p:sp>
          <p:nvSpPr>
            <p:cNvPr id="18" name="Color">
              <a:extLst>
                <a:ext uri="{FF2B5EF4-FFF2-40B4-BE49-F238E27FC236}">
                  <a16:creationId xmlns:a16="http://schemas.microsoft.com/office/drawing/2014/main" id="{54F87DBC-E43C-4CE4-A8C5-61E3D68194A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Color">
              <a:extLst>
                <a:ext uri="{FF2B5EF4-FFF2-40B4-BE49-F238E27FC236}">
                  <a16:creationId xmlns:a16="http://schemas.microsoft.com/office/drawing/2014/main" id="{CD39A88A-7F84-4ACA-877B-E28BC26CD8F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1" name="Group 20">
            <a:extLst>
              <a:ext uri="{FF2B5EF4-FFF2-40B4-BE49-F238E27FC236}">
                <a16:creationId xmlns:a16="http://schemas.microsoft.com/office/drawing/2014/main" id="{A47AAF5E-1692-48C9-98FB-6432BF0BC4F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22" name="Freeform: Shape 21">
              <a:extLst>
                <a:ext uri="{FF2B5EF4-FFF2-40B4-BE49-F238E27FC236}">
                  <a16:creationId xmlns:a16="http://schemas.microsoft.com/office/drawing/2014/main" id="{5F36A26D-E71D-4663-B197-8B7BFA37ADC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8A821CEB-DA96-4952-93B9-81F9C42BAD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18C8EDE0-D69B-4F65-9AB7-DDE7EAD78EE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id="{546F0982-BF10-4BF6-842A-F631654FFDA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id="{2B313509-2128-42CA-81B6-C9EC23E44C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7" name="Freeform: Shape 26">
              <a:extLst>
                <a:ext uri="{FF2B5EF4-FFF2-40B4-BE49-F238E27FC236}">
                  <a16:creationId xmlns:a16="http://schemas.microsoft.com/office/drawing/2014/main" id="{1589188C-E06E-4F8A-BDD1-02ADF1408F7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8" name="Freeform: Shape 27">
              <a:extLst>
                <a:ext uri="{FF2B5EF4-FFF2-40B4-BE49-F238E27FC236}">
                  <a16:creationId xmlns:a16="http://schemas.microsoft.com/office/drawing/2014/main" id="{6B4E610F-FCD0-483F-B9F2-6DF2C28FE84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3" name="Title 1">
            <a:extLst>
              <a:ext uri="{FF2B5EF4-FFF2-40B4-BE49-F238E27FC236}">
                <a16:creationId xmlns:a16="http://schemas.microsoft.com/office/drawing/2014/main" id="{519BC7DF-7892-1E47-0E5F-FEFEF7BEFA35}"/>
              </a:ext>
            </a:extLst>
          </p:cNvPr>
          <p:cNvSpPr>
            <a:spLocks noGrp="1"/>
          </p:cNvSpPr>
          <p:nvPr>
            <p:ph type="title"/>
          </p:nvPr>
        </p:nvSpPr>
        <p:spPr>
          <a:xfrm>
            <a:off x="588625" y="2116268"/>
            <a:ext cx="10558405" cy="3044335"/>
          </a:xfrm>
        </p:spPr>
        <p:txBody>
          <a:bodyPr vert="horz" lIns="91440" tIns="45720" rIns="91440" bIns="45720" rtlCol="0" anchor="b">
            <a:noAutofit/>
          </a:bodyPr>
          <a:lstStyle/>
          <a:p>
            <a:pPr algn="ctr"/>
            <a:r>
              <a:rPr lang="en-US" sz="8800" kern="1200" dirty="0">
                <a:solidFill>
                  <a:schemeClr val="bg1"/>
                </a:solidFill>
              </a:rPr>
              <a:t>Tips for fulfilling monitoring requirements</a:t>
            </a:r>
          </a:p>
        </p:txBody>
      </p:sp>
    </p:spTree>
    <p:extLst>
      <p:ext uri="{BB962C8B-B14F-4D97-AF65-F5344CB8AC3E}">
        <p14:creationId xmlns:p14="http://schemas.microsoft.com/office/powerpoint/2010/main" val="26407035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14"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 name="Title 2">
            <a:extLst>
              <a:ext uri="{FF2B5EF4-FFF2-40B4-BE49-F238E27FC236}">
                <a16:creationId xmlns:a16="http://schemas.microsoft.com/office/drawing/2014/main" id="{28D70B4B-1683-B53C-2D0A-C7BCACE01F90}"/>
              </a:ext>
            </a:extLst>
          </p:cNvPr>
          <p:cNvSpPr>
            <a:spLocks noGrp="1"/>
          </p:cNvSpPr>
          <p:nvPr>
            <p:ph type="title"/>
          </p:nvPr>
        </p:nvSpPr>
        <p:spPr>
          <a:xfrm>
            <a:off x="240530" y="164223"/>
            <a:ext cx="12648710" cy="914965"/>
          </a:xfrm>
        </p:spPr>
        <p:txBody>
          <a:bodyPr vert="horz" lIns="91440" tIns="45720" rIns="91440" bIns="45720" rtlCol="0" anchor="b">
            <a:normAutofit fontScale="90000"/>
          </a:bodyPr>
          <a:lstStyle/>
          <a:p>
            <a:r>
              <a:rPr lang="en-US" sz="4800" b="1" dirty="0"/>
              <a:t>Review ESSA</a:t>
            </a:r>
            <a:r>
              <a:rPr lang="en-US" sz="4800" b="1" kern="1200" dirty="0"/>
              <a:t> Application – District Strategies </a:t>
            </a:r>
          </a:p>
        </p:txBody>
      </p:sp>
      <p:pic>
        <p:nvPicPr>
          <p:cNvPr id="4" name="Picture 3" descr="Screenshot of ESSA application Districtwide Strategies Family Engagement">
            <a:extLst>
              <a:ext uri="{FF2B5EF4-FFF2-40B4-BE49-F238E27FC236}">
                <a16:creationId xmlns:a16="http://schemas.microsoft.com/office/drawing/2014/main" id="{D909F7D4-0F16-47D4-063E-37BD509E5154}"/>
              </a:ext>
            </a:extLst>
          </p:cNvPr>
          <p:cNvPicPr>
            <a:picLocks noChangeAspect="1"/>
          </p:cNvPicPr>
          <p:nvPr/>
        </p:nvPicPr>
        <p:blipFill>
          <a:blip r:embed="rId3"/>
          <a:stretch>
            <a:fillRect/>
          </a:stretch>
        </p:blipFill>
        <p:spPr>
          <a:xfrm>
            <a:off x="845230" y="1387308"/>
            <a:ext cx="9408047" cy="4379715"/>
          </a:xfrm>
          <a:prstGeom prst="rect">
            <a:avLst/>
          </a:prstGeom>
        </p:spPr>
      </p:pic>
      <p:grpSp>
        <p:nvGrpSpPr>
          <p:cNvPr id="17" name="Group 16">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Content Placeholder 1">
            <a:extLst>
              <a:ext uri="{FF2B5EF4-FFF2-40B4-BE49-F238E27FC236}">
                <a16:creationId xmlns:a16="http://schemas.microsoft.com/office/drawing/2014/main" id="{CD55180A-D69A-CFB2-C2E1-D821A2499082}"/>
              </a:ext>
            </a:extLst>
          </p:cNvPr>
          <p:cNvSpPr>
            <a:spLocks noGrp="1"/>
          </p:cNvSpPr>
          <p:nvPr>
            <p:ph idx="1"/>
          </p:nvPr>
        </p:nvSpPr>
        <p:spPr>
          <a:xfrm>
            <a:off x="-24595" y="6114745"/>
            <a:ext cx="12188949" cy="777860"/>
          </a:xfrm>
        </p:spPr>
        <p:txBody>
          <a:bodyPr vert="horz" lIns="91440" tIns="45720" rIns="91440" bIns="45720" rtlCol="0" anchor="ctr">
            <a:noAutofit/>
          </a:bodyPr>
          <a:lstStyle/>
          <a:p>
            <a:pPr marL="0" indent="0">
              <a:buNone/>
            </a:pPr>
            <a:r>
              <a:rPr lang="en-US" dirty="0">
                <a:solidFill>
                  <a:schemeClr val="tx2"/>
                </a:solidFill>
              </a:rPr>
              <a:t>Family Engagement Questions reformatted – planning with consistency </a:t>
            </a:r>
          </a:p>
          <a:p>
            <a:pPr marL="0"/>
            <a:endParaRPr lang="en-US" sz="1800" dirty="0">
              <a:solidFill>
                <a:schemeClr val="tx2"/>
              </a:solidFill>
              <a:latin typeface="+mn-lt"/>
              <a:cs typeface="+mn-cs"/>
            </a:endParaRPr>
          </a:p>
        </p:txBody>
      </p:sp>
    </p:spTree>
    <p:extLst>
      <p:ext uri="{BB962C8B-B14F-4D97-AF65-F5344CB8AC3E}">
        <p14:creationId xmlns:p14="http://schemas.microsoft.com/office/powerpoint/2010/main" val="32976958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A3363022-C969-41E9-8EB2-E4C94908C1F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8D1AD6B3-BE88-4CEB-BA17-790657CC472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C2CFF25E-F1D0-E05F-6D64-E2E6DAD33E52}"/>
              </a:ext>
            </a:extLst>
          </p:cNvPr>
          <p:cNvSpPr>
            <a:spLocks noGrp="1"/>
          </p:cNvSpPr>
          <p:nvPr>
            <p:ph type="title"/>
          </p:nvPr>
        </p:nvSpPr>
        <p:spPr>
          <a:xfrm>
            <a:off x="266083" y="177062"/>
            <a:ext cx="11532792" cy="1318281"/>
          </a:xfrm>
        </p:spPr>
        <p:txBody>
          <a:bodyPr vert="horz" lIns="91440" tIns="45720" rIns="91440" bIns="45720" rtlCol="0" anchor="t">
            <a:noAutofit/>
          </a:bodyPr>
          <a:lstStyle/>
          <a:p>
            <a:r>
              <a:rPr lang="en-US" sz="5400" dirty="0">
                <a:solidFill>
                  <a:srgbClr val="44546A"/>
                </a:solidFill>
                <a:latin typeface="Arial"/>
                <a:cs typeface="Arial"/>
              </a:rPr>
              <a:t>Helpful documentation to consider or implement to fulfil ESSA requirements:  </a:t>
            </a:r>
            <a:endParaRPr lang="en-US" dirty="0"/>
          </a:p>
        </p:txBody>
      </p:sp>
      <p:grpSp>
        <p:nvGrpSpPr>
          <p:cNvPr id="28" name="Group 27">
            <a:extLst>
              <a:ext uri="{FF2B5EF4-FFF2-40B4-BE49-F238E27FC236}">
                <a16:creationId xmlns:a16="http://schemas.microsoft.com/office/drawing/2014/main" id="{89D1390B-7E13-4B4F-9CB2-391063412E5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29" name="Freeform: Shape 28">
              <a:extLst>
                <a:ext uri="{FF2B5EF4-FFF2-40B4-BE49-F238E27FC236}">
                  <a16:creationId xmlns:a16="http://schemas.microsoft.com/office/drawing/2014/main" id="{9E720206-AA49-4786-A932-A2650DE091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C72F6EE6-EDE9-45A5-8F6D-02B9B7CB2C2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C093DC50-3BD7-46B1-A300-CD207E152FF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Slide Number Placeholder 3">
            <a:extLst>
              <a:ext uri="{C183D7F6-B498-43B3-948B-1728B52AA6E4}">
                <adec:decorative xmlns:adec="http://schemas.microsoft.com/office/drawing/2017/decorative" val="1"/>
              </a:ext>
            </a:extLst>
          </p:cNvPr>
          <p:cNvSpPr>
            <a:spLocks noGrp="1"/>
          </p:cNvSpPr>
          <p:nvPr>
            <p:ph type="sldNum" sz="quarter" idx="4294967295"/>
          </p:nvPr>
        </p:nvSpPr>
        <p:spPr>
          <a:xfrm>
            <a:off x="0" y="0"/>
            <a:ext cx="0" cy="0"/>
          </a:xfrm>
        </p:spPr>
        <p:txBody>
          <a:bodyPr/>
          <a:lstStyle/>
          <a:p>
            <a:pPr>
              <a:spcAft>
                <a:spcPts val="600"/>
              </a:spcAft>
            </a:pPr>
            <a:fld id="{FF27229C-EC7B-4063-A33B-28A5E87E32ED}" type="slidenum">
              <a:rPr lang="zh-CN" altLang="en-US" smtClean="0"/>
              <a:pPr>
                <a:spcAft>
                  <a:spcPts val="600"/>
                </a:spcAft>
              </a:pPr>
              <a:t>22</a:t>
            </a:fld>
            <a:endParaRPr lang="zh-CN" altLang="en-US"/>
          </a:p>
        </p:txBody>
      </p:sp>
      <p:sp>
        <p:nvSpPr>
          <p:cNvPr id="8" name="TextBox 7">
            <a:extLst>
              <a:ext uri="{FF2B5EF4-FFF2-40B4-BE49-F238E27FC236}">
                <a16:creationId xmlns:a16="http://schemas.microsoft.com/office/drawing/2014/main" id="{03FF0994-5259-138C-1FDB-D825FF216386}"/>
              </a:ext>
            </a:extLst>
          </p:cNvPr>
          <p:cNvSpPr txBox="1"/>
          <p:nvPr/>
        </p:nvSpPr>
        <p:spPr>
          <a:xfrm>
            <a:off x="331571" y="1711276"/>
            <a:ext cx="11542058" cy="507831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2400" b="1" dirty="0">
              <a:latin typeface="Arial"/>
              <a:cs typeface="Arial"/>
            </a:endParaRPr>
          </a:p>
          <a:p>
            <a:r>
              <a:rPr lang="en-US" sz="2400" b="1" dirty="0">
                <a:latin typeface="Arial"/>
                <a:cs typeface="Arial"/>
              </a:rPr>
              <a:t>Notifications</a:t>
            </a:r>
            <a:r>
              <a:rPr lang="en-US" sz="2400" dirty="0">
                <a:latin typeface="Arial"/>
                <a:cs typeface="Arial"/>
              </a:rPr>
              <a:t> – How does your district/School share when/where this meeting is </a:t>
            </a:r>
            <a:r>
              <a:rPr lang="en-US" sz="2400" dirty="0" err="1">
                <a:latin typeface="Arial"/>
                <a:cs typeface="Arial"/>
              </a:rPr>
              <a:t>occuring</a:t>
            </a:r>
            <a:r>
              <a:rPr lang="en-US" sz="2400" dirty="0">
                <a:latin typeface="Arial"/>
                <a:cs typeface="Arial"/>
              </a:rPr>
              <a:t> to families?</a:t>
            </a:r>
          </a:p>
          <a:p>
            <a:r>
              <a:rPr lang="en-US" sz="2400" b="1" dirty="0">
                <a:latin typeface="Arial"/>
                <a:cs typeface="Arial"/>
              </a:rPr>
              <a:t>Meeting Notes/Talking Points</a:t>
            </a:r>
            <a:r>
              <a:rPr lang="en-US" sz="2400" dirty="0">
                <a:latin typeface="Arial"/>
                <a:cs typeface="Arial"/>
              </a:rPr>
              <a:t> – Notes on items to be discussed</a:t>
            </a:r>
            <a:endParaRPr lang="en-US" sz="2400" dirty="0">
              <a:latin typeface="Arial"/>
              <a:ea typeface="Calibri" panose="020F0502020204030204"/>
              <a:cs typeface="Arial"/>
            </a:endParaRPr>
          </a:p>
          <a:p>
            <a:r>
              <a:rPr lang="en-US" sz="2400" b="1" dirty="0">
                <a:latin typeface="Arial"/>
                <a:cs typeface="Arial"/>
              </a:rPr>
              <a:t>Agenda</a:t>
            </a:r>
            <a:r>
              <a:rPr lang="en-US" sz="2400" dirty="0">
                <a:latin typeface="Arial"/>
                <a:cs typeface="Arial"/>
              </a:rPr>
              <a:t> – Documentation of meeting topics/content and people responsible </a:t>
            </a:r>
            <a:endParaRPr lang="en-US" sz="2400" dirty="0">
              <a:latin typeface="Arial"/>
              <a:ea typeface="Calibri" panose="020F0502020204030204"/>
              <a:cs typeface="Arial"/>
            </a:endParaRPr>
          </a:p>
          <a:p>
            <a:r>
              <a:rPr lang="en-US" sz="2400" b="1" dirty="0" err="1">
                <a:latin typeface="Arial"/>
                <a:ea typeface="Calibri" panose="020F0502020204030204"/>
                <a:cs typeface="Arial"/>
              </a:rPr>
              <a:t>Powerpoint</a:t>
            </a:r>
            <a:r>
              <a:rPr lang="en-US" sz="2400" b="1" dirty="0">
                <a:latin typeface="Arial"/>
                <a:ea typeface="Calibri" panose="020F0502020204030204"/>
                <a:cs typeface="Arial"/>
              </a:rPr>
              <a:t> slides</a:t>
            </a:r>
            <a:r>
              <a:rPr lang="en-US" sz="2400" dirty="0">
                <a:latin typeface="Arial"/>
                <a:ea typeface="Calibri" panose="020F0502020204030204"/>
                <a:cs typeface="Arial"/>
              </a:rPr>
              <a:t> –Documentation of meeting content </a:t>
            </a:r>
          </a:p>
          <a:p>
            <a:r>
              <a:rPr lang="en-US" sz="2400" b="1" dirty="0">
                <a:latin typeface="Arial"/>
                <a:ea typeface="Calibri" panose="020F0502020204030204"/>
                <a:cs typeface="Arial"/>
              </a:rPr>
              <a:t>Policies/Compacts -</a:t>
            </a:r>
            <a:r>
              <a:rPr lang="en-US" sz="2400" dirty="0">
                <a:latin typeface="Arial"/>
                <a:ea typeface="Calibri" panose="020F0502020204030204"/>
                <a:cs typeface="Arial"/>
              </a:rPr>
              <a:t> Where are these documents </a:t>
            </a:r>
            <a:r>
              <a:rPr lang="en-US" sz="2400" dirty="0" err="1">
                <a:latin typeface="Arial"/>
                <a:ea typeface="Calibri" panose="020F0502020204030204"/>
                <a:cs typeface="Arial"/>
              </a:rPr>
              <a:t>publically</a:t>
            </a:r>
            <a:r>
              <a:rPr lang="en-US" sz="2400" dirty="0">
                <a:latin typeface="Arial"/>
                <a:ea typeface="Calibri" panose="020F0502020204030204"/>
                <a:cs typeface="Arial"/>
              </a:rPr>
              <a:t> located? How does the district/school share these documents?</a:t>
            </a:r>
          </a:p>
          <a:p>
            <a:r>
              <a:rPr lang="en-US" sz="2400" b="1" dirty="0">
                <a:latin typeface="Arial"/>
                <a:ea typeface="Calibri" panose="020F0502020204030204"/>
                <a:cs typeface="Arial"/>
              </a:rPr>
              <a:t>Brochures/Handbooks </a:t>
            </a:r>
            <a:r>
              <a:rPr lang="en-US" sz="2400" dirty="0">
                <a:latin typeface="Arial"/>
                <a:ea typeface="Calibri" panose="020F0502020204030204"/>
                <a:cs typeface="Arial"/>
              </a:rPr>
              <a:t>- Documentation of content that is required to be shared </a:t>
            </a:r>
          </a:p>
          <a:p>
            <a:r>
              <a:rPr lang="en-US" sz="2400" b="1" dirty="0">
                <a:latin typeface="Arial"/>
                <a:ea typeface="Calibri" panose="020F0502020204030204"/>
                <a:cs typeface="Arial"/>
              </a:rPr>
              <a:t>Sign in sheets</a:t>
            </a:r>
            <a:r>
              <a:rPr lang="en-US" sz="2400" dirty="0">
                <a:latin typeface="Arial"/>
                <a:ea typeface="Calibri" panose="020F0502020204030204"/>
                <a:cs typeface="Arial"/>
              </a:rPr>
              <a:t> – Documentation of Family/Guardian </a:t>
            </a:r>
            <a:r>
              <a:rPr lang="en-US" sz="2400" dirty="0" err="1">
                <a:latin typeface="Arial"/>
                <a:ea typeface="Calibri" panose="020F0502020204030204"/>
                <a:cs typeface="Arial"/>
              </a:rPr>
              <a:t>Attendence</a:t>
            </a:r>
            <a:endParaRPr lang="en-US" sz="2400" dirty="0">
              <a:latin typeface="Arial"/>
              <a:ea typeface="Calibri" panose="020F0502020204030204"/>
              <a:cs typeface="Arial"/>
            </a:endParaRPr>
          </a:p>
          <a:p>
            <a:r>
              <a:rPr lang="en-US" sz="2400" b="1" dirty="0">
                <a:latin typeface="Arial"/>
                <a:ea typeface="Calibri" panose="020F0502020204030204"/>
                <a:cs typeface="Arial"/>
              </a:rPr>
              <a:t>Survey/Feedback Forms</a:t>
            </a:r>
            <a:r>
              <a:rPr lang="en-US" sz="2400" dirty="0">
                <a:latin typeface="Arial"/>
                <a:ea typeface="Calibri" panose="020F0502020204030204"/>
                <a:cs typeface="Arial"/>
              </a:rPr>
              <a:t> – Documentation of providing Families/Guardians forum for feedback </a:t>
            </a:r>
          </a:p>
          <a:p>
            <a:endParaRPr lang="en-US" b="1" i="1" dirty="0">
              <a:latin typeface="Arial"/>
              <a:ea typeface="Calibri" panose="020F0502020204030204"/>
              <a:cs typeface="Arial"/>
            </a:endParaRPr>
          </a:p>
          <a:p>
            <a:pPr algn="ctr"/>
            <a:endParaRPr lang="en-US" dirty="0">
              <a:latin typeface="Calibri" panose="020F0502020204030204"/>
              <a:ea typeface="Calibri" panose="020F0502020204030204"/>
              <a:cs typeface="Calibri" panose="020F0502020204030204"/>
            </a:endParaRPr>
          </a:p>
        </p:txBody>
      </p:sp>
    </p:spTree>
    <p:extLst>
      <p:ext uri="{BB962C8B-B14F-4D97-AF65-F5344CB8AC3E}">
        <p14:creationId xmlns:p14="http://schemas.microsoft.com/office/powerpoint/2010/main" val="4241645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9B68D97-5C15-A5EF-0B19-20B31BAAF50A}"/>
            </a:ext>
          </a:extLst>
        </p:cNvPr>
        <p:cNvGrpSpPr/>
        <p:nvPr/>
      </p:nvGrpSpPr>
      <p:grpSpPr>
        <a:xfrm>
          <a:off x="0" y="0"/>
          <a:ext cx="0" cy="0"/>
          <a:chOff x="0" y="0"/>
          <a:chExt cx="0" cy="0"/>
        </a:xfrm>
      </p:grpSpPr>
      <p:sp>
        <p:nvSpPr>
          <p:cNvPr id="55" name="Rectangle 54">
            <a:extLst>
              <a:ext uri="{FF2B5EF4-FFF2-40B4-BE49-F238E27FC236}">
                <a16:creationId xmlns:a16="http://schemas.microsoft.com/office/drawing/2014/main" id="{93F89175-BC93-F66F-1F4F-6D781AAE619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57" name="Group 56">
            <a:extLst>
              <a:ext uri="{FF2B5EF4-FFF2-40B4-BE49-F238E27FC236}">
                <a16:creationId xmlns:a16="http://schemas.microsoft.com/office/drawing/2014/main" id="{EE4B9DD4-ECCA-3B2B-78BE-2C62B0BA8A9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 y="-1"/>
            <a:ext cx="12191999" cy="4267200"/>
            <a:chOff x="7467600" y="0"/>
            <a:chExt cx="4724400" cy="6858000"/>
          </a:xfrm>
        </p:grpSpPr>
        <p:sp>
          <p:nvSpPr>
            <p:cNvPr id="58" name="Rectangle 57">
              <a:extLst>
                <a:ext uri="{FF2B5EF4-FFF2-40B4-BE49-F238E27FC236}">
                  <a16:creationId xmlns:a16="http://schemas.microsoft.com/office/drawing/2014/main" id="{18FB563D-F0DD-8463-DCEF-AAB76412E31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9" name="Rectangle 58">
              <a:extLst>
                <a:ext uri="{FF2B5EF4-FFF2-40B4-BE49-F238E27FC236}">
                  <a16:creationId xmlns:a16="http://schemas.microsoft.com/office/drawing/2014/main" id="{87EFA769-7D37-F455-1AEF-25459E29DFB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Freeform: Shape 60">
            <a:extLst>
              <a:ext uri="{FF2B5EF4-FFF2-40B4-BE49-F238E27FC236}">
                <a16:creationId xmlns:a16="http://schemas.microsoft.com/office/drawing/2014/main" id="{0AB90298-178D-7801-78FF-DC89F6C831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4267200"/>
          </a:xfrm>
          <a:custGeom>
            <a:avLst/>
            <a:gdLst>
              <a:gd name="connsiteX0" fmla="*/ 2537169 w 12192000"/>
              <a:gd name="connsiteY0" fmla="*/ 4125568 h 4267200"/>
              <a:gd name="connsiteX1" fmla="*/ 3246267 w 12192000"/>
              <a:gd name="connsiteY1" fmla="*/ 4262961 h 4267200"/>
              <a:gd name="connsiteX2" fmla="*/ 3253970 w 12192000"/>
              <a:gd name="connsiteY2" fmla="*/ 4267200 h 4267200"/>
              <a:gd name="connsiteX3" fmla="*/ 3071791 w 12192000"/>
              <a:gd name="connsiteY3" fmla="*/ 4267200 h 4267200"/>
              <a:gd name="connsiteX4" fmla="*/ 2975095 w 12192000"/>
              <a:gd name="connsiteY4" fmla="*/ 4243356 h 4267200"/>
              <a:gd name="connsiteX5" fmla="*/ 2626982 w 12192000"/>
              <a:gd name="connsiteY5" fmla="*/ 4206450 h 4267200"/>
              <a:gd name="connsiteX6" fmla="*/ 2490617 w 12192000"/>
              <a:gd name="connsiteY6" fmla="*/ 4206951 h 4267200"/>
              <a:gd name="connsiteX7" fmla="*/ 2819869 w 12192000"/>
              <a:gd name="connsiteY7" fmla="*/ 4252936 h 4267200"/>
              <a:gd name="connsiteX8" fmla="*/ 2900997 w 12192000"/>
              <a:gd name="connsiteY8" fmla="*/ 4267200 h 4267200"/>
              <a:gd name="connsiteX9" fmla="*/ 2705858 w 12192000"/>
              <a:gd name="connsiteY9" fmla="*/ 4267200 h 4267200"/>
              <a:gd name="connsiteX10" fmla="*/ 2561467 w 12192000"/>
              <a:gd name="connsiteY10" fmla="*/ 4246270 h 4267200"/>
              <a:gd name="connsiteX11" fmla="*/ 2305292 w 12192000"/>
              <a:gd name="connsiteY11" fmla="*/ 4219492 h 4267200"/>
              <a:gd name="connsiteX12" fmla="*/ 2409349 w 12192000"/>
              <a:gd name="connsiteY12" fmla="*/ 4267200 h 4267200"/>
              <a:gd name="connsiteX13" fmla="*/ 2266705 w 12192000"/>
              <a:gd name="connsiteY13" fmla="*/ 4267200 h 4267200"/>
              <a:gd name="connsiteX14" fmla="*/ 2183576 w 12192000"/>
              <a:gd name="connsiteY14" fmla="*/ 4227150 h 4267200"/>
              <a:gd name="connsiteX15" fmla="*/ 2151029 w 12192000"/>
              <a:gd name="connsiteY15" fmla="*/ 4146947 h 4267200"/>
              <a:gd name="connsiteX16" fmla="*/ 2537169 w 12192000"/>
              <a:gd name="connsiteY16" fmla="*/ 4125568 h 4267200"/>
              <a:gd name="connsiteX17" fmla="*/ 9258094 w 12192000"/>
              <a:gd name="connsiteY17" fmla="*/ 3958602 h 4267200"/>
              <a:gd name="connsiteX18" fmla="*/ 8526712 w 12192000"/>
              <a:gd name="connsiteY18" fmla="*/ 4119804 h 4267200"/>
              <a:gd name="connsiteX19" fmla="*/ 9258094 w 12192000"/>
              <a:gd name="connsiteY19" fmla="*/ 3958602 h 4267200"/>
              <a:gd name="connsiteX20" fmla="*/ 9168987 w 12192000"/>
              <a:gd name="connsiteY20" fmla="*/ 3919232 h 4267200"/>
              <a:gd name="connsiteX21" fmla="*/ 8603910 w 12192000"/>
              <a:gd name="connsiteY21" fmla="*/ 4068895 h 4267200"/>
              <a:gd name="connsiteX22" fmla="*/ 9252382 w 12192000"/>
              <a:gd name="connsiteY22" fmla="*/ 3927759 h 4267200"/>
              <a:gd name="connsiteX23" fmla="*/ 9168987 w 12192000"/>
              <a:gd name="connsiteY23" fmla="*/ 3919232 h 4267200"/>
              <a:gd name="connsiteX24" fmla="*/ 1635889 w 12192000"/>
              <a:gd name="connsiteY24" fmla="*/ 3709494 h 4267200"/>
              <a:gd name="connsiteX25" fmla="*/ 1634800 w 12192000"/>
              <a:gd name="connsiteY25" fmla="*/ 3731111 h 4267200"/>
              <a:gd name="connsiteX26" fmla="*/ 1635889 w 12192000"/>
              <a:gd name="connsiteY26" fmla="*/ 3709494 h 4267200"/>
              <a:gd name="connsiteX27" fmla="*/ 3174829 w 12192000"/>
              <a:gd name="connsiteY27" fmla="*/ 3620110 h 4267200"/>
              <a:gd name="connsiteX28" fmla="*/ 3189263 w 12192000"/>
              <a:gd name="connsiteY28" fmla="*/ 3625726 h 4267200"/>
              <a:gd name="connsiteX29" fmla="*/ 3560912 w 12192000"/>
              <a:gd name="connsiteY29" fmla="*/ 4079863 h 4267200"/>
              <a:gd name="connsiteX30" fmla="*/ 3611854 w 12192000"/>
              <a:gd name="connsiteY30" fmla="*/ 4188366 h 4267200"/>
              <a:gd name="connsiteX31" fmla="*/ 3631583 w 12192000"/>
              <a:gd name="connsiteY31" fmla="*/ 4267200 h 4267200"/>
              <a:gd name="connsiteX32" fmla="*/ 3575699 w 12192000"/>
              <a:gd name="connsiteY32" fmla="*/ 4267200 h 4267200"/>
              <a:gd name="connsiteX33" fmla="*/ 3575567 w 12192000"/>
              <a:gd name="connsiteY33" fmla="*/ 4263588 h 4267200"/>
              <a:gd name="connsiteX34" fmla="*/ 3467355 w 12192000"/>
              <a:gd name="connsiteY34" fmla="*/ 3988130 h 4267200"/>
              <a:gd name="connsiteX35" fmla="*/ 3310753 w 12192000"/>
              <a:gd name="connsiteY35" fmla="*/ 3787140 h 4267200"/>
              <a:gd name="connsiteX36" fmla="*/ 3291335 w 12192000"/>
              <a:gd name="connsiteY36" fmla="*/ 3767420 h 4267200"/>
              <a:gd name="connsiteX37" fmla="*/ 3390805 w 12192000"/>
              <a:gd name="connsiteY37" fmla="*/ 3937163 h 4267200"/>
              <a:gd name="connsiteX38" fmla="*/ 3545740 w 12192000"/>
              <a:gd name="connsiteY38" fmla="*/ 4251102 h 4267200"/>
              <a:gd name="connsiteX39" fmla="*/ 3550709 w 12192000"/>
              <a:gd name="connsiteY39" fmla="*/ 4267200 h 4267200"/>
              <a:gd name="connsiteX40" fmla="*/ 3513586 w 12192000"/>
              <a:gd name="connsiteY40" fmla="*/ 4267200 h 4267200"/>
              <a:gd name="connsiteX41" fmla="*/ 3470728 w 12192000"/>
              <a:gd name="connsiteY41" fmla="*/ 4152456 h 4267200"/>
              <a:gd name="connsiteX42" fmla="*/ 3364433 w 12192000"/>
              <a:gd name="connsiteY42" fmla="*/ 3953121 h 4267200"/>
              <a:gd name="connsiteX43" fmla="*/ 3316479 w 12192000"/>
              <a:gd name="connsiteY43" fmla="*/ 3872136 h 4267200"/>
              <a:gd name="connsiteX44" fmla="*/ 3504482 w 12192000"/>
              <a:gd name="connsiteY44" fmla="*/ 4267200 h 4267200"/>
              <a:gd name="connsiteX45" fmla="*/ 3467547 w 12192000"/>
              <a:gd name="connsiteY45" fmla="*/ 4267200 h 4267200"/>
              <a:gd name="connsiteX46" fmla="*/ 3177952 w 12192000"/>
              <a:gd name="connsiteY46" fmla="*/ 3657386 h 4267200"/>
              <a:gd name="connsiteX47" fmla="*/ 3174829 w 12192000"/>
              <a:gd name="connsiteY47" fmla="*/ 3620110 h 4267200"/>
              <a:gd name="connsiteX48" fmla="*/ 11279315 w 12192000"/>
              <a:gd name="connsiteY48" fmla="*/ 3618448 h 4267200"/>
              <a:gd name="connsiteX49" fmla="*/ 11317765 w 12192000"/>
              <a:gd name="connsiteY49" fmla="*/ 3638405 h 4267200"/>
              <a:gd name="connsiteX50" fmla="*/ 11304886 w 12192000"/>
              <a:gd name="connsiteY50" fmla="*/ 4200582 h 4267200"/>
              <a:gd name="connsiteX51" fmla="*/ 11298904 w 12192000"/>
              <a:gd name="connsiteY51" fmla="*/ 4267200 h 4267200"/>
              <a:gd name="connsiteX52" fmla="*/ 11213088 w 12192000"/>
              <a:gd name="connsiteY52" fmla="*/ 4267200 h 4267200"/>
              <a:gd name="connsiteX53" fmla="*/ 11219157 w 12192000"/>
              <a:gd name="connsiteY53" fmla="*/ 4210725 h 4267200"/>
              <a:gd name="connsiteX54" fmla="*/ 11225213 w 12192000"/>
              <a:gd name="connsiteY54" fmla="*/ 3936722 h 4267200"/>
              <a:gd name="connsiteX55" fmla="*/ 11182914 w 12192000"/>
              <a:gd name="connsiteY55" fmla="*/ 4196771 h 4267200"/>
              <a:gd name="connsiteX56" fmla="*/ 11172266 w 12192000"/>
              <a:gd name="connsiteY56" fmla="*/ 4267200 h 4267200"/>
              <a:gd name="connsiteX57" fmla="*/ 11140975 w 12192000"/>
              <a:gd name="connsiteY57" fmla="*/ 4267200 h 4267200"/>
              <a:gd name="connsiteX58" fmla="*/ 11152239 w 12192000"/>
              <a:gd name="connsiteY58" fmla="*/ 4192628 h 4267200"/>
              <a:gd name="connsiteX59" fmla="*/ 11201005 w 12192000"/>
              <a:gd name="connsiteY59" fmla="*/ 3900089 h 4267200"/>
              <a:gd name="connsiteX60" fmla="*/ 11105754 w 12192000"/>
              <a:gd name="connsiteY60" fmla="*/ 4139192 h 4267200"/>
              <a:gd name="connsiteX61" fmla="*/ 11065821 w 12192000"/>
              <a:gd name="connsiteY61" fmla="*/ 4267200 h 4267200"/>
              <a:gd name="connsiteX62" fmla="*/ 10978133 w 12192000"/>
              <a:gd name="connsiteY62" fmla="*/ 4267200 h 4267200"/>
              <a:gd name="connsiteX63" fmla="*/ 11088889 w 12192000"/>
              <a:gd name="connsiteY63" fmla="*/ 3963916 h 4267200"/>
              <a:gd name="connsiteX64" fmla="*/ 11231212 w 12192000"/>
              <a:gd name="connsiteY64" fmla="*/ 3645474 h 4267200"/>
              <a:gd name="connsiteX65" fmla="*/ 11279315 w 12192000"/>
              <a:gd name="connsiteY65" fmla="*/ 3618448 h 4267200"/>
              <a:gd name="connsiteX66" fmla="*/ 10296877 w 12192000"/>
              <a:gd name="connsiteY66" fmla="*/ 3526602 h 4267200"/>
              <a:gd name="connsiteX67" fmla="*/ 10314210 w 12192000"/>
              <a:gd name="connsiteY67" fmla="*/ 3538353 h 4267200"/>
              <a:gd name="connsiteX68" fmla="*/ 10450858 w 12192000"/>
              <a:gd name="connsiteY68" fmla="*/ 3902477 h 4267200"/>
              <a:gd name="connsiteX69" fmla="*/ 10572255 w 12192000"/>
              <a:gd name="connsiteY69" fmla="*/ 4267200 h 4267200"/>
              <a:gd name="connsiteX70" fmla="*/ 10477642 w 12192000"/>
              <a:gd name="connsiteY70" fmla="*/ 4267200 h 4267200"/>
              <a:gd name="connsiteX71" fmla="*/ 10436479 w 12192000"/>
              <a:gd name="connsiteY71" fmla="*/ 4144570 h 4267200"/>
              <a:gd name="connsiteX72" fmla="*/ 10277529 w 12192000"/>
              <a:gd name="connsiteY72" fmla="*/ 3701307 h 4267200"/>
              <a:gd name="connsiteX73" fmla="*/ 10276797 w 12192000"/>
              <a:gd name="connsiteY73" fmla="*/ 3708672 h 4267200"/>
              <a:gd name="connsiteX74" fmla="*/ 10385906 w 12192000"/>
              <a:gd name="connsiteY74" fmla="*/ 4147031 h 4267200"/>
              <a:gd name="connsiteX75" fmla="*/ 10431445 w 12192000"/>
              <a:gd name="connsiteY75" fmla="*/ 4267200 h 4267200"/>
              <a:gd name="connsiteX76" fmla="*/ 10398237 w 12192000"/>
              <a:gd name="connsiteY76" fmla="*/ 4267200 h 4267200"/>
              <a:gd name="connsiteX77" fmla="*/ 10356661 w 12192000"/>
              <a:gd name="connsiteY77" fmla="*/ 4157302 h 4267200"/>
              <a:gd name="connsiteX78" fmla="*/ 10268559 w 12192000"/>
              <a:gd name="connsiteY78" fmla="*/ 3871054 h 4267200"/>
              <a:gd name="connsiteX79" fmla="*/ 10340065 w 12192000"/>
              <a:gd name="connsiteY79" fmla="*/ 4201637 h 4267200"/>
              <a:gd name="connsiteX80" fmla="*/ 10368861 w 12192000"/>
              <a:gd name="connsiteY80" fmla="*/ 4267200 h 4267200"/>
              <a:gd name="connsiteX81" fmla="*/ 10267862 w 12192000"/>
              <a:gd name="connsiteY81" fmla="*/ 4267200 h 4267200"/>
              <a:gd name="connsiteX82" fmla="*/ 10236210 w 12192000"/>
              <a:gd name="connsiteY82" fmla="*/ 4185635 h 4267200"/>
              <a:gd name="connsiteX83" fmla="*/ 10225980 w 12192000"/>
              <a:gd name="connsiteY83" fmla="*/ 3561061 h 4267200"/>
              <a:gd name="connsiteX84" fmla="*/ 10296877 w 12192000"/>
              <a:gd name="connsiteY84" fmla="*/ 3526602 h 4267200"/>
              <a:gd name="connsiteX85" fmla="*/ 3429186 w 12192000"/>
              <a:gd name="connsiteY85" fmla="*/ 3458784 h 4267200"/>
              <a:gd name="connsiteX86" fmla="*/ 3446761 w 12192000"/>
              <a:gd name="connsiteY86" fmla="*/ 3461278 h 4267200"/>
              <a:gd name="connsiteX87" fmla="*/ 4419733 w 12192000"/>
              <a:gd name="connsiteY87" fmla="*/ 3963555 h 4267200"/>
              <a:gd name="connsiteX88" fmla="*/ 4659448 w 12192000"/>
              <a:gd name="connsiteY88" fmla="*/ 4172746 h 4267200"/>
              <a:gd name="connsiteX89" fmla="*/ 4719140 w 12192000"/>
              <a:gd name="connsiteY89" fmla="*/ 4267200 h 4267200"/>
              <a:gd name="connsiteX90" fmla="*/ 4641222 w 12192000"/>
              <a:gd name="connsiteY90" fmla="*/ 4267200 h 4267200"/>
              <a:gd name="connsiteX91" fmla="*/ 4599968 w 12192000"/>
              <a:gd name="connsiteY91" fmla="*/ 4207074 h 4267200"/>
              <a:gd name="connsiteX92" fmla="*/ 4136093 w 12192000"/>
              <a:gd name="connsiteY92" fmla="*/ 3858466 h 4267200"/>
              <a:gd name="connsiteX93" fmla="*/ 3670252 w 12192000"/>
              <a:gd name="connsiteY93" fmla="*/ 3622798 h 4267200"/>
              <a:gd name="connsiteX94" fmla="*/ 3817258 w 12192000"/>
              <a:gd name="connsiteY94" fmla="*/ 3723577 h 4267200"/>
              <a:gd name="connsiteX95" fmla="*/ 4000461 w 12192000"/>
              <a:gd name="connsiteY95" fmla="*/ 3855966 h 4267200"/>
              <a:gd name="connsiteX96" fmla="*/ 4088180 w 12192000"/>
              <a:gd name="connsiteY96" fmla="*/ 3929774 h 4267200"/>
              <a:gd name="connsiteX97" fmla="*/ 4184555 w 12192000"/>
              <a:gd name="connsiteY97" fmla="*/ 4010683 h 4267200"/>
              <a:gd name="connsiteX98" fmla="*/ 4399563 w 12192000"/>
              <a:gd name="connsiteY98" fmla="*/ 4158106 h 4267200"/>
              <a:gd name="connsiteX99" fmla="*/ 4546299 w 12192000"/>
              <a:gd name="connsiteY99" fmla="*/ 4254934 h 4267200"/>
              <a:gd name="connsiteX100" fmla="*/ 4561743 w 12192000"/>
              <a:gd name="connsiteY100" fmla="*/ 4267200 h 4267200"/>
              <a:gd name="connsiteX101" fmla="*/ 4509274 w 12192000"/>
              <a:gd name="connsiteY101" fmla="*/ 4267200 h 4267200"/>
              <a:gd name="connsiteX102" fmla="*/ 4383389 w 12192000"/>
              <a:gd name="connsiteY102" fmla="*/ 4184369 h 4267200"/>
              <a:gd name="connsiteX103" fmla="*/ 4165508 w 12192000"/>
              <a:gd name="connsiteY103" fmla="*/ 4035196 h 4267200"/>
              <a:gd name="connsiteX104" fmla="*/ 4068162 w 12192000"/>
              <a:gd name="connsiteY104" fmla="*/ 3953394 h 4267200"/>
              <a:gd name="connsiteX105" fmla="*/ 3981416 w 12192000"/>
              <a:gd name="connsiteY105" fmla="*/ 3880482 h 4267200"/>
              <a:gd name="connsiteX106" fmla="*/ 3800147 w 12192000"/>
              <a:gd name="connsiteY106" fmla="*/ 3749872 h 4267200"/>
              <a:gd name="connsiteX107" fmla="*/ 3655073 w 12192000"/>
              <a:gd name="connsiteY107" fmla="*/ 3650884 h 4267200"/>
              <a:gd name="connsiteX108" fmla="*/ 3989938 w 12192000"/>
              <a:gd name="connsiteY108" fmla="*/ 3991685 h 4267200"/>
              <a:gd name="connsiteX109" fmla="*/ 4393907 w 12192000"/>
              <a:gd name="connsiteY109" fmla="*/ 4261258 h 4267200"/>
              <a:gd name="connsiteX110" fmla="*/ 4408201 w 12192000"/>
              <a:gd name="connsiteY110" fmla="*/ 4267200 h 4267200"/>
              <a:gd name="connsiteX111" fmla="*/ 4250346 w 12192000"/>
              <a:gd name="connsiteY111" fmla="*/ 4267200 h 4267200"/>
              <a:gd name="connsiteX112" fmla="*/ 4245269 w 12192000"/>
              <a:gd name="connsiteY112" fmla="*/ 4265040 h 4267200"/>
              <a:gd name="connsiteX113" fmla="*/ 4036318 w 12192000"/>
              <a:gd name="connsiteY113" fmla="*/ 4147013 h 4267200"/>
              <a:gd name="connsiteX114" fmla="*/ 3432098 w 12192000"/>
              <a:gd name="connsiteY114" fmla="*/ 3537312 h 4267200"/>
              <a:gd name="connsiteX115" fmla="*/ 3429186 w 12192000"/>
              <a:gd name="connsiteY115" fmla="*/ 3458784 h 4267200"/>
              <a:gd name="connsiteX116" fmla="*/ 9334796 w 12192000"/>
              <a:gd name="connsiteY116" fmla="*/ 3456584 h 4267200"/>
              <a:gd name="connsiteX117" fmla="*/ 9651570 w 12192000"/>
              <a:gd name="connsiteY117" fmla="*/ 3826505 h 4267200"/>
              <a:gd name="connsiteX118" fmla="*/ 9334796 w 12192000"/>
              <a:gd name="connsiteY118" fmla="*/ 3456584 h 4267200"/>
              <a:gd name="connsiteX119" fmla="*/ 4440129 w 12192000"/>
              <a:gd name="connsiteY119" fmla="*/ 3448571 h 4267200"/>
              <a:gd name="connsiteX120" fmla="*/ 4856525 w 12192000"/>
              <a:gd name="connsiteY120" fmla="*/ 3915351 h 4267200"/>
              <a:gd name="connsiteX121" fmla="*/ 5059055 w 12192000"/>
              <a:gd name="connsiteY121" fmla="*/ 4108918 h 4267200"/>
              <a:gd name="connsiteX122" fmla="*/ 5290070 w 12192000"/>
              <a:gd name="connsiteY122" fmla="*/ 4263619 h 4267200"/>
              <a:gd name="connsiteX123" fmla="*/ 4834991 w 12192000"/>
              <a:gd name="connsiteY123" fmla="*/ 3830985 h 4267200"/>
              <a:gd name="connsiteX124" fmla="*/ 4440129 w 12192000"/>
              <a:gd name="connsiteY124" fmla="*/ 3448571 h 4267200"/>
              <a:gd name="connsiteX125" fmla="*/ 5425834 w 12192000"/>
              <a:gd name="connsiteY125" fmla="*/ 3162785 h 4267200"/>
              <a:gd name="connsiteX126" fmla="*/ 5401644 w 12192000"/>
              <a:gd name="connsiteY126" fmla="*/ 3617847 h 4267200"/>
              <a:gd name="connsiteX127" fmla="*/ 5467256 w 12192000"/>
              <a:gd name="connsiteY127" fmla="*/ 4175494 h 4267200"/>
              <a:gd name="connsiteX128" fmla="*/ 5448069 w 12192000"/>
              <a:gd name="connsiteY128" fmla="*/ 3567554 h 4267200"/>
              <a:gd name="connsiteX129" fmla="*/ 1318687 w 12192000"/>
              <a:gd name="connsiteY129" fmla="*/ 3113840 h 4267200"/>
              <a:gd name="connsiteX130" fmla="*/ 1066793 w 12192000"/>
              <a:gd name="connsiteY130" fmla="*/ 3212171 h 4267200"/>
              <a:gd name="connsiteX131" fmla="*/ 993319 w 12192000"/>
              <a:gd name="connsiteY131" fmla="*/ 3247648 h 4267200"/>
              <a:gd name="connsiteX132" fmla="*/ 853081 w 12192000"/>
              <a:gd name="connsiteY132" fmla="*/ 3312410 h 4267200"/>
              <a:gd name="connsiteX133" fmla="*/ 805957 w 12192000"/>
              <a:gd name="connsiteY133" fmla="*/ 3330443 h 4267200"/>
              <a:gd name="connsiteX134" fmla="*/ 1318687 w 12192000"/>
              <a:gd name="connsiteY134" fmla="*/ 3113840 h 4267200"/>
              <a:gd name="connsiteX135" fmla="*/ 5453702 w 12192000"/>
              <a:gd name="connsiteY135" fmla="*/ 3090882 h 4267200"/>
              <a:gd name="connsiteX136" fmla="*/ 5480135 w 12192000"/>
              <a:gd name="connsiteY136" fmla="*/ 3565802 h 4267200"/>
              <a:gd name="connsiteX137" fmla="*/ 5499023 w 12192000"/>
              <a:gd name="connsiteY137" fmla="*/ 4166310 h 4267200"/>
              <a:gd name="connsiteX138" fmla="*/ 5547022 w 12192000"/>
              <a:gd name="connsiteY138" fmla="*/ 3607838 h 4267200"/>
              <a:gd name="connsiteX139" fmla="*/ 5515964 w 12192000"/>
              <a:gd name="connsiteY139" fmla="*/ 3378541 h 4267200"/>
              <a:gd name="connsiteX140" fmla="*/ 5453702 w 12192000"/>
              <a:gd name="connsiteY140" fmla="*/ 3090882 h 4267200"/>
              <a:gd name="connsiteX141" fmla="*/ 9790480 w 12192000"/>
              <a:gd name="connsiteY141" fmla="*/ 3078533 h 4267200"/>
              <a:gd name="connsiteX142" fmla="*/ 9763295 w 12192000"/>
              <a:gd name="connsiteY142" fmla="*/ 3245370 h 4267200"/>
              <a:gd name="connsiteX143" fmla="*/ 9736458 w 12192000"/>
              <a:gd name="connsiteY143" fmla="*/ 3758413 h 4267200"/>
              <a:gd name="connsiteX144" fmla="*/ 9763499 w 12192000"/>
              <a:gd name="connsiteY144" fmla="*/ 3528057 h 4267200"/>
              <a:gd name="connsiteX145" fmla="*/ 9793906 w 12192000"/>
              <a:gd name="connsiteY145" fmla="*/ 3231157 h 4267200"/>
              <a:gd name="connsiteX146" fmla="*/ 9791874 w 12192000"/>
              <a:gd name="connsiteY146" fmla="*/ 3142788 h 4267200"/>
              <a:gd name="connsiteX147" fmla="*/ 9790480 w 12192000"/>
              <a:gd name="connsiteY147" fmla="*/ 3078533 h 4267200"/>
              <a:gd name="connsiteX148" fmla="*/ 1238695 w 12192000"/>
              <a:gd name="connsiteY148" fmla="*/ 3076820 h 4267200"/>
              <a:gd name="connsiteX149" fmla="*/ 716371 w 12192000"/>
              <a:gd name="connsiteY149" fmla="*/ 3293249 h 4267200"/>
              <a:gd name="connsiteX150" fmla="*/ 579522 w 12192000"/>
              <a:gd name="connsiteY150" fmla="*/ 3371759 h 4267200"/>
              <a:gd name="connsiteX151" fmla="*/ 600288 w 12192000"/>
              <a:gd name="connsiteY151" fmla="*/ 3365555 h 4267200"/>
              <a:gd name="connsiteX152" fmla="*/ 840692 w 12192000"/>
              <a:gd name="connsiteY152" fmla="*/ 3284921 h 4267200"/>
              <a:gd name="connsiteX153" fmla="*/ 979248 w 12192000"/>
              <a:gd name="connsiteY153" fmla="*/ 3221003 h 4267200"/>
              <a:gd name="connsiteX154" fmla="*/ 1053282 w 12192000"/>
              <a:gd name="connsiteY154" fmla="*/ 3185247 h 4267200"/>
              <a:gd name="connsiteX155" fmla="*/ 1320603 w 12192000"/>
              <a:gd name="connsiteY155" fmla="*/ 3081281 h 4267200"/>
              <a:gd name="connsiteX156" fmla="*/ 1238695 w 12192000"/>
              <a:gd name="connsiteY156" fmla="*/ 3076820 h 4267200"/>
              <a:gd name="connsiteX157" fmla="*/ 5425627 w 12192000"/>
              <a:gd name="connsiteY157" fmla="*/ 2954192 h 4267200"/>
              <a:gd name="connsiteX158" fmla="*/ 5470770 w 12192000"/>
              <a:gd name="connsiteY158" fmla="*/ 3005435 h 4267200"/>
              <a:gd name="connsiteX159" fmla="*/ 5567647 w 12192000"/>
              <a:gd name="connsiteY159" fmla="*/ 4190286 h 4267200"/>
              <a:gd name="connsiteX160" fmla="*/ 5545854 w 12192000"/>
              <a:gd name="connsiteY160" fmla="*/ 4267200 h 4267200"/>
              <a:gd name="connsiteX161" fmla="*/ 5391871 w 12192000"/>
              <a:gd name="connsiteY161" fmla="*/ 4267200 h 4267200"/>
              <a:gd name="connsiteX162" fmla="*/ 5318171 w 12192000"/>
              <a:gd name="connsiteY162" fmla="*/ 4175818 h 4267200"/>
              <a:gd name="connsiteX163" fmla="*/ 4943646 w 12192000"/>
              <a:gd name="connsiteY163" fmla="*/ 3822916 h 4267200"/>
              <a:gd name="connsiteX164" fmla="*/ 4594837 w 12192000"/>
              <a:gd name="connsiteY164" fmla="*/ 3532274 h 4267200"/>
              <a:gd name="connsiteX165" fmla="*/ 4441737 w 12192000"/>
              <a:gd name="connsiteY165" fmla="*/ 3399734 h 4267200"/>
              <a:gd name="connsiteX166" fmla="*/ 4431236 w 12192000"/>
              <a:gd name="connsiteY166" fmla="*/ 3400954 h 4267200"/>
              <a:gd name="connsiteX167" fmla="*/ 4557150 w 12192000"/>
              <a:gd name="connsiteY167" fmla="*/ 3510023 h 4267200"/>
              <a:gd name="connsiteX168" fmla="*/ 4856936 w 12192000"/>
              <a:gd name="connsiteY168" fmla="*/ 3809146 h 4267200"/>
              <a:gd name="connsiteX169" fmla="*/ 5111996 w 12192000"/>
              <a:gd name="connsiteY169" fmla="*/ 4065759 h 4267200"/>
              <a:gd name="connsiteX170" fmla="*/ 5246890 w 12192000"/>
              <a:gd name="connsiteY170" fmla="*/ 4187633 h 4267200"/>
              <a:gd name="connsiteX171" fmla="*/ 5347266 w 12192000"/>
              <a:gd name="connsiteY171" fmla="*/ 4267200 h 4267200"/>
              <a:gd name="connsiteX172" fmla="*/ 5164092 w 12192000"/>
              <a:gd name="connsiteY172" fmla="*/ 4267200 h 4267200"/>
              <a:gd name="connsiteX173" fmla="*/ 5108945 w 12192000"/>
              <a:gd name="connsiteY173" fmla="*/ 4232176 h 4267200"/>
              <a:gd name="connsiteX174" fmla="*/ 4294126 w 12192000"/>
              <a:gd name="connsiteY174" fmla="*/ 3303048 h 4267200"/>
              <a:gd name="connsiteX175" fmla="*/ 4305321 w 12192000"/>
              <a:gd name="connsiteY175" fmla="*/ 3256953 h 4267200"/>
              <a:gd name="connsiteX176" fmla="*/ 4949299 w 12192000"/>
              <a:gd name="connsiteY176" fmla="*/ 3766336 h 4267200"/>
              <a:gd name="connsiteX177" fmla="*/ 5291452 w 12192000"/>
              <a:gd name="connsiteY177" fmla="*/ 4076801 h 4267200"/>
              <a:gd name="connsiteX178" fmla="*/ 5434998 w 12192000"/>
              <a:gd name="connsiteY178" fmla="*/ 4254100 h 4267200"/>
              <a:gd name="connsiteX179" fmla="*/ 5351015 w 12192000"/>
              <a:gd name="connsiteY179" fmla="*/ 3760989 h 4267200"/>
              <a:gd name="connsiteX180" fmla="*/ 5413780 w 12192000"/>
              <a:gd name="connsiteY180" fmla="*/ 2966265 h 4267200"/>
              <a:gd name="connsiteX181" fmla="*/ 5425627 w 12192000"/>
              <a:gd name="connsiteY181" fmla="*/ 2954192 h 4267200"/>
              <a:gd name="connsiteX182" fmla="*/ 8380397 w 12192000"/>
              <a:gd name="connsiteY182" fmla="*/ 2896659 h 4267200"/>
              <a:gd name="connsiteX183" fmla="*/ 8634801 w 12192000"/>
              <a:gd name="connsiteY183" fmla="*/ 3304169 h 4267200"/>
              <a:gd name="connsiteX184" fmla="*/ 8971448 w 12192000"/>
              <a:gd name="connsiteY184" fmla="*/ 3675946 h 4267200"/>
              <a:gd name="connsiteX185" fmla="*/ 8820691 w 12192000"/>
              <a:gd name="connsiteY185" fmla="*/ 3486482 h 4267200"/>
              <a:gd name="connsiteX186" fmla="*/ 8807612 w 12192000"/>
              <a:gd name="connsiteY186" fmla="*/ 3467256 h 4267200"/>
              <a:gd name="connsiteX187" fmla="*/ 8556796 w 12192000"/>
              <a:gd name="connsiteY187" fmla="*/ 3116474 h 4267200"/>
              <a:gd name="connsiteX188" fmla="*/ 8427018 w 12192000"/>
              <a:gd name="connsiteY188" fmla="*/ 2948853 h 4267200"/>
              <a:gd name="connsiteX189" fmla="*/ 8380397 w 12192000"/>
              <a:gd name="connsiteY189" fmla="*/ 2896659 h 4267200"/>
              <a:gd name="connsiteX190" fmla="*/ 9831020 w 12192000"/>
              <a:gd name="connsiteY190" fmla="*/ 2871730 h 4267200"/>
              <a:gd name="connsiteX191" fmla="*/ 9827707 w 12192000"/>
              <a:gd name="connsiteY191" fmla="*/ 2915231 h 4267200"/>
              <a:gd name="connsiteX192" fmla="*/ 9820699 w 12192000"/>
              <a:gd name="connsiteY192" fmla="*/ 3051540 h 4267200"/>
              <a:gd name="connsiteX193" fmla="*/ 9822525 w 12192000"/>
              <a:gd name="connsiteY193" fmla="*/ 3140814 h 4267200"/>
              <a:gd name="connsiteX194" fmla="*/ 9824704 w 12192000"/>
              <a:gd name="connsiteY194" fmla="*/ 3230628 h 4267200"/>
              <a:gd name="connsiteX195" fmla="*/ 9793821 w 12192000"/>
              <a:gd name="connsiteY195" fmla="*/ 3531652 h 4267200"/>
              <a:gd name="connsiteX196" fmla="*/ 9767436 w 12192000"/>
              <a:gd name="connsiteY196" fmla="*/ 3750864 h 4267200"/>
              <a:gd name="connsiteX197" fmla="*/ 9814477 w 12192000"/>
              <a:gd name="connsiteY197" fmla="*/ 3662531 h 4267200"/>
              <a:gd name="connsiteX198" fmla="*/ 9831020 w 12192000"/>
              <a:gd name="connsiteY198" fmla="*/ 2871730 h 4267200"/>
              <a:gd name="connsiteX199" fmla="*/ 8380521 w 12192000"/>
              <a:gd name="connsiteY199" fmla="*/ 2850596 h 4267200"/>
              <a:gd name="connsiteX200" fmla="*/ 8451446 w 12192000"/>
              <a:gd name="connsiteY200" fmla="*/ 2928627 h 4267200"/>
              <a:gd name="connsiteX201" fmla="*/ 8582269 w 12192000"/>
              <a:gd name="connsiteY201" fmla="*/ 3097880 h 4267200"/>
              <a:gd name="connsiteX202" fmla="*/ 8833783 w 12192000"/>
              <a:gd name="connsiteY202" fmla="*/ 3449753 h 4267200"/>
              <a:gd name="connsiteX203" fmla="*/ 8846863 w 12192000"/>
              <a:gd name="connsiteY203" fmla="*/ 3468981 h 4267200"/>
              <a:gd name="connsiteX204" fmla="*/ 8960046 w 12192000"/>
              <a:gd name="connsiteY204" fmla="*/ 3620389 h 4267200"/>
              <a:gd name="connsiteX205" fmla="*/ 8380521 w 12192000"/>
              <a:gd name="connsiteY205" fmla="*/ 2850596 h 4267200"/>
              <a:gd name="connsiteX206" fmla="*/ 9854151 w 12192000"/>
              <a:gd name="connsiteY206" fmla="*/ 2642862 h 4267200"/>
              <a:gd name="connsiteX207" fmla="*/ 9871341 w 12192000"/>
              <a:gd name="connsiteY207" fmla="*/ 2659697 h 4267200"/>
              <a:gd name="connsiteX208" fmla="*/ 9966678 w 12192000"/>
              <a:gd name="connsiteY208" fmla="*/ 3423399 h 4267200"/>
              <a:gd name="connsiteX209" fmla="*/ 9880832 w 12192000"/>
              <a:gd name="connsiteY209" fmla="*/ 3700562 h 4267200"/>
              <a:gd name="connsiteX210" fmla="*/ 9896024 w 12192000"/>
              <a:gd name="connsiteY210" fmla="*/ 4178295 h 4267200"/>
              <a:gd name="connsiteX211" fmla="*/ 10028060 w 12192000"/>
              <a:gd name="connsiteY211" fmla="*/ 4267200 h 4267200"/>
              <a:gd name="connsiteX212" fmla="*/ 9651813 w 12192000"/>
              <a:gd name="connsiteY212" fmla="*/ 4267200 h 4267200"/>
              <a:gd name="connsiteX213" fmla="*/ 9814527 w 12192000"/>
              <a:gd name="connsiteY213" fmla="*/ 4248048 h 4267200"/>
              <a:gd name="connsiteX214" fmla="*/ 9615182 w 12192000"/>
              <a:gd name="connsiteY214" fmla="*/ 4220499 h 4267200"/>
              <a:gd name="connsiteX215" fmla="*/ 9465210 w 12192000"/>
              <a:gd name="connsiteY215" fmla="*/ 4242240 h 4267200"/>
              <a:gd name="connsiteX216" fmla="*/ 9387108 w 12192000"/>
              <a:gd name="connsiteY216" fmla="*/ 4267200 h 4267200"/>
              <a:gd name="connsiteX217" fmla="*/ 9268441 w 12192000"/>
              <a:gd name="connsiteY217" fmla="*/ 4267200 h 4267200"/>
              <a:gd name="connsiteX218" fmla="*/ 9307676 w 12192000"/>
              <a:gd name="connsiteY218" fmla="*/ 4251276 h 4267200"/>
              <a:gd name="connsiteX219" fmla="*/ 9761570 w 12192000"/>
              <a:gd name="connsiteY219" fmla="*/ 4182283 h 4267200"/>
              <a:gd name="connsiteX220" fmla="*/ 9368237 w 12192000"/>
              <a:gd name="connsiteY220" fmla="*/ 3949470 h 4267200"/>
              <a:gd name="connsiteX221" fmla="*/ 9354614 w 12192000"/>
              <a:gd name="connsiteY221" fmla="*/ 3951288 h 4267200"/>
              <a:gd name="connsiteX222" fmla="*/ 8364351 w 12192000"/>
              <a:gd name="connsiteY222" fmla="*/ 4159267 h 4267200"/>
              <a:gd name="connsiteX223" fmla="*/ 8386567 w 12192000"/>
              <a:gd name="connsiteY223" fmla="*/ 4119760 h 4267200"/>
              <a:gd name="connsiteX224" fmla="*/ 9231713 w 12192000"/>
              <a:gd name="connsiteY224" fmla="*/ 3873539 h 4267200"/>
              <a:gd name="connsiteX225" fmla="*/ 9023301 w 12192000"/>
              <a:gd name="connsiteY225" fmla="*/ 3763109 h 4267200"/>
              <a:gd name="connsiteX226" fmla="*/ 9010556 w 12192000"/>
              <a:gd name="connsiteY226" fmla="*/ 3758998 h 4267200"/>
              <a:gd name="connsiteX227" fmla="*/ 8604324 w 12192000"/>
              <a:gd name="connsiteY227" fmla="*/ 3417171 h 4267200"/>
              <a:gd name="connsiteX228" fmla="*/ 8218577 w 12192000"/>
              <a:gd name="connsiteY228" fmla="*/ 2770227 h 4267200"/>
              <a:gd name="connsiteX229" fmla="*/ 8222774 w 12192000"/>
              <a:gd name="connsiteY229" fmla="*/ 2749954 h 4267200"/>
              <a:gd name="connsiteX230" fmla="*/ 8297623 w 12192000"/>
              <a:gd name="connsiteY230" fmla="*/ 2731935 h 4267200"/>
              <a:gd name="connsiteX231" fmla="*/ 9090618 w 12192000"/>
              <a:gd name="connsiteY231" fmla="*/ 3716225 h 4267200"/>
              <a:gd name="connsiteX232" fmla="*/ 9762441 w 12192000"/>
              <a:gd name="connsiteY232" fmla="*/ 4093587 h 4267200"/>
              <a:gd name="connsiteX233" fmla="*/ 9717826 w 12192000"/>
              <a:gd name="connsiteY233" fmla="*/ 3916719 h 4267200"/>
              <a:gd name="connsiteX234" fmla="*/ 9713123 w 12192000"/>
              <a:gd name="connsiteY234" fmla="*/ 3916663 h 4267200"/>
              <a:gd name="connsiteX235" fmla="*/ 9175594 w 12192000"/>
              <a:gd name="connsiteY235" fmla="*/ 3326950 h 4267200"/>
              <a:gd name="connsiteX236" fmla="*/ 9253941 w 12192000"/>
              <a:gd name="connsiteY236" fmla="*/ 3287566 h 4267200"/>
              <a:gd name="connsiteX237" fmla="*/ 9625671 w 12192000"/>
              <a:gd name="connsiteY237" fmla="*/ 3639960 h 4267200"/>
              <a:gd name="connsiteX238" fmla="*/ 9656881 w 12192000"/>
              <a:gd name="connsiteY238" fmla="*/ 3333361 h 4267200"/>
              <a:gd name="connsiteX239" fmla="*/ 9782066 w 12192000"/>
              <a:gd name="connsiteY239" fmla="*/ 2680771 h 4267200"/>
              <a:gd name="connsiteX240" fmla="*/ 9854151 w 12192000"/>
              <a:gd name="connsiteY240" fmla="*/ 2642862 h 4267200"/>
              <a:gd name="connsiteX241" fmla="*/ 11114299 w 12192000"/>
              <a:gd name="connsiteY241" fmla="*/ 2390555 h 4267200"/>
              <a:gd name="connsiteX242" fmla="*/ 11113373 w 12192000"/>
              <a:gd name="connsiteY242" fmla="*/ 2392739 h 4267200"/>
              <a:gd name="connsiteX243" fmla="*/ 11117197 w 12192000"/>
              <a:gd name="connsiteY243" fmla="*/ 2394358 h 4267200"/>
              <a:gd name="connsiteX244" fmla="*/ 11114299 w 12192000"/>
              <a:gd name="connsiteY244" fmla="*/ 2390555 h 4267200"/>
              <a:gd name="connsiteX245" fmla="*/ 10506276 w 12192000"/>
              <a:gd name="connsiteY245" fmla="*/ 2118977 h 4267200"/>
              <a:gd name="connsiteX246" fmla="*/ 10431542 w 12192000"/>
              <a:gd name="connsiteY246" fmla="*/ 2525128 h 4267200"/>
              <a:gd name="connsiteX247" fmla="*/ 10391375 w 12192000"/>
              <a:gd name="connsiteY247" fmla="*/ 2667145 h 4267200"/>
              <a:gd name="connsiteX248" fmla="*/ 10355047 w 12192000"/>
              <a:gd name="connsiteY248" fmla="*/ 2832031 h 4267200"/>
              <a:gd name="connsiteX249" fmla="*/ 10336080 w 12192000"/>
              <a:gd name="connsiteY249" fmla="*/ 2927011 h 4267200"/>
              <a:gd name="connsiteX250" fmla="*/ 10389394 w 12192000"/>
              <a:gd name="connsiteY250" fmla="*/ 2782834 h 4267200"/>
              <a:gd name="connsiteX251" fmla="*/ 10506276 w 12192000"/>
              <a:gd name="connsiteY251" fmla="*/ 2118977 h 4267200"/>
              <a:gd name="connsiteX252" fmla="*/ 11538179 w 12192000"/>
              <a:gd name="connsiteY252" fmla="*/ 2090376 h 4267200"/>
              <a:gd name="connsiteX253" fmla="*/ 11577479 w 12192000"/>
              <a:gd name="connsiteY253" fmla="*/ 2228695 h 4267200"/>
              <a:gd name="connsiteX254" fmla="*/ 11586754 w 12192000"/>
              <a:gd name="connsiteY254" fmla="*/ 2266098 h 4267200"/>
              <a:gd name="connsiteX255" fmla="*/ 11609011 w 12192000"/>
              <a:gd name="connsiteY255" fmla="*/ 2353427 h 4267200"/>
              <a:gd name="connsiteX256" fmla="*/ 11761579 w 12192000"/>
              <a:gd name="connsiteY256" fmla="*/ 2703223 h 4267200"/>
              <a:gd name="connsiteX257" fmla="*/ 11877711 w 12192000"/>
              <a:gd name="connsiteY257" fmla="*/ 2947465 h 4267200"/>
              <a:gd name="connsiteX258" fmla="*/ 11538179 w 12192000"/>
              <a:gd name="connsiteY258" fmla="*/ 2090376 h 4267200"/>
              <a:gd name="connsiteX259" fmla="*/ 6604735 w 12192000"/>
              <a:gd name="connsiteY259" fmla="*/ 2041381 h 4267200"/>
              <a:gd name="connsiteX260" fmla="*/ 7204487 w 12192000"/>
              <a:gd name="connsiteY260" fmla="*/ 2742112 h 4267200"/>
              <a:gd name="connsiteX261" fmla="*/ 7131592 w 12192000"/>
              <a:gd name="connsiteY261" fmla="*/ 2672096 h 4267200"/>
              <a:gd name="connsiteX262" fmla="*/ 6996344 w 12192000"/>
              <a:gd name="connsiteY262" fmla="*/ 2518310 h 4267200"/>
              <a:gd name="connsiteX263" fmla="*/ 6735495 w 12192000"/>
              <a:gd name="connsiteY263" fmla="*/ 2196890 h 4267200"/>
              <a:gd name="connsiteX264" fmla="*/ 6721901 w 12192000"/>
              <a:gd name="connsiteY264" fmla="*/ 2179274 h 4267200"/>
              <a:gd name="connsiteX265" fmla="*/ 6604735 w 12192000"/>
              <a:gd name="connsiteY265" fmla="*/ 2041381 h 4267200"/>
              <a:gd name="connsiteX266" fmla="*/ 11488421 w 12192000"/>
              <a:gd name="connsiteY266" fmla="*/ 2034549 h 4267200"/>
              <a:gd name="connsiteX267" fmla="*/ 11840356 w 12192000"/>
              <a:gd name="connsiteY267" fmla="*/ 2932293 h 4267200"/>
              <a:gd name="connsiteX268" fmla="*/ 11736331 w 12192000"/>
              <a:gd name="connsiteY268" fmla="*/ 2715710 h 4267200"/>
              <a:gd name="connsiteX269" fmla="*/ 11581560 w 12192000"/>
              <a:gd name="connsiteY269" fmla="*/ 2360474 h 4267200"/>
              <a:gd name="connsiteX270" fmla="*/ 11558442 w 12192000"/>
              <a:gd name="connsiteY270" fmla="*/ 2272139 h 4267200"/>
              <a:gd name="connsiteX271" fmla="*/ 11549169 w 12192000"/>
              <a:gd name="connsiteY271" fmla="*/ 2234734 h 4267200"/>
              <a:gd name="connsiteX272" fmla="*/ 11488421 w 12192000"/>
              <a:gd name="connsiteY272" fmla="*/ 2034549 h 4267200"/>
              <a:gd name="connsiteX273" fmla="*/ 10468916 w 12192000"/>
              <a:gd name="connsiteY273" fmla="*/ 2032338 h 4267200"/>
              <a:gd name="connsiteX274" fmla="*/ 10421480 w 12192000"/>
              <a:gd name="connsiteY274" fmla="*/ 2185446 h 4267200"/>
              <a:gd name="connsiteX275" fmla="*/ 10351264 w 12192000"/>
              <a:gd name="connsiteY275" fmla="*/ 2591574 h 4267200"/>
              <a:gd name="connsiteX276" fmla="*/ 10294485 w 12192000"/>
              <a:gd name="connsiteY276" fmla="*/ 2991809 h 4267200"/>
              <a:gd name="connsiteX277" fmla="*/ 10327850 w 12192000"/>
              <a:gd name="connsiteY277" fmla="*/ 2826310 h 4267200"/>
              <a:gd name="connsiteX278" fmla="*/ 10364099 w 12192000"/>
              <a:gd name="connsiteY278" fmla="*/ 2660098 h 4267200"/>
              <a:gd name="connsiteX279" fmla="*/ 10404725 w 12192000"/>
              <a:gd name="connsiteY279" fmla="*/ 2516991 h 4267200"/>
              <a:gd name="connsiteX280" fmla="*/ 10478071 w 12192000"/>
              <a:gd name="connsiteY280" fmla="*/ 2114122 h 4267200"/>
              <a:gd name="connsiteX281" fmla="*/ 10468916 w 12192000"/>
              <a:gd name="connsiteY281" fmla="*/ 2032338 h 4267200"/>
              <a:gd name="connsiteX282" fmla="*/ 10573132 w 12192000"/>
              <a:gd name="connsiteY282" fmla="*/ 1991479 h 4267200"/>
              <a:gd name="connsiteX283" fmla="*/ 11066880 w 12192000"/>
              <a:gd name="connsiteY283" fmla="*/ 2371770 h 4267200"/>
              <a:gd name="connsiteX284" fmla="*/ 10573132 w 12192000"/>
              <a:gd name="connsiteY284" fmla="*/ 1991479 h 4267200"/>
              <a:gd name="connsiteX285" fmla="*/ 6591670 w 12192000"/>
              <a:gd name="connsiteY285" fmla="*/ 1988277 h 4267200"/>
              <a:gd name="connsiteX286" fmla="*/ 6747349 w 12192000"/>
              <a:gd name="connsiteY286" fmla="*/ 2160069 h 4267200"/>
              <a:gd name="connsiteX287" fmla="*/ 6760943 w 12192000"/>
              <a:gd name="connsiteY287" fmla="*/ 2177686 h 4267200"/>
              <a:gd name="connsiteX288" fmla="*/ 7021065 w 12192000"/>
              <a:gd name="connsiteY288" fmla="*/ 2498102 h 4267200"/>
              <a:gd name="connsiteX289" fmla="*/ 7155223 w 12192000"/>
              <a:gd name="connsiteY289" fmla="*/ 2650386 h 4267200"/>
              <a:gd name="connsiteX290" fmla="*/ 7203167 w 12192000"/>
              <a:gd name="connsiteY290" fmla="*/ 2697288 h 4267200"/>
              <a:gd name="connsiteX291" fmla="*/ 6937703 w 12192000"/>
              <a:gd name="connsiteY291" fmla="*/ 2321981 h 4267200"/>
              <a:gd name="connsiteX292" fmla="*/ 6591670 w 12192000"/>
              <a:gd name="connsiteY292" fmla="*/ 1988277 h 4267200"/>
              <a:gd name="connsiteX293" fmla="*/ 5798671 w 12192000"/>
              <a:gd name="connsiteY293" fmla="*/ 1981601 h 4267200"/>
              <a:gd name="connsiteX294" fmla="*/ 5754709 w 12192000"/>
              <a:gd name="connsiteY294" fmla="*/ 2071454 h 4267200"/>
              <a:gd name="connsiteX295" fmla="*/ 5763044 w 12192000"/>
              <a:gd name="connsiteY295" fmla="*/ 2842206 h 4267200"/>
              <a:gd name="connsiteX296" fmla="*/ 5764974 w 12192000"/>
              <a:gd name="connsiteY296" fmla="*/ 2799609 h 4267200"/>
              <a:gd name="connsiteX297" fmla="*/ 5767665 w 12192000"/>
              <a:gd name="connsiteY297" fmla="*/ 2666409 h 4267200"/>
              <a:gd name="connsiteX298" fmla="*/ 5763055 w 12192000"/>
              <a:gd name="connsiteY298" fmla="*/ 2579705 h 4267200"/>
              <a:gd name="connsiteX299" fmla="*/ 5758079 w 12192000"/>
              <a:gd name="connsiteY299" fmla="*/ 2492508 h 4267200"/>
              <a:gd name="connsiteX300" fmla="*/ 5779325 w 12192000"/>
              <a:gd name="connsiteY300" fmla="*/ 2197069 h 4267200"/>
              <a:gd name="connsiteX301" fmla="*/ 5798671 w 12192000"/>
              <a:gd name="connsiteY301" fmla="*/ 1981601 h 4267200"/>
              <a:gd name="connsiteX302" fmla="*/ 5829202 w 12192000"/>
              <a:gd name="connsiteY302" fmla="*/ 1971679 h 4267200"/>
              <a:gd name="connsiteX303" fmla="*/ 5809558 w 12192000"/>
              <a:gd name="connsiteY303" fmla="*/ 2198043 h 4267200"/>
              <a:gd name="connsiteX304" fmla="*/ 5788653 w 12192000"/>
              <a:gd name="connsiteY304" fmla="*/ 2489430 h 4267200"/>
              <a:gd name="connsiteX305" fmla="*/ 5793439 w 12192000"/>
              <a:gd name="connsiteY305" fmla="*/ 2575235 h 4267200"/>
              <a:gd name="connsiteX306" fmla="*/ 5796837 w 12192000"/>
              <a:gd name="connsiteY306" fmla="*/ 2637633 h 4267200"/>
              <a:gd name="connsiteX307" fmla="*/ 5818614 w 12192000"/>
              <a:gd name="connsiteY307" fmla="*/ 2473055 h 4267200"/>
              <a:gd name="connsiteX308" fmla="*/ 5829202 w 12192000"/>
              <a:gd name="connsiteY308" fmla="*/ 1971679 h 4267200"/>
              <a:gd name="connsiteX309" fmla="*/ 10578769 w 12192000"/>
              <a:gd name="connsiteY309" fmla="*/ 1962963 h 4267200"/>
              <a:gd name="connsiteX310" fmla="*/ 11073823 w 12192000"/>
              <a:gd name="connsiteY310" fmla="*/ 2338658 h 4267200"/>
              <a:gd name="connsiteX311" fmla="*/ 10578769 w 12192000"/>
              <a:gd name="connsiteY311" fmla="*/ 1962963 h 4267200"/>
              <a:gd name="connsiteX312" fmla="*/ 5911389 w 12192000"/>
              <a:gd name="connsiteY312" fmla="*/ 1898371 h 4267200"/>
              <a:gd name="connsiteX313" fmla="*/ 6237627 w 12192000"/>
              <a:gd name="connsiteY313" fmla="*/ 2231921 h 4267200"/>
              <a:gd name="connsiteX314" fmla="*/ 5911389 w 12192000"/>
              <a:gd name="connsiteY314" fmla="*/ 1898371 h 4267200"/>
              <a:gd name="connsiteX315" fmla="*/ 6944437 w 12192000"/>
              <a:gd name="connsiteY315" fmla="*/ 1575402 h 4267200"/>
              <a:gd name="connsiteX316" fmla="*/ 6304730 w 12192000"/>
              <a:gd name="connsiteY316" fmla="*/ 1766654 h 4267200"/>
              <a:gd name="connsiteX317" fmla="*/ 6944437 w 12192000"/>
              <a:gd name="connsiteY317" fmla="*/ 1575402 h 4267200"/>
              <a:gd name="connsiteX318" fmla="*/ 7019523 w 12192000"/>
              <a:gd name="connsiteY318" fmla="*/ 1519450 h 4267200"/>
              <a:gd name="connsiteX319" fmla="*/ 6298091 w 12192000"/>
              <a:gd name="connsiteY319" fmla="*/ 1737122 h 4267200"/>
              <a:gd name="connsiteX320" fmla="*/ 7019523 w 12192000"/>
              <a:gd name="connsiteY320" fmla="*/ 1519450 h 4267200"/>
              <a:gd name="connsiteX321" fmla="*/ 2399523 w 12192000"/>
              <a:gd name="connsiteY321" fmla="*/ 1428234 h 4267200"/>
              <a:gd name="connsiteX322" fmla="*/ 2224982 w 12192000"/>
              <a:gd name="connsiteY322" fmla="*/ 1826201 h 4267200"/>
              <a:gd name="connsiteX323" fmla="*/ 2096099 w 12192000"/>
              <a:gd name="connsiteY323" fmla="*/ 2345900 h 4267200"/>
              <a:gd name="connsiteX324" fmla="*/ 2283317 w 12192000"/>
              <a:gd name="connsiteY324" fmla="*/ 1796925 h 4267200"/>
              <a:gd name="connsiteX325" fmla="*/ 2448558 w 12192000"/>
              <a:gd name="connsiteY325" fmla="*/ 1373435 h 4267200"/>
              <a:gd name="connsiteX326" fmla="*/ 2312521 w 12192000"/>
              <a:gd name="connsiteY326" fmla="*/ 1806140 h 4267200"/>
              <a:gd name="connsiteX327" fmla="*/ 2127533 w 12192000"/>
              <a:gd name="connsiteY327" fmla="*/ 2348380 h 4267200"/>
              <a:gd name="connsiteX328" fmla="*/ 2358080 w 12192000"/>
              <a:gd name="connsiteY328" fmla="*/ 1866134 h 4267200"/>
              <a:gd name="connsiteX329" fmla="*/ 2407436 w 12192000"/>
              <a:gd name="connsiteY329" fmla="*/ 1651070 h 4267200"/>
              <a:gd name="connsiteX330" fmla="*/ 2448558 w 12192000"/>
              <a:gd name="connsiteY330" fmla="*/ 1373435 h 4267200"/>
              <a:gd name="connsiteX331" fmla="*/ 278707 w 12192000"/>
              <a:gd name="connsiteY331" fmla="*/ 1352270 h 4267200"/>
              <a:gd name="connsiteX332" fmla="*/ 321570 w 12192000"/>
              <a:gd name="connsiteY332" fmla="*/ 1861610 h 4267200"/>
              <a:gd name="connsiteX333" fmla="*/ 294281 w 12192000"/>
              <a:gd name="connsiteY333" fmla="*/ 1440658 h 4267200"/>
              <a:gd name="connsiteX334" fmla="*/ 1423821 w 12192000"/>
              <a:gd name="connsiteY334" fmla="*/ 1351958 h 4267200"/>
              <a:gd name="connsiteX335" fmla="*/ 1638521 w 12192000"/>
              <a:gd name="connsiteY335" fmla="*/ 1908470 h 4267200"/>
              <a:gd name="connsiteX336" fmla="*/ 1754199 w 12192000"/>
              <a:gd name="connsiteY336" fmla="*/ 2149284 h 4267200"/>
              <a:gd name="connsiteX337" fmla="*/ 1908359 w 12192000"/>
              <a:gd name="connsiteY337" fmla="*/ 2364988 h 4267200"/>
              <a:gd name="connsiteX338" fmla="*/ 1647661 w 12192000"/>
              <a:gd name="connsiteY338" fmla="*/ 1825945 h 4267200"/>
              <a:gd name="connsiteX339" fmla="*/ 1423821 w 12192000"/>
              <a:gd name="connsiteY339" fmla="*/ 1351958 h 4267200"/>
              <a:gd name="connsiteX340" fmla="*/ 9518298 w 12192000"/>
              <a:gd name="connsiteY340" fmla="*/ 1338235 h 4267200"/>
              <a:gd name="connsiteX341" fmla="*/ 9838009 w 12192000"/>
              <a:gd name="connsiteY341" fmla="*/ 2272553 h 4267200"/>
              <a:gd name="connsiteX342" fmla="*/ 9805906 w 12192000"/>
              <a:gd name="connsiteY342" fmla="*/ 2159819 h 4267200"/>
              <a:gd name="connsiteX343" fmla="*/ 9801623 w 12192000"/>
              <a:gd name="connsiteY343" fmla="*/ 2142555 h 4267200"/>
              <a:gd name="connsiteX344" fmla="*/ 9628671 w 12192000"/>
              <a:gd name="connsiteY344" fmla="*/ 1617375 h 4267200"/>
              <a:gd name="connsiteX345" fmla="*/ 9598299 w 12192000"/>
              <a:gd name="connsiteY345" fmla="*/ 1544643 h 4267200"/>
              <a:gd name="connsiteX346" fmla="*/ 9518298 w 12192000"/>
              <a:gd name="connsiteY346" fmla="*/ 1338235 h 4267200"/>
              <a:gd name="connsiteX347" fmla="*/ 1431890 w 12192000"/>
              <a:gd name="connsiteY347" fmla="*/ 1306475 h 4267200"/>
              <a:gd name="connsiteX348" fmla="*/ 1507597 w 12192000"/>
              <a:gd name="connsiteY348" fmla="*/ 1446132 h 4267200"/>
              <a:gd name="connsiteX349" fmla="*/ 1674586 w 12192000"/>
              <a:gd name="connsiteY349" fmla="*/ 1813832 h 4267200"/>
              <a:gd name="connsiteX350" fmla="*/ 1815950 w 12192000"/>
              <a:gd name="connsiteY350" fmla="*/ 2128564 h 4267200"/>
              <a:gd name="connsiteX351" fmla="*/ 1984242 w 12192000"/>
              <a:gd name="connsiteY351" fmla="*/ 2430829 h 4267200"/>
              <a:gd name="connsiteX352" fmla="*/ 2014023 w 12192000"/>
              <a:gd name="connsiteY352" fmla="*/ 2450995 h 4267200"/>
              <a:gd name="connsiteX353" fmla="*/ 1747337 w 12192000"/>
              <a:gd name="connsiteY353" fmla="*/ 1855264 h 4267200"/>
              <a:gd name="connsiteX354" fmla="*/ 1533749 w 12192000"/>
              <a:gd name="connsiteY354" fmla="*/ 1478656 h 4267200"/>
              <a:gd name="connsiteX355" fmla="*/ 1431890 w 12192000"/>
              <a:gd name="connsiteY355" fmla="*/ 1306475 h 4267200"/>
              <a:gd name="connsiteX356" fmla="*/ 5052692 w 12192000"/>
              <a:gd name="connsiteY356" fmla="*/ 1292994 h 4267200"/>
              <a:gd name="connsiteX357" fmla="*/ 5200661 w 12192000"/>
              <a:gd name="connsiteY357" fmla="*/ 1635186 h 4267200"/>
              <a:gd name="connsiteX358" fmla="*/ 5297138 w 12192000"/>
              <a:gd name="connsiteY358" fmla="*/ 1906351 h 4267200"/>
              <a:gd name="connsiteX359" fmla="*/ 5052692 w 12192000"/>
              <a:gd name="connsiteY359" fmla="*/ 1292994 h 4267200"/>
              <a:gd name="connsiteX360" fmla="*/ 9528078 w 12192000"/>
              <a:gd name="connsiteY360" fmla="*/ 1278636 h 4267200"/>
              <a:gd name="connsiteX361" fmla="*/ 9623946 w 12192000"/>
              <a:gd name="connsiteY361" fmla="*/ 1534260 h 4267200"/>
              <a:gd name="connsiteX362" fmla="*/ 9654858 w 12192000"/>
              <a:gd name="connsiteY362" fmla="*/ 1607218 h 4267200"/>
              <a:gd name="connsiteX363" fmla="*/ 9826304 w 12192000"/>
              <a:gd name="connsiteY363" fmla="*/ 2125320 h 4267200"/>
              <a:gd name="connsiteX364" fmla="*/ 9701198 w 12192000"/>
              <a:gd name="connsiteY364" fmla="*/ 1646797 h 4267200"/>
              <a:gd name="connsiteX365" fmla="*/ 9528078 w 12192000"/>
              <a:gd name="connsiteY365" fmla="*/ 1278636 h 4267200"/>
              <a:gd name="connsiteX366" fmla="*/ 5009948 w 12192000"/>
              <a:gd name="connsiteY366" fmla="*/ 1273619 h 4267200"/>
              <a:gd name="connsiteX367" fmla="*/ 5121777 w 12192000"/>
              <a:gd name="connsiteY367" fmla="*/ 1654213 h 4267200"/>
              <a:gd name="connsiteX368" fmla="*/ 5293545 w 12192000"/>
              <a:gd name="connsiteY368" fmla="*/ 2072247 h 4267200"/>
              <a:gd name="connsiteX369" fmla="*/ 5294042 w 12192000"/>
              <a:gd name="connsiteY369" fmla="*/ 2065019 h 4267200"/>
              <a:gd name="connsiteX370" fmla="*/ 5171936 w 12192000"/>
              <a:gd name="connsiteY370" fmla="*/ 1647613 h 4267200"/>
              <a:gd name="connsiteX371" fmla="*/ 5009948 w 12192000"/>
              <a:gd name="connsiteY371" fmla="*/ 1273619 h 4267200"/>
              <a:gd name="connsiteX372" fmla="*/ 655236 w 12192000"/>
              <a:gd name="connsiteY372" fmla="*/ 1268632 h 4267200"/>
              <a:gd name="connsiteX373" fmla="*/ 839521 w 12192000"/>
              <a:gd name="connsiteY373" fmla="*/ 1685315 h 4267200"/>
              <a:gd name="connsiteX374" fmla="*/ 1109416 w 12192000"/>
              <a:gd name="connsiteY374" fmla="*/ 2061663 h 4267200"/>
              <a:gd name="connsiteX375" fmla="*/ 1298300 w 12192000"/>
              <a:gd name="connsiteY375" fmla="*/ 2247742 h 4267200"/>
              <a:gd name="connsiteX376" fmla="*/ 1125871 w 12192000"/>
              <a:gd name="connsiteY376" fmla="*/ 1989513 h 4267200"/>
              <a:gd name="connsiteX377" fmla="*/ 981574 w 12192000"/>
              <a:gd name="connsiteY377" fmla="*/ 1783157 h 4267200"/>
              <a:gd name="connsiteX378" fmla="*/ 922198 w 12192000"/>
              <a:gd name="connsiteY378" fmla="*/ 1677437 h 4267200"/>
              <a:gd name="connsiteX379" fmla="*/ 869293 w 12192000"/>
              <a:gd name="connsiteY379" fmla="*/ 1583214 h 4267200"/>
              <a:gd name="connsiteX380" fmla="*/ 751431 w 12192000"/>
              <a:gd name="connsiteY380" fmla="*/ 1405731 h 4267200"/>
              <a:gd name="connsiteX381" fmla="*/ 6516292 w 12192000"/>
              <a:gd name="connsiteY381" fmla="*/ 1263064 h 4267200"/>
              <a:gd name="connsiteX382" fmla="*/ 5736320 w 12192000"/>
              <a:gd name="connsiteY382" fmla="*/ 1501803 h 4267200"/>
              <a:gd name="connsiteX383" fmla="*/ 6516292 w 12192000"/>
              <a:gd name="connsiteY383" fmla="*/ 1263064 h 4267200"/>
              <a:gd name="connsiteX384" fmla="*/ 291466 w 12192000"/>
              <a:gd name="connsiteY384" fmla="*/ 1250369 h 4267200"/>
              <a:gd name="connsiteX385" fmla="*/ 323180 w 12192000"/>
              <a:gd name="connsiteY385" fmla="*/ 1435283 h 4267200"/>
              <a:gd name="connsiteX386" fmla="*/ 349381 w 12192000"/>
              <a:gd name="connsiteY386" fmla="*/ 1875041 h 4267200"/>
              <a:gd name="connsiteX387" fmla="*/ 374363 w 12192000"/>
              <a:gd name="connsiteY387" fmla="*/ 1506494 h 4267200"/>
              <a:gd name="connsiteX388" fmla="*/ 302168 w 12192000"/>
              <a:gd name="connsiteY388" fmla="*/ 1274495 h 4267200"/>
              <a:gd name="connsiteX389" fmla="*/ 291466 w 12192000"/>
              <a:gd name="connsiteY389" fmla="*/ 1250369 h 4267200"/>
              <a:gd name="connsiteX390" fmla="*/ 678222 w 12192000"/>
              <a:gd name="connsiteY390" fmla="*/ 1248670 h 4267200"/>
              <a:gd name="connsiteX391" fmla="*/ 775536 w 12192000"/>
              <a:gd name="connsiteY391" fmla="*/ 1388015 h 4267200"/>
              <a:gd name="connsiteX392" fmla="*/ 894529 w 12192000"/>
              <a:gd name="connsiteY392" fmla="*/ 1567739 h 4267200"/>
              <a:gd name="connsiteX393" fmla="*/ 948000 w 12192000"/>
              <a:gd name="connsiteY393" fmla="*/ 1663088 h 4267200"/>
              <a:gd name="connsiteX394" fmla="*/ 1006812 w 12192000"/>
              <a:gd name="connsiteY394" fmla="*/ 1767683 h 4267200"/>
              <a:gd name="connsiteX395" fmla="*/ 1149133 w 12192000"/>
              <a:gd name="connsiteY395" fmla="*/ 1971513 h 4267200"/>
              <a:gd name="connsiteX396" fmla="*/ 1333952 w 12192000"/>
              <a:gd name="connsiteY396" fmla="*/ 2251620 h 4267200"/>
              <a:gd name="connsiteX397" fmla="*/ 1337329 w 12192000"/>
              <a:gd name="connsiteY397" fmla="*/ 2258350 h 4267200"/>
              <a:gd name="connsiteX398" fmla="*/ 1014726 w 12192000"/>
              <a:gd name="connsiteY398" fmla="*/ 1615556 h 4267200"/>
              <a:gd name="connsiteX399" fmla="*/ 678222 w 12192000"/>
              <a:gd name="connsiteY399" fmla="*/ 1248670 h 4267200"/>
              <a:gd name="connsiteX400" fmla="*/ 9441752 w 12192000"/>
              <a:gd name="connsiteY400" fmla="*/ 1245311 h 4267200"/>
              <a:gd name="connsiteX401" fmla="*/ 9278979 w 12192000"/>
              <a:gd name="connsiteY401" fmla="*/ 1406236 h 4267200"/>
              <a:gd name="connsiteX402" fmla="*/ 9235540 w 12192000"/>
              <a:gd name="connsiteY402" fmla="*/ 1546869 h 4267200"/>
              <a:gd name="connsiteX403" fmla="*/ 9264074 w 12192000"/>
              <a:gd name="connsiteY403" fmla="*/ 1557016 h 4267200"/>
              <a:gd name="connsiteX404" fmla="*/ 9441752 w 12192000"/>
              <a:gd name="connsiteY404" fmla="*/ 1245311 h 4267200"/>
              <a:gd name="connsiteX405" fmla="*/ 6691602 w 12192000"/>
              <a:gd name="connsiteY405" fmla="*/ 1140573 h 4267200"/>
              <a:gd name="connsiteX406" fmla="*/ 6571100 w 12192000"/>
              <a:gd name="connsiteY406" fmla="*/ 1183662 h 4267200"/>
              <a:gd name="connsiteX407" fmla="*/ 6241687 w 12192000"/>
              <a:gd name="connsiteY407" fmla="*/ 1257600 h 4267200"/>
              <a:gd name="connsiteX408" fmla="*/ 5693009 w 12192000"/>
              <a:gd name="connsiteY408" fmla="*/ 1478256 h 4267200"/>
              <a:gd name="connsiteX409" fmla="*/ 6548420 w 12192000"/>
              <a:gd name="connsiteY409" fmla="*/ 1214599 h 4267200"/>
              <a:gd name="connsiteX410" fmla="*/ 6605473 w 12192000"/>
              <a:gd name="connsiteY410" fmla="*/ 1184686 h 4267200"/>
              <a:gd name="connsiteX411" fmla="*/ 6691602 w 12192000"/>
              <a:gd name="connsiteY411" fmla="*/ 1140573 h 4267200"/>
              <a:gd name="connsiteX412" fmla="*/ 4002475 w 12192000"/>
              <a:gd name="connsiteY412" fmla="*/ 1037802 h 4267200"/>
              <a:gd name="connsiteX413" fmla="*/ 4000324 w 12192000"/>
              <a:gd name="connsiteY413" fmla="*/ 1039362 h 4267200"/>
              <a:gd name="connsiteX414" fmla="*/ 4002862 w 12192000"/>
              <a:gd name="connsiteY414" fmla="*/ 1042866 h 4267200"/>
              <a:gd name="connsiteX415" fmla="*/ 4002475 w 12192000"/>
              <a:gd name="connsiteY415" fmla="*/ 1037802 h 4267200"/>
              <a:gd name="connsiteX416" fmla="*/ 506322 w 12192000"/>
              <a:gd name="connsiteY416" fmla="*/ 1020997 h 4267200"/>
              <a:gd name="connsiteX417" fmla="*/ 533068 w 12192000"/>
              <a:gd name="connsiteY417" fmla="*/ 1029409 h 4267200"/>
              <a:gd name="connsiteX418" fmla="*/ 1232525 w 12192000"/>
              <a:gd name="connsiteY418" fmla="*/ 1804675 h 4267200"/>
              <a:gd name="connsiteX419" fmla="*/ 1388858 w 12192000"/>
              <a:gd name="connsiteY419" fmla="*/ 2368011 h 4267200"/>
              <a:gd name="connsiteX420" fmla="*/ 1384098 w 12192000"/>
              <a:gd name="connsiteY420" fmla="*/ 2378125 h 4267200"/>
              <a:gd name="connsiteX421" fmla="*/ 1425393 w 12192000"/>
              <a:gd name="connsiteY421" fmla="*/ 2589124 h 4267200"/>
              <a:gd name="connsiteX422" fmla="*/ 1424001 w 12192000"/>
              <a:gd name="connsiteY422" fmla="*/ 2597541 h 4267200"/>
              <a:gd name="connsiteX423" fmla="*/ 2152729 w 12192000"/>
              <a:gd name="connsiteY423" fmla="*/ 2864487 h 4267200"/>
              <a:gd name="connsiteX424" fmla="*/ 2020609 w 12192000"/>
              <a:gd name="connsiteY424" fmla="*/ 2539671 h 4267200"/>
              <a:gd name="connsiteX425" fmla="*/ 2018920 w 12192000"/>
              <a:gd name="connsiteY425" fmla="*/ 2536309 h 4267200"/>
              <a:gd name="connsiteX426" fmla="*/ 1342441 w 12192000"/>
              <a:gd name="connsiteY426" fmla="*/ 1173017 h 4267200"/>
              <a:gd name="connsiteX427" fmla="*/ 1367925 w 12192000"/>
              <a:gd name="connsiteY427" fmla="*/ 1135648 h 4267200"/>
              <a:gd name="connsiteX428" fmla="*/ 1771401 w 12192000"/>
              <a:gd name="connsiteY428" fmla="*/ 1806673 h 4267200"/>
              <a:gd name="connsiteX429" fmla="*/ 1972385 w 12192000"/>
              <a:gd name="connsiteY429" fmla="*/ 2198735 h 4267200"/>
              <a:gd name="connsiteX430" fmla="*/ 2040892 w 12192000"/>
              <a:gd name="connsiteY430" fmla="*/ 2405205 h 4267200"/>
              <a:gd name="connsiteX431" fmla="*/ 2131689 w 12192000"/>
              <a:gd name="connsiteY431" fmla="*/ 1936926 h 4267200"/>
              <a:gd name="connsiteX432" fmla="*/ 2454820 w 12192000"/>
              <a:gd name="connsiteY432" fmla="*/ 1248808 h 4267200"/>
              <a:gd name="connsiteX433" fmla="*/ 2492512 w 12192000"/>
              <a:gd name="connsiteY433" fmla="*/ 1302920 h 4267200"/>
              <a:gd name="connsiteX434" fmla="*/ 2081216 w 12192000"/>
              <a:gd name="connsiteY434" fmla="*/ 2527513 h 4267200"/>
              <a:gd name="connsiteX435" fmla="*/ 2081211 w 12192000"/>
              <a:gd name="connsiteY435" fmla="*/ 2528916 h 4267200"/>
              <a:gd name="connsiteX436" fmla="*/ 2199067 w 12192000"/>
              <a:gd name="connsiteY436" fmla="*/ 2884061 h 4267200"/>
              <a:gd name="connsiteX437" fmla="*/ 3192586 w 12192000"/>
              <a:gd name="connsiteY437" fmla="*/ 3411496 h 4267200"/>
              <a:gd name="connsiteX438" fmla="*/ 3182620 w 12192000"/>
              <a:gd name="connsiteY438" fmla="*/ 3483279 h 4267200"/>
              <a:gd name="connsiteX439" fmla="*/ 2435119 w 12192000"/>
              <a:gd name="connsiteY439" fmla="*/ 3080173 h 4267200"/>
              <a:gd name="connsiteX440" fmla="*/ 2410152 w 12192000"/>
              <a:gd name="connsiteY440" fmla="*/ 3063751 h 4267200"/>
              <a:gd name="connsiteX441" fmla="*/ 2408099 w 12192000"/>
              <a:gd name="connsiteY441" fmla="*/ 3064403 h 4267200"/>
              <a:gd name="connsiteX442" fmla="*/ 2407218 w 12192000"/>
              <a:gd name="connsiteY442" fmla="*/ 3070324 h 4267200"/>
              <a:gd name="connsiteX443" fmla="*/ 2380138 w 12192000"/>
              <a:gd name="connsiteY443" fmla="*/ 3099341 h 4267200"/>
              <a:gd name="connsiteX444" fmla="*/ 1765923 w 12192000"/>
              <a:gd name="connsiteY444" fmla="*/ 3581043 h 4267200"/>
              <a:gd name="connsiteX445" fmla="*/ 1702258 w 12192000"/>
              <a:gd name="connsiteY445" fmla="*/ 3612286 h 4267200"/>
              <a:gd name="connsiteX446" fmla="*/ 1538370 w 12192000"/>
              <a:gd name="connsiteY446" fmla="*/ 3811804 h 4267200"/>
              <a:gd name="connsiteX447" fmla="*/ 1325720 w 12192000"/>
              <a:gd name="connsiteY447" fmla="*/ 4125411 h 4267200"/>
              <a:gd name="connsiteX448" fmla="*/ 1206279 w 12192000"/>
              <a:gd name="connsiteY448" fmla="*/ 4267200 h 4267200"/>
              <a:gd name="connsiteX449" fmla="*/ 1115040 w 12192000"/>
              <a:gd name="connsiteY449" fmla="*/ 4267200 h 4267200"/>
              <a:gd name="connsiteX450" fmla="*/ 1258195 w 12192000"/>
              <a:gd name="connsiteY450" fmla="*/ 4099624 h 4267200"/>
              <a:gd name="connsiteX451" fmla="*/ 1423113 w 12192000"/>
              <a:gd name="connsiteY451" fmla="*/ 3874565 h 4267200"/>
              <a:gd name="connsiteX452" fmla="*/ 1260565 w 12192000"/>
              <a:gd name="connsiteY452" fmla="*/ 4031982 h 4267200"/>
              <a:gd name="connsiteX453" fmla="*/ 1073327 w 12192000"/>
              <a:gd name="connsiteY453" fmla="*/ 4218727 h 4267200"/>
              <a:gd name="connsiteX454" fmla="*/ 1032294 w 12192000"/>
              <a:gd name="connsiteY454" fmla="*/ 4267200 h 4267200"/>
              <a:gd name="connsiteX455" fmla="*/ 993830 w 12192000"/>
              <a:gd name="connsiteY455" fmla="*/ 4267200 h 4267200"/>
              <a:gd name="connsiteX456" fmla="*/ 1051860 w 12192000"/>
              <a:gd name="connsiteY456" fmla="*/ 4198693 h 4267200"/>
              <a:gd name="connsiteX457" fmla="*/ 1240607 w 12192000"/>
              <a:gd name="connsiteY457" fmla="*/ 4010401 h 4267200"/>
              <a:gd name="connsiteX458" fmla="*/ 1310106 w 12192000"/>
              <a:gd name="connsiteY458" fmla="*/ 3943217 h 4267200"/>
              <a:gd name="connsiteX459" fmla="*/ 952103 w 12192000"/>
              <a:gd name="connsiteY459" fmla="*/ 4265972 h 4267200"/>
              <a:gd name="connsiteX460" fmla="*/ 951207 w 12192000"/>
              <a:gd name="connsiteY460" fmla="*/ 4267200 h 4267200"/>
              <a:gd name="connsiteX461" fmla="*/ 862760 w 12192000"/>
              <a:gd name="connsiteY461" fmla="*/ 4267200 h 4267200"/>
              <a:gd name="connsiteX462" fmla="*/ 909145 w 12192000"/>
              <a:gd name="connsiteY462" fmla="*/ 4199225 h 4267200"/>
              <a:gd name="connsiteX463" fmla="*/ 1214067 w 12192000"/>
              <a:gd name="connsiteY463" fmla="*/ 3908561 h 4267200"/>
              <a:gd name="connsiteX464" fmla="*/ 640967 w 12192000"/>
              <a:gd name="connsiteY464" fmla="*/ 4105601 h 4267200"/>
              <a:gd name="connsiteX465" fmla="*/ 372807 w 12192000"/>
              <a:gd name="connsiteY465" fmla="*/ 4243651 h 4267200"/>
              <a:gd name="connsiteX466" fmla="*/ 332830 w 12192000"/>
              <a:gd name="connsiteY466" fmla="*/ 4267200 h 4267200"/>
              <a:gd name="connsiteX467" fmla="*/ 168301 w 12192000"/>
              <a:gd name="connsiteY467" fmla="*/ 4267200 h 4267200"/>
              <a:gd name="connsiteX468" fmla="*/ 278002 w 12192000"/>
              <a:gd name="connsiteY468" fmla="*/ 4201399 h 4267200"/>
              <a:gd name="connsiteX469" fmla="*/ 527241 w 12192000"/>
              <a:gd name="connsiteY469" fmla="*/ 4065078 h 4267200"/>
              <a:gd name="connsiteX470" fmla="*/ 1510397 w 12192000"/>
              <a:gd name="connsiteY470" fmla="*/ 3684705 h 4267200"/>
              <a:gd name="connsiteX471" fmla="*/ 1146550 w 12192000"/>
              <a:gd name="connsiteY471" fmla="*/ 3802012 h 4267200"/>
              <a:gd name="connsiteX472" fmla="*/ 698834 w 12192000"/>
              <a:gd name="connsiteY472" fmla="*/ 3952272 h 4267200"/>
              <a:gd name="connsiteX473" fmla="*/ 192528 w 12192000"/>
              <a:gd name="connsiteY473" fmla="*/ 4236299 h 4267200"/>
              <a:gd name="connsiteX474" fmla="*/ 148586 w 12192000"/>
              <a:gd name="connsiteY474" fmla="*/ 4267200 h 4267200"/>
              <a:gd name="connsiteX475" fmla="*/ 98116 w 12192000"/>
              <a:gd name="connsiteY475" fmla="*/ 4267200 h 4267200"/>
              <a:gd name="connsiteX476" fmla="*/ 169669 w 12192000"/>
              <a:gd name="connsiteY476" fmla="*/ 4216852 h 4267200"/>
              <a:gd name="connsiteX477" fmla="*/ 687572 w 12192000"/>
              <a:gd name="connsiteY477" fmla="*/ 3925629 h 4267200"/>
              <a:gd name="connsiteX478" fmla="*/ 1138365 w 12192000"/>
              <a:gd name="connsiteY478" fmla="*/ 3774515 h 4267200"/>
              <a:gd name="connsiteX479" fmla="*/ 1505579 w 12192000"/>
              <a:gd name="connsiteY479" fmla="*/ 3655526 h 4267200"/>
              <a:gd name="connsiteX480" fmla="*/ 1313114 w 12192000"/>
              <a:gd name="connsiteY480" fmla="*/ 3655216 h 4267200"/>
              <a:gd name="connsiteX481" fmla="*/ 1109304 w 12192000"/>
              <a:gd name="connsiteY481" fmla="*/ 3669030 h 4267200"/>
              <a:gd name="connsiteX482" fmla="*/ 258951 w 12192000"/>
              <a:gd name="connsiteY482" fmla="*/ 4111994 h 4267200"/>
              <a:gd name="connsiteX483" fmla="*/ 80807 w 12192000"/>
              <a:gd name="connsiteY483" fmla="*/ 4267200 h 4267200"/>
              <a:gd name="connsiteX484" fmla="*/ 0 w 12192000"/>
              <a:gd name="connsiteY484" fmla="*/ 4267200 h 4267200"/>
              <a:gd name="connsiteX485" fmla="*/ 0 w 12192000"/>
              <a:gd name="connsiteY485" fmla="*/ 4233763 h 4267200"/>
              <a:gd name="connsiteX486" fmla="*/ 36881 w 12192000"/>
              <a:gd name="connsiteY486" fmla="*/ 4200118 h 4267200"/>
              <a:gd name="connsiteX487" fmla="*/ 910534 w 12192000"/>
              <a:gd name="connsiteY487" fmla="*/ 3629753 h 4267200"/>
              <a:gd name="connsiteX488" fmla="*/ 1578717 w 12192000"/>
              <a:gd name="connsiteY488" fmla="*/ 3575982 h 4267200"/>
              <a:gd name="connsiteX489" fmla="*/ 2338780 w 12192000"/>
              <a:gd name="connsiteY489" fmla="*/ 3033725 h 4267200"/>
              <a:gd name="connsiteX490" fmla="*/ 1807991 w 12192000"/>
              <a:gd name="connsiteY490" fmla="*/ 2807184 h 4267200"/>
              <a:gd name="connsiteX491" fmla="*/ 1416358 w 12192000"/>
              <a:gd name="connsiteY491" fmla="*/ 3112571 h 4267200"/>
              <a:gd name="connsiteX492" fmla="*/ 939066 w 12192000"/>
              <a:gd name="connsiteY492" fmla="*/ 3378798 h 4267200"/>
              <a:gd name="connsiteX493" fmla="*/ 115099 w 12192000"/>
              <a:gd name="connsiteY493" fmla="*/ 3607650 h 4267200"/>
              <a:gd name="connsiteX494" fmla="*/ 97284 w 12192000"/>
              <a:gd name="connsiteY494" fmla="*/ 3520393 h 4267200"/>
              <a:gd name="connsiteX495" fmla="*/ 922050 w 12192000"/>
              <a:gd name="connsiteY495" fmla="*/ 3074867 h 4267200"/>
              <a:gd name="connsiteX496" fmla="*/ 1405265 w 12192000"/>
              <a:gd name="connsiteY496" fmla="*/ 3016319 h 4267200"/>
              <a:gd name="connsiteX497" fmla="*/ 1407512 w 12192000"/>
              <a:gd name="connsiteY497" fmla="*/ 3018001 h 4267200"/>
              <a:gd name="connsiteX498" fmla="*/ 1726266 w 12192000"/>
              <a:gd name="connsiteY498" fmla="*/ 2777274 h 4267200"/>
              <a:gd name="connsiteX499" fmla="*/ 625390 w 12192000"/>
              <a:gd name="connsiteY499" fmla="*/ 2514541 h 4267200"/>
              <a:gd name="connsiteX500" fmla="*/ 619799 w 12192000"/>
              <a:gd name="connsiteY500" fmla="*/ 2527180 h 4267200"/>
              <a:gd name="connsiteX501" fmla="*/ 310030 w 12192000"/>
              <a:gd name="connsiteY501" fmla="*/ 2771818 h 4267200"/>
              <a:gd name="connsiteX502" fmla="*/ 173877 w 12192000"/>
              <a:gd name="connsiteY502" fmla="*/ 2937056 h 4267200"/>
              <a:gd name="connsiteX503" fmla="*/ 77889 w 12192000"/>
              <a:gd name="connsiteY503" fmla="*/ 3138440 h 4267200"/>
              <a:gd name="connsiteX504" fmla="*/ 0 w 12192000"/>
              <a:gd name="connsiteY504" fmla="*/ 3271395 h 4267200"/>
              <a:gd name="connsiteX505" fmla="*/ 0 w 12192000"/>
              <a:gd name="connsiteY505" fmla="*/ 3153002 h 4267200"/>
              <a:gd name="connsiteX506" fmla="*/ 2386 w 12192000"/>
              <a:gd name="connsiteY506" fmla="*/ 3149203 h 4267200"/>
              <a:gd name="connsiteX507" fmla="*/ 89753 w 12192000"/>
              <a:gd name="connsiteY507" fmla="*/ 2987702 h 4267200"/>
              <a:gd name="connsiteX508" fmla="*/ 76869 w 12192000"/>
              <a:gd name="connsiteY508" fmla="*/ 3005404 h 4267200"/>
              <a:gd name="connsiteX509" fmla="*/ 32049 w 12192000"/>
              <a:gd name="connsiteY509" fmla="*/ 3065814 h 4267200"/>
              <a:gd name="connsiteX510" fmla="*/ 0 w 12192000"/>
              <a:gd name="connsiteY510" fmla="*/ 3108744 h 4267200"/>
              <a:gd name="connsiteX511" fmla="*/ 0 w 12192000"/>
              <a:gd name="connsiteY511" fmla="*/ 3058059 h 4267200"/>
              <a:gd name="connsiteX512" fmla="*/ 7610 w 12192000"/>
              <a:gd name="connsiteY512" fmla="*/ 3047889 h 4267200"/>
              <a:gd name="connsiteX513" fmla="*/ 52419 w 12192000"/>
              <a:gd name="connsiteY513" fmla="*/ 2987479 h 4267200"/>
              <a:gd name="connsiteX514" fmla="*/ 59142 w 12192000"/>
              <a:gd name="connsiteY514" fmla="*/ 2978488 h 4267200"/>
              <a:gd name="connsiteX515" fmla="*/ 0 w 12192000"/>
              <a:gd name="connsiteY515" fmla="*/ 3015334 h 4267200"/>
              <a:gd name="connsiteX516" fmla="*/ 0 w 12192000"/>
              <a:gd name="connsiteY516" fmla="*/ 2914286 h 4267200"/>
              <a:gd name="connsiteX517" fmla="*/ 36383 w 12192000"/>
              <a:gd name="connsiteY517" fmla="*/ 2901128 h 4267200"/>
              <a:gd name="connsiteX518" fmla="*/ 156329 w 12192000"/>
              <a:gd name="connsiteY518" fmla="*/ 2840533 h 4267200"/>
              <a:gd name="connsiteX519" fmla="*/ 358355 w 12192000"/>
              <a:gd name="connsiteY519" fmla="*/ 2620471 h 4267200"/>
              <a:gd name="connsiteX520" fmla="*/ 510577 w 12192000"/>
              <a:gd name="connsiteY520" fmla="*/ 2501244 h 4267200"/>
              <a:gd name="connsiteX521" fmla="*/ 211967 w 12192000"/>
              <a:gd name="connsiteY521" fmla="*/ 2479171 h 4267200"/>
              <a:gd name="connsiteX522" fmla="*/ 0 w 12192000"/>
              <a:gd name="connsiteY522" fmla="*/ 2476398 h 4267200"/>
              <a:gd name="connsiteX523" fmla="*/ 0 w 12192000"/>
              <a:gd name="connsiteY523" fmla="*/ 2389189 h 4267200"/>
              <a:gd name="connsiteX524" fmla="*/ 103062 w 12192000"/>
              <a:gd name="connsiteY524" fmla="*/ 2389518 h 4267200"/>
              <a:gd name="connsiteX525" fmla="*/ 510734 w 12192000"/>
              <a:gd name="connsiteY525" fmla="*/ 2416201 h 4267200"/>
              <a:gd name="connsiteX526" fmla="*/ 279257 w 12192000"/>
              <a:gd name="connsiteY526" fmla="*/ 2092102 h 4267200"/>
              <a:gd name="connsiteX527" fmla="*/ 65265 w 12192000"/>
              <a:gd name="connsiteY527" fmla="*/ 2006049 h 4267200"/>
              <a:gd name="connsiteX528" fmla="*/ 0 w 12192000"/>
              <a:gd name="connsiteY528" fmla="*/ 1982532 h 4267200"/>
              <a:gd name="connsiteX529" fmla="*/ 0 w 12192000"/>
              <a:gd name="connsiteY529" fmla="*/ 1912789 h 4267200"/>
              <a:gd name="connsiteX530" fmla="*/ 97460 w 12192000"/>
              <a:gd name="connsiteY530" fmla="*/ 1953725 h 4267200"/>
              <a:gd name="connsiteX531" fmla="*/ 221272 w 12192000"/>
              <a:gd name="connsiteY531" fmla="*/ 1980766 h 4267200"/>
              <a:gd name="connsiteX532" fmla="*/ 116765 w 12192000"/>
              <a:gd name="connsiteY532" fmla="*/ 1911033 h 4267200"/>
              <a:gd name="connsiteX533" fmla="*/ 16405 w 12192000"/>
              <a:gd name="connsiteY533" fmla="*/ 1803412 h 4267200"/>
              <a:gd name="connsiteX534" fmla="*/ 0 w 12192000"/>
              <a:gd name="connsiteY534" fmla="*/ 1784777 h 4267200"/>
              <a:gd name="connsiteX535" fmla="*/ 0 w 12192000"/>
              <a:gd name="connsiteY535" fmla="*/ 1740082 h 4267200"/>
              <a:gd name="connsiteX536" fmla="*/ 39394 w 12192000"/>
              <a:gd name="connsiteY536" fmla="*/ 1784856 h 4267200"/>
              <a:gd name="connsiteX537" fmla="*/ 135813 w 12192000"/>
              <a:gd name="connsiteY537" fmla="*/ 1888838 h 4267200"/>
              <a:gd name="connsiteX538" fmla="*/ 242575 w 12192000"/>
              <a:gd name="connsiteY538" fmla="*/ 1958841 h 4267200"/>
              <a:gd name="connsiteX539" fmla="*/ 82197 w 12192000"/>
              <a:gd name="connsiteY539" fmla="*/ 1754826 h 4267200"/>
              <a:gd name="connsiteX540" fmla="*/ 0 w 12192000"/>
              <a:gd name="connsiteY540" fmla="*/ 1679650 h 4267200"/>
              <a:gd name="connsiteX541" fmla="*/ 0 w 12192000"/>
              <a:gd name="connsiteY541" fmla="*/ 1602463 h 4267200"/>
              <a:gd name="connsiteX542" fmla="*/ 84689 w 12192000"/>
              <a:gd name="connsiteY542" fmla="*/ 1677442 h 4267200"/>
              <a:gd name="connsiteX543" fmla="*/ 298437 w 12192000"/>
              <a:gd name="connsiteY543" fmla="*/ 1968019 h 4267200"/>
              <a:gd name="connsiteX544" fmla="*/ 227269 w 12192000"/>
              <a:gd name="connsiteY544" fmla="*/ 1114064 h 4267200"/>
              <a:gd name="connsiteX545" fmla="*/ 248003 w 12192000"/>
              <a:gd name="connsiteY545" fmla="*/ 1089613 h 4267200"/>
              <a:gd name="connsiteX546" fmla="*/ 427020 w 12192000"/>
              <a:gd name="connsiteY546" fmla="*/ 1619803 h 4267200"/>
              <a:gd name="connsiteX547" fmla="*/ 340345 w 12192000"/>
              <a:gd name="connsiteY547" fmla="*/ 2027739 h 4267200"/>
              <a:gd name="connsiteX548" fmla="*/ 360865 w 12192000"/>
              <a:gd name="connsiteY548" fmla="*/ 2044827 h 4267200"/>
              <a:gd name="connsiteX549" fmla="*/ 560414 w 12192000"/>
              <a:gd name="connsiteY549" fmla="*/ 2421457 h 4267200"/>
              <a:gd name="connsiteX550" fmla="*/ 1359703 w 12192000"/>
              <a:gd name="connsiteY550" fmla="*/ 2578554 h 4267200"/>
              <a:gd name="connsiteX551" fmla="*/ 1359422 w 12192000"/>
              <a:gd name="connsiteY551" fmla="*/ 2577994 h 4267200"/>
              <a:gd name="connsiteX552" fmla="*/ 828701 w 12192000"/>
              <a:gd name="connsiteY552" fmla="*/ 1839520 h 4267200"/>
              <a:gd name="connsiteX553" fmla="*/ 494427 w 12192000"/>
              <a:gd name="connsiteY553" fmla="*/ 1092333 h 4267200"/>
              <a:gd name="connsiteX554" fmla="*/ 506322 w 12192000"/>
              <a:gd name="connsiteY554" fmla="*/ 1020997 h 4267200"/>
              <a:gd name="connsiteX555" fmla="*/ 4570198 w 12192000"/>
              <a:gd name="connsiteY555" fmla="*/ 978081 h 4267200"/>
              <a:gd name="connsiteX556" fmla="*/ 4523691 w 12192000"/>
              <a:gd name="connsiteY556" fmla="*/ 1127776 h 4267200"/>
              <a:gd name="connsiteX557" fmla="*/ 4509875 w 12192000"/>
              <a:gd name="connsiteY557" fmla="*/ 1167552 h 4267200"/>
              <a:gd name="connsiteX558" fmla="*/ 4478168 w 12192000"/>
              <a:gd name="connsiteY558" fmla="*/ 1260735 h 4267200"/>
              <a:gd name="connsiteX559" fmla="*/ 4409309 w 12192000"/>
              <a:gd name="connsiteY559" fmla="*/ 1666996 h 4267200"/>
              <a:gd name="connsiteX560" fmla="*/ 4370031 w 12192000"/>
              <a:gd name="connsiteY560" fmla="*/ 1955666 h 4267200"/>
              <a:gd name="connsiteX561" fmla="*/ 4570198 w 12192000"/>
              <a:gd name="connsiteY561" fmla="*/ 978081 h 4267200"/>
              <a:gd name="connsiteX562" fmla="*/ 12149131 w 12192000"/>
              <a:gd name="connsiteY562" fmla="*/ 959050 h 4267200"/>
              <a:gd name="connsiteX563" fmla="*/ 12105664 w 12192000"/>
              <a:gd name="connsiteY563" fmla="*/ 1006960 h 4267200"/>
              <a:gd name="connsiteX564" fmla="*/ 11883102 w 12192000"/>
              <a:gd name="connsiteY564" fmla="*/ 1184424 h 4267200"/>
              <a:gd name="connsiteX565" fmla="*/ 11665174 w 12192000"/>
              <a:gd name="connsiteY565" fmla="*/ 1317493 h 4267200"/>
              <a:gd name="connsiteX566" fmla="*/ 11590337 w 12192000"/>
              <a:gd name="connsiteY566" fmla="*/ 1348256 h 4267200"/>
              <a:gd name="connsiteX567" fmla="*/ 11492588 w 12192000"/>
              <a:gd name="connsiteY567" fmla="*/ 1390573 h 4267200"/>
              <a:gd name="connsiteX568" fmla="*/ 11888865 w 12192000"/>
              <a:gd name="connsiteY568" fmla="*/ 1220988 h 4267200"/>
              <a:gd name="connsiteX569" fmla="*/ 12149131 w 12192000"/>
              <a:gd name="connsiteY569" fmla="*/ 959050 h 4267200"/>
              <a:gd name="connsiteX570" fmla="*/ 4557898 w 12192000"/>
              <a:gd name="connsiteY570" fmla="*/ 900011 h 4267200"/>
              <a:gd name="connsiteX571" fmla="*/ 4344840 w 12192000"/>
              <a:gd name="connsiteY571" fmla="*/ 1922038 h 4267200"/>
              <a:gd name="connsiteX572" fmla="*/ 4378710 w 12192000"/>
              <a:gd name="connsiteY572" fmla="*/ 1665516 h 4267200"/>
              <a:gd name="connsiteX573" fmla="*/ 4448798 w 12192000"/>
              <a:gd name="connsiteY573" fmla="*/ 1253024 h 4267200"/>
              <a:gd name="connsiteX574" fmla="*/ 4480315 w 12192000"/>
              <a:gd name="connsiteY574" fmla="*/ 1158454 h 4267200"/>
              <a:gd name="connsiteX575" fmla="*/ 4494133 w 12192000"/>
              <a:gd name="connsiteY575" fmla="*/ 1118676 h 4267200"/>
              <a:gd name="connsiteX576" fmla="*/ 4557898 w 12192000"/>
              <a:gd name="connsiteY576" fmla="*/ 900011 h 4267200"/>
              <a:gd name="connsiteX577" fmla="*/ 5870151 w 12192000"/>
              <a:gd name="connsiteY577" fmla="*/ 898890 h 4267200"/>
              <a:gd name="connsiteX578" fmla="*/ 5861335 w 12192000"/>
              <a:gd name="connsiteY578" fmla="*/ 899177 h 4267200"/>
              <a:gd name="connsiteX579" fmla="*/ 5843702 w 12192000"/>
              <a:gd name="connsiteY579" fmla="*/ 899748 h 4267200"/>
              <a:gd name="connsiteX580" fmla="*/ 5651107 w 12192000"/>
              <a:gd name="connsiteY580" fmla="*/ 920306 h 4267200"/>
              <a:gd name="connsiteX581" fmla="*/ 5459407 w 12192000"/>
              <a:gd name="connsiteY581" fmla="*/ 940975 h 4267200"/>
              <a:gd name="connsiteX582" fmla="*/ 5374846 w 12192000"/>
              <a:gd name="connsiteY582" fmla="*/ 941988 h 4267200"/>
              <a:gd name="connsiteX583" fmla="*/ 5256105 w 12192000"/>
              <a:gd name="connsiteY583" fmla="*/ 945632 h 4267200"/>
              <a:gd name="connsiteX584" fmla="*/ 5107071 w 12192000"/>
              <a:gd name="connsiteY584" fmla="*/ 969720 h 4267200"/>
              <a:gd name="connsiteX585" fmla="*/ 4998681 w 12192000"/>
              <a:gd name="connsiteY585" fmla="*/ 988771 h 4267200"/>
              <a:gd name="connsiteX586" fmla="*/ 5870151 w 12192000"/>
              <a:gd name="connsiteY586" fmla="*/ 898890 h 4267200"/>
              <a:gd name="connsiteX587" fmla="*/ 12190084 w 12192000"/>
              <a:gd name="connsiteY587" fmla="*/ 854709 h 4267200"/>
              <a:gd name="connsiteX588" fmla="*/ 12162947 w 12192000"/>
              <a:gd name="connsiteY588" fmla="*/ 879275 h 4267200"/>
              <a:gd name="connsiteX589" fmla="*/ 11721478 w 12192000"/>
              <a:gd name="connsiteY589" fmla="*/ 1216434 h 4267200"/>
              <a:gd name="connsiteX590" fmla="*/ 11680712 w 12192000"/>
              <a:gd name="connsiteY590" fmla="*/ 1239730 h 4267200"/>
              <a:gd name="connsiteX591" fmla="*/ 11505347 w 12192000"/>
              <a:gd name="connsiteY591" fmla="*/ 1352837 h 4267200"/>
              <a:gd name="connsiteX592" fmla="*/ 11580962 w 12192000"/>
              <a:gd name="connsiteY592" fmla="*/ 1321759 h 4267200"/>
              <a:gd name="connsiteX593" fmla="*/ 11654234 w 12192000"/>
              <a:gd name="connsiteY593" fmla="*/ 1291618 h 4267200"/>
              <a:gd name="connsiteX594" fmla="*/ 11867274 w 12192000"/>
              <a:gd name="connsiteY594" fmla="*/ 1160983 h 4267200"/>
              <a:gd name="connsiteX595" fmla="*/ 12086035 w 12192000"/>
              <a:gd name="connsiteY595" fmla="*/ 986418 h 4267200"/>
              <a:gd name="connsiteX596" fmla="*/ 12190084 w 12192000"/>
              <a:gd name="connsiteY596" fmla="*/ 854709 h 4267200"/>
              <a:gd name="connsiteX597" fmla="*/ 5504425 w 12192000"/>
              <a:gd name="connsiteY597" fmla="*/ 848067 h 4267200"/>
              <a:gd name="connsiteX598" fmla="*/ 4968849 w 12192000"/>
              <a:gd name="connsiteY598" fmla="*/ 962318 h 4267200"/>
              <a:gd name="connsiteX599" fmla="*/ 5104039 w 12192000"/>
              <a:gd name="connsiteY599" fmla="*/ 940634 h 4267200"/>
              <a:gd name="connsiteX600" fmla="*/ 5256311 w 12192000"/>
              <a:gd name="connsiteY600" fmla="*/ 916490 h 4267200"/>
              <a:gd name="connsiteX601" fmla="*/ 5377381 w 12192000"/>
              <a:gd name="connsiteY601" fmla="*/ 912671 h 4267200"/>
              <a:gd name="connsiteX602" fmla="*/ 5460148 w 12192000"/>
              <a:gd name="connsiteY602" fmla="*/ 911442 h 4267200"/>
              <a:gd name="connsiteX603" fmla="*/ 5648971 w 12192000"/>
              <a:gd name="connsiteY603" fmla="*/ 891331 h 4267200"/>
              <a:gd name="connsiteX604" fmla="*/ 5844807 w 12192000"/>
              <a:gd name="connsiteY604" fmla="*/ 870718 h 4267200"/>
              <a:gd name="connsiteX605" fmla="*/ 5862975 w 12192000"/>
              <a:gd name="connsiteY605" fmla="*/ 869756 h 4267200"/>
              <a:gd name="connsiteX606" fmla="*/ 5920887 w 12192000"/>
              <a:gd name="connsiteY606" fmla="*/ 865929 h 4267200"/>
              <a:gd name="connsiteX607" fmla="*/ 5504425 w 12192000"/>
              <a:gd name="connsiteY607" fmla="*/ 848067 h 4267200"/>
              <a:gd name="connsiteX608" fmla="*/ 8924104 w 12192000"/>
              <a:gd name="connsiteY608" fmla="*/ 777000 h 4267200"/>
              <a:gd name="connsiteX609" fmla="*/ 8921999 w 12192000"/>
              <a:gd name="connsiteY609" fmla="*/ 794136 h 4267200"/>
              <a:gd name="connsiteX610" fmla="*/ 8916066 w 12192000"/>
              <a:gd name="connsiteY610" fmla="*/ 843129 h 4267200"/>
              <a:gd name="connsiteX611" fmla="*/ 8909852 w 12192000"/>
              <a:gd name="connsiteY611" fmla="*/ 1005313 h 4267200"/>
              <a:gd name="connsiteX612" fmla="*/ 8936982 w 12192000"/>
              <a:gd name="connsiteY612" fmla="*/ 1614896 h 4267200"/>
              <a:gd name="connsiteX613" fmla="*/ 8939706 w 12192000"/>
              <a:gd name="connsiteY613" fmla="*/ 1632791 h 4267200"/>
              <a:gd name="connsiteX614" fmla="*/ 8946691 w 12192000"/>
              <a:gd name="connsiteY614" fmla="*/ 1680170 h 4267200"/>
              <a:gd name="connsiteX615" fmla="*/ 8947643 w 12192000"/>
              <a:gd name="connsiteY615" fmla="*/ 1649028 h 4267200"/>
              <a:gd name="connsiteX616" fmla="*/ 8931687 w 12192000"/>
              <a:gd name="connsiteY616" fmla="*/ 871628 h 4267200"/>
              <a:gd name="connsiteX617" fmla="*/ 8929804 w 12192000"/>
              <a:gd name="connsiteY617" fmla="*/ 850229 h 4267200"/>
              <a:gd name="connsiteX618" fmla="*/ 8924104 w 12192000"/>
              <a:gd name="connsiteY618" fmla="*/ 777000 h 4267200"/>
              <a:gd name="connsiteX619" fmla="*/ 8951219 w 12192000"/>
              <a:gd name="connsiteY619" fmla="*/ 764662 h 4267200"/>
              <a:gd name="connsiteX620" fmla="*/ 8957270 w 12192000"/>
              <a:gd name="connsiteY620" fmla="*/ 847698 h 4267200"/>
              <a:gd name="connsiteX621" fmla="*/ 8959153 w 12192000"/>
              <a:gd name="connsiteY621" fmla="*/ 869097 h 4267200"/>
              <a:gd name="connsiteX622" fmla="*/ 8976081 w 12192000"/>
              <a:gd name="connsiteY622" fmla="*/ 1619865 h 4267200"/>
              <a:gd name="connsiteX623" fmla="*/ 8951219 w 12192000"/>
              <a:gd name="connsiteY623" fmla="*/ 764662 h 4267200"/>
              <a:gd name="connsiteX624" fmla="*/ 8898081 w 12192000"/>
              <a:gd name="connsiteY624" fmla="*/ 630137 h 4267200"/>
              <a:gd name="connsiteX625" fmla="*/ 8910095 w 12192000"/>
              <a:gd name="connsiteY625" fmla="*/ 1626691 h 4267200"/>
              <a:gd name="connsiteX626" fmla="*/ 8908822 w 12192000"/>
              <a:gd name="connsiteY626" fmla="*/ 1619067 h 4267200"/>
              <a:gd name="connsiteX627" fmla="*/ 8881669 w 12192000"/>
              <a:gd name="connsiteY627" fmla="*/ 1004967 h 4267200"/>
              <a:gd name="connsiteX628" fmla="*/ 8888265 w 12192000"/>
              <a:gd name="connsiteY628" fmla="*/ 840369 h 4267200"/>
              <a:gd name="connsiteX629" fmla="*/ 8894429 w 12192000"/>
              <a:gd name="connsiteY629" fmla="*/ 790831 h 4267200"/>
              <a:gd name="connsiteX630" fmla="*/ 8898081 w 12192000"/>
              <a:gd name="connsiteY630" fmla="*/ 630137 h 4267200"/>
              <a:gd name="connsiteX631" fmla="*/ 11491396 w 12192000"/>
              <a:gd name="connsiteY631" fmla="*/ 623931 h 4267200"/>
              <a:gd name="connsiteX632" fmla="*/ 11413329 w 12192000"/>
              <a:gd name="connsiteY632" fmla="*/ 662344 h 4267200"/>
              <a:gd name="connsiteX633" fmla="*/ 10966547 w 12192000"/>
              <a:gd name="connsiteY633" fmla="*/ 818916 h 4267200"/>
              <a:gd name="connsiteX634" fmla="*/ 10498883 w 12192000"/>
              <a:gd name="connsiteY634" fmla="*/ 1111507 h 4267200"/>
              <a:gd name="connsiteX635" fmla="*/ 10671292 w 12192000"/>
              <a:gd name="connsiteY635" fmla="*/ 1035777 h 4267200"/>
              <a:gd name="connsiteX636" fmla="*/ 10685894 w 12192000"/>
              <a:gd name="connsiteY636" fmla="*/ 1027151 h 4267200"/>
              <a:gd name="connsiteX637" fmla="*/ 11104337 w 12192000"/>
              <a:gd name="connsiteY637" fmla="*/ 817377 h 4267200"/>
              <a:gd name="connsiteX638" fmla="*/ 11491396 w 12192000"/>
              <a:gd name="connsiteY638" fmla="*/ 623931 h 4267200"/>
              <a:gd name="connsiteX639" fmla="*/ 10779304 w 12192000"/>
              <a:gd name="connsiteY639" fmla="*/ 584486 h 4267200"/>
              <a:gd name="connsiteX640" fmla="*/ 10658378 w 12192000"/>
              <a:gd name="connsiteY640" fmla="*/ 772788 h 4267200"/>
              <a:gd name="connsiteX641" fmla="*/ 10475581 w 12192000"/>
              <a:gd name="connsiteY641" fmla="*/ 1070739 h 4267200"/>
              <a:gd name="connsiteX642" fmla="*/ 10735178 w 12192000"/>
              <a:gd name="connsiteY642" fmla="*/ 693281 h 4267200"/>
              <a:gd name="connsiteX643" fmla="*/ 10132488 w 12192000"/>
              <a:gd name="connsiteY643" fmla="*/ 518596 h 4267200"/>
              <a:gd name="connsiteX644" fmla="*/ 9879465 w 12192000"/>
              <a:gd name="connsiteY644" fmla="*/ 567273 h 4267200"/>
              <a:gd name="connsiteX645" fmla="*/ 9364243 w 12192000"/>
              <a:gd name="connsiteY645" fmla="*/ 809468 h 4267200"/>
              <a:gd name="connsiteX646" fmla="*/ 9366655 w 12192000"/>
              <a:gd name="connsiteY646" fmla="*/ 809848 h 4267200"/>
              <a:gd name="connsiteX647" fmla="*/ 9914233 w 12192000"/>
              <a:gd name="connsiteY647" fmla="*/ 596159 h 4267200"/>
              <a:gd name="connsiteX648" fmla="*/ 10264524 w 12192000"/>
              <a:gd name="connsiteY648" fmla="*/ 501747 h 4267200"/>
              <a:gd name="connsiteX649" fmla="*/ 9922837 w 12192000"/>
              <a:gd name="connsiteY649" fmla="*/ 622979 h 4267200"/>
              <a:gd name="connsiteX650" fmla="*/ 9416908 w 12192000"/>
              <a:gd name="connsiteY650" fmla="*/ 818889 h 4267200"/>
              <a:gd name="connsiteX651" fmla="*/ 9418234 w 12192000"/>
              <a:gd name="connsiteY651" fmla="*/ 818810 h 4267200"/>
              <a:gd name="connsiteX652" fmla="*/ 10264524 w 12192000"/>
              <a:gd name="connsiteY652" fmla="*/ 501747 h 4267200"/>
              <a:gd name="connsiteX653" fmla="*/ 10802699 w 12192000"/>
              <a:gd name="connsiteY653" fmla="*/ 488163 h 4267200"/>
              <a:gd name="connsiteX654" fmla="*/ 10618739 w 12192000"/>
              <a:gd name="connsiteY654" fmla="*/ 734118 h 4267200"/>
              <a:gd name="connsiteX655" fmla="*/ 10604580 w 12192000"/>
              <a:gd name="connsiteY655" fmla="*/ 753877 h 4267200"/>
              <a:gd name="connsiteX656" fmla="*/ 10529643 w 12192000"/>
              <a:gd name="connsiteY656" fmla="*/ 867004 h 4267200"/>
              <a:gd name="connsiteX657" fmla="*/ 10462194 w 12192000"/>
              <a:gd name="connsiteY657" fmla="*/ 1035452 h 4267200"/>
              <a:gd name="connsiteX658" fmla="*/ 10635117 w 12192000"/>
              <a:gd name="connsiteY658" fmla="*/ 757788 h 4267200"/>
              <a:gd name="connsiteX659" fmla="*/ 10802699 w 12192000"/>
              <a:gd name="connsiteY659" fmla="*/ 488163 h 4267200"/>
              <a:gd name="connsiteX660" fmla="*/ 10359107 w 12192000"/>
              <a:gd name="connsiteY660" fmla="*/ 485136 h 4267200"/>
              <a:gd name="connsiteX661" fmla="*/ 9515108 w 12192000"/>
              <a:gd name="connsiteY661" fmla="*/ 825701 h 4267200"/>
              <a:gd name="connsiteX662" fmla="*/ 10359107 w 12192000"/>
              <a:gd name="connsiteY662" fmla="*/ 485136 h 4267200"/>
              <a:gd name="connsiteX663" fmla="*/ 11886089 w 12192000"/>
              <a:gd name="connsiteY663" fmla="*/ 483936 h 4267200"/>
              <a:gd name="connsiteX664" fmla="*/ 11622890 w 12192000"/>
              <a:gd name="connsiteY664" fmla="*/ 661575 h 4267200"/>
              <a:gd name="connsiteX665" fmla="*/ 11038640 w 12192000"/>
              <a:gd name="connsiteY665" fmla="*/ 996875 h 4267200"/>
              <a:gd name="connsiteX666" fmla="*/ 10561310 w 12192000"/>
              <a:gd name="connsiteY666" fmla="*/ 1145020 h 4267200"/>
              <a:gd name="connsiteX667" fmla="*/ 10675127 w 12192000"/>
              <a:gd name="connsiteY667" fmla="*/ 1163586 h 4267200"/>
              <a:gd name="connsiteX668" fmla="*/ 11120351 w 12192000"/>
              <a:gd name="connsiteY668" fmla="*/ 990907 h 4267200"/>
              <a:gd name="connsiteX669" fmla="*/ 11648506 w 12192000"/>
              <a:gd name="connsiteY669" fmla="*/ 680145 h 4267200"/>
              <a:gd name="connsiteX670" fmla="*/ 11886089 w 12192000"/>
              <a:gd name="connsiteY670" fmla="*/ 483936 h 4267200"/>
              <a:gd name="connsiteX671" fmla="*/ 3607114 w 12192000"/>
              <a:gd name="connsiteY671" fmla="*/ 467441 h 4267200"/>
              <a:gd name="connsiteX672" fmla="*/ 3296242 w 12192000"/>
              <a:gd name="connsiteY672" fmla="*/ 807991 h 4267200"/>
              <a:gd name="connsiteX673" fmla="*/ 3174674 w 12192000"/>
              <a:gd name="connsiteY673" fmla="*/ 919759 h 4267200"/>
              <a:gd name="connsiteX674" fmla="*/ 3042978 w 12192000"/>
              <a:gd name="connsiteY674" fmla="*/ 1054894 h 4267200"/>
              <a:gd name="connsiteX675" fmla="*/ 2968914 w 12192000"/>
              <a:gd name="connsiteY675" fmla="*/ 1133756 h 4267200"/>
              <a:gd name="connsiteX676" fmla="*/ 3103823 w 12192000"/>
              <a:gd name="connsiteY676" fmla="*/ 1026814 h 4267200"/>
              <a:gd name="connsiteX677" fmla="*/ 3607114 w 12192000"/>
              <a:gd name="connsiteY677" fmla="*/ 467441 h 4267200"/>
              <a:gd name="connsiteX678" fmla="*/ 10784544 w 12192000"/>
              <a:gd name="connsiteY678" fmla="*/ 465669 h 4267200"/>
              <a:gd name="connsiteX679" fmla="*/ 10426419 w 12192000"/>
              <a:gd name="connsiteY679" fmla="*/ 1062158 h 4267200"/>
              <a:gd name="connsiteX680" fmla="*/ 10471732 w 12192000"/>
              <a:gd name="connsiteY680" fmla="*/ 921679 h 4267200"/>
              <a:gd name="connsiteX681" fmla="*/ 10504824 w 12192000"/>
              <a:gd name="connsiteY681" fmla="*/ 852631 h 4267200"/>
              <a:gd name="connsiteX682" fmla="*/ 10582237 w 12192000"/>
              <a:gd name="connsiteY682" fmla="*/ 736692 h 4267200"/>
              <a:gd name="connsiteX683" fmla="*/ 10596401 w 12192000"/>
              <a:gd name="connsiteY683" fmla="*/ 716935 h 4267200"/>
              <a:gd name="connsiteX684" fmla="*/ 10784544 w 12192000"/>
              <a:gd name="connsiteY684" fmla="*/ 465669 h 4267200"/>
              <a:gd name="connsiteX685" fmla="*/ 11916494 w 12192000"/>
              <a:gd name="connsiteY685" fmla="*/ 422768 h 4267200"/>
              <a:gd name="connsiteX686" fmla="*/ 11703185 w 12192000"/>
              <a:gd name="connsiteY686" fmla="*/ 528178 h 4267200"/>
              <a:gd name="connsiteX687" fmla="*/ 11680755 w 12192000"/>
              <a:gd name="connsiteY687" fmla="*/ 543149 h 4267200"/>
              <a:gd name="connsiteX688" fmla="*/ 11116818 w 12192000"/>
              <a:gd name="connsiteY688" fmla="*/ 842623 h 4267200"/>
              <a:gd name="connsiteX689" fmla="*/ 10700164 w 12192000"/>
              <a:gd name="connsiteY689" fmla="*/ 1051220 h 4267200"/>
              <a:gd name="connsiteX690" fmla="*/ 10685570 w 12192000"/>
              <a:gd name="connsiteY690" fmla="*/ 1059849 h 4267200"/>
              <a:gd name="connsiteX691" fmla="*/ 10584288 w 12192000"/>
              <a:gd name="connsiteY691" fmla="*/ 1113543 h 4267200"/>
              <a:gd name="connsiteX692" fmla="*/ 11026698 w 12192000"/>
              <a:gd name="connsiteY692" fmla="*/ 971858 h 4267200"/>
              <a:gd name="connsiteX693" fmla="*/ 11607604 w 12192000"/>
              <a:gd name="connsiteY693" fmla="*/ 638368 h 4267200"/>
              <a:gd name="connsiteX694" fmla="*/ 11919452 w 12192000"/>
              <a:gd name="connsiteY694" fmla="*/ 423380 h 4267200"/>
              <a:gd name="connsiteX695" fmla="*/ 11916494 w 12192000"/>
              <a:gd name="connsiteY695" fmla="*/ 422768 h 4267200"/>
              <a:gd name="connsiteX696" fmla="*/ 8148168 w 12192000"/>
              <a:gd name="connsiteY696" fmla="*/ 416949 h 4267200"/>
              <a:gd name="connsiteX697" fmla="*/ 7862052 w 12192000"/>
              <a:gd name="connsiteY697" fmla="*/ 694330 h 4267200"/>
              <a:gd name="connsiteX698" fmla="*/ 7808002 w 12192000"/>
              <a:gd name="connsiteY698" fmla="*/ 759654 h 4267200"/>
              <a:gd name="connsiteX699" fmla="*/ 8295299 w 12192000"/>
              <a:gd name="connsiteY699" fmla="*/ 416143 h 4267200"/>
              <a:gd name="connsiteX700" fmla="*/ 8309124 w 12192000"/>
              <a:gd name="connsiteY700" fmla="*/ 534021 h 4267200"/>
              <a:gd name="connsiteX701" fmla="*/ 8293154 w 12192000"/>
              <a:gd name="connsiteY701" fmla="*/ 672115 h 4267200"/>
              <a:gd name="connsiteX702" fmla="*/ 8279099 w 12192000"/>
              <a:gd name="connsiteY702" fmla="*/ 769176 h 4267200"/>
              <a:gd name="connsiteX703" fmla="*/ 8309186 w 12192000"/>
              <a:gd name="connsiteY703" fmla="*/ 1060039 h 4267200"/>
              <a:gd name="connsiteX704" fmla="*/ 8410512 w 12192000"/>
              <a:gd name="connsiteY704" fmla="*/ 1511108 h 4267200"/>
              <a:gd name="connsiteX705" fmla="*/ 8351657 w 12192000"/>
              <a:gd name="connsiteY705" fmla="*/ 521768 h 4267200"/>
              <a:gd name="connsiteX706" fmla="*/ 8295299 w 12192000"/>
              <a:gd name="connsiteY706" fmla="*/ 416143 h 4267200"/>
              <a:gd name="connsiteX707" fmla="*/ 8266483 w 12192000"/>
              <a:gd name="connsiteY707" fmla="*/ 414244 h 4267200"/>
              <a:gd name="connsiteX708" fmla="*/ 8343425 w 12192000"/>
              <a:gd name="connsiteY708" fmla="*/ 1357811 h 4267200"/>
              <a:gd name="connsiteX709" fmla="*/ 8282114 w 12192000"/>
              <a:gd name="connsiteY709" fmla="*/ 1064671 h 4267200"/>
              <a:gd name="connsiteX710" fmla="*/ 8251298 w 12192000"/>
              <a:gd name="connsiteY710" fmla="*/ 766414 h 4267200"/>
              <a:gd name="connsiteX711" fmla="*/ 8265729 w 12192000"/>
              <a:gd name="connsiteY711" fmla="*/ 666939 h 4267200"/>
              <a:gd name="connsiteX712" fmla="*/ 8281494 w 12192000"/>
              <a:gd name="connsiteY712" fmla="*/ 533909 h 4267200"/>
              <a:gd name="connsiteX713" fmla="*/ 8266483 w 12192000"/>
              <a:gd name="connsiteY713" fmla="*/ 414244 h 4267200"/>
              <a:gd name="connsiteX714" fmla="*/ 8140802 w 12192000"/>
              <a:gd name="connsiteY714" fmla="*/ 388720 h 4267200"/>
              <a:gd name="connsiteX715" fmla="*/ 7860379 w 12192000"/>
              <a:gd name="connsiteY715" fmla="*/ 596411 h 4267200"/>
              <a:gd name="connsiteX716" fmla="*/ 7737688 w 12192000"/>
              <a:gd name="connsiteY716" fmla="*/ 790400 h 4267200"/>
              <a:gd name="connsiteX717" fmla="*/ 7726885 w 12192000"/>
              <a:gd name="connsiteY717" fmla="*/ 812869 h 4267200"/>
              <a:gd name="connsiteX718" fmla="*/ 7840490 w 12192000"/>
              <a:gd name="connsiteY718" fmla="*/ 676832 h 4267200"/>
              <a:gd name="connsiteX719" fmla="*/ 8140802 w 12192000"/>
              <a:gd name="connsiteY719" fmla="*/ 388720 h 4267200"/>
              <a:gd name="connsiteX720" fmla="*/ 3744487 w 12192000"/>
              <a:gd name="connsiteY720" fmla="*/ 383136 h 4267200"/>
              <a:gd name="connsiteX721" fmla="*/ 3970213 w 12192000"/>
              <a:gd name="connsiteY721" fmla="*/ 995559 h 4267200"/>
              <a:gd name="connsiteX722" fmla="*/ 3744487 w 12192000"/>
              <a:gd name="connsiteY722" fmla="*/ 383136 h 4267200"/>
              <a:gd name="connsiteX723" fmla="*/ 3624562 w 12192000"/>
              <a:gd name="connsiteY723" fmla="*/ 367041 h 4267200"/>
              <a:gd name="connsiteX724" fmla="*/ 3489712 w 12192000"/>
              <a:gd name="connsiteY724" fmla="*/ 485386 h 4267200"/>
              <a:gd name="connsiteX725" fmla="*/ 3182994 w 12192000"/>
              <a:gd name="connsiteY725" fmla="*/ 828265 h 4267200"/>
              <a:gd name="connsiteX726" fmla="*/ 2892114 w 12192000"/>
              <a:gd name="connsiteY726" fmla="*/ 1172635 h 4267200"/>
              <a:gd name="connsiteX727" fmla="*/ 3021459 w 12192000"/>
              <a:gd name="connsiteY727" fmla="*/ 1035385 h 4267200"/>
              <a:gd name="connsiteX728" fmla="*/ 3153873 w 12192000"/>
              <a:gd name="connsiteY728" fmla="*/ 898971 h 4267200"/>
              <a:gd name="connsiteX729" fmla="*/ 3276511 w 12192000"/>
              <a:gd name="connsiteY729" fmla="*/ 786423 h 4267200"/>
              <a:gd name="connsiteX730" fmla="*/ 3584154 w 12192000"/>
              <a:gd name="connsiteY730" fmla="*/ 448218 h 4267200"/>
              <a:gd name="connsiteX731" fmla="*/ 3624562 w 12192000"/>
              <a:gd name="connsiteY731" fmla="*/ 367041 h 4267200"/>
              <a:gd name="connsiteX732" fmla="*/ 3766672 w 12192000"/>
              <a:gd name="connsiteY732" fmla="*/ 359429 h 4267200"/>
              <a:gd name="connsiteX733" fmla="*/ 3996338 w 12192000"/>
              <a:gd name="connsiteY733" fmla="*/ 968237 h 4267200"/>
              <a:gd name="connsiteX734" fmla="*/ 3766672 w 12192000"/>
              <a:gd name="connsiteY734" fmla="*/ 359429 h 4267200"/>
              <a:gd name="connsiteX735" fmla="*/ 5805386 w 12192000"/>
              <a:gd name="connsiteY735" fmla="*/ 239240 h 4267200"/>
              <a:gd name="connsiteX736" fmla="*/ 5736947 w 12192000"/>
              <a:gd name="connsiteY736" fmla="*/ 261367 h 4267200"/>
              <a:gd name="connsiteX737" fmla="*/ 5427012 w 12192000"/>
              <a:gd name="connsiteY737" fmla="*/ 311272 h 4267200"/>
              <a:gd name="connsiteX738" fmla="*/ 5147818 w 12192000"/>
              <a:gd name="connsiteY738" fmla="*/ 322112 h 4267200"/>
              <a:gd name="connsiteX739" fmla="*/ 5060854 w 12192000"/>
              <a:gd name="connsiteY739" fmla="*/ 311882 h 4267200"/>
              <a:gd name="connsiteX740" fmla="*/ 4945989 w 12192000"/>
              <a:gd name="connsiteY740" fmla="*/ 300516 h 4267200"/>
              <a:gd name="connsiteX741" fmla="*/ 5410479 w 12192000"/>
              <a:gd name="connsiteY741" fmla="*/ 348434 h 4267200"/>
              <a:gd name="connsiteX742" fmla="*/ 5805386 w 12192000"/>
              <a:gd name="connsiteY742" fmla="*/ 239240 h 4267200"/>
              <a:gd name="connsiteX743" fmla="*/ 5905192 w 12192000"/>
              <a:gd name="connsiteY743" fmla="*/ 163079 h 4267200"/>
              <a:gd name="connsiteX744" fmla="*/ 5865655 w 12192000"/>
              <a:gd name="connsiteY744" fmla="*/ 171901 h 4267200"/>
              <a:gd name="connsiteX745" fmla="*/ 5259740 w 12192000"/>
              <a:gd name="connsiteY745" fmla="*/ 257013 h 4267200"/>
              <a:gd name="connsiteX746" fmla="*/ 5208466 w 12192000"/>
              <a:gd name="connsiteY746" fmla="*/ 257550 h 4267200"/>
              <a:gd name="connsiteX747" fmla="*/ 4980204 w 12192000"/>
              <a:gd name="connsiteY747" fmla="*/ 271903 h 4267200"/>
              <a:gd name="connsiteX748" fmla="*/ 5068068 w 12192000"/>
              <a:gd name="connsiteY748" fmla="*/ 282244 h 4267200"/>
              <a:gd name="connsiteX749" fmla="*/ 5153231 w 12192000"/>
              <a:gd name="connsiteY749" fmla="*/ 292240 h 4267200"/>
              <a:gd name="connsiteX750" fmla="*/ 5426491 w 12192000"/>
              <a:gd name="connsiteY750" fmla="*/ 281128 h 4267200"/>
              <a:gd name="connsiteX751" fmla="*/ 5731212 w 12192000"/>
              <a:gd name="connsiteY751" fmla="*/ 231951 h 4267200"/>
              <a:gd name="connsiteX752" fmla="*/ 5905192 w 12192000"/>
              <a:gd name="connsiteY752" fmla="*/ 163079 h 4267200"/>
              <a:gd name="connsiteX753" fmla="*/ 5944437 w 12192000"/>
              <a:gd name="connsiteY753" fmla="*/ 113829 h 4267200"/>
              <a:gd name="connsiteX754" fmla="*/ 5825032 w 12192000"/>
              <a:gd name="connsiteY754" fmla="*/ 146405 h 4267200"/>
              <a:gd name="connsiteX755" fmla="*/ 4955599 w 12192000"/>
              <a:gd name="connsiteY755" fmla="*/ 247008 h 4267200"/>
              <a:gd name="connsiteX756" fmla="*/ 5210104 w 12192000"/>
              <a:gd name="connsiteY756" fmla="*/ 228123 h 4267200"/>
              <a:gd name="connsiteX757" fmla="*/ 5261015 w 12192000"/>
              <a:gd name="connsiteY757" fmla="*/ 227087 h 4267200"/>
              <a:gd name="connsiteX758" fmla="*/ 5861181 w 12192000"/>
              <a:gd name="connsiteY758" fmla="*/ 143093 h 4267200"/>
              <a:gd name="connsiteX759" fmla="*/ 5961252 w 12192000"/>
              <a:gd name="connsiteY759" fmla="*/ 114820 h 4267200"/>
              <a:gd name="connsiteX760" fmla="*/ 5944437 w 12192000"/>
              <a:gd name="connsiteY760" fmla="*/ 113829 h 4267200"/>
              <a:gd name="connsiteX761" fmla="*/ 9095810 w 12192000"/>
              <a:gd name="connsiteY761" fmla="*/ 0 h 4267200"/>
              <a:gd name="connsiteX762" fmla="*/ 9215999 w 12192000"/>
              <a:gd name="connsiteY762" fmla="*/ 0 h 4267200"/>
              <a:gd name="connsiteX763" fmla="*/ 9250991 w 12192000"/>
              <a:gd name="connsiteY763" fmla="*/ 17650 h 4267200"/>
              <a:gd name="connsiteX764" fmla="*/ 9551793 w 12192000"/>
              <a:gd name="connsiteY764" fmla="*/ 69947 h 4267200"/>
              <a:gd name="connsiteX765" fmla="*/ 10211701 w 12192000"/>
              <a:gd name="connsiteY765" fmla="*/ 15192 h 4267200"/>
              <a:gd name="connsiteX766" fmla="*/ 9665014 w 12192000"/>
              <a:gd name="connsiteY766" fmla="*/ 41266 h 4267200"/>
              <a:gd name="connsiteX767" fmla="*/ 9382567 w 12192000"/>
              <a:gd name="connsiteY767" fmla="*/ 18583 h 4267200"/>
              <a:gd name="connsiteX768" fmla="*/ 9283159 w 12192000"/>
              <a:gd name="connsiteY768" fmla="*/ 0 h 4267200"/>
              <a:gd name="connsiteX769" fmla="*/ 9469266 w 12192000"/>
              <a:gd name="connsiteY769" fmla="*/ 0 h 4267200"/>
              <a:gd name="connsiteX770" fmla="*/ 9504117 w 12192000"/>
              <a:gd name="connsiteY770" fmla="*/ 4274 h 4267200"/>
              <a:gd name="connsiteX771" fmla="*/ 9667223 w 12192000"/>
              <a:gd name="connsiteY771" fmla="*/ 13232 h 4267200"/>
              <a:gd name="connsiteX772" fmla="*/ 9887703 w 12192000"/>
              <a:gd name="connsiteY772" fmla="*/ 12601 h 4267200"/>
              <a:gd name="connsiteX773" fmla="*/ 10088930 w 12192000"/>
              <a:gd name="connsiteY773" fmla="*/ 0 h 4267200"/>
              <a:gd name="connsiteX774" fmla="*/ 10544171 w 12192000"/>
              <a:gd name="connsiteY774" fmla="*/ 0 h 4267200"/>
              <a:gd name="connsiteX775" fmla="*/ 10392396 w 12192000"/>
              <a:gd name="connsiteY775" fmla="*/ 36772 h 4267200"/>
              <a:gd name="connsiteX776" fmla="*/ 9413803 w 12192000"/>
              <a:gd name="connsiteY776" fmla="*/ 131277 h 4267200"/>
              <a:gd name="connsiteX777" fmla="*/ 9174626 w 12192000"/>
              <a:gd name="connsiteY777" fmla="*/ 44983 h 4267200"/>
              <a:gd name="connsiteX778" fmla="*/ 8474998 w 12192000"/>
              <a:gd name="connsiteY778" fmla="*/ 0 h 4267200"/>
              <a:gd name="connsiteX779" fmla="*/ 8573502 w 12192000"/>
              <a:gd name="connsiteY779" fmla="*/ 0 h 4267200"/>
              <a:gd name="connsiteX780" fmla="*/ 8659539 w 12192000"/>
              <a:gd name="connsiteY780" fmla="*/ 117664 h 4267200"/>
              <a:gd name="connsiteX781" fmla="*/ 9248507 w 12192000"/>
              <a:gd name="connsiteY781" fmla="*/ 743734 h 4267200"/>
              <a:gd name="connsiteX782" fmla="*/ 9309457 w 12192000"/>
              <a:gd name="connsiteY782" fmla="*/ 795932 h 4267200"/>
              <a:gd name="connsiteX783" fmla="*/ 9785496 w 12192000"/>
              <a:gd name="connsiteY783" fmla="*/ 530713 h 4267200"/>
              <a:gd name="connsiteX784" fmla="*/ 10482828 w 12192000"/>
              <a:gd name="connsiteY784" fmla="*/ 399738 h 4267200"/>
              <a:gd name="connsiteX785" fmla="*/ 10468382 w 12192000"/>
              <a:gd name="connsiteY785" fmla="*/ 461219 h 4267200"/>
              <a:gd name="connsiteX786" fmla="*/ 9430790 w 12192000"/>
              <a:gd name="connsiteY786" fmla="*/ 895589 h 4267200"/>
              <a:gd name="connsiteX787" fmla="*/ 10019780 w 12192000"/>
              <a:gd name="connsiteY787" fmla="*/ 1298815 h 4267200"/>
              <a:gd name="connsiteX788" fmla="*/ 10372218 w 12192000"/>
              <a:gd name="connsiteY788" fmla="*/ 1146081 h 4267200"/>
              <a:gd name="connsiteX789" fmla="*/ 10896429 w 12192000"/>
              <a:gd name="connsiteY789" fmla="*/ 310883 h 4267200"/>
              <a:gd name="connsiteX790" fmla="*/ 10919735 w 12192000"/>
              <a:gd name="connsiteY790" fmla="*/ 318176 h 4267200"/>
              <a:gd name="connsiteX791" fmla="*/ 10637064 w 12192000"/>
              <a:gd name="connsiteY791" fmla="*/ 935661 h 4267200"/>
              <a:gd name="connsiteX792" fmla="*/ 10516995 w 12192000"/>
              <a:gd name="connsiteY792" fmla="*/ 1070245 h 4267200"/>
              <a:gd name="connsiteX793" fmla="*/ 10868835 w 12192000"/>
              <a:gd name="connsiteY793" fmla="*/ 815534 h 4267200"/>
              <a:gd name="connsiteX794" fmla="*/ 11704547 w 12192000"/>
              <a:gd name="connsiteY794" fmla="*/ 465665 h 4267200"/>
              <a:gd name="connsiteX795" fmla="*/ 12033562 w 12192000"/>
              <a:gd name="connsiteY795" fmla="*/ 350012 h 4267200"/>
              <a:gd name="connsiteX796" fmla="*/ 12025537 w 12192000"/>
              <a:gd name="connsiteY796" fmla="*/ 382666 h 4267200"/>
              <a:gd name="connsiteX797" fmla="*/ 11088649 w 12192000"/>
              <a:gd name="connsiteY797" fmla="*/ 1056676 h 4267200"/>
              <a:gd name="connsiteX798" fmla="*/ 10561600 w 12192000"/>
              <a:gd name="connsiteY798" fmla="*/ 1229477 h 4267200"/>
              <a:gd name="connsiteX799" fmla="*/ 10280797 w 12192000"/>
              <a:gd name="connsiteY799" fmla="*/ 1263181 h 4267200"/>
              <a:gd name="connsiteX800" fmla="*/ 10083376 w 12192000"/>
              <a:gd name="connsiteY800" fmla="*/ 1334114 h 4267200"/>
              <a:gd name="connsiteX801" fmla="*/ 10832582 w 12192000"/>
              <a:gd name="connsiteY801" fmla="*/ 1687356 h 4267200"/>
              <a:gd name="connsiteX802" fmla="*/ 10839263 w 12192000"/>
              <a:gd name="connsiteY802" fmla="*/ 1683743 h 4267200"/>
              <a:gd name="connsiteX803" fmla="*/ 11350910 w 12192000"/>
              <a:gd name="connsiteY803" fmla="*/ 1443899 h 4267200"/>
              <a:gd name="connsiteX804" fmla="*/ 11360346 w 12192000"/>
              <a:gd name="connsiteY804" fmla="*/ 1429225 h 4267200"/>
              <a:gd name="connsiteX805" fmla="*/ 12167580 w 12192000"/>
              <a:gd name="connsiteY805" fmla="*/ 789523 h 4267200"/>
              <a:gd name="connsiteX806" fmla="*/ 12192000 w 12192000"/>
              <a:gd name="connsiteY806" fmla="*/ 769876 h 4267200"/>
              <a:gd name="connsiteX807" fmla="*/ 12192000 w 12192000"/>
              <a:gd name="connsiteY807" fmla="*/ 802845 h 4267200"/>
              <a:gd name="connsiteX808" fmla="*/ 12173558 w 12192000"/>
              <a:gd name="connsiteY808" fmla="*/ 821317 h 4267200"/>
              <a:gd name="connsiteX809" fmla="*/ 12117398 w 12192000"/>
              <a:gd name="connsiteY809" fmla="*/ 877374 h 4267200"/>
              <a:gd name="connsiteX810" fmla="*/ 11472926 w 12192000"/>
              <a:gd name="connsiteY810" fmla="*/ 1344259 h 4267200"/>
              <a:gd name="connsiteX811" fmla="*/ 11666978 w 12192000"/>
              <a:gd name="connsiteY811" fmla="*/ 1215889 h 4267200"/>
              <a:gd name="connsiteX812" fmla="*/ 11707200 w 12192000"/>
              <a:gd name="connsiteY812" fmla="*/ 1192361 h 4267200"/>
              <a:gd name="connsiteX813" fmla="*/ 12144637 w 12192000"/>
              <a:gd name="connsiteY813" fmla="*/ 858646 h 4267200"/>
              <a:gd name="connsiteX814" fmla="*/ 12192000 w 12192000"/>
              <a:gd name="connsiteY814" fmla="*/ 810414 h 4267200"/>
              <a:gd name="connsiteX815" fmla="*/ 12192000 w 12192000"/>
              <a:gd name="connsiteY815" fmla="*/ 916439 h 4267200"/>
              <a:gd name="connsiteX816" fmla="*/ 12150630 w 12192000"/>
              <a:gd name="connsiteY816" fmla="*/ 982925 h 4267200"/>
              <a:gd name="connsiteX817" fmla="*/ 11389484 w 12192000"/>
              <a:gd name="connsiteY817" fmla="*/ 1469889 h 4267200"/>
              <a:gd name="connsiteX818" fmla="*/ 10923736 w 12192000"/>
              <a:gd name="connsiteY818" fmla="*/ 1721439 h 4267200"/>
              <a:gd name="connsiteX819" fmla="*/ 11091913 w 12192000"/>
              <a:gd name="connsiteY819" fmla="*/ 1780406 h 4267200"/>
              <a:gd name="connsiteX820" fmla="*/ 11771238 w 12192000"/>
              <a:gd name="connsiteY820" fmla="*/ 1944400 h 4267200"/>
              <a:gd name="connsiteX821" fmla="*/ 11783166 w 12192000"/>
              <a:gd name="connsiteY821" fmla="*/ 1931422 h 4267200"/>
              <a:gd name="connsiteX822" fmla="*/ 12131988 w 12192000"/>
              <a:gd name="connsiteY822" fmla="*/ 1574357 h 4267200"/>
              <a:gd name="connsiteX823" fmla="*/ 12192000 w 12192000"/>
              <a:gd name="connsiteY823" fmla="*/ 1537429 h 4267200"/>
              <a:gd name="connsiteX824" fmla="*/ 12192000 w 12192000"/>
              <a:gd name="connsiteY824" fmla="*/ 1589108 h 4267200"/>
              <a:gd name="connsiteX825" fmla="*/ 12112105 w 12192000"/>
              <a:gd name="connsiteY825" fmla="*/ 1640352 h 4267200"/>
              <a:gd name="connsiteX826" fmla="*/ 11849203 w 12192000"/>
              <a:gd name="connsiteY826" fmla="*/ 1900149 h 4267200"/>
              <a:gd name="connsiteX827" fmla="*/ 11946326 w 12192000"/>
              <a:gd name="connsiteY827" fmla="*/ 1822808 h 4267200"/>
              <a:gd name="connsiteX828" fmla="*/ 12055863 w 12192000"/>
              <a:gd name="connsiteY828" fmla="*/ 1735914 h 4267200"/>
              <a:gd name="connsiteX829" fmla="*/ 12150816 w 12192000"/>
              <a:gd name="connsiteY829" fmla="*/ 1678902 h 4267200"/>
              <a:gd name="connsiteX830" fmla="*/ 12192000 w 12192000"/>
              <a:gd name="connsiteY830" fmla="*/ 1655121 h 4267200"/>
              <a:gd name="connsiteX831" fmla="*/ 12192000 w 12192000"/>
              <a:gd name="connsiteY831" fmla="*/ 1686869 h 4267200"/>
              <a:gd name="connsiteX832" fmla="*/ 12163772 w 12192000"/>
              <a:gd name="connsiteY832" fmla="*/ 1703058 h 4267200"/>
              <a:gd name="connsiteX833" fmla="*/ 12070597 w 12192000"/>
              <a:gd name="connsiteY833" fmla="*/ 1758893 h 4267200"/>
              <a:gd name="connsiteX834" fmla="*/ 11963621 w 12192000"/>
              <a:gd name="connsiteY834" fmla="*/ 1844299 h 4267200"/>
              <a:gd name="connsiteX835" fmla="*/ 11886604 w 12192000"/>
              <a:gd name="connsiteY835" fmla="*/ 1907617 h 4267200"/>
              <a:gd name="connsiteX836" fmla="*/ 12153575 w 12192000"/>
              <a:gd name="connsiteY836" fmla="*/ 1786372 h 4267200"/>
              <a:gd name="connsiteX837" fmla="*/ 12192000 w 12192000"/>
              <a:gd name="connsiteY837" fmla="*/ 1759693 h 4267200"/>
              <a:gd name="connsiteX838" fmla="*/ 12192000 w 12192000"/>
              <a:gd name="connsiteY838" fmla="*/ 1809459 h 4267200"/>
              <a:gd name="connsiteX839" fmla="*/ 12121362 w 12192000"/>
              <a:gd name="connsiteY839" fmla="*/ 1857561 h 4267200"/>
              <a:gd name="connsiteX840" fmla="*/ 11895949 w 12192000"/>
              <a:gd name="connsiteY840" fmla="*/ 1963079 h 4267200"/>
              <a:gd name="connsiteX841" fmla="*/ 12192000 w 12192000"/>
              <a:gd name="connsiteY841" fmla="*/ 1990579 h 4267200"/>
              <a:gd name="connsiteX842" fmla="*/ 12192000 w 12192000"/>
              <a:gd name="connsiteY842" fmla="*/ 2065582 h 4267200"/>
              <a:gd name="connsiteX843" fmla="*/ 12153918 w 12192000"/>
              <a:gd name="connsiteY843" fmla="*/ 2063926 h 4267200"/>
              <a:gd name="connsiteX844" fmla="*/ 12192000 w 12192000"/>
              <a:gd name="connsiteY844" fmla="*/ 2085104 h 4267200"/>
              <a:gd name="connsiteX845" fmla="*/ 12192000 w 12192000"/>
              <a:gd name="connsiteY845" fmla="*/ 2178471 h 4267200"/>
              <a:gd name="connsiteX846" fmla="*/ 12085355 w 12192000"/>
              <a:gd name="connsiteY846" fmla="*/ 2122457 h 4267200"/>
              <a:gd name="connsiteX847" fmla="*/ 12192000 w 12192000"/>
              <a:gd name="connsiteY847" fmla="*/ 2196158 h 4267200"/>
              <a:gd name="connsiteX848" fmla="*/ 12192000 w 12192000"/>
              <a:gd name="connsiteY848" fmla="*/ 2230374 h 4267200"/>
              <a:gd name="connsiteX849" fmla="*/ 12041237 w 12192000"/>
              <a:gd name="connsiteY849" fmla="*/ 2126309 h 4267200"/>
              <a:gd name="connsiteX850" fmla="*/ 12174450 w 12192000"/>
              <a:gd name="connsiteY850" fmla="*/ 2262541 h 4267200"/>
              <a:gd name="connsiteX851" fmla="*/ 12192000 w 12192000"/>
              <a:gd name="connsiteY851" fmla="*/ 2275857 h 4267200"/>
              <a:gd name="connsiteX852" fmla="*/ 12192000 w 12192000"/>
              <a:gd name="connsiteY852" fmla="*/ 2377131 h 4267200"/>
              <a:gd name="connsiteX853" fmla="*/ 12155801 w 12192000"/>
              <a:gd name="connsiteY853" fmla="*/ 2349925 h 4267200"/>
              <a:gd name="connsiteX854" fmla="*/ 11930164 w 12192000"/>
              <a:gd name="connsiteY854" fmla="*/ 2041945 h 4267200"/>
              <a:gd name="connsiteX855" fmla="*/ 11561767 w 12192000"/>
              <a:gd name="connsiteY855" fmla="*/ 1984479 h 4267200"/>
              <a:gd name="connsiteX856" fmla="*/ 11987997 w 12192000"/>
              <a:gd name="connsiteY856" fmla="*/ 3153822 h 4267200"/>
              <a:gd name="connsiteX857" fmla="*/ 11926558 w 12192000"/>
              <a:gd name="connsiteY857" fmla="*/ 3203134 h 4267200"/>
              <a:gd name="connsiteX858" fmla="*/ 11440430 w 12192000"/>
              <a:gd name="connsiteY858" fmla="*/ 1973028 h 4267200"/>
              <a:gd name="connsiteX859" fmla="*/ 11446754 w 12192000"/>
              <a:gd name="connsiteY859" fmla="*/ 1959605 h 4267200"/>
              <a:gd name="connsiteX860" fmla="*/ 11050651 w 12192000"/>
              <a:gd name="connsiteY860" fmla="*/ 1850495 h 4267200"/>
              <a:gd name="connsiteX861" fmla="*/ 10389960 w 12192000"/>
              <a:gd name="connsiteY861" fmla="*/ 1586232 h 4267200"/>
              <a:gd name="connsiteX862" fmla="*/ 10500699 w 12192000"/>
              <a:gd name="connsiteY862" fmla="*/ 1913175 h 4267200"/>
              <a:gd name="connsiteX863" fmla="*/ 10507814 w 12192000"/>
              <a:gd name="connsiteY863" fmla="*/ 1920694 h 4267200"/>
              <a:gd name="connsiteX864" fmla="*/ 10518908 w 12192000"/>
              <a:gd name="connsiteY864" fmla="*/ 1911226 h 4267200"/>
              <a:gd name="connsiteX865" fmla="*/ 11258935 w 12192000"/>
              <a:gd name="connsiteY865" fmla="*/ 2442781 h 4267200"/>
              <a:gd name="connsiteX866" fmla="*/ 11211663 w 12192000"/>
              <a:gd name="connsiteY866" fmla="*/ 2510325 h 4267200"/>
              <a:gd name="connsiteX867" fmla="*/ 10571295 w 12192000"/>
              <a:gd name="connsiteY867" fmla="*/ 2105302 h 4267200"/>
              <a:gd name="connsiteX868" fmla="*/ 10435737 w 12192000"/>
              <a:gd name="connsiteY868" fmla="*/ 2805672 h 4267200"/>
              <a:gd name="connsiteX869" fmla="*/ 10206831 w 12192000"/>
              <a:gd name="connsiteY869" fmla="*/ 3151701 h 4267200"/>
              <a:gd name="connsiteX870" fmla="*/ 10196482 w 12192000"/>
              <a:gd name="connsiteY870" fmla="*/ 3135084 h 4267200"/>
              <a:gd name="connsiteX871" fmla="*/ 10381882 w 12192000"/>
              <a:gd name="connsiteY871" fmla="*/ 2155807 h 4267200"/>
              <a:gd name="connsiteX872" fmla="*/ 10439260 w 12192000"/>
              <a:gd name="connsiteY872" fmla="*/ 1962486 h 4267200"/>
              <a:gd name="connsiteX873" fmla="*/ 10439409 w 12192000"/>
              <a:gd name="connsiteY873" fmla="*/ 1960615 h 4267200"/>
              <a:gd name="connsiteX874" fmla="*/ 10439915 w 12192000"/>
              <a:gd name="connsiteY874" fmla="*/ 1951821 h 4267200"/>
              <a:gd name="connsiteX875" fmla="*/ 10314241 w 12192000"/>
              <a:gd name="connsiteY875" fmla="*/ 1556749 h 4267200"/>
              <a:gd name="connsiteX876" fmla="*/ 10315061 w 12192000"/>
              <a:gd name="connsiteY876" fmla="*/ 1548729 h 4267200"/>
              <a:gd name="connsiteX877" fmla="*/ 9526158 w 12192000"/>
              <a:gd name="connsiteY877" fmla="*/ 1071804 h 4267200"/>
              <a:gd name="connsiteX878" fmla="*/ 9758689 w 12192000"/>
              <a:gd name="connsiteY878" fmla="*/ 1585512 h 4267200"/>
              <a:gd name="connsiteX879" fmla="*/ 9941392 w 12192000"/>
              <a:gd name="connsiteY879" fmla="*/ 2432858 h 4267200"/>
              <a:gd name="connsiteX880" fmla="*/ 9887724 w 12192000"/>
              <a:gd name="connsiteY880" fmla="*/ 2495762 h 4267200"/>
              <a:gd name="connsiteX881" fmla="*/ 9587446 w 12192000"/>
              <a:gd name="connsiteY881" fmla="*/ 1872898 h 4267200"/>
              <a:gd name="connsiteX882" fmla="*/ 9462810 w 12192000"/>
              <a:gd name="connsiteY882" fmla="*/ 1288346 h 4267200"/>
              <a:gd name="connsiteX883" fmla="*/ 9318575 w 12192000"/>
              <a:gd name="connsiteY883" fmla="*/ 1540820 h 4267200"/>
              <a:gd name="connsiteX884" fmla="*/ 9191090 w 12192000"/>
              <a:gd name="connsiteY884" fmla="*/ 1688355 h 4267200"/>
              <a:gd name="connsiteX885" fmla="*/ 9177757 w 12192000"/>
              <a:gd name="connsiteY885" fmla="*/ 1683354 h 4267200"/>
              <a:gd name="connsiteX886" fmla="*/ 9274865 w 12192000"/>
              <a:gd name="connsiteY886" fmla="*/ 1336896 h 4267200"/>
              <a:gd name="connsiteX887" fmla="*/ 9478649 w 12192000"/>
              <a:gd name="connsiteY887" fmla="*/ 1173376 h 4267200"/>
              <a:gd name="connsiteX888" fmla="*/ 9482281 w 12192000"/>
              <a:gd name="connsiteY888" fmla="*/ 1167830 h 4267200"/>
              <a:gd name="connsiteX889" fmla="*/ 9438637 w 12192000"/>
              <a:gd name="connsiteY889" fmla="*/ 1015438 h 4267200"/>
              <a:gd name="connsiteX890" fmla="*/ 9439458 w 12192000"/>
              <a:gd name="connsiteY890" fmla="*/ 1007420 h 4267200"/>
              <a:gd name="connsiteX891" fmla="*/ 9197105 w 12192000"/>
              <a:gd name="connsiteY891" fmla="*/ 808882 h 4267200"/>
              <a:gd name="connsiteX892" fmla="*/ 8973607 w 12192000"/>
              <a:gd name="connsiteY892" fmla="*/ 597733 h 4267200"/>
              <a:gd name="connsiteX893" fmla="*/ 8967512 w 12192000"/>
              <a:gd name="connsiteY893" fmla="*/ 1795211 h 4267200"/>
              <a:gd name="connsiteX894" fmla="*/ 8912526 w 12192000"/>
              <a:gd name="connsiteY894" fmla="*/ 1841464 h 4267200"/>
              <a:gd name="connsiteX895" fmla="*/ 8893391 w 12192000"/>
              <a:gd name="connsiteY895" fmla="*/ 572788 h 4267200"/>
              <a:gd name="connsiteX896" fmla="*/ 8902990 w 12192000"/>
              <a:gd name="connsiteY896" fmla="*/ 560750 h 4267200"/>
              <a:gd name="connsiteX897" fmla="*/ 8919102 w 12192000"/>
              <a:gd name="connsiteY897" fmla="*/ 542471 h 4267200"/>
              <a:gd name="connsiteX898" fmla="*/ 8661728 w 12192000"/>
              <a:gd name="connsiteY898" fmla="*/ 250903 h 4267200"/>
              <a:gd name="connsiteX899" fmla="*/ 8357758 w 12192000"/>
              <a:gd name="connsiteY899" fmla="*/ 0 h 4267200"/>
              <a:gd name="connsiteX900" fmla="*/ 8405492 w 12192000"/>
              <a:gd name="connsiteY900" fmla="*/ 0 h 4267200"/>
              <a:gd name="connsiteX901" fmla="*/ 8392083 w 12192000"/>
              <a:gd name="connsiteY901" fmla="*/ 30495 h 4267200"/>
              <a:gd name="connsiteX902" fmla="*/ 8339888 w 12192000"/>
              <a:gd name="connsiteY902" fmla="*/ 306259 h 4267200"/>
              <a:gd name="connsiteX903" fmla="*/ 8473847 w 12192000"/>
              <a:gd name="connsiteY903" fmla="*/ 727373 h 4267200"/>
              <a:gd name="connsiteX904" fmla="*/ 8454081 w 12192000"/>
              <a:gd name="connsiteY904" fmla="*/ 1611960 h 4267200"/>
              <a:gd name="connsiteX905" fmla="*/ 8396000 w 12192000"/>
              <a:gd name="connsiteY905" fmla="*/ 1663986 h 4267200"/>
              <a:gd name="connsiteX906" fmla="*/ 8238881 w 12192000"/>
              <a:gd name="connsiteY906" fmla="*/ 368438 h 4267200"/>
              <a:gd name="connsiteX907" fmla="*/ 7668140 w 12192000"/>
              <a:gd name="connsiteY907" fmla="*/ 942511 h 4267200"/>
              <a:gd name="connsiteX908" fmla="*/ 7637853 w 12192000"/>
              <a:gd name="connsiteY908" fmla="*/ 942567 h 4267200"/>
              <a:gd name="connsiteX909" fmla="*/ 7909649 w 12192000"/>
              <a:gd name="connsiteY909" fmla="*/ 489150 h 4267200"/>
              <a:gd name="connsiteX910" fmla="*/ 8256182 w 12192000"/>
              <a:gd name="connsiteY910" fmla="*/ 301724 h 4267200"/>
              <a:gd name="connsiteX911" fmla="*/ 8255912 w 12192000"/>
              <a:gd name="connsiteY911" fmla="*/ 276498 h 4267200"/>
              <a:gd name="connsiteX912" fmla="*/ 8315225 w 12192000"/>
              <a:gd name="connsiteY912" fmla="*/ 89075 h 4267200"/>
              <a:gd name="connsiteX913" fmla="*/ 7497388 w 12192000"/>
              <a:gd name="connsiteY913" fmla="*/ 0 h 4267200"/>
              <a:gd name="connsiteX914" fmla="*/ 7560921 w 12192000"/>
              <a:gd name="connsiteY914" fmla="*/ 0 h 4267200"/>
              <a:gd name="connsiteX915" fmla="*/ 7546742 w 12192000"/>
              <a:gd name="connsiteY915" fmla="*/ 68966 h 4267200"/>
              <a:gd name="connsiteX916" fmla="*/ 7488853 w 12192000"/>
              <a:gd name="connsiteY916" fmla="*/ 535687 h 4267200"/>
              <a:gd name="connsiteX917" fmla="*/ 7529509 w 12192000"/>
              <a:gd name="connsiteY917" fmla="*/ 380358 h 4267200"/>
              <a:gd name="connsiteX918" fmla="*/ 7585939 w 12192000"/>
              <a:gd name="connsiteY918" fmla="*/ 184712 h 4267200"/>
              <a:gd name="connsiteX919" fmla="*/ 7621792 w 12192000"/>
              <a:gd name="connsiteY919" fmla="*/ 87864 h 4267200"/>
              <a:gd name="connsiteX920" fmla="*/ 7654204 w 12192000"/>
              <a:gd name="connsiteY920" fmla="*/ 0 h 4267200"/>
              <a:gd name="connsiteX921" fmla="*/ 7683986 w 12192000"/>
              <a:gd name="connsiteY921" fmla="*/ 0 h 4267200"/>
              <a:gd name="connsiteX922" fmla="*/ 7647914 w 12192000"/>
              <a:gd name="connsiteY922" fmla="*/ 97640 h 4267200"/>
              <a:gd name="connsiteX923" fmla="*/ 7612524 w 12192000"/>
              <a:gd name="connsiteY923" fmla="*/ 193392 h 4267200"/>
              <a:gd name="connsiteX924" fmla="*/ 7557013 w 12192000"/>
              <a:gd name="connsiteY924" fmla="*/ 386853 h 4267200"/>
              <a:gd name="connsiteX925" fmla="*/ 7517286 w 12192000"/>
              <a:gd name="connsiteY925" fmla="*/ 539999 h 4267200"/>
              <a:gd name="connsiteX926" fmla="*/ 7704204 w 12192000"/>
              <a:gd name="connsiteY926" fmla="*/ 152292 h 4267200"/>
              <a:gd name="connsiteX927" fmla="*/ 7756975 w 12192000"/>
              <a:gd name="connsiteY927" fmla="*/ 0 h 4267200"/>
              <a:gd name="connsiteX928" fmla="*/ 7837329 w 12192000"/>
              <a:gd name="connsiteY928" fmla="*/ 0 h 4267200"/>
              <a:gd name="connsiteX929" fmla="*/ 7821760 w 12192000"/>
              <a:gd name="connsiteY929" fmla="*/ 65656 h 4267200"/>
              <a:gd name="connsiteX930" fmla="*/ 7488925 w 12192000"/>
              <a:gd name="connsiteY930" fmla="*/ 763628 h 4267200"/>
              <a:gd name="connsiteX931" fmla="*/ 7419999 w 12192000"/>
              <a:gd name="connsiteY931" fmla="*/ 774360 h 4267200"/>
              <a:gd name="connsiteX932" fmla="*/ 7487820 w 12192000"/>
              <a:gd name="connsiteY932" fmla="*/ 37416 h 4267200"/>
              <a:gd name="connsiteX933" fmla="*/ 3882765 w 12192000"/>
              <a:gd name="connsiteY933" fmla="*/ 0 h 4267200"/>
              <a:gd name="connsiteX934" fmla="*/ 3995099 w 12192000"/>
              <a:gd name="connsiteY934" fmla="*/ 0 h 4267200"/>
              <a:gd name="connsiteX935" fmla="*/ 4163818 w 12192000"/>
              <a:gd name="connsiteY935" fmla="*/ 234104 h 4267200"/>
              <a:gd name="connsiteX936" fmla="*/ 4172099 w 12192000"/>
              <a:gd name="connsiteY936" fmla="*/ 234207 h 4267200"/>
              <a:gd name="connsiteX937" fmla="*/ 4784282 w 12192000"/>
              <a:gd name="connsiteY937" fmla="*/ 276561 h 4267200"/>
              <a:gd name="connsiteX938" fmla="*/ 4801687 w 12192000"/>
              <a:gd name="connsiteY938" fmla="*/ 267764 h 4267200"/>
              <a:gd name="connsiteX939" fmla="*/ 6082788 w 12192000"/>
              <a:gd name="connsiteY939" fmla="*/ 64119 h 4267200"/>
              <a:gd name="connsiteX940" fmla="*/ 6099442 w 12192000"/>
              <a:gd name="connsiteY940" fmla="*/ 82568 h 4267200"/>
              <a:gd name="connsiteX941" fmla="*/ 4804137 w 12192000"/>
              <a:gd name="connsiteY941" fmla="*/ 320931 h 4267200"/>
              <a:gd name="connsiteX942" fmla="*/ 4227047 w 12192000"/>
              <a:gd name="connsiteY942" fmla="*/ 313415 h 4267200"/>
              <a:gd name="connsiteX943" fmla="*/ 4346041 w 12192000"/>
              <a:gd name="connsiteY943" fmla="*/ 456086 h 4267200"/>
              <a:gd name="connsiteX944" fmla="*/ 4870967 w 12192000"/>
              <a:gd name="connsiteY944" fmla="*/ 963061 h 4267200"/>
              <a:gd name="connsiteX945" fmla="*/ 4889647 w 12192000"/>
              <a:gd name="connsiteY945" fmla="*/ 957147 h 4267200"/>
              <a:gd name="connsiteX946" fmla="*/ 5422504 w 12192000"/>
              <a:gd name="connsiteY946" fmla="*/ 805191 h 4267200"/>
              <a:gd name="connsiteX947" fmla="*/ 6087656 w 12192000"/>
              <a:gd name="connsiteY947" fmla="*/ 826703 h 4267200"/>
              <a:gd name="connsiteX948" fmla="*/ 6058717 w 12192000"/>
              <a:gd name="connsiteY948" fmla="*/ 865992 h 4267200"/>
              <a:gd name="connsiteX949" fmla="*/ 4974153 w 12192000"/>
              <a:gd name="connsiteY949" fmla="*/ 1045456 h 4267200"/>
              <a:gd name="connsiteX950" fmla="*/ 5627835 w 12192000"/>
              <a:gd name="connsiteY950" fmla="*/ 1472077 h 4267200"/>
              <a:gd name="connsiteX951" fmla="*/ 5629817 w 12192000"/>
              <a:gd name="connsiteY951" fmla="*/ 1471412 h 4267200"/>
              <a:gd name="connsiteX952" fmla="*/ 5634124 w 12192000"/>
              <a:gd name="connsiteY952" fmla="*/ 1470572 h 4267200"/>
              <a:gd name="connsiteX953" fmla="*/ 5755832 w 12192000"/>
              <a:gd name="connsiteY953" fmla="*/ 1383886 h 4267200"/>
              <a:gd name="connsiteX954" fmla="*/ 6014186 w 12192000"/>
              <a:gd name="connsiteY954" fmla="*/ 1279799 h 4267200"/>
              <a:gd name="connsiteX955" fmla="*/ 6901619 w 12192000"/>
              <a:gd name="connsiteY955" fmla="*/ 1047874 h 4267200"/>
              <a:gd name="connsiteX956" fmla="*/ 6931566 w 12192000"/>
              <a:gd name="connsiteY956" fmla="*/ 1062034 h 4267200"/>
              <a:gd name="connsiteX957" fmla="*/ 5790982 w 12192000"/>
              <a:gd name="connsiteY957" fmla="*/ 1561380 h 4267200"/>
              <a:gd name="connsiteX958" fmla="*/ 6188971 w 12192000"/>
              <a:gd name="connsiteY958" fmla="*/ 1755168 h 4267200"/>
              <a:gd name="connsiteX959" fmla="*/ 6202446 w 12192000"/>
              <a:gd name="connsiteY959" fmla="*/ 1752268 h 4267200"/>
              <a:gd name="connsiteX960" fmla="*/ 7179560 w 12192000"/>
              <a:gd name="connsiteY960" fmla="*/ 1467551 h 4267200"/>
              <a:gd name="connsiteX961" fmla="*/ 7158730 w 12192000"/>
              <a:gd name="connsiteY961" fmla="*/ 1507835 h 4267200"/>
              <a:gd name="connsiteX962" fmla="*/ 6326959 w 12192000"/>
              <a:gd name="connsiteY962" fmla="*/ 1817686 h 4267200"/>
              <a:gd name="connsiteX963" fmla="*/ 6537433 w 12192000"/>
              <a:gd name="connsiteY963" fmla="*/ 1907790 h 4267200"/>
              <a:gd name="connsiteX964" fmla="*/ 6550221 w 12192000"/>
              <a:gd name="connsiteY964" fmla="*/ 1910729 h 4267200"/>
              <a:gd name="connsiteX965" fmla="*/ 6964438 w 12192000"/>
              <a:gd name="connsiteY965" fmla="*/ 2209505 h 4267200"/>
              <a:gd name="connsiteX966" fmla="*/ 7367862 w 12192000"/>
              <a:gd name="connsiteY966" fmla="*/ 2806833 h 4267200"/>
              <a:gd name="connsiteX967" fmla="*/ 7364329 w 12192000"/>
              <a:gd name="connsiteY967" fmla="*/ 2826907 h 4267200"/>
              <a:gd name="connsiteX968" fmla="*/ 7290545 w 12192000"/>
              <a:gd name="connsiteY968" fmla="*/ 2850663 h 4267200"/>
              <a:gd name="connsiteX969" fmla="*/ 6472036 w 12192000"/>
              <a:gd name="connsiteY969" fmla="*/ 1959003 h 4267200"/>
              <a:gd name="connsiteX970" fmla="*/ 5792897 w 12192000"/>
              <a:gd name="connsiteY970" fmla="*/ 1647747 h 4267200"/>
              <a:gd name="connsiteX971" fmla="*/ 5842751 w 12192000"/>
              <a:gd name="connsiteY971" fmla="*/ 1816112 h 4267200"/>
              <a:gd name="connsiteX972" fmla="*/ 5847424 w 12192000"/>
              <a:gd name="connsiteY972" fmla="*/ 1815776 h 4267200"/>
              <a:gd name="connsiteX973" fmla="*/ 6399821 w 12192000"/>
              <a:gd name="connsiteY973" fmla="*/ 2344799 h 4267200"/>
              <a:gd name="connsiteX974" fmla="*/ 6323232 w 12192000"/>
              <a:gd name="connsiteY974" fmla="*/ 2389634 h 4267200"/>
              <a:gd name="connsiteX975" fmla="*/ 5942958 w 12192000"/>
              <a:gd name="connsiteY975" fmla="*/ 2077708 h 4267200"/>
              <a:gd name="connsiteX976" fmla="*/ 5921559 w 12192000"/>
              <a:gd name="connsiteY976" fmla="*/ 2378596 h 4267200"/>
              <a:gd name="connsiteX977" fmla="*/ 5817651 w 12192000"/>
              <a:gd name="connsiteY977" fmla="*/ 3023919 h 4267200"/>
              <a:gd name="connsiteX978" fmla="*/ 5729634 w 12192000"/>
              <a:gd name="connsiteY978" fmla="*/ 3051849 h 4267200"/>
              <a:gd name="connsiteX979" fmla="*/ 5611018 w 12192000"/>
              <a:gd name="connsiteY979" fmla="*/ 2316769 h 4267200"/>
              <a:gd name="connsiteX980" fmla="*/ 5687608 w 12192000"/>
              <a:gd name="connsiteY980" fmla="*/ 2039972 h 4267200"/>
              <a:gd name="connsiteX981" fmla="*/ 5657554 w 12192000"/>
              <a:gd name="connsiteY981" fmla="*/ 1576445 h 4267200"/>
              <a:gd name="connsiteX982" fmla="*/ 5150475 w 12192000"/>
              <a:gd name="connsiteY982" fmla="*/ 1274012 h 4267200"/>
              <a:gd name="connsiteX983" fmla="*/ 5349142 w 12192000"/>
              <a:gd name="connsiteY983" fmla="*/ 2204405 h 4267200"/>
              <a:gd name="connsiteX984" fmla="*/ 5262214 w 12192000"/>
              <a:gd name="connsiteY984" fmla="*/ 2233836 h 4267200"/>
              <a:gd name="connsiteX985" fmla="*/ 4981539 w 12192000"/>
              <a:gd name="connsiteY985" fmla="*/ 1542201 h 4267200"/>
              <a:gd name="connsiteX986" fmla="*/ 4958461 w 12192000"/>
              <a:gd name="connsiteY986" fmla="*/ 1136957 h 4267200"/>
              <a:gd name="connsiteX987" fmla="*/ 4655015 w 12192000"/>
              <a:gd name="connsiteY987" fmla="*/ 891426 h 4267200"/>
              <a:gd name="connsiteX988" fmla="*/ 4348002 w 12192000"/>
              <a:gd name="connsiteY988" fmla="*/ 2205895 h 4267200"/>
              <a:gd name="connsiteX989" fmla="*/ 4262250 w 12192000"/>
              <a:gd name="connsiteY989" fmla="*/ 2219972 h 4267200"/>
              <a:gd name="connsiteX990" fmla="*/ 4550611 w 12192000"/>
              <a:gd name="connsiteY990" fmla="*/ 817540 h 4267200"/>
              <a:gd name="connsiteX991" fmla="*/ 4564418 w 12192000"/>
              <a:gd name="connsiteY991" fmla="*/ 808293 h 4267200"/>
              <a:gd name="connsiteX992" fmla="*/ 4266388 w 12192000"/>
              <a:gd name="connsiteY992" fmla="*/ 500083 h 4267200"/>
              <a:gd name="connsiteX993" fmla="*/ 4032842 w 12192000"/>
              <a:gd name="connsiteY993" fmla="*/ 211809 h 4267200"/>
              <a:gd name="connsiteX994" fmla="*/ 3721337 w 12192000"/>
              <a:gd name="connsiteY994" fmla="*/ 0 h 4267200"/>
              <a:gd name="connsiteX995" fmla="*/ 3797544 w 12192000"/>
              <a:gd name="connsiteY995" fmla="*/ 0 h 4267200"/>
              <a:gd name="connsiteX996" fmla="*/ 3775734 w 12192000"/>
              <a:gd name="connsiteY996" fmla="*/ 95131 h 4267200"/>
              <a:gd name="connsiteX997" fmla="*/ 3724807 w 12192000"/>
              <a:gd name="connsiteY997" fmla="*/ 272257 h 4267200"/>
              <a:gd name="connsiteX998" fmla="*/ 3726844 w 12192000"/>
              <a:gd name="connsiteY998" fmla="*/ 282988 h 4267200"/>
              <a:gd name="connsiteX999" fmla="*/ 3742664 w 12192000"/>
              <a:gd name="connsiteY999" fmla="*/ 279918 h 4267200"/>
              <a:gd name="connsiteX1000" fmla="*/ 4103910 w 12192000"/>
              <a:gd name="connsiteY1000" fmla="*/ 1161917 h 4267200"/>
              <a:gd name="connsiteX1001" fmla="*/ 4020269 w 12192000"/>
              <a:gd name="connsiteY1001" fmla="*/ 1200406 h 4267200"/>
              <a:gd name="connsiteX1002" fmla="*/ 3674882 w 12192000"/>
              <a:gd name="connsiteY1002" fmla="*/ 488524 h 4267200"/>
              <a:gd name="connsiteX1003" fmla="*/ 3132682 w 12192000"/>
              <a:gd name="connsiteY1003" fmla="*/ 1072284 h 4267200"/>
              <a:gd name="connsiteX1004" fmla="*/ 2716346 w 12192000"/>
              <a:gd name="connsiteY1004" fmla="*/ 1276376 h 4267200"/>
              <a:gd name="connsiteX1005" fmla="*/ 2716772 w 12192000"/>
              <a:gd name="connsiteY1005" fmla="*/ 1255462 h 4267200"/>
              <a:gd name="connsiteX1006" fmla="*/ 3471096 w 12192000"/>
              <a:gd name="connsiteY1006" fmla="*/ 437072 h 4267200"/>
              <a:gd name="connsiteX1007" fmla="*/ 3639057 w 12192000"/>
              <a:gd name="connsiteY1007" fmla="*/ 286334 h 4267200"/>
              <a:gd name="connsiteX1008" fmla="*/ 3640309 w 12192000"/>
              <a:gd name="connsiteY1008" fmla="*/ 284664 h 4267200"/>
              <a:gd name="connsiteX1009" fmla="*/ 3646022 w 12192000"/>
              <a:gd name="connsiteY1009" fmla="*/ 276711 h 4267200"/>
              <a:gd name="connsiteX1010" fmla="*/ 3707943 w 12192000"/>
              <a:gd name="connsiteY1010" fmla="*/ 65958 h 4267200"/>
              <a:gd name="connsiteX1011" fmla="*/ 2867960 w 12192000"/>
              <a:gd name="connsiteY1011" fmla="*/ 0 h 4267200"/>
              <a:gd name="connsiteX1012" fmla="*/ 2926351 w 12192000"/>
              <a:gd name="connsiteY1012" fmla="*/ 0 h 4267200"/>
              <a:gd name="connsiteX1013" fmla="*/ 2902823 w 12192000"/>
              <a:gd name="connsiteY1013" fmla="*/ 262929 h 4267200"/>
              <a:gd name="connsiteX1014" fmla="*/ 2940663 w 12192000"/>
              <a:gd name="connsiteY1014" fmla="*/ 140884 h 4267200"/>
              <a:gd name="connsiteX1015" fmla="*/ 2947039 w 12192000"/>
              <a:gd name="connsiteY1015" fmla="*/ 122524 h 4267200"/>
              <a:gd name="connsiteX1016" fmla="*/ 2984316 w 12192000"/>
              <a:gd name="connsiteY1016" fmla="*/ 0 h 4267200"/>
              <a:gd name="connsiteX1017" fmla="*/ 3016114 w 12192000"/>
              <a:gd name="connsiteY1017" fmla="*/ 0 h 4267200"/>
              <a:gd name="connsiteX1018" fmla="*/ 2979949 w 12192000"/>
              <a:gd name="connsiteY1018" fmla="*/ 119274 h 4267200"/>
              <a:gd name="connsiteX1019" fmla="*/ 3023879 w 12192000"/>
              <a:gd name="connsiteY1019" fmla="*/ 0 h 4267200"/>
              <a:gd name="connsiteX1020" fmla="*/ 3105400 w 12192000"/>
              <a:gd name="connsiteY1020" fmla="*/ 0 h 4267200"/>
              <a:gd name="connsiteX1021" fmla="*/ 3094669 w 12192000"/>
              <a:gd name="connsiteY1021" fmla="*/ 30308 h 4267200"/>
              <a:gd name="connsiteX1022" fmla="*/ 2901945 w 12192000"/>
              <a:gd name="connsiteY1022" fmla="*/ 466538 h 4267200"/>
              <a:gd name="connsiteX1023" fmla="*/ 2815209 w 12192000"/>
              <a:gd name="connsiteY1023" fmla="*/ 497361 h 4267200"/>
              <a:gd name="connsiteX1024" fmla="*/ 2844845 w 12192000"/>
              <a:gd name="connsiteY1024" fmla="*/ 127638 h 4267200"/>
              <a:gd name="connsiteX1025" fmla="*/ 1057230 w 12192000"/>
              <a:gd name="connsiteY1025" fmla="*/ 0 h 4267200"/>
              <a:gd name="connsiteX1026" fmla="*/ 1111003 w 12192000"/>
              <a:gd name="connsiteY1026" fmla="*/ 0 h 4267200"/>
              <a:gd name="connsiteX1027" fmla="*/ 1125553 w 12192000"/>
              <a:gd name="connsiteY1027" fmla="*/ 52588 h 4267200"/>
              <a:gd name="connsiteX1028" fmla="*/ 1304276 w 12192000"/>
              <a:gd name="connsiteY1028" fmla="*/ 476275 h 4267200"/>
              <a:gd name="connsiteX1029" fmla="*/ 1492066 w 12192000"/>
              <a:gd name="connsiteY1029" fmla="*/ 886333 h 4267200"/>
              <a:gd name="connsiteX1030" fmla="*/ 1423698 w 12192000"/>
              <a:gd name="connsiteY1030" fmla="*/ 710817 h 4267200"/>
              <a:gd name="connsiteX1031" fmla="*/ 1357609 w 12192000"/>
              <a:gd name="connsiteY1031" fmla="*/ 532892 h 4267200"/>
              <a:gd name="connsiteX1032" fmla="*/ 1309550 w 12192000"/>
              <a:gd name="connsiteY1032" fmla="*/ 374031 h 4267200"/>
              <a:gd name="connsiteX1033" fmla="*/ 1193673 w 12192000"/>
              <a:gd name="connsiteY1033" fmla="*/ 49533 h 4267200"/>
              <a:gd name="connsiteX1034" fmla="*/ 1164391 w 12192000"/>
              <a:gd name="connsiteY1034" fmla="*/ 0 h 4267200"/>
              <a:gd name="connsiteX1035" fmla="*/ 1200666 w 12192000"/>
              <a:gd name="connsiteY1035" fmla="*/ 0 h 4267200"/>
              <a:gd name="connsiteX1036" fmla="*/ 1223408 w 12192000"/>
              <a:gd name="connsiteY1036" fmla="*/ 38996 h 4267200"/>
              <a:gd name="connsiteX1037" fmla="*/ 1339635 w 12192000"/>
              <a:gd name="connsiteY1037" fmla="*/ 365517 h 4267200"/>
              <a:gd name="connsiteX1038" fmla="*/ 1387469 w 12192000"/>
              <a:gd name="connsiteY1038" fmla="*/ 523079 h 4267200"/>
              <a:gd name="connsiteX1039" fmla="*/ 1452685 w 12192000"/>
              <a:gd name="connsiteY1039" fmla="*/ 699806 h 4267200"/>
              <a:gd name="connsiteX1040" fmla="*/ 1492092 w 12192000"/>
              <a:gd name="connsiteY1040" fmla="*/ 800424 h 4267200"/>
              <a:gd name="connsiteX1041" fmla="*/ 1455302 w 12192000"/>
              <a:gd name="connsiteY1041" fmla="*/ 632913 h 4267200"/>
              <a:gd name="connsiteX1042" fmla="*/ 1222336 w 12192000"/>
              <a:gd name="connsiteY1042" fmla="*/ 9480 h 4267200"/>
              <a:gd name="connsiteX1043" fmla="*/ 1214634 w 12192000"/>
              <a:gd name="connsiteY1043" fmla="*/ 0 h 4267200"/>
              <a:gd name="connsiteX1044" fmla="*/ 1289827 w 12192000"/>
              <a:gd name="connsiteY1044" fmla="*/ 0 h 4267200"/>
              <a:gd name="connsiteX1045" fmla="*/ 1321076 w 12192000"/>
              <a:gd name="connsiteY1045" fmla="*/ 59722 h 4267200"/>
              <a:gd name="connsiteX1046" fmla="*/ 1512579 w 12192000"/>
              <a:gd name="connsiteY1046" fmla="*/ 626441 h 4267200"/>
              <a:gd name="connsiteX1047" fmla="*/ 1506076 w 12192000"/>
              <a:gd name="connsiteY1047" fmla="*/ 1089289 h 4267200"/>
              <a:gd name="connsiteX1048" fmla="*/ 1486346 w 12192000"/>
              <a:gd name="connsiteY1048" fmla="*/ 1079919 h 4267200"/>
              <a:gd name="connsiteX1049" fmla="*/ 1070511 w 12192000"/>
              <a:gd name="connsiteY1049" fmla="*/ 48609 h 4267200"/>
              <a:gd name="connsiteX1050" fmla="*/ 43151 w 12192000"/>
              <a:gd name="connsiteY1050" fmla="*/ 0 h 4267200"/>
              <a:gd name="connsiteX1051" fmla="*/ 95283 w 12192000"/>
              <a:gd name="connsiteY1051" fmla="*/ 0 h 4267200"/>
              <a:gd name="connsiteX1052" fmla="*/ 300708 w 12192000"/>
              <a:gd name="connsiteY1052" fmla="*/ 154571 h 4267200"/>
              <a:gd name="connsiteX1053" fmla="*/ 530414 w 12192000"/>
              <a:gd name="connsiteY1053" fmla="*/ 354673 h 4267200"/>
              <a:gd name="connsiteX1054" fmla="*/ 333785 w 12192000"/>
              <a:gd name="connsiteY1054" fmla="*/ 161564 h 4267200"/>
              <a:gd name="connsiteX1055" fmla="*/ 147005 w 12192000"/>
              <a:gd name="connsiteY1055" fmla="*/ 0 h 4267200"/>
              <a:gd name="connsiteX1056" fmla="*/ 272509 w 12192000"/>
              <a:gd name="connsiteY1056" fmla="*/ 0 h 4267200"/>
              <a:gd name="connsiteX1057" fmla="*/ 326276 w 12192000"/>
              <a:gd name="connsiteY1057" fmla="*/ 45847 h 4267200"/>
              <a:gd name="connsiteX1058" fmla="*/ 823759 w 12192000"/>
              <a:gd name="connsiteY1058" fmla="*/ 574145 h 4267200"/>
              <a:gd name="connsiteX1059" fmla="*/ 811254 w 12192000"/>
              <a:gd name="connsiteY1059" fmla="*/ 665546 h 4267200"/>
              <a:gd name="connsiteX1060" fmla="*/ 154042 w 12192000"/>
              <a:gd name="connsiteY1060" fmla="*/ 261522 h 4267200"/>
              <a:gd name="connsiteX1061" fmla="*/ 13550 w 12192000"/>
              <a:gd name="connsiteY1061" fmla="*/ 158423 h 4267200"/>
              <a:gd name="connsiteX1062" fmla="*/ 0 w 12192000"/>
              <a:gd name="connsiteY1062" fmla="*/ 146618 h 4267200"/>
              <a:gd name="connsiteX1063" fmla="*/ 0 w 12192000"/>
              <a:gd name="connsiteY1063" fmla="*/ 59161 h 4267200"/>
              <a:gd name="connsiteX1064" fmla="*/ 45427 w 12192000"/>
              <a:gd name="connsiteY1064" fmla="*/ 101078 h 4267200"/>
              <a:gd name="connsiteX1065" fmla="*/ 630103 w 12192000"/>
              <a:gd name="connsiteY1065" fmla="*/ 485885 h 4267200"/>
              <a:gd name="connsiteX1066" fmla="*/ 532040 w 12192000"/>
              <a:gd name="connsiteY1066" fmla="*/ 399359 h 4267200"/>
              <a:gd name="connsiteX1067" fmla="*/ 517618 w 12192000"/>
              <a:gd name="connsiteY1067" fmla="*/ 385726 h 4267200"/>
              <a:gd name="connsiteX1068" fmla="*/ 285074 w 12192000"/>
              <a:gd name="connsiteY1068" fmla="*/ 182755 h 426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Lst>
            <a:rect l="l" t="t" r="r" b="b"/>
            <a:pathLst>
              <a:path w="12192000" h="4267200">
                <a:moveTo>
                  <a:pt x="2537169" y="4125568"/>
                </a:moveTo>
                <a:cubicBezTo>
                  <a:pt x="2788218" y="4126068"/>
                  <a:pt x="3025872" y="4161336"/>
                  <a:pt x="3246267" y="4262961"/>
                </a:cubicBezTo>
                <a:lnTo>
                  <a:pt x="3253970" y="4267200"/>
                </a:lnTo>
                <a:lnTo>
                  <a:pt x="3071791" y="4267200"/>
                </a:lnTo>
                <a:lnTo>
                  <a:pt x="2975095" y="4243356"/>
                </a:lnTo>
                <a:cubicBezTo>
                  <a:pt x="2862058" y="4220032"/>
                  <a:pt x="2745568" y="4209031"/>
                  <a:pt x="2626982" y="4206450"/>
                </a:cubicBezTo>
                <a:cubicBezTo>
                  <a:pt x="2581807" y="4205467"/>
                  <a:pt x="2536327" y="4205706"/>
                  <a:pt x="2490617" y="4206951"/>
                </a:cubicBezTo>
                <a:cubicBezTo>
                  <a:pt x="2601507" y="4219748"/>
                  <a:pt x="2711611" y="4236309"/>
                  <a:pt x="2819869" y="4252936"/>
                </a:cubicBezTo>
                <a:lnTo>
                  <a:pt x="2900997" y="4267200"/>
                </a:lnTo>
                <a:lnTo>
                  <a:pt x="2705858" y="4267200"/>
                </a:lnTo>
                <a:lnTo>
                  <a:pt x="2561467" y="4246270"/>
                </a:lnTo>
                <a:cubicBezTo>
                  <a:pt x="2476258" y="4235123"/>
                  <a:pt x="2390533" y="4225627"/>
                  <a:pt x="2305292" y="4219492"/>
                </a:cubicBezTo>
                <a:lnTo>
                  <a:pt x="2409349" y="4267200"/>
                </a:lnTo>
                <a:lnTo>
                  <a:pt x="2266705" y="4267200"/>
                </a:lnTo>
                <a:lnTo>
                  <a:pt x="2183576" y="4227150"/>
                </a:lnTo>
                <a:cubicBezTo>
                  <a:pt x="2170260" y="4220226"/>
                  <a:pt x="2115765" y="4150220"/>
                  <a:pt x="2151029" y="4146947"/>
                </a:cubicBezTo>
                <a:cubicBezTo>
                  <a:pt x="2282770" y="4133761"/>
                  <a:pt x="2411644" y="4125319"/>
                  <a:pt x="2537169" y="4125568"/>
                </a:cubicBezTo>
                <a:close/>
                <a:moveTo>
                  <a:pt x="9258094" y="3958602"/>
                </a:moveTo>
                <a:cubicBezTo>
                  <a:pt x="9013678" y="4006086"/>
                  <a:pt x="8768731" y="4060051"/>
                  <a:pt x="8526712" y="4119804"/>
                </a:cubicBezTo>
                <a:cubicBezTo>
                  <a:pt x="8781748" y="4123003"/>
                  <a:pt x="9026494" y="4069940"/>
                  <a:pt x="9258094" y="3958602"/>
                </a:cubicBezTo>
                <a:close/>
                <a:moveTo>
                  <a:pt x="9168987" y="3919232"/>
                </a:moveTo>
                <a:cubicBezTo>
                  <a:pt x="8975366" y="3912045"/>
                  <a:pt x="8788341" y="3989836"/>
                  <a:pt x="8603910" y="4068895"/>
                </a:cubicBezTo>
                <a:cubicBezTo>
                  <a:pt x="8818554" y="4017452"/>
                  <a:pt x="9035976" y="3970366"/>
                  <a:pt x="9252382" y="3927759"/>
                </a:cubicBezTo>
                <a:cubicBezTo>
                  <a:pt x="9224441" y="3923020"/>
                  <a:pt x="9196646" y="3920259"/>
                  <a:pt x="9168987" y="3919232"/>
                </a:cubicBezTo>
                <a:close/>
                <a:moveTo>
                  <a:pt x="1635889" y="3709494"/>
                </a:moveTo>
                <a:lnTo>
                  <a:pt x="1634800" y="3731111"/>
                </a:lnTo>
                <a:cubicBezTo>
                  <a:pt x="1634800" y="3731111"/>
                  <a:pt x="1635342" y="3716795"/>
                  <a:pt x="1635889" y="3709494"/>
                </a:cubicBezTo>
                <a:close/>
                <a:moveTo>
                  <a:pt x="3174829" y="3620110"/>
                </a:moveTo>
                <a:cubicBezTo>
                  <a:pt x="3177710" y="3619202"/>
                  <a:pt x="3182308" y="3620648"/>
                  <a:pt x="3189263" y="3625726"/>
                </a:cubicBezTo>
                <a:cubicBezTo>
                  <a:pt x="3348177" y="3744655"/>
                  <a:pt x="3463235" y="3908187"/>
                  <a:pt x="3560912" y="4079863"/>
                </a:cubicBezTo>
                <a:cubicBezTo>
                  <a:pt x="3582321" y="4117314"/>
                  <a:pt x="3599153" y="4153173"/>
                  <a:pt x="3611854" y="4188366"/>
                </a:cubicBezTo>
                <a:lnTo>
                  <a:pt x="3631583" y="4267200"/>
                </a:lnTo>
                <a:lnTo>
                  <a:pt x="3575699" y="4267200"/>
                </a:lnTo>
                <a:lnTo>
                  <a:pt x="3575567" y="4263588"/>
                </a:lnTo>
                <a:cubicBezTo>
                  <a:pt x="3563792" y="4170010"/>
                  <a:pt x="3527316" y="4081090"/>
                  <a:pt x="3467355" y="3988130"/>
                </a:cubicBezTo>
                <a:cubicBezTo>
                  <a:pt x="3420192" y="3915029"/>
                  <a:pt x="3371016" y="3849934"/>
                  <a:pt x="3310753" y="3787140"/>
                </a:cubicBezTo>
                <a:cubicBezTo>
                  <a:pt x="3303466" y="3779509"/>
                  <a:pt x="3297626" y="3773227"/>
                  <a:pt x="3291335" y="3767420"/>
                </a:cubicBezTo>
                <a:cubicBezTo>
                  <a:pt x="3324815" y="3824296"/>
                  <a:pt x="3358740" y="3880691"/>
                  <a:pt x="3390805" y="3937163"/>
                </a:cubicBezTo>
                <a:cubicBezTo>
                  <a:pt x="3450145" y="4040978"/>
                  <a:pt x="3506325" y="4144397"/>
                  <a:pt x="3545740" y="4251102"/>
                </a:cubicBezTo>
                <a:lnTo>
                  <a:pt x="3550709" y="4267200"/>
                </a:lnTo>
                <a:lnTo>
                  <a:pt x="3513586" y="4267200"/>
                </a:lnTo>
                <a:lnTo>
                  <a:pt x="3470728" y="4152456"/>
                </a:lnTo>
                <a:cubicBezTo>
                  <a:pt x="3439124" y="4085665"/>
                  <a:pt x="3402484" y="4019598"/>
                  <a:pt x="3364433" y="3953121"/>
                </a:cubicBezTo>
                <a:lnTo>
                  <a:pt x="3316479" y="3872136"/>
                </a:lnTo>
                <a:lnTo>
                  <a:pt x="3504482" y="4267200"/>
                </a:lnTo>
                <a:lnTo>
                  <a:pt x="3467547" y="4267200"/>
                </a:lnTo>
                <a:lnTo>
                  <a:pt x="3177952" y="3657386"/>
                </a:lnTo>
                <a:cubicBezTo>
                  <a:pt x="3172991" y="3646754"/>
                  <a:pt x="3166185" y="3622836"/>
                  <a:pt x="3174829" y="3620110"/>
                </a:cubicBezTo>
                <a:close/>
                <a:moveTo>
                  <a:pt x="11279315" y="3618448"/>
                </a:moveTo>
                <a:cubicBezTo>
                  <a:pt x="11299830" y="3614620"/>
                  <a:pt x="11318737" y="3618623"/>
                  <a:pt x="11317765" y="3638405"/>
                </a:cubicBezTo>
                <a:cubicBezTo>
                  <a:pt x="11309587" y="3820966"/>
                  <a:pt x="11315203" y="4012597"/>
                  <a:pt x="11304886" y="4200582"/>
                </a:cubicBezTo>
                <a:lnTo>
                  <a:pt x="11298904" y="4267200"/>
                </a:lnTo>
                <a:lnTo>
                  <a:pt x="11213088" y="4267200"/>
                </a:lnTo>
                <a:lnTo>
                  <a:pt x="11219157" y="4210725"/>
                </a:lnTo>
                <a:cubicBezTo>
                  <a:pt x="11223807" y="4119600"/>
                  <a:pt x="11224640" y="4027718"/>
                  <a:pt x="11225213" y="3936722"/>
                </a:cubicBezTo>
                <a:cubicBezTo>
                  <a:pt x="11207028" y="4022695"/>
                  <a:pt x="11194593" y="4110355"/>
                  <a:pt x="11182914" y="4196771"/>
                </a:cubicBezTo>
                <a:lnTo>
                  <a:pt x="11172266" y="4267200"/>
                </a:lnTo>
                <a:lnTo>
                  <a:pt x="11140975" y="4267200"/>
                </a:lnTo>
                <a:lnTo>
                  <a:pt x="11152239" y="4192628"/>
                </a:lnTo>
                <a:cubicBezTo>
                  <a:pt x="11165272" y="4096160"/>
                  <a:pt x="11178361" y="3997344"/>
                  <a:pt x="11201005" y="3900089"/>
                </a:cubicBezTo>
                <a:cubicBezTo>
                  <a:pt x="11166930" y="3979173"/>
                  <a:pt x="11134730" y="4058831"/>
                  <a:pt x="11105754" y="4139192"/>
                </a:cubicBezTo>
                <a:lnTo>
                  <a:pt x="11065821" y="4267200"/>
                </a:lnTo>
                <a:lnTo>
                  <a:pt x="10978133" y="4267200"/>
                </a:lnTo>
                <a:lnTo>
                  <a:pt x="11088889" y="3963916"/>
                </a:lnTo>
                <a:cubicBezTo>
                  <a:pt x="11133459" y="3856779"/>
                  <a:pt x="11181967" y="3750740"/>
                  <a:pt x="11231212" y="3645474"/>
                </a:cubicBezTo>
                <a:cubicBezTo>
                  <a:pt x="11236675" y="3633934"/>
                  <a:pt x="11258799" y="3622276"/>
                  <a:pt x="11279315" y="3618448"/>
                </a:cubicBezTo>
                <a:close/>
                <a:moveTo>
                  <a:pt x="10296877" y="3526602"/>
                </a:moveTo>
                <a:cubicBezTo>
                  <a:pt x="10305089" y="3527517"/>
                  <a:pt x="10311503" y="3531079"/>
                  <a:pt x="10314210" y="3538353"/>
                </a:cubicBezTo>
                <a:cubicBezTo>
                  <a:pt x="10361472" y="3659113"/>
                  <a:pt x="10407318" y="3780392"/>
                  <a:pt x="10450858" y="3902477"/>
                </a:cubicBezTo>
                <a:lnTo>
                  <a:pt x="10572255" y="4267200"/>
                </a:lnTo>
                <a:lnTo>
                  <a:pt x="10477642" y="4267200"/>
                </a:lnTo>
                <a:lnTo>
                  <a:pt x="10436479" y="4144570"/>
                </a:lnTo>
                <a:cubicBezTo>
                  <a:pt x="10386976" y="3995354"/>
                  <a:pt x="10333255" y="3848072"/>
                  <a:pt x="10277529" y="3701307"/>
                </a:cubicBezTo>
                <a:cubicBezTo>
                  <a:pt x="10277467" y="3703640"/>
                  <a:pt x="10276853" y="3706334"/>
                  <a:pt x="10276797" y="3708672"/>
                </a:cubicBezTo>
                <a:cubicBezTo>
                  <a:pt x="10284209" y="3854149"/>
                  <a:pt x="10331835" y="3999199"/>
                  <a:pt x="10385906" y="4147031"/>
                </a:cubicBezTo>
                <a:lnTo>
                  <a:pt x="10431445" y="4267200"/>
                </a:lnTo>
                <a:lnTo>
                  <a:pt x="10398237" y="4267200"/>
                </a:lnTo>
                <a:lnTo>
                  <a:pt x="10356661" y="4157302"/>
                </a:lnTo>
                <a:cubicBezTo>
                  <a:pt x="10321871" y="4061517"/>
                  <a:pt x="10289232" y="3966669"/>
                  <a:pt x="10268559" y="3871054"/>
                </a:cubicBezTo>
                <a:cubicBezTo>
                  <a:pt x="10272790" y="3985997"/>
                  <a:pt x="10299544" y="4094770"/>
                  <a:pt x="10340065" y="4201637"/>
                </a:cubicBezTo>
                <a:lnTo>
                  <a:pt x="10368861" y="4267200"/>
                </a:lnTo>
                <a:lnTo>
                  <a:pt x="10267862" y="4267200"/>
                </a:lnTo>
                <a:lnTo>
                  <a:pt x="10236210" y="4185635"/>
                </a:lnTo>
                <a:cubicBezTo>
                  <a:pt x="10169925" y="3991261"/>
                  <a:pt x="10150284" y="3789583"/>
                  <a:pt x="10225980" y="3561061"/>
                </a:cubicBezTo>
                <a:cubicBezTo>
                  <a:pt x="10231424" y="3544935"/>
                  <a:pt x="10272241" y="3523857"/>
                  <a:pt x="10296877" y="3526602"/>
                </a:cubicBezTo>
                <a:close/>
                <a:moveTo>
                  <a:pt x="3429186" y="3458784"/>
                </a:moveTo>
                <a:cubicBezTo>
                  <a:pt x="3434043" y="3458424"/>
                  <a:pt x="3439865" y="3459167"/>
                  <a:pt x="3446761" y="3461278"/>
                </a:cubicBezTo>
                <a:cubicBezTo>
                  <a:pt x="3801752" y="3568638"/>
                  <a:pt x="4119982" y="3746863"/>
                  <a:pt x="4419733" y="3963555"/>
                </a:cubicBezTo>
                <a:cubicBezTo>
                  <a:pt x="4508451" y="4027538"/>
                  <a:pt x="4593765" y="4093753"/>
                  <a:pt x="4659448" y="4172746"/>
                </a:cubicBezTo>
                <a:lnTo>
                  <a:pt x="4719140" y="4267200"/>
                </a:lnTo>
                <a:lnTo>
                  <a:pt x="4641222" y="4267200"/>
                </a:lnTo>
                <a:lnTo>
                  <a:pt x="4599968" y="4207074"/>
                </a:lnTo>
                <a:cubicBezTo>
                  <a:pt x="4478590" y="4057581"/>
                  <a:pt x="4278987" y="3946713"/>
                  <a:pt x="4136093" y="3858466"/>
                </a:cubicBezTo>
                <a:cubicBezTo>
                  <a:pt x="3985171" y="3764831"/>
                  <a:pt x="3831168" y="3687155"/>
                  <a:pt x="3670252" y="3622798"/>
                </a:cubicBez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48555" y="4189447"/>
                  <a:pt x="4498141" y="4221114"/>
                  <a:pt x="4546299" y="4254934"/>
                </a:cubicBezTo>
                <a:lnTo>
                  <a:pt x="4561743" y="4267200"/>
                </a:lnTo>
                <a:lnTo>
                  <a:pt x="4509274" y="4267200"/>
                </a:lnTo>
                <a:lnTo>
                  <a:pt x="4383389" y="4184369"/>
                </a:ln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ubicBezTo>
                  <a:pt x="3768399" y="3765347"/>
                  <a:pt x="3873410" y="3884450"/>
                  <a:pt x="3989938" y="3991685"/>
                </a:cubicBezTo>
                <a:cubicBezTo>
                  <a:pt x="4106468" y="4098916"/>
                  <a:pt x="4234512" y="4194281"/>
                  <a:pt x="4393907" y="4261258"/>
                </a:cubicBezTo>
                <a:lnTo>
                  <a:pt x="4408201" y="4267200"/>
                </a:lnTo>
                <a:lnTo>
                  <a:pt x="4250346" y="4267200"/>
                </a:lnTo>
                <a:lnTo>
                  <a:pt x="4245269" y="4265040"/>
                </a:lnTo>
                <a:cubicBezTo>
                  <a:pt x="4167858" y="4230709"/>
                  <a:pt x="4095232" y="4193560"/>
                  <a:pt x="4036318" y="4147013"/>
                </a:cubicBezTo>
                <a:cubicBezTo>
                  <a:pt x="3810777" y="3969273"/>
                  <a:pt x="3654591" y="3720297"/>
                  <a:pt x="3432098" y="3537312"/>
                </a:cubicBezTo>
                <a:cubicBezTo>
                  <a:pt x="3408505" y="3517876"/>
                  <a:pt x="3395188" y="3461306"/>
                  <a:pt x="3429186" y="3458784"/>
                </a:cubicBezTo>
                <a:close/>
                <a:moveTo>
                  <a:pt x="9334796" y="3456584"/>
                </a:moveTo>
                <a:cubicBezTo>
                  <a:pt x="9406875" y="3608228"/>
                  <a:pt x="9503788" y="3758542"/>
                  <a:pt x="9651570" y="3826505"/>
                </a:cubicBezTo>
                <a:cubicBezTo>
                  <a:pt x="9559808" y="3686686"/>
                  <a:pt x="9456900" y="3564734"/>
                  <a:pt x="9334796" y="3456584"/>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close/>
                <a:moveTo>
                  <a:pt x="1318687" y="3113840"/>
                </a:moveTo>
                <a:cubicBezTo>
                  <a:pt x="1233126" y="3142037"/>
                  <a:pt x="1148133" y="3174161"/>
                  <a:pt x="1066793" y="3212171"/>
                </a:cubicBezTo>
                <a:cubicBezTo>
                  <a:pt x="1042399" y="3223712"/>
                  <a:pt x="1017440" y="3235542"/>
                  <a:pt x="993319" y="3247648"/>
                </a:cubicBez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9790480" y="3078533"/>
                </a:moveTo>
                <a:cubicBezTo>
                  <a:pt x="9782502" y="3134217"/>
                  <a:pt x="9773626" y="3189710"/>
                  <a:pt x="9763295" y="3245370"/>
                </a:cubicBezTo>
                <a:cubicBezTo>
                  <a:pt x="9730259" y="3421320"/>
                  <a:pt x="9693170" y="3586065"/>
                  <a:pt x="9736458" y="3758413"/>
                </a:cubicBezTo>
                <a:cubicBezTo>
                  <a:pt x="9741385" y="3680922"/>
                  <a:pt x="9752472" y="3603320"/>
                  <a:pt x="9763499" y="3528057"/>
                </a:cubicBezTo>
                <a:cubicBezTo>
                  <a:pt x="9778184" y="3430521"/>
                  <a:pt x="9793478" y="3330298"/>
                  <a:pt x="9793906" y="3231157"/>
                </a:cubicBezTo>
                <a:cubicBezTo>
                  <a:pt x="9793949" y="3202011"/>
                  <a:pt x="9792735" y="3172131"/>
                  <a:pt x="9791874" y="3142788"/>
                </a:cubicBezTo>
                <a:cubicBezTo>
                  <a:pt x="9791175" y="3121009"/>
                  <a:pt x="9790832" y="3099770"/>
                  <a:pt x="9790480" y="3078533"/>
                </a:cubicBezTo>
                <a:close/>
                <a:moveTo>
                  <a:pt x="1238695" y="3076820"/>
                </a:moveTo>
                <a:cubicBezTo>
                  <a:pt x="1051055" y="3082190"/>
                  <a:pt x="886407" y="3192548"/>
                  <a:pt x="716371" y="3293249"/>
                </a:cubicBezTo>
                <a:cubicBezTo>
                  <a:pt x="670943" y="3320259"/>
                  <a:pt x="625512" y="3345868"/>
                  <a:pt x="579522" y="3371759"/>
                </a:cubicBezTo>
                <a:cubicBezTo>
                  <a:pt x="586257" y="3369787"/>
                  <a:pt x="592991" y="3367806"/>
                  <a:pt x="600288" y="3365555"/>
                </a:cubicBezTo>
                <a:cubicBezTo>
                  <a:pt x="680240" y="3341573"/>
                  <a:pt x="762713" y="3317034"/>
                  <a:pt x="840692" y="3284921"/>
                </a:cubicBezTo>
                <a:cubicBezTo>
                  <a:pt x="887813" y="3265484"/>
                  <a:pt x="934087" y="3242968"/>
                  <a:pt x="979248" y="3221003"/>
                </a:cubicBezTo>
                <a:cubicBezTo>
                  <a:pt x="1004208" y="3209175"/>
                  <a:pt x="1028322" y="3197074"/>
                  <a:pt x="1053282" y="3185247"/>
                </a:cubicBez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591522" y="3395900"/>
                  <a:pt x="5656650" y="3795361"/>
                  <a:pt x="5567647" y="4190286"/>
                </a:cubicBezTo>
                <a:lnTo>
                  <a:pt x="5545854" y="4267200"/>
                </a:lnTo>
                <a:lnTo>
                  <a:pt x="5391871" y="4267200"/>
                </a:lnTo>
                <a:lnTo>
                  <a:pt x="5318171" y="4175818"/>
                </a:lnTo>
                <a:cubicBezTo>
                  <a:pt x="5204859" y="4048423"/>
                  <a:pt x="5075331" y="3936412"/>
                  <a:pt x="4943646" y="3822916"/>
                </a:cubicBezTo>
                <a:cubicBezTo>
                  <a:pt x="4828850" y="3724110"/>
                  <a:pt x="4714058" y="3625311"/>
                  <a:pt x="4594837" y="3532274"/>
                </a:cubicBezTo>
                <a:cubicBezTo>
                  <a:pt x="4562450" y="3507077"/>
                  <a:pt x="4474786" y="3410282"/>
                  <a:pt x="4441737" y="3399734"/>
                </a:cubicBez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55961" y="4107518"/>
                  <a:pt x="5200834" y="4148352"/>
                  <a:pt x="5246890" y="4187633"/>
                </a:cubicBezTo>
                <a:lnTo>
                  <a:pt x="5347266" y="4267200"/>
                </a:lnTo>
                <a:lnTo>
                  <a:pt x="5164092" y="4267200"/>
                </a:lnTo>
                <a:lnTo>
                  <a:pt x="5108945" y="4232176"/>
                </a:lnTo>
                <a:cubicBezTo>
                  <a:pt x="4772838" y="3999708"/>
                  <a:pt x="4490756" y="358196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8380397" y="2896659"/>
                </a:moveTo>
                <a:cubicBezTo>
                  <a:pt x="8455275" y="3038078"/>
                  <a:pt x="8545153" y="3173735"/>
                  <a:pt x="8634801" y="3304169"/>
                </a:cubicBezTo>
                <a:cubicBezTo>
                  <a:pt x="8726195" y="3437326"/>
                  <a:pt x="8821496" y="3600936"/>
                  <a:pt x="8971448" y="3675946"/>
                </a:cubicBezTo>
                <a:cubicBezTo>
                  <a:pt x="8910775" y="3621244"/>
                  <a:pt x="8864937" y="3553231"/>
                  <a:pt x="8820691" y="3486482"/>
                </a:cubicBezTo>
                <a:cubicBezTo>
                  <a:pt x="8816331" y="3480073"/>
                  <a:pt x="8811972" y="3473665"/>
                  <a:pt x="8807612" y="3467256"/>
                </a:cubicBezTo>
                <a:cubicBezTo>
                  <a:pt x="8727274" y="3347730"/>
                  <a:pt x="8640362" y="3230102"/>
                  <a:pt x="8556796" y="3116474"/>
                </a:cubicBezTo>
                <a:cubicBezTo>
                  <a:pt x="8515702" y="3060746"/>
                  <a:pt x="8472667" y="3003195"/>
                  <a:pt x="8427018" y="2948853"/>
                </a:cubicBezTo>
                <a:cubicBezTo>
                  <a:pt x="8411728" y="2931040"/>
                  <a:pt x="8396239" y="2914119"/>
                  <a:pt x="8380397" y="2896659"/>
                </a:cubicBezTo>
                <a:close/>
                <a:moveTo>
                  <a:pt x="9831020" y="2871730"/>
                </a:moveTo>
                <a:lnTo>
                  <a:pt x="9827707" y="2915231"/>
                </a:lnTo>
                <a:cubicBezTo>
                  <a:pt x="9824540" y="2960178"/>
                  <a:pt x="9821168" y="3006017"/>
                  <a:pt x="9820699" y="3051540"/>
                </a:cubicBezTo>
                <a:cubicBezTo>
                  <a:pt x="9820458" y="3081589"/>
                  <a:pt x="9821664" y="3111470"/>
                  <a:pt x="9822525" y="3140814"/>
                </a:cubicBezTo>
                <a:cubicBezTo>
                  <a:pt x="9823738" y="3170696"/>
                  <a:pt x="9824947" y="3200579"/>
                  <a:pt x="9824704" y="3230628"/>
                </a:cubicBezTo>
                <a:cubicBezTo>
                  <a:pt x="9823869" y="3331557"/>
                  <a:pt x="9808712" y="3433224"/>
                  <a:pt x="9793821" y="3531652"/>
                </a:cubicBezTo>
                <a:cubicBezTo>
                  <a:pt x="9783066" y="3603683"/>
                  <a:pt x="9772446" y="3677150"/>
                  <a:pt x="9767436" y="3750864"/>
                </a:cubicBezTo>
                <a:cubicBezTo>
                  <a:pt x="9782786" y="3724954"/>
                  <a:pt x="9799440" y="3697443"/>
                  <a:pt x="9814477" y="3662531"/>
                </a:cubicBezTo>
                <a:cubicBezTo>
                  <a:pt x="9926754" y="3406015"/>
                  <a:pt x="9892054" y="3133900"/>
                  <a:pt x="9831020" y="2871730"/>
                </a:cubicBezTo>
                <a:close/>
                <a:moveTo>
                  <a:pt x="8380521" y="2850596"/>
                </a:moveTo>
                <a:cubicBezTo>
                  <a:pt x="8404481" y="2875897"/>
                  <a:pt x="8428794" y="2901731"/>
                  <a:pt x="8451446" y="2928627"/>
                </a:cubicBezTo>
                <a:cubicBezTo>
                  <a:pt x="8497446" y="2983517"/>
                  <a:pt x="8540828" y="3041610"/>
                  <a:pt x="8582269" y="3097880"/>
                </a:cubicBezTo>
                <a:cubicBezTo>
                  <a:pt x="8666744" y="3211700"/>
                  <a:pt x="8753998" y="3329876"/>
                  <a:pt x="8833783" y="3449753"/>
                </a:cubicBezTo>
                <a:cubicBezTo>
                  <a:pt x="8838143" y="3456162"/>
                  <a:pt x="8842503" y="3462572"/>
                  <a:pt x="8846863" y="3468981"/>
                </a:cubicBezTo>
                <a:cubicBezTo>
                  <a:pt x="8881714" y="3521040"/>
                  <a:pt x="8917610" y="3574725"/>
                  <a:pt x="8960046" y="3620389"/>
                </a:cubicBezTo>
                <a:cubicBezTo>
                  <a:pt x="8847240" y="3316219"/>
                  <a:pt x="8665033" y="3014288"/>
                  <a:pt x="8380521" y="2850596"/>
                </a:cubicBezTo>
                <a:close/>
                <a:moveTo>
                  <a:pt x="9854151" y="2642862"/>
                </a:moveTo>
                <a:cubicBezTo>
                  <a:pt x="9862376" y="2644690"/>
                  <a:pt x="9868748" y="2649859"/>
                  <a:pt x="9871341" y="2659697"/>
                </a:cubicBezTo>
                <a:cubicBezTo>
                  <a:pt x="9936549" y="2907705"/>
                  <a:pt x="10004418" y="3164740"/>
                  <a:pt x="9966678" y="3423399"/>
                </a:cubicBezTo>
                <a:cubicBezTo>
                  <a:pt x="9951724" y="3524170"/>
                  <a:pt x="9914841" y="3605244"/>
                  <a:pt x="9880832" y="3700562"/>
                </a:cubicBezTo>
                <a:cubicBezTo>
                  <a:pt x="9817639" y="3880472"/>
                  <a:pt x="9825316" y="4002022"/>
                  <a:pt x="9896024" y="4178295"/>
                </a:cubicBezTo>
                <a:lnTo>
                  <a:pt x="10028060" y="4267200"/>
                </a:lnTo>
                <a:lnTo>
                  <a:pt x="9651813" y="4267200"/>
                </a:lnTo>
                <a:lnTo>
                  <a:pt x="9814527" y="4248048"/>
                </a:lnTo>
                <a:cubicBezTo>
                  <a:pt x="9748431" y="4225943"/>
                  <a:pt x="9681848" y="4217991"/>
                  <a:pt x="9615182" y="4220499"/>
                </a:cubicBezTo>
                <a:cubicBezTo>
                  <a:pt x="9565183" y="4222381"/>
                  <a:pt x="9515136" y="4230147"/>
                  <a:pt x="9465210" y="4242240"/>
                </a:cubicBezTo>
                <a:lnTo>
                  <a:pt x="9387108" y="4267200"/>
                </a:lnTo>
                <a:lnTo>
                  <a:pt x="9268441" y="4267200"/>
                </a:lnTo>
                <a:lnTo>
                  <a:pt x="9307676" y="4251276"/>
                </a:lnTo>
                <a:cubicBezTo>
                  <a:pt x="9459842" y="4196603"/>
                  <a:pt x="9613869" y="4164948"/>
                  <a:pt x="9761570" y="4182283"/>
                </a:cubicBezTo>
                <a:cubicBezTo>
                  <a:pt x="9633677" y="4101602"/>
                  <a:pt x="9502269" y="4023929"/>
                  <a:pt x="9368237" y="3949470"/>
                </a:cubicBezTo>
                <a:cubicBezTo>
                  <a:pt x="9363677" y="3950852"/>
                  <a:pt x="9358768" y="3951697"/>
                  <a:pt x="9354614" y="3951288"/>
                </a:cubicBezTo>
                <a:cubicBezTo>
                  <a:pt x="9045666" y="4112095"/>
                  <a:pt x="8711508" y="4184792"/>
                  <a:pt x="8364351" y="4159267"/>
                </a:cubicBezTo>
                <a:cubicBezTo>
                  <a:pt x="8322605" y="4156073"/>
                  <a:pt x="8373028" y="4125362"/>
                  <a:pt x="8386567" y="4119760"/>
                </a:cubicBezTo>
                <a:cubicBezTo>
                  <a:pt x="8661942" y="4017222"/>
                  <a:pt x="8938634" y="3857115"/>
                  <a:pt x="9231713" y="3873539"/>
                </a:cubicBezTo>
                <a:cubicBezTo>
                  <a:pt x="9162796" y="3836374"/>
                  <a:pt x="9093324" y="3799562"/>
                  <a:pt x="9023301" y="3763109"/>
                </a:cubicBezTo>
                <a:cubicBezTo>
                  <a:pt x="9018245" y="3762512"/>
                  <a:pt x="9014299" y="3761207"/>
                  <a:pt x="9010556" y="3758998"/>
                </a:cubicBezTo>
                <a:cubicBezTo>
                  <a:pt x="8818026" y="3719652"/>
                  <a:pt x="8714888" y="3571783"/>
                  <a:pt x="8604324" y="3417171"/>
                </a:cubicBezTo>
                <a:cubicBezTo>
                  <a:pt x="8460937" y="3216099"/>
                  <a:pt x="8313620" y="2999153"/>
                  <a:pt x="8218577" y="2770227"/>
                </a:cubicBezTo>
                <a:cubicBezTo>
                  <a:pt x="8215211" y="2762227"/>
                  <a:pt x="8217371" y="2755481"/>
                  <a:pt x="8222774" y="2749954"/>
                </a:cubicBezTo>
                <a:cubicBezTo>
                  <a:pt x="8238990" y="2733370"/>
                  <a:pt x="8284424" y="2727735"/>
                  <a:pt x="8297623" y="2731935"/>
                </a:cubicBezTo>
                <a:cubicBezTo>
                  <a:pt x="8726387" y="2883841"/>
                  <a:pt x="8964880" y="3311498"/>
                  <a:pt x="9090618" y="3716225"/>
                </a:cubicBezTo>
                <a:cubicBezTo>
                  <a:pt x="9321070" y="3835548"/>
                  <a:pt x="9546131" y="3959850"/>
                  <a:pt x="9762441" y="4093587"/>
                </a:cubicBezTo>
                <a:cubicBezTo>
                  <a:pt x="9739891" y="4035197"/>
                  <a:pt x="9720655" y="3974696"/>
                  <a:pt x="9717826" y="3916719"/>
                </a:cubicBezTo>
                <a:cubicBezTo>
                  <a:pt x="9716379" y="3916883"/>
                  <a:pt x="9714371" y="3917401"/>
                  <a:pt x="9713123" y="3916663"/>
                </a:cubicBezTo>
                <a:cubicBezTo>
                  <a:pt x="9419408" y="3876118"/>
                  <a:pt x="9276568" y="3571232"/>
                  <a:pt x="9175594" y="3326950"/>
                </a:cubicBezTo>
                <a:cubicBezTo>
                  <a:pt x="9162477" y="3295477"/>
                  <a:pt x="9234580" y="3273123"/>
                  <a:pt x="9253941" y="3287566"/>
                </a:cubicBezTo>
                <a:cubicBezTo>
                  <a:pt x="9396995" y="3390749"/>
                  <a:pt x="9519263" y="3506453"/>
                  <a:pt x="9625671" y="3639960"/>
                </a:cubicBezTo>
                <a:cubicBezTo>
                  <a:pt x="9622492" y="3540061"/>
                  <a:pt x="9637797" y="3439839"/>
                  <a:pt x="9656881" y="3333361"/>
                </a:cubicBezTo>
                <a:cubicBezTo>
                  <a:pt x="9696972" y="3116116"/>
                  <a:pt x="9713720" y="2891570"/>
                  <a:pt x="9782066" y="2680771"/>
                </a:cubicBezTo>
                <a:cubicBezTo>
                  <a:pt x="9788129" y="2661952"/>
                  <a:pt x="9829478" y="2637374"/>
                  <a:pt x="9854151" y="2642862"/>
                </a:cubicBezTo>
                <a:close/>
                <a:moveTo>
                  <a:pt x="11114299" y="2390555"/>
                </a:moveTo>
                <a:lnTo>
                  <a:pt x="11113373" y="2392739"/>
                </a:lnTo>
                <a:lnTo>
                  <a:pt x="11117197" y="2394358"/>
                </a:lnTo>
                <a:cubicBezTo>
                  <a:pt x="11116333" y="2393349"/>
                  <a:pt x="11115474" y="2392343"/>
                  <a:pt x="11114299" y="2390555"/>
                </a:cubicBezTo>
                <a:close/>
                <a:moveTo>
                  <a:pt x="10506276" y="2118977"/>
                </a:moveTo>
                <a:cubicBezTo>
                  <a:pt x="10510550" y="2257918"/>
                  <a:pt x="10470507" y="2393544"/>
                  <a:pt x="10431542" y="2525128"/>
                </a:cubicBezTo>
                <a:cubicBezTo>
                  <a:pt x="10417502" y="2571972"/>
                  <a:pt x="10403548" y="2620144"/>
                  <a:pt x="10391375" y="2667145"/>
                </a:cubicBezTo>
                <a:cubicBezTo>
                  <a:pt x="10377290" y="2721696"/>
                  <a:pt x="10366481" y="2777642"/>
                  <a:pt x="10355047" y="2832031"/>
                </a:cubicBezTo>
                <a:lnTo>
                  <a:pt x="10336080" y="2927011"/>
                </a:lnTo>
                <a:cubicBezTo>
                  <a:pt x="10349636" y="2893472"/>
                  <a:pt x="10367643" y="2846374"/>
                  <a:pt x="10389394" y="2782834"/>
                </a:cubicBezTo>
                <a:cubicBezTo>
                  <a:pt x="10448427" y="2611467"/>
                  <a:pt x="10546967" y="2325483"/>
                  <a:pt x="10506276" y="2118977"/>
                </a:cubicBezTo>
                <a:close/>
                <a:moveTo>
                  <a:pt x="11538179" y="2090376"/>
                </a:moveTo>
                <a:cubicBezTo>
                  <a:pt x="11552237" y="2136248"/>
                  <a:pt x="11565750" y="2181883"/>
                  <a:pt x="11577479" y="2228695"/>
                </a:cubicBezTo>
                <a:lnTo>
                  <a:pt x="11586754" y="2266098"/>
                </a:lnTo>
                <a:cubicBezTo>
                  <a:pt x="11593656" y="2295423"/>
                  <a:pt x="11600787" y="2324193"/>
                  <a:pt x="11609011" y="2353427"/>
                </a:cubicBezTo>
                <a:cubicBezTo>
                  <a:pt x="11644349" y="2475257"/>
                  <a:pt x="11704023" y="2591295"/>
                  <a:pt x="11761579" y="2703223"/>
                </a:cubicBezTo>
                <a:cubicBezTo>
                  <a:pt x="11802170" y="2782214"/>
                  <a:pt x="11843944" y="2862994"/>
                  <a:pt x="11877711" y="2947465"/>
                </a:cubicBezTo>
                <a:cubicBezTo>
                  <a:pt x="11815017" y="2640863"/>
                  <a:pt x="11724956" y="2342636"/>
                  <a:pt x="11538179" y="2090376"/>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11488421" y="2034549"/>
                </a:moveTo>
                <a:cubicBezTo>
                  <a:pt x="11459234" y="2371132"/>
                  <a:pt x="11651925" y="2658088"/>
                  <a:pt x="11840356" y="2932293"/>
                </a:cubicBezTo>
                <a:cubicBezTo>
                  <a:pt x="11809128" y="2858555"/>
                  <a:pt x="11772688" y="2786473"/>
                  <a:pt x="11736331" y="2715710"/>
                </a:cubicBezTo>
                <a:cubicBezTo>
                  <a:pt x="11678147" y="2602235"/>
                  <a:pt x="11617611" y="2485181"/>
                  <a:pt x="11581560" y="2360474"/>
                </a:cubicBezTo>
                <a:cubicBezTo>
                  <a:pt x="11573334" y="2331239"/>
                  <a:pt x="11565889" y="2301693"/>
                  <a:pt x="11558442" y="2272139"/>
                </a:cubicBezTo>
                <a:lnTo>
                  <a:pt x="11549169" y="2234734"/>
                </a:lnTo>
                <a:cubicBezTo>
                  <a:pt x="11532130" y="2167007"/>
                  <a:pt x="11511443" y="2100302"/>
                  <a:pt x="11488421" y="2034549"/>
                </a:cubicBezTo>
                <a:close/>
                <a:moveTo>
                  <a:pt x="10468916" y="2032338"/>
                </a:moveTo>
                <a:cubicBezTo>
                  <a:pt x="10450533" y="2081859"/>
                  <a:pt x="10434093" y="2132840"/>
                  <a:pt x="10421480" y="2185446"/>
                </a:cubicBezTo>
                <a:cubicBezTo>
                  <a:pt x="10388668" y="2317695"/>
                  <a:pt x="10374105" y="2457032"/>
                  <a:pt x="10351264" y="2591574"/>
                </a:cubicBezTo>
                <a:cubicBezTo>
                  <a:pt x="10332355" y="2700098"/>
                  <a:pt x="10281261" y="2959166"/>
                  <a:pt x="10294485" y="2991809"/>
                </a:cubicBezTo>
                <a:lnTo>
                  <a:pt x="10327850" y="2826310"/>
                </a:lnTo>
                <a:cubicBezTo>
                  <a:pt x="10338741" y="2771690"/>
                  <a:pt x="10350331" y="2715434"/>
                  <a:pt x="10364099" y="2660098"/>
                </a:cubicBezTo>
                <a:cubicBezTo>
                  <a:pt x="10376185" y="2611783"/>
                  <a:pt x="10390682" y="2563843"/>
                  <a:pt x="10404725" y="2516991"/>
                </a:cubicBezTo>
                <a:cubicBezTo>
                  <a:pt x="10443463" y="2385961"/>
                  <a:pt x="10483500" y="2250332"/>
                  <a:pt x="10478071" y="2114122"/>
                </a:cubicBezTo>
                <a:cubicBezTo>
                  <a:pt x="10476867" y="2086568"/>
                  <a:pt x="10473555" y="2059413"/>
                  <a:pt x="10468916" y="2032338"/>
                </a:cubicBezTo>
                <a:close/>
                <a:moveTo>
                  <a:pt x="10573132" y="1991479"/>
                </a:moveTo>
                <a:cubicBezTo>
                  <a:pt x="10722027" y="2144650"/>
                  <a:pt x="10877543" y="2280670"/>
                  <a:pt x="11066880" y="2371770"/>
                </a:cubicBezTo>
                <a:cubicBezTo>
                  <a:pt x="10930664" y="2234271"/>
                  <a:pt x="10767866" y="2088089"/>
                  <a:pt x="10573132" y="1991479"/>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lnTo>
                  <a:pt x="5764974" y="2799609"/>
                </a:ln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10578769" y="1962963"/>
                </a:moveTo>
                <a:cubicBezTo>
                  <a:pt x="10773649" y="2057701"/>
                  <a:pt x="10936285" y="2201237"/>
                  <a:pt x="11073823" y="2338658"/>
                </a:cubicBezTo>
                <a:cubicBezTo>
                  <a:pt x="10938241" y="2169232"/>
                  <a:pt x="10752627" y="1968969"/>
                  <a:pt x="10578769" y="1962963"/>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9518298" y="1338235"/>
                </a:moveTo>
                <a:cubicBezTo>
                  <a:pt x="9531977" y="1651120"/>
                  <a:pt x="9677527" y="1999242"/>
                  <a:pt x="9838009" y="2272553"/>
                </a:cubicBezTo>
                <a:cubicBezTo>
                  <a:pt x="9825312" y="2235634"/>
                  <a:pt x="9815180" y="2197225"/>
                  <a:pt x="9805906" y="2159819"/>
                </a:cubicBezTo>
                <a:lnTo>
                  <a:pt x="9801623" y="2142555"/>
                </a:lnTo>
                <a:cubicBezTo>
                  <a:pt x="9756626" y="1964482"/>
                  <a:pt x="9698390" y="1787247"/>
                  <a:pt x="9628671" y="1617375"/>
                </a:cubicBezTo>
                <a:cubicBezTo>
                  <a:pt x="9618364" y="1593060"/>
                  <a:pt x="9608603" y="1568967"/>
                  <a:pt x="9598299" y="1544643"/>
                </a:cubicBezTo>
                <a:cubicBezTo>
                  <a:pt x="9570133" y="1477354"/>
                  <a:pt x="9541339" y="1408510"/>
                  <a:pt x="9518298" y="1338235"/>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9528078" y="1278636"/>
                </a:moveTo>
                <a:cubicBezTo>
                  <a:pt x="9552982" y="1365794"/>
                  <a:pt x="9588937" y="1451189"/>
                  <a:pt x="9623946" y="1534260"/>
                </a:cubicBezTo>
                <a:lnTo>
                  <a:pt x="9654858" y="1607218"/>
                </a:lnTo>
                <a:cubicBezTo>
                  <a:pt x="9724183" y="1774989"/>
                  <a:pt x="9781702" y="1949347"/>
                  <a:pt x="9826304" y="2125320"/>
                </a:cubicBezTo>
                <a:cubicBezTo>
                  <a:pt x="9794296" y="1963695"/>
                  <a:pt x="9753660" y="1804203"/>
                  <a:pt x="9701198" y="1646797"/>
                </a:cubicBezTo>
                <a:cubicBezTo>
                  <a:pt x="9655682" y="1511000"/>
                  <a:pt x="9586050" y="1397178"/>
                  <a:pt x="9528078" y="1278636"/>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9441752" y="1245311"/>
                </a:moveTo>
                <a:cubicBezTo>
                  <a:pt x="9367449" y="1271794"/>
                  <a:pt x="9313207" y="1329954"/>
                  <a:pt x="9278979" y="1406236"/>
                </a:cubicBezTo>
                <a:cubicBezTo>
                  <a:pt x="9261017" y="1445630"/>
                  <a:pt x="9242585" y="1502850"/>
                  <a:pt x="9235540" y="1546869"/>
                </a:cubicBezTo>
                <a:cubicBezTo>
                  <a:pt x="9223867" y="1618535"/>
                  <a:pt x="9230001" y="1614698"/>
                  <a:pt x="9264074" y="1557016"/>
                </a:cubicBezTo>
                <a:cubicBezTo>
                  <a:pt x="9325587" y="1454296"/>
                  <a:pt x="9384605" y="1349880"/>
                  <a:pt x="9441752" y="1245311"/>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cubicBezTo>
                  <a:pt x="6567440" y="1204628"/>
                  <a:pt x="6586456" y="1194658"/>
                  <a:pt x="6605473" y="1184686"/>
                </a:cubicBezTo>
                <a:cubicBezTo>
                  <a:pt x="6633823" y="1169483"/>
                  <a:pt x="6662531" y="1154778"/>
                  <a:pt x="6691602" y="1140573"/>
                </a:cubicBezTo>
                <a:close/>
                <a:moveTo>
                  <a:pt x="4002475" y="1037802"/>
                </a:moveTo>
                <a:cubicBezTo>
                  <a:pt x="4001933" y="1038196"/>
                  <a:pt x="4000861" y="1038973"/>
                  <a:pt x="4000324" y="1039362"/>
                </a:cubicBezTo>
                <a:cubicBezTo>
                  <a:pt x="4001046" y="1040360"/>
                  <a:pt x="4002134" y="1041861"/>
                  <a:pt x="4002862" y="1042866"/>
                </a:cubicBez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473491" y="3921431"/>
                  <a:pt x="1402113" y="4025542"/>
                  <a:pt x="1325720" y="4125411"/>
                </a:cubicBezTo>
                <a:lnTo>
                  <a:pt x="1206279" y="4267200"/>
                </a:lnTo>
                <a:lnTo>
                  <a:pt x="1115040" y="4267200"/>
                </a:lnTo>
                <a:lnTo>
                  <a:pt x="1258195" y="4099624"/>
                </a:lnTo>
                <a:cubicBezTo>
                  <a:pt x="1315987" y="4027073"/>
                  <a:pt x="1371166" y="3952247"/>
                  <a:pt x="1423113" y="3874565"/>
                </a:cubicBezTo>
                <a:lnTo>
                  <a:pt x="1260565" y="4031982"/>
                </a:lnTo>
                <a:cubicBezTo>
                  <a:pt x="1197929" y="4092559"/>
                  <a:pt x="1134310" y="4154329"/>
                  <a:pt x="1073327" y="4218727"/>
                </a:cubicBezTo>
                <a:lnTo>
                  <a:pt x="1032294" y="4267200"/>
                </a:lnTo>
                <a:lnTo>
                  <a:pt x="993830" y="4267200"/>
                </a:lnTo>
                <a:lnTo>
                  <a:pt x="1051860" y="4198693"/>
                </a:lnTo>
                <a:cubicBezTo>
                  <a:pt x="1113440" y="4133732"/>
                  <a:pt x="1177549" y="4071540"/>
                  <a:pt x="1240607" y="4010401"/>
                </a:cubicBezTo>
                <a:lnTo>
                  <a:pt x="1310106" y="3943217"/>
                </a:lnTo>
                <a:cubicBezTo>
                  <a:pt x="1174685" y="4033303"/>
                  <a:pt x="1054913" y="4139624"/>
                  <a:pt x="952103" y="4265972"/>
                </a:cubicBezTo>
                <a:lnTo>
                  <a:pt x="951207" y="4267200"/>
                </a:lnTo>
                <a:lnTo>
                  <a:pt x="862760" y="4267200"/>
                </a:lnTo>
                <a:lnTo>
                  <a:pt x="909145" y="4199225"/>
                </a:lnTo>
                <a:cubicBezTo>
                  <a:pt x="998789" y="4086824"/>
                  <a:pt x="1101084" y="3991246"/>
                  <a:pt x="1214067" y="3908561"/>
                </a:cubicBezTo>
                <a:cubicBezTo>
                  <a:pt x="1023317" y="3973399"/>
                  <a:pt x="824392" y="4020568"/>
                  <a:pt x="640967" y="4105601"/>
                </a:cubicBezTo>
                <a:cubicBezTo>
                  <a:pt x="549674" y="4147907"/>
                  <a:pt x="460581" y="4194508"/>
                  <a:pt x="372807" y="4243651"/>
                </a:cubicBezTo>
                <a:lnTo>
                  <a:pt x="332830" y="4267200"/>
                </a:lnTo>
                <a:lnTo>
                  <a:pt x="168301" y="4267200"/>
                </a:lnTo>
                <a:lnTo>
                  <a:pt x="278002" y="4201399"/>
                </a:lnTo>
                <a:cubicBezTo>
                  <a:pt x="359885" y="4153808"/>
                  <a:pt x="442683" y="4107866"/>
                  <a:pt x="527241" y="4065078"/>
                </a:cubicBezTo>
                <a:cubicBezTo>
                  <a:pt x="838255" y="3908281"/>
                  <a:pt x="1212318" y="3863093"/>
                  <a:pt x="1510397" y="3684705"/>
                </a:cubicBezTo>
                <a:cubicBezTo>
                  <a:pt x="1390337" y="3729510"/>
                  <a:pt x="1267181" y="3766747"/>
                  <a:pt x="1146550" y="3802012"/>
                </a:cubicBezTo>
                <a:cubicBezTo>
                  <a:pt x="997862" y="3845736"/>
                  <a:pt x="843568" y="3890871"/>
                  <a:pt x="698834" y="3952272"/>
                </a:cubicBezTo>
                <a:cubicBezTo>
                  <a:pt x="519814" y="4027898"/>
                  <a:pt x="352828" y="4127506"/>
                  <a:pt x="192528" y="4236299"/>
                </a:cubicBezTo>
                <a:lnTo>
                  <a:pt x="148586" y="4267200"/>
                </a:lnTo>
                <a:lnTo>
                  <a:pt x="98116" y="4267200"/>
                </a:lnTo>
                <a:lnTo>
                  <a:pt x="169669" y="4216852"/>
                </a:lnTo>
                <a:cubicBezTo>
                  <a:pt x="333361" y="4105506"/>
                  <a:pt x="504130" y="4002947"/>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ubicBezTo>
                  <a:pt x="1247578" y="3654578"/>
                  <a:pt x="1180153" y="3656293"/>
                  <a:pt x="1109304" y="3669030"/>
                </a:cubicBezTo>
                <a:cubicBezTo>
                  <a:pt x="794692" y="3725281"/>
                  <a:pt x="516258" y="3901624"/>
                  <a:pt x="258951" y="4111994"/>
                </a:cubicBezTo>
                <a:lnTo>
                  <a:pt x="80807" y="4267200"/>
                </a:lnTo>
                <a:lnTo>
                  <a:pt x="0" y="4267200"/>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12149131" y="959050"/>
                </a:moveTo>
                <a:cubicBezTo>
                  <a:pt x="12135265" y="975072"/>
                  <a:pt x="12121401" y="991089"/>
                  <a:pt x="12105664" y="1006960"/>
                </a:cubicBezTo>
                <a:cubicBezTo>
                  <a:pt x="12040174" y="1071943"/>
                  <a:pt x="11966532" y="1125748"/>
                  <a:pt x="11883102" y="1184424"/>
                </a:cubicBezTo>
                <a:cubicBezTo>
                  <a:pt x="11822339" y="1227583"/>
                  <a:pt x="11746281" y="1281016"/>
                  <a:pt x="11665174" y="1317493"/>
                </a:cubicBezTo>
                <a:cubicBezTo>
                  <a:pt x="11640620" y="1328342"/>
                  <a:pt x="11615753" y="1338416"/>
                  <a:pt x="11590337" y="1348256"/>
                </a:cubicBezTo>
                <a:cubicBezTo>
                  <a:pt x="11556383" y="1361567"/>
                  <a:pt x="11523739" y="1374791"/>
                  <a:pt x="11492588" y="1390573"/>
                </a:cubicBezTo>
                <a:cubicBezTo>
                  <a:pt x="11632969" y="1358579"/>
                  <a:pt x="11770492" y="1298342"/>
                  <a:pt x="11888865" y="1220988"/>
                </a:cubicBezTo>
                <a:cubicBezTo>
                  <a:pt x="11984266" y="1158366"/>
                  <a:pt x="12085135" y="1064584"/>
                  <a:pt x="12149131" y="959050"/>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12190084" y="854709"/>
                </a:moveTo>
                <a:cubicBezTo>
                  <a:pt x="12181324" y="863235"/>
                  <a:pt x="12172252" y="870980"/>
                  <a:pt x="12162947" y="879275"/>
                </a:cubicBezTo>
                <a:cubicBezTo>
                  <a:pt x="12028326" y="998039"/>
                  <a:pt x="11883371" y="1121443"/>
                  <a:pt x="11721478" y="1216434"/>
                </a:cubicBezTo>
                <a:lnTo>
                  <a:pt x="11680712" y="1239730"/>
                </a:lnTo>
                <a:cubicBezTo>
                  <a:pt x="11620220" y="1274640"/>
                  <a:pt x="11558177" y="1310180"/>
                  <a:pt x="11505347" y="1352837"/>
                </a:cubicBezTo>
                <a:cubicBezTo>
                  <a:pt x="11530133" y="1341442"/>
                  <a:pt x="11555544" y="1331600"/>
                  <a:pt x="11580962" y="1321759"/>
                </a:cubicBezTo>
                <a:cubicBezTo>
                  <a:pt x="11605590" y="1312227"/>
                  <a:pt x="11630227" y="1302697"/>
                  <a:pt x="11654234" y="1291618"/>
                </a:cubicBezTo>
                <a:cubicBezTo>
                  <a:pt x="11733018" y="1256083"/>
                  <a:pt x="11807521" y="1203284"/>
                  <a:pt x="11867274" y="1160983"/>
                </a:cubicBezTo>
                <a:cubicBezTo>
                  <a:pt x="11949151" y="1102940"/>
                  <a:pt x="12022324" y="1050225"/>
                  <a:pt x="12086035" y="986418"/>
                </a:cubicBezTo>
                <a:cubicBezTo>
                  <a:pt x="12128278" y="944429"/>
                  <a:pt x="12163191" y="899980"/>
                  <a:pt x="12190084" y="854709"/>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cubicBezTo>
                  <a:pt x="5405093" y="912428"/>
                  <a:pt x="5432627" y="913077"/>
                  <a:pt x="5460148" y="911442"/>
                </a:cubicBez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8924104" y="777000"/>
                </a:moveTo>
                <a:cubicBezTo>
                  <a:pt x="8923664" y="782606"/>
                  <a:pt x="8922673" y="787979"/>
                  <a:pt x="8921999" y="794136"/>
                </a:cubicBezTo>
                <a:cubicBezTo>
                  <a:pt x="8919582" y="810498"/>
                  <a:pt x="8917940" y="826538"/>
                  <a:pt x="8916066" y="843129"/>
                </a:cubicBezTo>
                <a:cubicBezTo>
                  <a:pt x="8910698" y="896870"/>
                  <a:pt x="8909926" y="951907"/>
                  <a:pt x="8909852" y="1005313"/>
                </a:cubicBezTo>
                <a:cubicBezTo>
                  <a:pt x="8907936" y="1206014"/>
                  <a:pt x="8906433" y="1413328"/>
                  <a:pt x="8936982" y="1614896"/>
                </a:cubicBezTo>
                <a:lnTo>
                  <a:pt x="8939706" y="1632791"/>
                </a:lnTo>
                <a:lnTo>
                  <a:pt x="8946691" y="1680170"/>
                </a:lnTo>
                <a:cubicBezTo>
                  <a:pt x="8947341" y="1669501"/>
                  <a:pt x="8947217" y="1659149"/>
                  <a:pt x="8947643" y="1649028"/>
                </a:cubicBezTo>
                <a:cubicBezTo>
                  <a:pt x="8950646" y="1394060"/>
                  <a:pt x="8954155" y="1130296"/>
                  <a:pt x="8931687" y="871628"/>
                </a:cubicBezTo>
                <a:lnTo>
                  <a:pt x="8929804" y="850229"/>
                </a:lnTo>
                <a:cubicBezTo>
                  <a:pt x="8927750" y="826182"/>
                  <a:pt x="8925696" y="802134"/>
                  <a:pt x="8924104" y="777000"/>
                </a:cubicBezTo>
                <a:close/>
                <a:moveTo>
                  <a:pt x="8951219" y="764662"/>
                </a:moveTo>
                <a:cubicBezTo>
                  <a:pt x="8952434" y="792211"/>
                  <a:pt x="8955277" y="820458"/>
                  <a:pt x="8957270" y="847698"/>
                </a:cubicBezTo>
                <a:lnTo>
                  <a:pt x="8959153" y="869097"/>
                </a:lnTo>
                <a:cubicBezTo>
                  <a:pt x="8981354" y="1119277"/>
                  <a:pt x="8978808" y="1373147"/>
                  <a:pt x="8976081" y="1619865"/>
                </a:cubicBezTo>
                <a:cubicBezTo>
                  <a:pt x="9043646" y="1335574"/>
                  <a:pt x="9035127" y="1045475"/>
                  <a:pt x="8951219" y="764662"/>
                </a:cubicBezTo>
                <a:close/>
                <a:moveTo>
                  <a:pt x="8898081" y="630137"/>
                </a:moveTo>
                <a:cubicBezTo>
                  <a:pt x="8735190" y="940376"/>
                  <a:pt x="8800852" y="1302315"/>
                  <a:pt x="8910095" y="1626691"/>
                </a:cubicBezTo>
                <a:lnTo>
                  <a:pt x="8908822" y="1619067"/>
                </a:lnTo>
                <a:cubicBezTo>
                  <a:pt x="8877873" y="1415398"/>
                  <a:pt x="8879292" y="1206762"/>
                  <a:pt x="8881669" y="1004967"/>
                </a:cubicBezTo>
                <a:cubicBezTo>
                  <a:pt x="8881975" y="951016"/>
                  <a:pt x="8882434" y="895204"/>
                  <a:pt x="8888265" y="840369"/>
                </a:cubicBezTo>
                <a:cubicBezTo>
                  <a:pt x="8890137" y="823783"/>
                  <a:pt x="8892011" y="807192"/>
                  <a:pt x="8894429" y="790831"/>
                </a:cubicBezTo>
                <a:cubicBezTo>
                  <a:pt x="8901122" y="737010"/>
                  <a:pt x="8907725" y="681866"/>
                  <a:pt x="8898081" y="630137"/>
                </a:cubicBezTo>
                <a:close/>
                <a:moveTo>
                  <a:pt x="11491396" y="623931"/>
                </a:moveTo>
                <a:cubicBezTo>
                  <a:pt x="11465686" y="637515"/>
                  <a:pt x="11440209" y="650546"/>
                  <a:pt x="11413329" y="662344"/>
                </a:cubicBezTo>
                <a:cubicBezTo>
                  <a:pt x="11268660" y="727282"/>
                  <a:pt x="11113102" y="758642"/>
                  <a:pt x="10966547" y="818916"/>
                </a:cubicBezTo>
                <a:cubicBezTo>
                  <a:pt x="10793574" y="889896"/>
                  <a:pt x="10652020" y="1008307"/>
                  <a:pt x="10498883" y="1111507"/>
                </a:cubicBezTo>
                <a:cubicBezTo>
                  <a:pt x="10559155" y="1098395"/>
                  <a:pt x="10616158" y="1067158"/>
                  <a:pt x="10671292" y="1035777"/>
                </a:cubicBezTo>
                <a:lnTo>
                  <a:pt x="10685894" y="1027151"/>
                </a:lnTo>
                <a:cubicBezTo>
                  <a:pt x="10821548" y="950027"/>
                  <a:pt x="10965272" y="882756"/>
                  <a:pt x="11104337" y="817377"/>
                </a:cubicBezTo>
                <a:cubicBezTo>
                  <a:pt x="11233375" y="757414"/>
                  <a:pt x="11364889" y="694633"/>
                  <a:pt x="11491396" y="623931"/>
                </a:cubicBezTo>
                <a:close/>
                <a:moveTo>
                  <a:pt x="10779304" y="584486"/>
                </a:moveTo>
                <a:cubicBezTo>
                  <a:pt x="10740583" y="648568"/>
                  <a:pt x="10699136" y="711502"/>
                  <a:pt x="10658378" y="772788"/>
                </a:cubicBezTo>
                <a:cubicBezTo>
                  <a:pt x="10594579" y="868744"/>
                  <a:pt x="10529620" y="967431"/>
                  <a:pt x="10475581" y="1070739"/>
                </a:cubicBezTo>
                <a:cubicBezTo>
                  <a:pt x="10578194" y="966751"/>
                  <a:pt x="10672522" y="819977"/>
                  <a:pt x="10735178" y="693281"/>
                </a:cubicBezTo>
                <a:close/>
                <a:moveTo>
                  <a:pt x="10132488" y="518596"/>
                </a:moveTo>
                <a:cubicBezTo>
                  <a:pt x="10047856" y="532980"/>
                  <a:pt x="9963302" y="548687"/>
                  <a:pt x="9879465" y="567273"/>
                </a:cubicBezTo>
                <a:cubicBezTo>
                  <a:pt x="9683016" y="611580"/>
                  <a:pt x="9523495" y="697916"/>
                  <a:pt x="9364243" y="809468"/>
                </a:cubicBezTo>
                <a:cubicBezTo>
                  <a:pt x="9364793" y="809701"/>
                  <a:pt x="9365336" y="809931"/>
                  <a:pt x="9366655" y="809848"/>
                </a:cubicBezTo>
                <a:cubicBezTo>
                  <a:pt x="9558665" y="728900"/>
                  <a:pt x="9742999" y="656935"/>
                  <a:pt x="9914233" y="596159"/>
                </a:cubicBezTo>
                <a:close/>
                <a:moveTo>
                  <a:pt x="10264524" y="501747"/>
                </a:moveTo>
                <a:lnTo>
                  <a:pt x="9922837" y="622979"/>
                </a:lnTo>
                <a:cubicBezTo>
                  <a:pt x="9763806" y="679263"/>
                  <a:pt x="9594234" y="745243"/>
                  <a:pt x="9416908" y="818889"/>
                </a:cubicBezTo>
                <a:cubicBezTo>
                  <a:pt x="9417689" y="818579"/>
                  <a:pt x="9417689" y="818579"/>
                  <a:pt x="9418234" y="818810"/>
                </a:cubicBezTo>
                <a:cubicBezTo>
                  <a:pt x="9717394" y="764555"/>
                  <a:pt x="10002904" y="633058"/>
                  <a:pt x="10264524" y="501747"/>
                </a:cubicBezTo>
                <a:close/>
                <a:moveTo>
                  <a:pt x="10802699" y="488163"/>
                </a:moveTo>
                <a:lnTo>
                  <a:pt x="10618739" y="734118"/>
                </a:lnTo>
                <a:lnTo>
                  <a:pt x="10604580" y="753877"/>
                </a:lnTo>
                <a:cubicBezTo>
                  <a:pt x="10575714" y="793161"/>
                  <a:pt x="10550336" y="828772"/>
                  <a:pt x="10529643" y="867004"/>
                </a:cubicBezTo>
                <a:cubicBezTo>
                  <a:pt x="10501301" y="918746"/>
                  <a:pt x="10479284" y="973805"/>
                  <a:pt x="10462194" y="1035452"/>
                </a:cubicBezTo>
                <a:cubicBezTo>
                  <a:pt x="10514547" y="939156"/>
                  <a:pt x="10575176" y="847655"/>
                  <a:pt x="10635117" y="757788"/>
                </a:cubicBezTo>
                <a:cubicBezTo>
                  <a:pt x="10692800" y="670189"/>
                  <a:pt x="10751735" y="581180"/>
                  <a:pt x="10802699" y="488163"/>
                </a:cubicBezTo>
                <a:close/>
                <a:moveTo>
                  <a:pt x="10359107" y="485136"/>
                </a:moveTo>
                <a:cubicBezTo>
                  <a:pt x="10100692" y="616512"/>
                  <a:pt x="9815681" y="755947"/>
                  <a:pt x="9515108" y="825701"/>
                </a:cubicBezTo>
                <a:cubicBezTo>
                  <a:pt x="9825509" y="831572"/>
                  <a:pt x="10104184" y="667562"/>
                  <a:pt x="10359107" y="485136"/>
                </a:cubicBezTo>
                <a:close/>
                <a:moveTo>
                  <a:pt x="11886089" y="483936"/>
                </a:moveTo>
                <a:cubicBezTo>
                  <a:pt x="11800033" y="547295"/>
                  <a:pt x="11710455" y="605296"/>
                  <a:pt x="11622890" y="661575"/>
                </a:cubicBezTo>
                <a:cubicBezTo>
                  <a:pt x="11437051" y="781189"/>
                  <a:pt x="11244843" y="905190"/>
                  <a:pt x="11038640" y="996875"/>
                </a:cubicBezTo>
                <a:cubicBezTo>
                  <a:pt x="10885656" y="1064725"/>
                  <a:pt x="10725662" y="1114166"/>
                  <a:pt x="10561310" y="1145020"/>
                </a:cubicBezTo>
                <a:cubicBezTo>
                  <a:pt x="10596460" y="1154752"/>
                  <a:pt x="10632933" y="1164394"/>
                  <a:pt x="10675127" y="1163586"/>
                </a:cubicBezTo>
                <a:cubicBezTo>
                  <a:pt x="10827145" y="1160350"/>
                  <a:pt x="10989398" y="1058435"/>
                  <a:pt x="11120351" y="990907"/>
                </a:cubicBezTo>
                <a:cubicBezTo>
                  <a:pt x="11302032" y="897860"/>
                  <a:pt x="11481110" y="797268"/>
                  <a:pt x="11648506" y="680145"/>
                </a:cubicBezTo>
                <a:cubicBezTo>
                  <a:pt x="11691733" y="649515"/>
                  <a:pt x="11821224" y="550475"/>
                  <a:pt x="11886089" y="483936"/>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10784544" y="465669"/>
                </a:moveTo>
                <a:cubicBezTo>
                  <a:pt x="10662409" y="521478"/>
                  <a:pt x="10422179" y="894258"/>
                  <a:pt x="10426419" y="1062158"/>
                </a:cubicBezTo>
                <a:cubicBezTo>
                  <a:pt x="10438657" y="1011968"/>
                  <a:pt x="10453241" y="965354"/>
                  <a:pt x="10471732" y="921679"/>
                </a:cubicBezTo>
                <a:cubicBezTo>
                  <a:pt x="10481672" y="898200"/>
                  <a:pt x="10492705" y="875187"/>
                  <a:pt x="10504824" y="852631"/>
                </a:cubicBezTo>
                <a:cubicBezTo>
                  <a:pt x="10526215" y="812759"/>
                  <a:pt x="10552604" y="776291"/>
                  <a:pt x="10582237" y="736692"/>
                </a:cubicBezTo>
                <a:lnTo>
                  <a:pt x="10596401" y="716935"/>
                </a:lnTo>
                <a:cubicBezTo>
                  <a:pt x="10661482" y="628604"/>
                  <a:pt x="10720448" y="548625"/>
                  <a:pt x="10784544" y="465669"/>
                </a:cubicBezTo>
                <a:close/>
                <a:moveTo>
                  <a:pt x="11916494" y="422768"/>
                </a:moveTo>
                <a:cubicBezTo>
                  <a:pt x="11840345" y="436884"/>
                  <a:pt x="11770712" y="482734"/>
                  <a:pt x="11703185" y="528178"/>
                </a:cubicBezTo>
                <a:lnTo>
                  <a:pt x="11680755" y="543149"/>
                </a:lnTo>
                <a:cubicBezTo>
                  <a:pt x="11503085" y="661715"/>
                  <a:pt x="11307002" y="753816"/>
                  <a:pt x="11116818" y="842623"/>
                </a:cubicBezTo>
                <a:cubicBezTo>
                  <a:pt x="10977992" y="907459"/>
                  <a:pt x="10835051" y="974411"/>
                  <a:pt x="10700164" y="1051220"/>
                </a:cubicBezTo>
                <a:lnTo>
                  <a:pt x="10685570" y="1059849"/>
                </a:lnTo>
                <a:cubicBezTo>
                  <a:pt x="10652486" y="1078679"/>
                  <a:pt x="10619176" y="1098052"/>
                  <a:pt x="10584288" y="1113543"/>
                </a:cubicBezTo>
                <a:cubicBezTo>
                  <a:pt x="10736655" y="1082118"/>
                  <a:pt x="10884823" y="1034762"/>
                  <a:pt x="11026698" y="971858"/>
                </a:cubicBezTo>
                <a:cubicBezTo>
                  <a:pt x="11231114" y="881353"/>
                  <a:pt x="11422542" y="757667"/>
                  <a:pt x="11607604" y="638368"/>
                </a:cubicBezTo>
                <a:cubicBezTo>
                  <a:pt x="11712249" y="570645"/>
                  <a:pt x="11819449" y="501435"/>
                  <a:pt x="11919452" y="423380"/>
                </a:cubicBezTo>
                <a:cubicBezTo>
                  <a:pt x="11918363" y="422918"/>
                  <a:pt x="11917811" y="422686"/>
                  <a:pt x="11916494" y="422768"/>
                </a:cubicBezTo>
                <a:close/>
                <a:moveTo>
                  <a:pt x="8148168" y="416949"/>
                </a:moveTo>
                <a:cubicBezTo>
                  <a:pt x="8041447" y="489578"/>
                  <a:pt x="7951585" y="589312"/>
                  <a:pt x="7862052" y="694330"/>
                </a:cubicBezTo>
                <a:lnTo>
                  <a:pt x="7808002" y="759654"/>
                </a:lnTo>
                <a:close/>
                <a:moveTo>
                  <a:pt x="8295299" y="416143"/>
                </a:moveTo>
                <a:cubicBezTo>
                  <a:pt x="8303328" y="454953"/>
                  <a:pt x="8309263" y="494162"/>
                  <a:pt x="8309124" y="534021"/>
                </a:cubicBezTo>
                <a:cubicBezTo>
                  <a:pt x="8309177" y="581042"/>
                  <a:pt x="8301211" y="627240"/>
                  <a:pt x="8293154" y="672115"/>
                </a:cubicBezTo>
                <a:cubicBezTo>
                  <a:pt x="8287455" y="703824"/>
                  <a:pt x="8281839" y="736857"/>
                  <a:pt x="8279099" y="769176"/>
                </a:cubicBezTo>
                <a:cubicBezTo>
                  <a:pt x="8271208" y="866910"/>
                  <a:pt x="8290164" y="965070"/>
                  <a:pt x="8309186" y="1060039"/>
                </a:cubicBezTo>
                <a:cubicBezTo>
                  <a:pt x="8338258" y="1208834"/>
                  <a:pt x="8368983" y="1362838"/>
                  <a:pt x="8410512" y="1511108"/>
                </a:cubicBezTo>
                <a:cubicBezTo>
                  <a:pt x="8445511" y="1186645"/>
                  <a:pt x="8463496" y="815698"/>
                  <a:pt x="8351657" y="521768"/>
                </a:cubicBezTo>
                <a:cubicBezTo>
                  <a:pt x="8336376" y="481820"/>
                  <a:pt x="8314355" y="448679"/>
                  <a:pt x="8295299" y="416143"/>
                </a:cubicBezTo>
                <a:close/>
                <a:moveTo>
                  <a:pt x="8266483" y="414244"/>
                </a:moveTo>
                <a:cubicBezTo>
                  <a:pt x="8162811" y="736679"/>
                  <a:pt x="8223592" y="1050836"/>
                  <a:pt x="8343425" y="1357811"/>
                </a:cubicBezTo>
                <a:cubicBezTo>
                  <a:pt x="8320496" y="1259904"/>
                  <a:pt x="8300994" y="1161513"/>
                  <a:pt x="8282114" y="1064671"/>
                </a:cubicBezTo>
                <a:cubicBezTo>
                  <a:pt x="8263238" y="967838"/>
                  <a:pt x="8243336" y="867346"/>
                  <a:pt x="8251298" y="766414"/>
                </a:cubicBezTo>
                <a:cubicBezTo>
                  <a:pt x="8253954" y="732777"/>
                  <a:pt x="8259797" y="699198"/>
                  <a:pt x="8265729" y="666939"/>
                </a:cubicBezTo>
                <a:cubicBezTo>
                  <a:pt x="8273319" y="623158"/>
                  <a:pt x="8281376" y="578281"/>
                  <a:pt x="8281494" y="533909"/>
                </a:cubicBezTo>
                <a:cubicBezTo>
                  <a:pt x="8281080" y="493822"/>
                  <a:pt x="8274834" y="453832"/>
                  <a:pt x="8266483" y="414244"/>
                </a:cubicBezTo>
                <a:close/>
                <a:moveTo>
                  <a:pt x="8140802" y="388720"/>
                </a:moveTo>
                <a:cubicBezTo>
                  <a:pt x="8028462" y="422924"/>
                  <a:pt x="7941106" y="490876"/>
                  <a:pt x="7860379" y="596411"/>
                </a:cubicBezTo>
                <a:cubicBezTo>
                  <a:pt x="7812773" y="658663"/>
                  <a:pt x="7772566" y="720182"/>
                  <a:pt x="7737688" y="790400"/>
                </a:cubicBezTo>
                <a:cubicBezTo>
                  <a:pt x="7733439" y="798902"/>
                  <a:pt x="7729892" y="805767"/>
                  <a:pt x="7726885" y="812869"/>
                </a:cubicBezTo>
                <a:cubicBezTo>
                  <a:pt x="7764906" y="767160"/>
                  <a:pt x="7802380" y="721219"/>
                  <a:pt x="7840490" y="676832"/>
                </a:cubicBezTo>
                <a:cubicBezTo>
                  <a:pt x="7933738" y="567590"/>
                  <a:pt x="8028101" y="463327"/>
                  <a:pt x="8140802" y="388720"/>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cubicBezTo>
                  <a:pt x="5242649" y="257191"/>
                  <a:pt x="5225558" y="257369"/>
                  <a:pt x="5208466" y="257550"/>
                </a:cubicBez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cubicBezTo>
                  <a:pt x="5227195" y="227945"/>
                  <a:pt x="5244285" y="227765"/>
                  <a:pt x="5261015" y="227087"/>
                </a:cubicBez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9095810" y="0"/>
                </a:moveTo>
                <a:lnTo>
                  <a:pt x="9215999" y="0"/>
                </a:lnTo>
                <a:lnTo>
                  <a:pt x="9250991" y="17650"/>
                </a:lnTo>
                <a:cubicBezTo>
                  <a:pt x="9345825" y="54329"/>
                  <a:pt x="9448424" y="64330"/>
                  <a:pt x="9551793" y="69947"/>
                </a:cubicBezTo>
                <a:cubicBezTo>
                  <a:pt x="9773323" y="81971"/>
                  <a:pt x="9993517" y="56091"/>
                  <a:pt x="10211701" y="15192"/>
                </a:cubicBezTo>
                <a:cubicBezTo>
                  <a:pt x="10030564" y="37013"/>
                  <a:pt x="9847820" y="45912"/>
                  <a:pt x="9665014" y="41266"/>
                </a:cubicBezTo>
                <a:cubicBezTo>
                  <a:pt x="9560295" y="38460"/>
                  <a:pt x="9467175" y="31066"/>
                  <a:pt x="9382567" y="18583"/>
                </a:cubicBezTo>
                <a:lnTo>
                  <a:pt x="9283159" y="0"/>
                </a:lnTo>
                <a:lnTo>
                  <a:pt x="9469266" y="0"/>
                </a:lnTo>
                <a:lnTo>
                  <a:pt x="9504117" y="4274"/>
                </a:lnTo>
                <a:cubicBezTo>
                  <a:pt x="9555272" y="8689"/>
                  <a:pt x="9609472" y="11637"/>
                  <a:pt x="9667223" y="13232"/>
                </a:cubicBezTo>
                <a:cubicBezTo>
                  <a:pt x="9740740" y="15225"/>
                  <a:pt x="9814266" y="15008"/>
                  <a:pt x="9887703" y="12601"/>
                </a:cubicBezTo>
                <a:lnTo>
                  <a:pt x="10088930" y="0"/>
                </a:lnTo>
                <a:lnTo>
                  <a:pt x="10544171" y="0"/>
                </a:lnTo>
                <a:lnTo>
                  <a:pt x="10392396" y="36772"/>
                </a:lnTo>
                <a:cubicBezTo>
                  <a:pt x="10070832" y="110795"/>
                  <a:pt x="9739873" y="167441"/>
                  <a:pt x="9413803" y="131277"/>
                </a:cubicBezTo>
                <a:cubicBezTo>
                  <a:pt x="9315472" y="120226"/>
                  <a:pt x="9243539" y="84460"/>
                  <a:pt x="9174626" y="44983"/>
                </a:cubicBezTo>
                <a:close/>
                <a:moveTo>
                  <a:pt x="8474998" y="0"/>
                </a:moveTo>
                <a:lnTo>
                  <a:pt x="8573502" y="0"/>
                </a:lnTo>
                <a:lnTo>
                  <a:pt x="8659539" y="117664"/>
                </a:lnTo>
                <a:cubicBezTo>
                  <a:pt x="8833725" y="341427"/>
                  <a:pt x="9029703" y="551148"/>
                  <a:pt x="9248507" y="743734"/>
                </a:cubicBezTo>
                <a:cubicBezTo>
                  <a:pt x="9268744" y="761313"/>
                  <a:pt x="9289217" y="778348"/>
                  <a:pt x="9309457" y="795932"/>
                </a:cubicBezTo>
                <a:cubicBezTo>
                  <a:pt x="9458210" y="686371"/>
                  <a:pt x="9607233" y="585288"/>
                  <a:pt x="9785496" y="530713"/>
                </a:cubicBezTo>
                <a:cubicBezTo>
                  <a:pt x="10009630" y="462073"/>
                  <a:pt x="10250992" y="434854"/>
                  <a:pt x="10482828" y="399738"/>
                </a:cubicBezTo>
                <a:cubicBezTo>
                  <a:pt x="10519933" y="394202"/>
                  <a:pt x="10478550" y="453937"/>
                  <a:pt x="10468382" y="461219"/>
                </a:cubicBezTo>
                <a:cubicBezTo>
                  <a:pt x="10161572" y="688641"/>
                  <a:pt x="9818370" y="924476"/>
                  <a:pt x="9430790" y="895589"/>
                </a:cubicBezTo>
                <a:cubicBezTo>
                  <a:pt x="9617112" y="1044003"/>
                  <a:pt x="9813963" y="1178199"/>
                  <a:pt x="10019780" y="1298815"/>
                </a:cubicBezTo>
                <a:cubicBezTo>
                  <a:pt x="10142151" y="1263712"/>
                  <a:pt x="10256792" y="1186061"/>
                  <a:pt x="10372218" y="1146081"/>
                </a:cubicBezTo>
                <a:cubicBezTo>
                  <a:pt x="10279439" y="901425"/>
                  <a:pt x="10751513" y="443317"/>
                  <a:pt x="10896429" y="310883"/>
                </a:cubicBezTo>
                <a:cubicBezTo>
                  <a:pt x="10907980" y="300321"/>
                  <a:pt x="10927341" y="295643"/>
                  <a:pt x="10919735" y="318176"/>
                </a:cubicBezTo>
                <a:cubicBezTo>
                  <a:pt x="10845552" y="531416"/>
                  <a:pt x="10769057" y="750112"/>
                  <a:pt x="10637064" y="935661"/>
                </a:cubicBezTo>
                <a:cubicBezTo>
                  <a:pt x="10618262" y="961821"/>
                  <a:pt x="10471373" y="1105010"/>
                  <a:pt x="10516995" y="1070245"/>
                </a:cubicBezTo>
                <a:cubicBezTo>
                  <a:pt x="10630585" y="984423"/>
                  <a:pt x="10740230" y="886628"/>
                  <a:pt x="10868835" y="815534"/>
                </a:cubicBezTo>
                <a:cubicBezTo>
                  <a:pt x="11133493" y="669415"/>
                  <a:pt x="11435682" y="612577"/>
                  <a:pt x="11704547" y="465665"/>
                </a:cubicBezTo>
                <a:cubicBezTo>
                  <a:pt x="11748194" y="441649"/>
                  <a:pt x="11962368" y="287033"/>
                  <a:pt x="12033562" y="350012"/>
                </a:cubicBezTo>
                <a:cubicBezTo>
                  <a:pt x="12042008" y="357446"/>
                  <a:pt x="12029170" y="377121"/>
                  <a:pt x="12025537" y="382666"/>
                </a:cubicBezTo>
                <a:cubicBezTo>
                  <a:pt x="11835636" y="694348"/>
                  <a:pt x="11402055" y="895784"/>
                  <a:pt x="11088649" y="1056676"/>
                </a:cubicBezTo>
                <a:cubicBezTo>
                  <a:pt x="10916755" y="1144851"/>
                  <a:pt x="10757473" y="1230645"/>
                  <a:pt x="10561600" y="1229477"/>
                </a:cubicBezTo>
                <a:cubicBezTo>
                  <a:pt x="10456897" y="1228927"/>
                  <a:pt x="10388434" y="1221837"/>
                  <a:pt x="10280797" y="1263181"/>
                </a:cubicBezTo>
                <a:cubicBezTo>
                  <a:pt x="10214114" y="1288380"/>
                  <a:pt x="10149765" y="1312641"/>
                  <a:pt x="10083376" y="1334114"/>
                </a:cubicBezTo>
                <a:cubicBezTo>
                  <a:pt x="10323674" y="1470609"/>
                  <a:pt x="10574467" y="1588379"/>
                  <a:pt x="10832582" y="1687356"/>
                </a:cubicBezTo>
                <a:cubicBezTo>
                  <a:pt x="10835145" y="1685866"/>
                  <a:pt x="10837160" y="1684144"/>
                  <a:pt x="10839263" y="1683743"/>
                </a:cubicBezTo>
                <a:cubicBezTo>
                  <a:pt x="11026680" y="1639479"/>
                  <a:pt x="11198523" y="1559010"/>
                  <a:pt x="11350910" y="1443899"/>
                </a:cubicBezTo>
                <a:cubicBezTo>
                  <a:pt x="11353302" y="1439761"/>
                  <a:pt x="11356166" y="1434532"/>
                  <a:pt x="11360346" y="1429225"/>
                </a:cubicBezTo>
                <a:cubicBezTo>
                  <a:pt x="11568454" y="1154547"/>
                  <a:pt x="11893126" y="995756"/>
                  <a:pt x="12167580" y="789523"/>
                </a:cubicBezTo>
                <a:lnTo>
                  <a:pt x="12192000" y="769876"/>
                </a:lnTo>
                <a:lnTo>
                  <a:pt x="12192000" y="802845"/>
                </a:lnTo>
                <a:lnTo>
                  <a:pt x="12173558" y="821317"/>
                </a:lnTo>
                <a:cubicBezTo>
                  <a:pt x="12156328" y="839775"/>
                  <a:pt x="12135859" y="862655"/>
                  <a:pt x="12117398" y="877374"/>
                </a:cubicBezTo>
                <a:cubicBezTo>
                  <a:pt x="11911342" y="1038644"/>
                  <a:pt x="11659100" y="1158472"/>
                  <a:pt x="11472926" y="1344259"/>
                </a:cubicBezTo>
                <a:cubicBezTo>
                  <a:pt x="11530856" y="1294104"/>
                  <a:pt x="11599815" y="1254410"/>
                  <a:pt x="11666978" y="1215889"/>
                </a:cubicBezTo>
                <a:cubicBezTo>
                  <a:pt x="11680568" y="1208123"/>
                  <a:pt x="11694155" y="1200357"/>
                  <a:pt x="11707200" y="1192361"/>
                </a:cubicBezTo>
                <a:cubicBezTo>
                  <a:pt x="11867081" y="1099094"/>
                  <a:pt x="12010478" y="976320"/>
                  <a:pt x="12144637" y="858646"/>
                </a:cubicBezTo>
                <a:lnTo>
                  <a:pt x="12192000" y="810414"/>
                </a:lnTo>
                <a:lnTo>
                  <a:pt x="12192000" y="916439"/>
                </a:lnTo>
                <a:lnTo>
                  <a:pt x="12150630" y="982925"/>
                </a:lnTo>
                <a:cubicBezTo>
                  <a:pt x="11972246" y="1237618"/>
                  <a:pt x="11719654" y="1416530"/>
                  <a:pt x="11389484" y="1469889"/>
                </a:cubicBezTo>
                <a:cubicBezTo>
                  <a:pt x="11249700" y="1582602"/>
                  <a:pt x="11093517" y="1667134"/>
                  <a:pt x="10923736" y="1721439"/>
                </a:cubicBezTo>
                <a:cubicBezTo>
                  <a:pt x="10979487" y="1741826"/>
                  <a:pt x="11035469" y="1761662"/>
                  <a:pt x="11091913" y="1780406"/>
                </a:cubicBezTo>
                <a:cubicBezTo>
                  <a:pt x="11318237" y="1855623"/>
                  <a:pt x="11544464" y="1908264"/>
                  <a:pt x="11771238" y="1944400"/>
                </a:cubicBezTo>
                <a:cubicBezTo>
                  <a:pt x="11775181" y="1939634"/>
                  <a:pt x="11778904" y="1935410"/>
                  <a:pt x="11783166" y="1931422"/>
                </a:cubicBezTo>
                <a:cubicBezTo>
                  <a:pt x="11885723" y="1797152"/>
                  <a:pt x="11990570" y="1669642"/>
                  <a:pt x="12131988" y="1574357"/>
                </a:cubicBezTo>
                <a:lnTo>
                  <a:pt x="12192000" y="1537429"/>
                </a:lnTo>
                <a:lnTo>
                  <a:pt x="12192000" y="1589108"/>
                </a:lnTo>
                <a:lnTo>
                  <a:pt x="12112105" y="1640352"/>
                </a:lnTo>
                <a:cubicBezTo>
                  <a:pt x="12011319" y="1713959"/>
                  <a:pt x="11928638" y="1801479"/>
                  <a:pt x="11849203" y="1900149"/>
                </a:cubicBezTo>
                <a:cubicBezTo>
                  <a:pt x="11883038" y="1876488"/>
                  <a:pt x="11915071" y="1849494"/>
                  <a:pt x="11946326" y="1822808"/>
                </a:cubicBezTo>
                <a:cubicBezTo>
                  <a:pt x="11980834" y="1792997"/>
                  <a:pt x="12017130" y="1762011"/>
                  <a:pt x="12055863" y="1735914"/>
                </a:cubicBezTo>
                <a:cubicBezTo>
                  <a:pt x="12086678" y="1714840"/>
                  <a:pt x="12119524" y="1696556"/>
                  <a:pt x="12150816" y="1678902"/>
                </a:cubicBezTo>
                <a:lnTo>
                  <a:pt x="12192000" y="1655121"/>
                </a:lnTo>
                <a:lnTo>
                  <a:pt x="12192000" y="1686869"/>
                </a:lnTo>
                <a:lnTo>
                  <a:pt x="12163772" y="1703058"/>
                </a:lnTo>
                <a:cubicBezTo>
                  <a:pt x="12132704" y="1720165"/>
                  <a:pt x="12100405" y="1738677"/>
                  <a:pt x="12070597" y="1758893"/>
                </a:cubicBezTo>
                <a:cubicBezTo>
                  <a:pt x="12033422" y="1784357"/>
                  <a:pt x="11997904" y="1815035"/>
                  <a:pt x="11963621" y="1844299"/>
                </a:cubicBezTo>
                <a:cubicBezTo>
                  <a:pt x="11938421" y="1865816"/>
                  <a:pt x="11913214" y="1887338"/>
                  <a:pt x="11886604" y="1907617"/>
                </a:cubicBezTo>
                <a:cubicBezTo>
                  <a:pt x="11977116" y="1884856"/>
                  <a:pt x="12067233" y="1841647"/>
                  <a:pt x="12153575" y="1786372"/>
                </a:cubicBezTo>
                <a:lnTo>
                  <a:pt x="12192000" y="1759693"/>
                </a:lnTo>
                <a:lnTo>
                  <a:pt x="12192000" y="1809459"/>
                </a:lnTo>
                <a:lnTo>
                  <a:pt x="12121362" y="1857561"/>
                </a:lnTo>
                <a:cubicBezTo>
                  <a:pt x="12048187" y="1902591"/>
                  <a:pt x="11972544" y="1939172"/>
                  <a:pt x="11895949" y="1963079"/>
                </a:cubicBezTo>
                <a:lnTo>
                  <a:pt x="12192000" y="1990579"/>
                </a:lnTo>
                <a:lnTo>
                  <a:pt x="12192000" y="2065582"/>
                </a:lnTo>
                <a:lnTo>
                  <a:pt x="12153918" y="2063926"/>
                </a:lnTo>
                <a:lnTo>
                  <a:pt x="12192000" y="2085104"/>
                </a:lnTo>
                <a:lnTo>
                  <a:pt x="12192000" y="2178471"/>
                </a:lnTo>
                <a:lnTo>
                  <a:pt x="12085355" y="2122457"/>
                </a:lnTo>
                <a:lnTo>
                  <a:pt x="12192000" y="2196158"/>
                </a:lnTo>
                <a:lnTo>
                  <a:pt x="12192000" y="2230374"/>
                </a:lnTo>
                <a:lnTo>
                  <a:pt x="12041237" y="2126309"/>
                </a:lnTo>
                <a:cubicBezTo>
                  <a:pt x="12076493" y="2177612"/>
                  <a:pt x="12124001" y="2222030"/>
                  <a:pt x="12174450" y="2262541"/>
                </a:cubicBezTo>
                <a:lnTo>
                  <a:pt x="12192000" y="2275857"/>
                </a:lnTo>
                <a:lnTo>
                  <a:pt x="12192000" y="2377131"/>
                </a:lnTo>
                <a:lnTo>
                  <a:pt x="12155801" y="2349925"/>
                </a:lnTo>
                <a:cubicBezTo>
                  <a:pt x="12047062" y="2264619"/>
                  <a:pt x="11950704" y="2181979"/>
                  <a:pt x="11930164" y="2041945"/>
                </a:cubicBezTo>
                <a:cubicBezTo>
                  <a:pt x="11807338" y="2027929"/>
                  <a:pt x="11684723" y="2008847"/>
                  <a:pt x="11561767" y="1984479"/>
                </a:cubicBezTo>
                <a:cubicBezTo>
                  <a:pt x="11829168" y="2318516"/>
                  <a:pt x="11916257" y="2737804"/>
                  <a:pt x="11987997" y="3153822"/>
                </a:cubicBezTo>
                <a:cubicBezTo>
                  <a:pt x="11991834" y="3176690"/>
                  <a:pt x="11945766" y="3233800"/>
                  <a:pt x="11926558" y="3203134"/>
                </a:cubicBezTo>
                <a:cubicBezTo>
                  <a:pt x="11688637" y="2826855"/>
                  <a:pt x="11343207" y="2452063"/>
                  <a:pt x="11440430" y="1973028"/>
                </a:cubicBezTo>
                <a:cubicBezTo>
                  <a:pt x="11441503" y="1968973"/>
                  <a:pt x="11443583" y="1964061"/>
                  <a:pt x="11446754" y="1959605"/>
                </a:cubicBezTo>
                <a:cubicBezTo>
                  <a:pt x="11314670" y="1929437"/>
                  <a:pt x="11182797" y="1894208"/>
                  <a:pt x="11050651" y="1850495"/>
                </a:cubicBezTo>
                <a:cubicBezTo>
                  <a:pt x="10825423" y="1775743"/>
                  <a:pt x="10604642" y="1687421"/>
                  <a:pt x="10389960" y="1586232"/>
                </a:cubicBezTo>
                <a:cubicBezTo>
                  <a:pt x="10423849" y="1697796"/>
                  <a:pt x="10481699" y="1805979"/>
                  <a:pt x="10500699" y="1913175"/>
                </a:cubicBezTo>
                <a:cubicBezTo>
                  <a:pt x="10502971" y="1915419"/>
                  <a:pt x="10505550" y="1918445"/>
                  <a:pt x="10507814" y="1920694"/>
                </a:cubicBezTo>
                <a:cubicBezTo>
                  <a:pt x="10511536" y="1916469"/>
                  <a:pt x="10515800" y="1912482"/>
                  <a:pt x="10518908" y="1911226"/>
                </a:cubicBezTo>
                <a:cubicBezTo>
                  <a:pt x="10803133" y="1788841"/>
                  <a:pt x="11118572" y="2264893"/>
                  <a:pt x="11258935" y="2442781"/>
                </a:cubicBezTo>
                <a:cubicBezTo>
                  <a:pt x="11271929" y="2459223"/>
                  <a:pt x="11230610" y="2515770"/>
                  <a:pt x="11211663" y="2510325"/>
                </a:cubicBezTo>
                <a:cubicBezTo>
                  <a:pt x="10952813" y="2437432"/>
                  <a:pt x="10754880" y="2286035"/>
                  <a:pt x="10571295" y="2105302"/>
                </a:cubicBezTo>
                <a:cubicBezTo>
                  <a:pt x="10593939" y="2333141"/>
                  <a:pt x="10477445" y="2625036"/>
                  <a:pt x="10435737" y="2805672"/>
                </a:cubicBezTo>
                <a:cubicBezTo>
                  <a:pt x="10398299" y="2965580"/>
                  <a:pt x="10359478" y="3078554"/>
                  <a:pt x="10206831" y="3151701"/>
                </a:cubicBezTo>
                <a:cubicBezTo>
                  <a:pt x="10193935" y="3157832"/>
                  <a:pt x="10194572" y="3142650"/>
                  <a:pt x="10196482" y="3135084"/>
                </a:cubicBezTo>
                <a:cubicBezTo>
                  <a:pt x="10274073" y="2811909"/>
                  <a:pt x="10304290" y="2478979"/>
                  <a:pt x="10381882" y="2155807"/>
                </a:cubicBezTo>
                <a:cubicBezTo>
                  <a:pt x="10395105" y="2100241"/>
                  <a:pt x="10437104" y="2020803"/>
                  <a:pt x="10439260" y="1962486"/>
                </a:cubicBezTo>
                <a:cubicBezTo>
                  <a:pt x="10439491" y="1961942"/>
                  <a:pt x="10439175" y="1961166"/>
                  <a:pt x="10439409" y="1960615"/>
                </a:cubicBezTo>
                <a:cubicBezTo>
                  <a:pt x="10439475" y="1957427"/>
                  <a:pt x="10440085" y="1954468"/>
                  <a:pt x="10439915" y="1951821"/>
                </a:cubicBezTo>
                <a:cubicBezTo>
                  <a:pt x="10433959" y="1836632"/>
                  <a:pt x="10332627" y="1683636"/>
                  <a:pt x="10314241" y="1556749"/>
                </a:cubicBezTo>
                <a:cubicBezTo>
                  <a:pt x="10313847" y="1554649"/>
                  <a:pt x="10314451" y="1551688"/>
                  <a:pt x="10315061" y="1548729"/>
                </a:cubicBezTo>
                <a:cubicBezTo>
                  <a:pt x="10038413" y="1412938"/>
                  <a:pt x="9774128" y="1254043"/>
                  <a:pt x="9526158" y="1071804"/>
                </a:cubicBezTo>
                <a:cubicBezTo>
                  <a:pt x="9586547" y="1245450"/>
                  <a:pt x="9699054" y="1407035"/>
                  <a:pt x="9758689" y="1585512"/>
                </a:cubicBezTo>
                <a:cubicBezTo>
                  <a:pt x="9851296" y="1860991"/>
                  <a:pt x="9909066" y="2144264"/>
                  <a:pt x="9941392" y="2432858"/>
                </a:cubicBezTo>
                <a:cubicBezTo>
                  <a:pt x="9942776" y="2446319"/>
                  <a:pt x="9898852" y="2512059"/>
                  <a:pt x="9887724" y="2495762"/>
                </a:cubicBezTo>
                <a:cubicBezTo>
                  <a:pt x="9758830" y="2305989"/>
                  <a:pt x="9675953" y="2083557"/>
                  <a:pt x="9587446" y="1872898"/>
                </a:cubicBezTo>
                <a:cubicBezTo>
                  <a:pt x="9504836" y="1675682"/>
                  <a:pt x="9450239" y="1492905"/>
                  <a:pt x="9462810" y="1288346"/>
                </a:cubicBezTo>
                <a:cubicBezTo>
                  <a:pt x="9416080" y="1372857"/>
                  <a:pt x="9368030" y="1457457"/>
                  <a:pt x="9318575" y="1540820"/>
                </a:cubicBezTo>
                <a:cubicBezTo>
                  <a:pt x="9284037" y="1599587"/>
                  <a:pt x="9257140" y="1661598"/>
                  <a:pt x="9191090" y="1688355"/>
                </a:cubicBezTo>
                <a:cubicBezTo>
                  <a:pt x="9186426" y="1690241"/>
                  <a:pt x="9179411" y="1688563"/>
                  <a:pt x="9177757" y="1683354"/>
                </a:cubicBezTo>
                <a:cubicBezTo>
                  <a:pt x="9143528" y="1583238"/>
                  <a:pt x="9220115" y="1420588"/>
                  <a:pt x="9274865" y="1336896"/>
                </a:cubicBezTo>
                <a:cubicBezTo>
                  <a:pt x="9324504" y="1260695"/>
                  <a:pt x="9393212" y="1200294"/>
                  <a:pt x="9478649" y="1173376"/>
                </a:cubicBezTo>
                <a:cubicBezTo>
                  <a:pt x="9479343" y="1171736"/>
                  <a:pt x="9480811" y="1169782"/>
                  <a:pt x="9482281" y="1167830"/>
                </a:cubicBezTo>
                <a:cubicBezTo>
                  <a:pt x="9463542" y="1119335"/>
                  <a:pt x="9448141" y="1069035"/>
                  <a:pt x="9438637" y="1015438"/>
                </a:cubicBezTo>
                <a:cubicBezTo>
                  <a:pt x="9438473" y="1012795"/>
                  <a:pt x="9438847" y="1010377"/>
                  <a:pt x="9439458" y="1007420"/>
                </a:cubicBezTo>
                <a:cubicBezTo>
                  <a:pt x="9356819" y="944106"/>
                  <a:pt x="9275563" y="877509"/>
                  <a:pt x="9197105" y="808882"/>
                </a:cubicBezTo>
                <a:cubicBezTo>
                  <a:pt x="9119732" y="740719"/>
                  <a:pt x="9045390" y="669969"/>
                  <a:pt x="8973607" y="597733"/>
                </a:cubicBezTo>
                <a:cubicBezTo>
                  <a:pt x="9117865" y="988437"/>
                  <a:pt x="9115639" y="1402749"/>
                  <a:pt x="8967512" y="1795211"/>
                </a:cubicBezTo>
                <a:cubicBezTo>
                  <a:pt x="8964595" y="1803635"/>
                  <a:pt x="8922055" y="1866099"/>
                  <a:pt x="8912526" y="1841464"/>
                </a:cubicBezTo>
                <a:cubicBezTo>
                  <a:pt x="8756044" y="1433999"/>
                  <a:pt x="8647107" y="967467"/>
                  <a:pt x="8893391" y="572788"/>
                </a:cubicBezTo>
                <a:cubicBezTo>
                  <a:pt x="8896018" y="568101"/>
                  <a:pt x="8899507" y="564428"/>
                  <a:pt x="8902990" y="560750"/>
                </a:cubicBezTo>
                <a:cubicBezTo>
                  <a:pt x="8907633" y="554349"/>
                  <a:pt x="8913596" y="547863"/>
                  <a:pt x="8919102" y="542471"/>
                </a:cubicBezTo>
                <a:cubicBezTo>
                  <a:pt x="8828814" y="448553"/>
                  <a:pt x="8743025" y="351231"/>
                  <a:pt x="8661728" y="250903"/>
                </a:cubicBezTo>
                <a:close/>
                <a:moveTo>
                  <a:pt x="8357758" y="0"/>
                </a:moveTo>
                <a:lnTo>
                  <a:pt x="8405492" y="0"/>
                </a:lnTo>
                <a:lnTo>
                  <a:pt x="8392083" y="30495"/>
                </a:lnTo>
                <a:cubicBezTo>
                  <a:pt x="8354166" y="121698"/>
                  <a:pt x="8324318" y="217584"/>
                  <a:pt x="8339888" y="306259"/>
                </a:cubicBezTo>
                <a:cubicBezTo>
                  <a:pt x="8364400" y="446040"/>
                  <a:pt x="8455049" y="577127"/>
                  <a:pt x="8473847" y="727373"/>
                </a:cubicBezTo>
                <a:cubicBezTo>
                  <a:pt x="8510300" y="1013846"/>
                  <a:pt x="8488635" y="1326579"/>
                  <a:pt x="8454081" y="1611960"/>
                </a:cubicBezTo>
                <a:cubicBezTo>
                  <a:pt x="8452268" y="1625361"/>
                  <a:pt x="8409518" y="1692886"/>
                  <a:pt x="8396000" y="1663986"/>
                </a:cubicBezTo>
                <a:cubicBezTo>
                  <a:pt x="8190763" y="1233305"/>
                  <a:pt x="8063839" y="818387"/>
                  <a:pt x="8238881" y="368438"/>
                </a:cubicBezTo>
                <a:lnTo>
                  <a:pt x="7668140" y="942511"/>
                </a:lnTo>
                <a:cubicBezTo>
                  <a:pt x="7658137" y="952438"/>
                  <a:pt x="7629107" y="972341"/>
                  <a:pt x="7637853" y="942567"/>
                </a:cubicBezTo>
                <a:cubicBezTo>
                  <a:pt x="7690270" y="771614"/>
                  <a:pt x="7793861" y="624255"/>
                  <a:pt x="7909649" y="489150"/>
                </a:cubicBezTo>
                <a:cubicBezTo>
                  <a:pt x="8010566" y="370919"/>
                  <a:pt x="8112174" y="322520"/>
                  <a:pt x="8256182" y="301724"/>
                </a:cubicBezTo>
                <a:cubicBezTo>
                  <a:pt x="8255907" y="293239"/>
                  <a:pt x="8255408" y="285302"/>
                  <a:pt x="8255912" y="276498"/>
                </a:cubicBezTo>
                <a:cubicBezTo>
                  <a:pt x="8260651" y="221208"/>
                  <a:pt x="8285427" y="155085"/>
                  <a:pt x="8315225" y="89075"/>
                </a:cubicBezTo>
                <a:close/>
                <a:moveTo>
                  <a:pt x="7497388" y="0"/>
                </a:moveTo>
                <a:lnTo>
                  <a:pt x="7560921" y="0"/>
                </a:lnTo>
                <a:lnTo>
                  <a:pt x="7546742" y="68966"/>
                </a:lnTo>
                <a:cubicBezTo>
                  <a:pt x="7513334" y="225436"/>
                  <a:pt x="7494394" y="379659"/>
                  <a:pt x="7488853" y="535687"/>
                </a:cubicBezTo>
                <a:lnTo>
                  <a:pt x="7529509" y="380358"/>
                </a:lnTo>
                <a:cubicBezTo>
                  <a:pt x="7546426" y="316055"/>
                  <a:pt x="7563725" y="249346"/>
                  <a:pt x="7585939" y="184712"/>
                </a:cubicBezTo>
                <a:cubicBezTo>
                  <a:pt x="7597162" y="152119"/>
                  <a:pt x="7609478" y="119997"/>
                  <a:pt x="7621792" y="87864"/>
                </a:cubicBezTo>
                <a:lnTo>
                  <a:pt x="7654204" y="0"/>
                </a:lnTo>
                <a:lnTo>
                  <a:pt x="7683986" y="0"/>
                </a:lnTo>
                <a:lnTo>
                  <a:pt x="7647914" y="97640"/>
                </a:lnTo>
                <a:cubicBezTo>
                  <a:pt x="7635833" y="129221"/>
                  <a:pt x="7623516" y="161350"/>
                  <a:pt x="7612524" y="193392"/>
                </a:cubicBezTo>
                <a:cubicBezTo>
                  <a:pt x="7590775" y="256933"/>
                  <a:pt x="7573702" y="323103"/>
                  <a:pt x="7557013" y="386853"/>
                </a:cubicBezTo>
                <a:lnTo>
                  <a:pt x="7517286" y="539999"/>
                </a:lnTo>
                <a:cubicBezTo>
                  <a:pt x="7579804" y="409054"/>
                  <a:pt x="7648790" y="283748"/>
                  <a:pt x="7704204" y="152292"/>
                </a:cubicBezTo>
                <a:lnTo>
                  <a:pt x="7756975" y="0"/>
                </a:lnTo>
                <a:lnTo>
                  <a:pt x="7837329" y="0"/>
                </a:lnTo>
                <a:lnTo>
                  <a:pt x="7821760" y="65656"/>
                </a:lnTo>
                <a:cubicBezTo>
                  <a:pt x="7739780" y="311007"/>
                  <a:pt x="7576279" y="519263"/>
                  <a:pt x="7488925" y="763628"/>
                </a:cubicBezTo>
                <a:cubicBezTo>
                  <a:pt x="7478308" y="793254"/>
                  <a:pt x="7422482" y="826275"/>
                  <a:pt x="7419999" y="774360"/>
                </a:cubicBezTo>
                <a:cubicBezTo>
                  <a:pt x="7407159" y="524115"/>
                  <a:pt x="7434412" y="279259"/>
                  <a:pt x="7487820" y="37416"/>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cubicBezTo>
                  <a:pt x="6396578" y="1848113"/>
                  <a:pt x="6466739" y="1878148"/>
                  <a:pt x="6537433" y="1907790"/>
                </a:cubicBez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63" name="Rectangle 62">
            <a:extLst>
              <a:ext uri="{FF2B5EF4-FFF2-40B4-BE49-F238E27FC236}">
                <a16:creationId xmlns:a16="http://schemas.microsoft.com/office/drawing/2014/main" id="{A96A6445-30EE-3DE8-3962-F48D7B740FD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457201"/>
            <a:ext cx="11277600" cy="5943598"/>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13571716-E5BA-EF6F-0F5F-05808C5C5D5F}"/>
              </a:ext>
            </a:extLst>
          </p:cNvPr>
          <p:cNvSpPr>
            <a:spLocks noGrp="1"/>
          </p:cNvSpPr>
          <p:nvPr>
            <p:ph type="title"/>
          </p:nvPr>
        </p:nvSpPr>
        <p:spPr>
          <a:xfrm>
            <a:off x="762000" y="688041"/>
            <a:ext cx="10589558" cy="685800"/>
          </a:xfrm>
        </p:spPr>
        <p:txBody>
          <a:bodyPr vert="horz" lIns="91440" tIns="45720" rIns="91440" bIns="45720" rtlCol="0" anchor="t">
            <a:normAutofit/>
          </a:bodyPr>
          <a:lstStyle/>
          <a:p>
            <a:pPr algn="ctr"/>
            <a:r>
              <a:rPr lang="en-US" sz="3200" dirty="0">
                <a:solidFill>
                  <a:schemeClr val="tx1"/>
                </a:solidFill>
                <a:latin typeface="Arial"/>
                <a:ea typeface="Calibri Light"/>
                <a:cs typeface="Arial"/>
              </a:rPr>
              <a:t>Family Engagement for Targeted Assistance Programs</a:t>
            </a:r>
            <a:endParaRPr lang="en-US" dirty="0">
              <a:solidFill>
                <a:schemeClr val="tx1"/>
              </a:solidFill>
            </a:endParaRPr>
          </a:p>
        </p:txBody>
      </p:sp>
      <p:sp>
        <p:nvSpPr>
          <p:cNvPr id="7" name="Title 1">
            <a:extLst>
              <a:ext uri="{FF2B5EF4-FFF2-40B4-BE49-F238E27FC236}">
                <a16:creationId xmlns:a16="http://schemas.microsoft.com/office/drawing/2014/main" id="{A57288E8-F378-9023-34A1-CBD98E479D44}"/>
              </a:ext>
            </a:extLst>
          </p:cNvPr>
          <p:cNvSpPr txBox="1">
            <a:spLocks/>
          </p:cNvSpPr>
          <p:nvPr/>
        </p:nvSpPr>
        <p:spPr>
          <a:xfrm>
            <a:off x="1040779" y="1304240"/>
            <a:ext cx="10691656" cy="1145240"/>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0" kern="1200" spc="-150">
                <a:solidFill>
                  <a:schemeClr val="bg1"/>
                </a:solidFill>
                <a:latin typeface="Arial" panose="020B0604020202020204" pitchFamily="34" charset="0"/>
                <a:ea typeface="+mj-ea"/>
                <a:cs typeface="Arial" panose="020B0604020202020204" pitchFamily="34" charset="0"/>
              </a:defRPr>
            </a:lvl1pPr>
          </a:lstStyle>
          <a:p>
            <a:pPr algn="ctr"/>
            <a:r>
              <a:rPr lang="en-US" sz="4000" dirty="0">
                <a:solidFill>
                  <a:schemeClr val="tx1">
                    <a:lumMod val="49000"/>
                    <a:lumOff val="51000"/>
                  </a:schemeClr>
                </a:solidFill>
                <a:latin typeface="Arial"/>
                <a:ea typeface="Calibri Light"/>
                <a:cs typeface="Arial"/>
              </a:rPr>
              <a:t>Who are you connecting  with when fulfilling Family Engagement requirements? </a:t>
            </a:r>
            <a:endParaRPr lang="en-US" dirty="0">
              <a:solidFill>
                <a:schemeClr val="tx1">
                  <a:lumMod val="49000"/>
                  <a:lumOff val="51000"/>
                </a:schemeClr>
              </a:solidFill>
            </a:endParaRPr>
          </a:p>
        </p:txBody>
      </p:sp>
      <p:sp>
        <p:nvSpPr>
          <p:cNvPr id="4" name="Slide Number Placeholder 3">
            <a:extLst>
              <a:ext uri="{FF2B5EF4-FFF2-40B4-BE49-F238E27FC236}">
                <a16:creationId xmlns:a16="http://schemas.microsoft.com/office/drawing/2014/main" id="{938C72A9-9C79-C7A0-5EB6-0E30637420C5}"/>
              </a:ext>
              <a:ext uri="{C183D7F6-B498-43B3-948B-1728B52AA6E4}">
                <adec:decorative xmlns:adec="http://schemas.microsoft.com/office/drawing/2017/decorative" val="1"/>
              </a:ext>
            </a:extLst>
          </p:cNvPr>
          <p:cNvSpPr>
            <a:spLocks noGrp="1"/>
          </p:cNvSpPr>
          <p:nvPr>
            <p:ph type="sldNum" sz="quarter" idx="4294967295"/>
          </p:nvPr>
        </p:nvSpPr>
        <p:spPr>
          <a:xfrm>
            <a:off x="0" y="0"/>
            <a:ext cx="0" cy="0"/>
          </a:xfrm>
        </p:spPr>
        <p:txBody>
          <a:bodyPr/>
          <a:lstStyle/>
          <a:p>
            <a:pPr>
              <a:spcAft>
                <a:spcPts val="600"/>
              </a:spcAft>
            </a:pPr>
            <a:fld id="{FF27229C-EC7B-4063-A33B-28A5E87E32ED}" type="slidenum">
              <a:rPr lang="zh-CN" altLang="en-US" dirty="0" smtClean="0"/>
              <a:pPr>
                <a:spcAft>
                  <a:spcPts val="600"/>
                </a:spcAft>
              </a:pPr>
              <a:t>23</a:t>
            </a:fld>
            <a:endParaRPr lang="zh-CN" altLang="en-US" dirty="0"/>
          </a:p>
        </p:txBody>
      </p:sp>
      <p:sp>
        <p:nvSpPr>
          <p:cNvPr id="6" name="TextBox 5">
            <a:extLst>
              <a:ext uri="{FF2B5EF4-FFF2-40B4-BE49-F238E27FC236}">
                <a16:creationId xmlns:a16="http://schemas.microsoft.com/office/drawing/2014/main" id="{259D4D65-6B70-1AE0-5CD4-5129365B061C}"/>
              </a:ext>
              <a:ext uri="{C183D7F6-B498-43B3-948B-1728B52AA6E4}">
                <adec:decorative xmlns:adec="http://schemas.microsoft.com/office/drawing/2017/decorative" val="0"/>
              </a:ext>
            </a:extLst>
          </p:cNvPr>
          <p:cNvSpPr txBox="1"/>
          <p:nvPr/>
        </p:nvSpPr>
        <p:spPr>
          <a:xfrm>
            <a:off x="858293" y="2694095"/>
            <a:ext cx="3459886" cy="1754326"/>
          </a:xfrm>
          <a:prstGeom prst="rect">
            <a:avLst/>
          </a:prstGeom>
          <a:noFill/>
          <a:ln w="57150">
            <a:solidFill>
              <a:schemeClr val="tx1">
                <a:lumMod val="50000"/>
              </a:schemeClr>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latin typeface="Arial"/>
                <a:cs typeface="Arial"/>
              </a:rPr>
              <a:t>Targeted involvement of </a:t>
            </a:r>
            <a:r>
              <a:rPr lang="en-US" b="1" dirty="0">
                <a:latin typeface="Arial"/>
                <a:cs typeface="Arial"/>
              </a:rPr>
              <a:t>families and guardians of students </a:t>
            </a:r>
          </a:p>
          <a:p>
            <a:r>
              <a:rPr lang="en-US" b="1" dirty="0">
                <a:latin typeface="Arial"/>
                <a:cs typeface="Arial"/>
              </a:rPr>
              <a:t>Served by Title I </a:t>
            </a:r>
            <a:r>
              <a:rPr lang="en-US" dirty="0">
                <a:latin typeface="Arial"/>
                <a:cs typeface="Arial"/>
              </a:rPr>
              <a:t>funds in a targeted assistance program. </a:t>
            </a:r>
          </a:p>
        </p:txBody>
      </p:sp>
      <p:sp>
        <p:nvSpPr>
          <p:cNvPr id="125" name="TextBox 124">
            <a:extLst>
              <a:ext uri="{FF2B5EF4-FFF2-40B4-BE49-F238E27FC236}">
                <a16:creationId xmlns:a16="http://schemas.microsoft.com/office/drawing/2014/main" id="{BFC20CCA-EF02-93A7-F64B-62C8DE36FD38}"/>
              </a:ext>
            </a:extLst>
          </p:cNvPr>
          <p:cNvSpPr txBox="1"/>
          <p:nvPr/>
        </p:nvSpPr>
        <p:spPr>
          <a:xfrm>
            <a:off x="4635919" y="2694097"/>
            <a:ext cx="2856637" cy="2222403"/>
          </a:xfrm>
          <a:prstGeom prst="rect">
            <a:avLst/>
          </a:prstGeom>
          <a:noFill/>
          <a:ln w="57150">
            <a:solidFill>
              <a:schemeClr val="tx1">
                <a:lumMod val="50000"/>
              </a:schemeClr>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nSpc>
                <a:spcPts val="2436"/>
              </a:lnSpc>
            </a:pPr>
            <a:r>
              <a:rPr lang="en-US" dirty="0">
                <a:latin typeface="Arial"/>
                <a:cs typeface="Arial"/>
              </a:rPr>
              <a:t>Connecting with </a:t>
            </a:r>
            <a:r>
              <a:rPr lang="en-US" b="1" dirty="0">
                <a:latin typeface="Arial"/>
                <a:cs typeface="Arial"/>
              </a:rPr>
              <a:t>Families/Guardians of students served by TI funds</a:t>
            </a:r>
            <a:r>
              <a:rPr lang="en-US" dirty="0">
                <a:latin typeface="Arial"/>
                <a:cs typeface="Arial"/>
              </a:rPr>
              <a:t> Targeted Assistance Programs and services. </a:t>
            </a:r>
            <a:endParaRPr lang="en-US" dirty="0">
              <a:ea typeface="Calibri"/>
              <a:cs typeface="Arial"/>
            </a:endParaRPr>
          </a:p>
          <a:p>
            <a:pPr>
              <a:lnSpc>
                <a:spcPts val="2370"/>
              </a:lnSpc>
            </a:pPr>
            <a:r>
              <a:rPr lang="en-US" dirty="0">
                <a:latin typeface="Arial"/>
                <a:cs typeface="Arial"/>
              </a:rPr>
              <a:t>​</a:t>
            </a:r>
          </a:p>
        </p:txBody>
      </p:sp>
      <p:sp>
        <p:nvSpPr>
          <p:cNvPr id="127" name="TextBox 126">
            <a:extLst>
              <a:ext uri="{FF2B5EF4-FFF2-40B4-BE49-F238E27FC236}">
                <a16:creationId xmlns:a16="http://schemas.microsoft.com/office/drawing/2014/main" id="{E4E97A3B-7A84-6C87-E919-F8BE6BA6D83C}"/>
              </a:ext>
            </a:extLst>
          </p:cNvPr>
          <p:cNvSpPr txBox="1"/>
          <p:nvPr/>
        </p:nvSpPr>
        <p:spPr>
          <a:xfrm>
            <a:off x="7869662" y="2697832"/>
            <a:ext cx="3163505" cy="2530116"/>
          </a:xfrm>
          <a:prstGeom prst="rect">
            <a:avLst/>
          </a:prstGeom>
          <a:noFill/>
          <a:ln w="57150">
            <a:solidFill>
              <a:schemeClr val="tx1">
                <a:lumMod val="50000"/>
              </a:schemeClr>
            </a:solid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nSpc>
                <a:spcPts val="2436"/>
              </a:lnSpc>
            </a:pPr>
            <a:r>
              <a:rPr lang="en-US" dirty="0">
                <a:latin typeface="Arial"/>
                <a:cs typeface="Arial"/>
              </a:rPr>
              <a:t>School Compacts ​in a targeted assistance </a:t>
            </a:r>
            <a:endParaRPr lang="en-US" dirty="0">
              <a:ea typeface="Calibri"/>
              <a:cs typeface="Arial" panose="020B0604020202020204" pitchFamily="34" charset="0"/>
            </a:endParaRPr>
          </a:p>
          <a:p>
            <a:pPr>
              <a:lnSpc>
                <a:spcPts val="2436"/>
              </a:lnSpc>
            </a:pPr>
            <a:r>
              <a:rPr lang="en-US" dirty="0">
                <a:latin typeface="Arial"/>
                <a:cs typeface="Arial"/>
              </a:rPr>
              <a:t>program, compacts should  identify specific grades and  subject areas served and are  only distributed to </a:t>
            </a:r>
            <a:r>
              <a:rPr lang="en-US" b="1" dirty="0">
                <a:latin typeface="Arial"/>
                <a:cs typeface="Arial"/>
              </a:rPr>
              <a:t>families/ guardians of students served by Title I funds. ​</a:t>
            </a:r>
            <a:endParaRPr lang="en-US" b="1" dirty="0">
              <a:ea typeface="Calibri"/>
              <a:cs typeface="Arial"/>
            </a:endParaRPr>
          </a:p>
        </p:txBody>
      </p:sp>
      <p:pic>
        <p:nvPicPr>
          <p:cNvPr id="129" name="Picture 128" descr="Policies/Compact">
            <a:extLst>
              <a:ext uri="{FF2B5EF4-FFF2-40B4-BE49-F238E27FC236}">
                <a16:creationId xmlns:a16="http://schemas.microsoft.com/office/drawing/2014/main" id="{42D1D079-BE97-F015-685F-FC610213AFBE}"/>
              </a:ext>
              <a:ext uri="{C183D7F6-B498-43B3-948B-1728B52AA6E4}">
                <adec:decorative xmlns:adec="http://schemas.microsoft.com/office/drawing/2017/decorative" val="0"/>
              </a:ext>
            </a:extLst>
          </p:cNvPr>
          <p:cNvPicPr>
            <a:picLocks noChangeAspect="1"/>
          </p:cNvPicPr>
          <p:nvPr/>
        </p:nvPicPr>
        <p:blipFill>
          <a:blip r:embed="rId3"/>
          <a:stretch>
            <a:fillRect/>
          </a:stretch>
        </p:blipFill>
        <p:spPr>
          <a:xfrm>
            <a:off x="581585" y="5262718"/>
            <a:ext cx="2814919" cy="1014133"/>
          </a:xfrm>
          <a:prstGeom prst="rect">
            <a:avLst/>
          </a:prstGeom>
        </p:spPr>
      </p:pic>
      <p:pic>
        <p:nvPicPr>
          <p:cNvPr id="130" name="Picture 129" descr="Notifications">
            <a:extLst>
              <a:ext uri="{FF2B5EF4-FFF2-40B4-BE49-F238E27FC236}">
                <a16:creationId xmlns:a16="http://schemas.microsoft.com/office/drawing/2014/main" id="{BC05E37B-D0C1-D9C5-AEF2-26EACBD73714}"/>
              </a:ext>
              <a:ext uri="{C183D7F6-B498-43B3-948B-1728B52AA6E4}">
                <adec:decorative xmlns:adec="http://schemas.microsoft.com/office/drawing/2017/decorative" val="0"/>
              </a:ext>
            </a:extLst>
          </p:cNvPr>
          <p:cNvPicPr>
            <a:picLocks noChangeAspect="1"/>
          </p:cNvPicPr>
          <p:nvPr/>
        </p:nvPicPr>
        <p:blipFill>
          <a:blip r:embed="rId4"/>
          <a:stretch>
            <a:fillRect/>
          </a:stretch>
        </p:blipFill>
        <p:spPr>
          <a:xfrm>
            <a:off x="3520048" y="5230626"/>
            <a:ext cx="2428876" cy="1069602"/>
          </a:xfrm>
          <a:prstGeom prst="rect">
            <a:avLst/>
          </a:prstGeom>
        </p:spPr>
      </p:pic>
      <p:pic>
        <p:nvPicPr>
          <p:cNvPr id="131" name="Picture 130" descr="Meetings">
            <a:extLst>
              <a:ext uri="{FF2B5EF4-FFF2-40B4-BE49-F238E27FC236}">
                <a16:creationId xmlns:a16="http://schemas.microsoft.com/office/drawing/2014/main" id="{EC08F672-51FE-23D5-BCCB-8CAA16748054}"/>
              </a:ext>
              <a:ext uri="{C183D7F6-B498-43B3-948B-1728B52AA6E4}">
                <adec:decorative xmlns:adec="http://schemas.microsoft.com/office/drawing/2017/decorative" val="0"/>
              </a:ext>
            </a:extLst>
          </p:cNvPr>
          <p:cNvPicPr>
            <a:picLocks noChangeAspect="1"/>
          </p:cNvPicPr>
          <p:nvPr/>
        </p:nvPicPr>
        <p:blipFill>
          <a:blip r:embed="rId5"/>
          <a:stretch>
            <a:fillRect/>
          </a:stretch>
        </p:blipFill>
        <p:spPr>
          <a:xfrm>
            <a:off x="5954805" y="5265365"/>
            <a:ext cx="2400301" cy="988920"/>
          </a:xfrm>
          <a:prstGeom prst="rect">
            <a:avLst/>
          </a:prstGeom>
        </p:spPr>
      </p:pic>
      <p:pic>
        <p:nvPicPr>
          <p:cNvPr id="3" name="Picture 2" descr="Capacity Building">
            <a:extLst>
              <a:ext uri="{FF2B5EF4-FFF2-40B4-BE49-F238E27FC236}">
                <a16:creationId xmlns:a16="http://schemas.microsoft.com/office/drawing/2014/main" id="{4FCD53B0-6FD6-EC4E-9061-69F3EFFC3082}"/>
              </a:ext>
              <a:ext uri="{C183D7F6-B498-43B3-948B-1728B52AA6E4}">
                <adec:decorative xmlns:adec="http://schemas.microsoft.com/office/drawing/2017/decorative" val="0"/>
              </a:ext>
            </a:extLst>
          </p:cNvPr>
          <p:cNvPicPr>
            <a:picLocks noChangeAspect="1"/>
          </p:cNvPicPr>
          <p:nvPr/>
        </p:nvPicPr>
        <p:blipFill>
          <a:blip r:embed="rId6"/>
          <a:stretch>
            <a:fillRect/>
          </a:stretch>
        </p:blipFill>
        <p:spPr>
          <a:xfrm>
            <a:off x="8363012" y="5266765"/>
            <a:ext cx="3042397" cy="930089"/>
          </a:xfrm>
          <a:prstGeom prst="rect">
            <a:avLst/>
          </a:prstGeom>
        </p:spPr>
      </p:pic>
    </p:spTree>
    <p:extLst>
      <p:ext uri="{BB962C8B-B14F-4D97-AF65-F5344CB8AC3E}">
        <p14:creationId xmlns:p14="http://schemas.microsoft.com/office/powerpoint/2010/main" val="112990669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7CBDEE0E-2F1C-EDA0-4196-C70DA69A7CAE}"/>
            </a:ext>
          </a:extLst>
        </p:cNvPr>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A6222940-6AE1-7C9A-4527-92002527464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20F6D3CD-6AB0-7B3D-4B08-9B17DED9C0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C4DFB66F-E789-7928-D737-FBCA7E1AA145}"/>
              </a:ext>
            </a:extLst>
          </p:cNvPr>
          <p:cNvSpPr>
            <a:spLocks noGrp="1"/>
          </p:cNvSpPr>
          <p:nvPr>
            <p:ph type="title"/>
          </p:nvPr>
        </p:nvSpPr>
        <p:spPr>
          <a:xfrm>
            <a:off x="169069" y="186400"/>
            <a:ext cx="11671466" cy="1318281"/>
          </a:xfrm>
        </p:spPr>
        <p:txBody>
          <a:bodyPr vert="horz" lIns="91440" tIns="45720" rIns="91440" bIns="45720" rtlCol="0" anchor="t">
            <a:noAutofit/>
          </a:bodyPr>
          <a:lstStyle/>
          <a:p>
            <a:r>
              <a:rPr lang="en-US" sz="3600" b="1" dirty="0">
                <a:solidFill>
                  <a:schemeClr val="tx2"/>
                </a:solidFill>
                <a:ea typeface="Calibri"/>
              </a:rPr>
              <a:t>Suggestions for Targeted Assistance Programs  on fulfilling Family Engagement Requirements </a:t>
            </a:r>
          </a:p>
        </p:txBody>
      </p:sp>
      <p:grpSp>
        <p:nvGrpSpPr>
          <p:cNvPr id="28" name="Group 27">
            <a:extLst>
              <a:ext uri="{FF2B5EF4-FFF2-40B4-BE49-F238E27FC236}">
                <a16:creationId xmlns:a16="http://schemas.microsoft.com/office/drawing/2014/main" id="{162ECBEF-6907-13C1-EE44-9B0BF4CD18C7}"/>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29" name="Freeform: Shape 28">
              <a:extLst>
                <a:ext uri="{FF2B5EF4-FFF2-40B4-BE49-F238E27FC236}">
                  <a16:creationId xmlns:a16="http://schemas.microsoft.com/office/drawing/2014/main" id="{FDF75508-8054-7BB6-6909-C77F9F4D379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042E362B-417E-2F56-E881-99A0CB9059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19F6039D-C48F-66CD-4351-C57AF8C442C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Slide Number Placeholder 3">
            <a:extLst>
              <a:ext uri="{FF2B5EF4-FFF2-40B4-BE49-F238E27FC236}">
                <a16:creationId xmlns:a16="http://schemas.microsoft.com/office/drawing/2014/main" id="{5A383632-970B-DDFA-89A4-409EC9059263}"/>
              </a:ext>
              <a:ext uri="{C183D7F6-B498-43B3-948B-1728B52AA6E4}">
                <adec:decorative xmlns:adec="http://schemas.microsoft.com/office/drawing/2017/decorative" val="1"/>
              </a:ext>
            </a:extLst>
          </p:cNvPr>
          <p:cNvSpPr>
            <a:spLocks noGrp="1"/>
          </p:cNvSpPr>
          <p:nvPr>
            <p:ph type="sldNum" sz="quarter" idx="4294967295"/>
          </p:nvPr>
        </p:nvSpPr>
        <p:spPr>
          <a:xfrm>
            <a:off x="0" y="0"/>
            <a:ext cx="0" cy="0"/>
          </a:xfrm>
        </p:spPr>
        <p:txBody>
          <a:bodyPr/>
          <a:lstStyle/>
          <a:p>
            <a:pPr>
              <a:spcAft>
                <a:spcPts val="600"/>
              </a:spcAft>
            </a:pPr>
            <a:fld id="{FF27229C-EC7B-4063-A33B-28A5E87E32ED}" type="slidenum">
              <a:rPr lang="zh-CN" altLang="en-US" smtClean="0"/>
              <a:pPr>
                <a:spcAft>
                  <a:spcPts val="600"/>
                </a:spcAft>
              </a:pPr>
              <a:t>24</a:t>
            </a:fld>
            <a:endParaRPr lang="zh-CN" altLang="en-US"/>
          </a:p>
        </p:txBody>
      </p:sp>
      <p:sp>
        <p:nvSpPr>
          <p:cNvPr id="10" name="Title 1">
            <a:extLst>
              <a:ext uri="{FF2B5EF4-FFF2-40B4-BE49-F238E27FC236}">
                <a16:creationId xmlns:a16="http://schemas.microsoft.com/office/drawing/2014/main" id="{E3E3993B-9151-96F8-F412-684C1C87ED56}"/>
              </a:ext>
            </a:extLst>
          </p:cNvPr>
          <p:cNvSpPr txBox="1">
            <a:spLocks/>
          </p:cNvSpPr>
          <p:nvPr/>
        </p:nvSpPr>
        <p:spPr>
          <a:xfrm>
            <a:off x="209411" y="1627477"/>
            <a:ext cx="11593025" cy="1318281"/>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0" kern="1200" spc="-150">
                <a:solidFill>
                  <a:schemeClr val="bg1"/>
                </a:solidFill>
                <a:latin typeface="Arial" panose="020B0604020202020204" pitchFamily="34" charset="0"/>
                <a:ea typeface="+mj-ea"/>
                <a:cs typeface="Arial" panose="020B0604020202020204" pitchFamily="34" charset="0"/>
              </a:defRPr>
            </a:lvl1pPr>
          </a:lstStyle>
          <a:p>
            <a:r>
              <a:rPr lang="en-US" sz="3200" b="1" dirty="0">
                <a:solidFill>
                  <a:srgbClr val="44546A"/>
                </a:solidFill>
                <a:ea typeface="Calibri"/>
              </a:rPr>
              <a:t>Challenge: Participation</a:t>
            </a:r>
          </a:p>
          <a:p>
            <a:pPr marL="457200" indent="-457200">
              <a:buFont typeface="Arial"/>
              <a:buChar char="•"/>
            </a:pPr>
            <a:r>
              <a:rPr lang="en-US" sz="3200" dirty="0">
                <a:solidFill>
                  <a:srgbClr val="44546A"/>
                </a:solidFill>
                <a:ea typeface="Calibri"/>
              </a:rPr>
              <a:t>Coordinating with other school events to encourage participation</a:t>
            </a:r>
          </a:p>
          <a:p>
            <a:pPr marL="457200" indent="-457200">
              <a:buFont typeface="Arial"/>
              <a:buChar char="•"/>
            </a:pPr>
            <a:r>
              <a:rPr lang="en-US" sz="3200" dirty="0">
                <a:solidFill>
                  <a:srgbClr val="44546A"/>
                </a:solidFill>
                <a:ea typeface="Calibri"/>
              </a:rPr>
              <a:t>Multiple formats, times, opportunities to share information (large group, small group, one on one, phone calls, emails, guardian platform/portal)</a:t>
            </a:r>
          </a:p>
        </p:txBody>
      </p:sp>
      <p:sp>
        <p:nvSpPr>
          <p:cNvPr id="11" name="Title 1">
            <a:extLst>
              <a:ext uri="{FF2B5EF4-FFF2-40B4-BE49-F238E27FC236}">
                <a16:creationId xmlns:a16="http://schemas.microsoft.com/office/drawing/2014/main" id="{0FA8971A-2F3C-3773-7248-183353D6232D}"/>
              </a:ext>
            </a:extLst>
          </p:cNvPr>
          <p:cNvSpPr txBox="1">
            <a:spLocks/>
          </p:cNvSpPr>
          <p:nvPr/>
        </p:nvSpPr>
        <p:spPr>
          <a:xfrm>
            <a:off x="299058" y="4216035"/>
            <a:ext cx="11593025" cy="1318281"/>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b="0" kern="1200" spc="-150">
                <a:solidFill>
                  <a:schemeClr val="bg1"/>
                </a:solidFill>
                <a:latin typeface="Arial" panose="020B0604020202020204" pitchFamily="34" charset="0"/>
                <a:ea typeface="+mj-ea"/>
                <a:cs typeface="Arial" panose="020B0604020202020204" pitchFamily="34" charset="0"/>
              </a:defRPr>
            </a:lvl1pPr>
          </a:lstStyle>
          <a:p>
            <a:r>
              <a:rPr lang="en-US" sz="3200" b="1" dirty="0">
                <a:solidFill>
                  <a:srgbClr val="44546A"/>
                </a:solidFill>
                <a:ea typeface="Calibri"/>
              </a:rPr>
              <a:t>Challenge: Documentation</a:t>
            </a:r>
          </a:p>
          <a:p>
            <a:r>
              <a:rPr lang="en-US" sz="3200" dirty="0">
                <a:solidFill>
                  <a:srgbClr val="44546A"/>
                </a:solidFill>
                <a:ea typeface="Calibri"/>
              </a:rPr>
              <a:t>Multiple formats, times, opportunities to share information (large group, small group, one on one, phone calls, emails, guardian platform/portal) - allows for multiple forms of documentation </a:t>
            </a:r>
          </a:p>
        </p:txBody>
      </p:sp>
    </p:spTree>
    <p:extLst>
      <p:ext uri="{BB962C8B-B14F-4D97-AF65-F5344CB8AC3E}">
        <p14:creationId xmlns:p14="http://schemas.microsoft.com/office/powerpoint/2010/main" val="13429287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90F843C-CDC0-D807-0BC4-8801B4D8F0AA}"/>
            </a:ext>
          </a:extLst>
        </p:cNvPr>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2D44CC48-1AA9-5617-95ED-94E9A147B18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DCE74B84-B109-EF77-EB34-549A51BA354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DE13DFAD-6763-9C05-DBAB-26ACCA1F63C9}"/>
              </a:ext>
            </a:extLst>
          </p:cNvPr>
          <p:cNvSpPr>
            <a:spLocks noGrp="1"/>
          </p:cNvSpPr>
          <p:nvPr>
            <p:ph type="title"/>
          </p:nvPr>
        </p:nvSpPr>
        <p:spPr>
          <a:xfrm>
            <a:off x="336176" y="285514"/>
            <a:ext cx="13901436" cy="1318281"/>
          </a:xfrm>
        </p:spPr>
        <p:txBody>
          <a:bodyPr vert="horz" lIns="91440" tIns="45720" rIns="91440" bIns="45720" rtlCol="0" anchor="t">
            <a:noAutofit/>
          </a:bodyPr>
          <a:lstStyle/>
          <a:p>
            <a:r>
              <a:rPr lang="en-US" sz="2800" b="1" dirty="0">
                <a:solidFill>
                  <a:schemeClr val="tx2"/>
                </a:solidFill>
                <a:ea typeface="Calibri"/>
              </a:rPr>
              <a:t>Examples from Targeted Assistance Programs on fulfilling Family Engagement Requirements</a:t>
            </a:r>
            <a:r>
              <a:rPr lang="en-US" sz="3200" b="1" dirty="0">
                <a:solidFill>
                  <a:schemeClr val="tx2"/>
                </a:solidFill>
                <a:ea typeface="Calibri"/>
              </a:rPr>
              <a:t> </a:t>
            </a:r>
          </a:p>
        </p:txBody>
      </p:sp>
      <p:grpSp>
        <p:nvGrpSpPr>
          <p:cNvPr id="28" name="Group 27">
            <a:extLst>
              <a:ext uri="{FF2B5EF4-FFF2-40B4-BE49-F238E27FC236}">
                <a16:creationId xmlns:a16="http://schemas.microsoft.com/office/drawing/2014/main" id="{EEF4603F-6C14-BB47-DDD8-37F53612F59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29" name="Freeform: Shape 28">
              <a:extLst>
                <a:ext uri="{FF2B5EF4-FFF2-40B4-BE49-F238E27FC236}">
                  <a16:creationId xmlns:a16="http://schemas.microsoft.com/office/drawing/2014/main" id="{6AD068D4-1C89-A238-342C-2ADE13E04F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926F0A71-212F-E9C3-E501-DFDE33BD94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98F0F21F-63FD-2AF5-604F-A39FD6375E0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Slide Number Placeholder 3">
            <a:extLst>
              <a:ext uri="{FF2B5EF4-FFF2-40B4-BE49-F238E27FC236}">
                <a16:creationId xmlns:a16="http://schemas.microsoft.com/office/drawing/2014/main" id="{90D03FEC-FA8C-2F57-2425-1848CB810E62}"/>
              </a:ext>
              <a:ext uri="{C183D7F6-B498-43B3-948B-1728B52AA6E4}">
                <adec:decorative xmlns:adec="http://schemas.microsoft.com/office/drawing/2017/decorative" val="1"/>
              </a:ext>
            </a:extLst>
          </p:cNvPr>
          <p:cNvSpPr>
            <a:spLocks noGrp="1"/>
          </p:cNvSpPr>
          <p:nvPr>
            <p:ph type="sldNum" sz="quarter" idx="4294967295"/>
          </p:nvPr>
        </p:nvSpPr>
        <p:spPr>
          <a:xfrm>
            <a:off x="0" y="0"/>
            <a:ext cx="0" cy="0"/>
          </a:xfrm>
        </p:spPr>
        <p:txBody>
          <a:bodyPr/>
          <a:lstStyle/>
          <a:p>
            <a:pPr>
              <a:spcAft>
                <a:spcPts val="600"/>
              </a:spcAft>
            </a:pPr>
            <a:fld id="{FF27229C-EC7B-4063-A33B-28A5E87E32ED}" type="slidenum">
              <a:rPr lang="zh-CN" altLang="en-US" smtClean="0"/>
              <a:pPr>
                <a:spcAft>
                  <a:spcPts val="600"/>
                </a:spcAft>
              </a:pPr>
              <a:t>25</a:t>
            </a:fld>
            <a:endParaRPr lang="zh-CN" altLang="en-US"/>
          </a:p>
        </p:txBody>
      </p:sp>
      <p:sp>
        <p:nvSpPr>
          <p:cNvPr id="7" name="TextBox 6">
            <a:extLst>
              <a:ext uri="{FF2B5EF4-FFF2-40B4-BE49-F238E27FC236}">
                <a16:creationId xmlns:a16="http://schemas.microsoft.com/office/drawing/2014/main" id="{DB264A09-E056-4BA3-F3D9-2CA903B1FAA4}"/>
              </a:ext>
            </a:extLst>
          </p:cNvPr>
          <p:cNvSpPr txBox="1"/>
          <p:nvPr/>
        </p:nvSpPr>
        <p:spPr>
          <a:xfrm>
            <a:off x="336176" y="1344706"/>
            <a:ext cx="5255559" cy="369331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latin typeface="Arial" panose="020B0604020202020204" pitchFamily="34" charset="0"/>
                <a:ea typeface="+mn-lt"/>
                <a:cs typeface="Arial" panose="020B0604020202020204" pitchFamily="34" charset="0"/>
              </a:rPr>
              <a:t>District provides at </a:t>
            </a:r>
            <a:r>
              <a:rPr lang="en-US" b="1" dirty="0">
                <a:latin typeface="Arial" panose="020B0604020202020204" pitchFamily="34" charset="0"/>
                <a:ea typeface="+mn-lt"/>
                <a:cs typeface="Arial" panose="020B0604020202020204" pitchFamily="34" charset="0"/>
              </a:rPr>
              <a:t>least two opportunities for caregivers to attend the annual meeting (one in the evening, which includes childcare, and one in the morning after drop-off) </a:t>
            </a:r>
            <a:r>
              <a:rPr lang="en-US" dirty="0">
                <a:latin typeface="Arial" panose="020B0604020202020204" pitchFamily="34" charset="0"/>
                <a:ea typeface="+mn-lt"/>
                <a:cs typeface="Arial" panose="020B0604020202020204" pitchFamily="34" charset="0"/>
              </a:rPr>
              <a:t>in an effort to accommodate different times of day for working families. These meetings take place at each elementary school with the respective staff.</a:t>
            </a:r>
            <a:endParaRPr lang="en-US"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ea typeface="+mn-lt"/>
                <a:cs typeface="Arial" panose="020B0604020202020204" pitchFamily="34" charset="0"/>
              </a:rPr>
              <a:t>For caregivers </a:t>
            </a:r>
            <a:r>
              <a:rPr lang="en-US" b="1" dirty="0">
                <a:latin typeface="Arial" panose="020B0604020202020204" pitchFamily="34" charset="0"/>
                <a:ea typeface="+mn-lt"/>
                <a:cs typeface="Arial" panose="020B0604020202020204" pitchFamily="34" charset="0"/>
              </a:rPr>
              <a:t>who are unable to attend either option, teachers follow up directly with phone calls, virtual meetings, and Talking Points messages.</a:t>
            </a:r>
          </a:p>
          <a:p>
            <a:pPr algn="ctr"/>
            <a:endParaRPr lang="en-US" dirty="0">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0A0356A2-5464-547C-6E86-2DED62DD68D6}"/>
              </a:ext>
            </a:extLst>
          </p:cNvPr>
          <p:cNvSpPr txBox="1"/>
          <p:nvPr/>
        </p:nvSpPr>
        <p:spPr>
          <a:xfrm>
            <a:off x="5883088" y="3417794"/>
            <a:ext cx="6096000" cy="258532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latin typeface="Arial" panose="020B0604020202020204" pitchFamily="34" charset="0"/>
                <a:cs typeface="Arial" panose="020B0604020202020204" pitchFamily="34" charset="0"/>
              </a:rPr>
              <a:t>Title I eligible schools will have family engagement open house opportunities in the early fall for parents to discuss programming, assessments, and engagement opportunities. These will be </a:t>
            </a:r>
            <a:r>
              <a:rPr lang="en-US" b="1" dirty="0">
                <a:latin typeface="Arial" panose="020B0604020202020204" pitchFamily="34" charset="0"/>
                <a:cs typeface="Arial" panose="020B0604020202020204" pitchFamily="34" charset="0"/>
              </a:rPr>
              <a:t>held in coordination with other school events to encourage participation</a:t>
            </a:r>
            <a:r>
              <a:rPr lang="en-US" dirty="0">
                <a:latin typeface="Arial" panose="020B0604020202020204" pitchFamily="34" charset="0"/>
                <a:cs typeface="Arial" panose="020B0604020202020204" pitchFamily="34" charset="0"/>
              </a:rPr>
              <a:t>. There will also be outreach to individual families and various additional opportunities for family engagement to support literacy and math in the home</a:t>
            </a:r>
          </a:p>
          <a:p>
            <a:pPr algn="ct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4865963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69C1162-ABB2-0C5E-640D-AC66394D766E}"/>
            </a:ext>
          </a:extLst>
        </p:cNvPr>
        <p:cNvGrpSpPr/>
        <p:nvPr/>
      </p:nvGrpSpPr>
      <p:grpSpPr>
        <a:xfrm>
          <a:off x="0" y="0"/>
          <a:ext cx="0" cy="0"/>
          <a:chOff x="0" y="0"/>
          <a:chExt cx="0" cy="0"/>
        </a:xfrm>
      </p:grpSpPr>
      <p:sp useBgFill="1">
        <p:nvSpPr>
          <p:cNvPr id="24" name="Rectangle 23">
            <a:extLst>
              <a:ext uri="{FF2B5EF4-FFF2-40B4-BE49-F238E27FC236}">
                <a16:creationId xmlns:a16="http://schemas.microsoft.com/office/drawing/2014/main" id="{443E931F-AE8D-7DE5-6370-76DAD5DCCBD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202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80C263A-1990-F8D4-52F2-62664EF0D9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9408F85A-F6D6-2BBA-8C4A-939F8DCB6C5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4253" y="-5977"/>
            <a:ext cx="6238675" cy="6863979"/>
            <a:chOff x="305" y="-5977"/>
            <a:chExt cx="6238675" cy="6863979"/>
          </a:xfrm>
        </p:grpSpPr>
        <p:sp>
          <p:nvSpPr>
            <p:cNvPr id="29" name="Freeform: Shape 28">
              <a:extLst>
                <a:ext uri="{FF2B5EF4-FFF2-40B4-BE49-F238E27FC236}">
                  <a16:creationId xmlns:a16="http://schemas.microsoft.com/office/drawing/2014/main" id="{3AAFEDF3-C614-CE78-5657-6577352E3B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34854"/>
              <a:ext cx="6028697" cy="6817170"/>
            </a:xfrm>
            <a:custGeom>
              <a:avLst/>
              <a:gdLst>
                <a:gd name="connsiteX0" fmla="*/ 6028697 w 6028697"/>
                <a:gd name="connsiteY0" fmla="*/ 6155323 h 6817170"/>
                <a:gd name="connsiteX1" fmla="*/ 6028697 w 6028697"/>
                <a:gd name="connsiteY1" fmla="*/ 6817170 h 6817170"/>
                <a:gd name="connsiteX2" fmla="*/ 5157862 w 6028697"/>
                <a:gd name="connsiteY2" fmla="*/ 6817170 h 6817170"/>
                <a:gd name="connsiteX3" fmla="*/ 5347156 w 6028697"/>
                <a:gd name="connsiteY3" fmla="*/ 6687553 h 6817170"/>
                <a:gd name="connsiteX4" fmla="*/ 5487470 w 6028697"/>
                <a:gd name="connsiteY4" fmla="*/ 6581714 h 6817170"/>
                <a:gd name="connsiteX5" fmla="*/ 5627642 w 6028697"/>
                <a:gd name="connsiteY5" fmla="*/ 6472328 h 6817170"/>
                <a:gd name="connsiteX6" fmla="*/ 5911392 w 6028697"/>
                <a:gd name="connsiteY6" fmla="*/ 6245328 h 6817170"/>
                <a:gd name="connsiteX7" fmla="*/ 4481066 w 6028697"/>
                <a:gd name="connsiteY7" fmla="*/ 478 h 6817170"/>
                <a:gd name="connsiteX8" fmla="*/ 4672258 w 6028697"/>
                <a:gd name="connsiteY8" fmla="*/ 7519 h 6817170"/>
                <a:gd name="connsiteX9" fmla="*/ 5429869 w 6028697"/>
                <a:gd name="connsiteY9" fmla="*/ 125134 h 6817170"/>
                <a:gd name="connsiteX10" fmla="*/ 5976319 w 6028697"/>
                <a:gd name="connsiteY10" fmla="*/ 314893 h 6817170"/>
                <a:gd name="connsiteX11" fmla="*/ 6028697 w 6028697"/>
                <a:gd name="connsiteY11" fmla="*/ 339901 h 6817170"/>
                <a:gd name="connsiteX12" fmla="*/ 6028697 w 6028697"/>
                <a:gd name="connsiteY12" fmla="*/ 732458 h 6817170"/>
                <a:gd name="connsiteX13" fmla="*/ 5990985 w 6028697"/>
                <a:gd name="connsiteY13" fmla="*/ 712211 h 6817170"/>
                <a:gd name="connsiteX14" fmla="*/ 5341339 w 6028697"/>
                <a:gd name="connsiteY14" fmla="*/ 475281 h 6817170"/>
                <a:gd name="connsiteX15" fmla="*/ 4651969 w 6028697"/>
                <a:gd name="connsiteY15" fmla="*/ 377104 h 6817170"/>
                <a:gd name="connsiteX16" fmla="*/ 3953093 w 6028697"/>
                <a:gd name="connsiteY16" fmla="*/ 402498 h 6817170"/>
                <a:gd name="connsiteX17" fmla="*/ 3267413 w 6028697"/>
                <a:gd name="connsiteY17" fmla="*/ 546643 h 6817170"/>
                <a:gd name="connsiteX18" fmla="*/ 1439498 w 6028697"/>
                <a:gd name="connsiteY18" fmla="*/ 1568141 h 6817170"/>
                <a:gd name="connsiteX19" fmla="*/ 960671 w 6028697"/>
                <a:gd name="connsiteY19" fmla="*/ 2082013 h 6817170"/>
                <a:gd name="connsiteX20" fmla="*/ 581866 w 6028697"/>
                <a:gd name="connsiteY20" fmla="*/ 2672638 h 6817170"/>
                <a:gd name="connsiteX21" fmla="*/ 324789 w 6028697"/>
                <a:gd name="connsiteY21" fmla="*/ 3325262 h 6817170"/>
                <a:gd name="connsiteX22" fmla="*/ 231151 w 6028697"/>
                <a:gd name="connsiteY22" fmla="*/ 4022292 h 6817170"/>
                <a:gd name="connsiteX23" fmla="*/ 270592 w 6028697"/>
                <a:gd name="connsiteY23" fmla="*/ 4362792 h 6817170"/>
                <a:gd name="connsiteX24" fmla="*/ 387213 w 6028697"/>
                <a:gd name="connsiteY24" fmla="*/ 4681585 h 6817170"/>
                <a:gd name="connsiteX25" fmla="*/ 468507 w 6028697"/>
                <a:gd name="connsiteY25" fmla="*/ 4831546 h 6817170"/>
                <a:gd name="connsiteX26" fmla="*/ 561862 w 6028697"/>
                <a:gd name="connsiteY26" fmla="*/ 4976826 h 6817170"/>
                <a:gd name="connsiteX27" fmla="*/ 777511 w 6028697"/>
                <a:gd name="connsiteY27" fmla="*/ 5257597 h 6817170"/>
                <a:gd name="connsiteX28" fmla="*/ 1010895 w 6028697"/>
                <a:gd name="connsiteY28" fmla="*/ 5540494 h 6817170"/>
                <a:gd name="connsiteX29" fmla="*/ 1126948 w 6028697"/>
                <a:gd name="connsiteY29" fmla="*/ 5688186 h 6817170"/>
                <a:gd name="connsiteX30" fmla="*/ 1182706 w 6028697"/>
                <a:gd name="connsiteY30" fmla="*/ 5760543 h 6817170"/>
                <a:gd name="connsiteX31" fmla="*/ 1237327 w 6028697"/>
                <a:gd name="connsiteY31" fmla="*/ 5830060 h 6817170"/>
                <a:gd name="connsiteX32" fmla="*/ 1706649 w 6028697"/>
                <a:gd name="connsiteY32" fmla="*/ 6342797 h 6817170"/>
                <a:gd name="connsiteX33" fmla="*/ 1956207 w 6028697"/>
                <a:gd name="connsiteY33" fmla="*/ 6573484 h 6817170"/>
                <a:gd name="connsiteX34" fmla="*/ 2217681 w 6028697"/>
                <a:gd name="connsiteY34" fmla="*/ 6786297 h 6817170"/>
                <a:gd name="connsiteX35" fmla="*/ 2260820 w 6028697"/>
                <a:gd name="connsiteY35" fmla="*/ 6817170 h 6817170"/>
                <a:gd name="connsiteX36" fmla="*/ 1429497 w 6028697"/>
                <a:gd name="connsiteY36" fmla="*/ 6817170 h 6817170"/>
                <a:gd name="connsiteX37" fmla="*/ 1327275 w 6028697"/>
                <a:gd name="connsiteY37" fmla="*/ 6713800 h 6817170"/>
                <a:gd name="connsiteX38" fmla="*/ 1080556 w 6028697"/>
                <a:gd name="connsiteY38" fmla="*/ 6414443 h 6817170"/>
                <a:gd name="connsiteX39" fmla="*/ 865189 w 6028697"/>
                <a:gd name="connsiteY39" fmla="*/ 6097496 h 6817170"/>
                <a:gd name="connsiteX40" fmla="*/ 814823 w 6028697"/>
                <a:gd name="connsiteY40" fmla="*/ 6016911 h 6817170"/>
                <a:gd name="connsiteX41" fmla="*/ 766729 w 6028697"/>
                <a:gd name="connsiteY41" fmla="*/ 5938453 h 6817170"/>
                <a:gd name="connsiteX42" fmla="*/ 671672 w 6028697"/>
                <a:gd name="connsiteY42" fmla="*/ 5786648 h 6817170"/>
                <a:gd name="connsiteX43" fmla="*/ 474608 w 6028697"/>
                <a:gd name="connsiteY43" fmla="*/ 5474664 h 6817170"/>
                <a:gd name="connsiteX44" fmla="*/ 282652 w 6028697"/>
                <a:gd name="connsiteY44" fmla="*/ 5146508 h 6817170"/>
                <a:gd name="connsiteX45" fmla="*/ 196108 w 6028697"/>
                <a:gd name="connsiteY45" fmla="*/ 4972712 h 6817170"/>
                <a:gd name="connsiteX46" fmla="*/ 122474 w 6028697"/>
                <a:gd name="connsiteY46" fmla="*/ 4791821 h 6817170"/>
                <a:gd name="connsiteX47" fmla="*/ 65724 w 6028697"/>
                <a:gd name="connsiteY47" fmla="*/ 4603129 h 6817170"/>
                <a:gd name="connsiteX48" fmla="*/ 44727 w 6028697"/>
                <a:gd name="connsiteY48" fmla="*/ 4506937 h 6817170"/>
                <a:gd name="connsiteX49" fmla="*/ 35505 w 6028697"/>
                <a:gd name="connsiteY49" fmla="*/ 4458699 h 6817170"/>
                <a:gd name="connsiteX50" fmla="*/ 27845 w 6028697"/>
                <a:gd name="connsiteY50" fmla="*/ 4410320 h 6817170"/>
                <a:gd name="connsiteX51" fmla="*/ 37 w 6028697"/>
                <a:gd name="connsiteY51" fmla="*/ 4022292 h 6817170"/>
                <a:gd name="connsiteX52" fmla="*/ 78777 w 6028697"/>
                <a:gd name="connsiteY52" fmla="*/ 3267236 h 6817170"/>
                <a:gd name="connsiteX53" fmla="*/ 315424 w 6028697"/>
                <a:gd name="connsiteY53" fmla="*/ 2543673 h 6817170"/>
                <a:gd name="connsiteX54" fmla="*/ 1202710 w 6028697"/>
                <a:gd name="connsiteY54" fmla="*/ 1314895 h 6817170"/>
                <a:gd name="connsiteX55" fmla="*/ 1791065 w 6028697"/>
                <a:gd name="connsiteY55" fmla="*/ 833514 h 6817170"/>
                <a:gd name="connsiteX56" fmla="*/ 3908404 w 6028697"/>
                <a:gd name="connsiteY56" fmla="*/ 29794 h 6817170"/>
                <a:gd name="connsiteX57" fmla="*/ 4481066 w 6028697"/>
                <a:gd name="connsiteY57" fmla="*/ 478 h 681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028697" h="6817170">
                  <a:moveTo>
                    <a:pt x="6028697" y="6155323"/>
                  </a:moveTo>
                  <a:lnTo>
                    <a:pt x="6028697" y="6817170"/>
                  </a:lnTo>
                  <a:lnTo>
                    <a:pt x="5157862" y="6817170"/>
                  </a:lnTo>
                  <a:lnTo>
                    <a:pt x="5347156" y="6687553"/>
                  </a:lnTo>
                  <a:cubicBezTo>
                    <a:pt x="5394117" y="6653219"/>
                    <a:pt x="5440793" y="6617608"/>
                    <a:pt x="5487470" y="6581714"/>
                  </a:cubicBezTo>
                  <a:cubicBezTo>
                    <a:pt x="5534147" y="6545820"/>
                    <a:pt x="5580966" y="6509358"/>
                    <a:pt x="5627642" y="6472328"/>
                  </a:cubicBezTo>
                  <a:lnTo>
                    <a:pt x="5911392" y="6245328"/>
                  </a:lnTo>
                  <a:close/>
                  <a:moveTo>
                    <a:pt x="4481066" y="478"/>
                  </a:moveTo>
                  <a:cubicBezTo>
                    <a:pt x="4544817" y="1422"/>
                    <a:pt x="4608563" y="3769"/>
                    <a:pt x="4672258" y="7519"/>
                  </a:cubicBezTo>
                  <a:cubicBezTo>
                    <a:pt x="4927973" y="22364"/>
                    <a:pt x="5181687" y="61751"/>
                    <a:pt x="5429869" y="125134"/>
                  </a:cubicBezTo>
                  <a:cubicBezTo>
                    <a:pt x="5617090" y="173104"/>
                    <a:pt x="5799867" y="236595"/>
                    <a:pt x="5976319" y="314893"/>
                  </a:cubicBezTo>
                  <a:lnTo>
                    <a:pt x="6028697" y="339901"/>
                  </a:lnTo>
                  <a:lnTo>
                    <a:pt x="6028697" y="732458"/>
                  </a:lnTo>
                  <a:lnTo>
                    <a:pt x="5990985" y="712211"/>
                  </a:lnTo>
                  <a:cubicBezTo>
                    <a:pt x="5783917" y="609342"/>
                    <a:pt x="5566013" y="529876"/>
                    <a:pt x="5341339" y="475281"/>
                  </a:cubicBezTo>
                  <a:cubicBezTo>
                    <a:pt x="5115233" y="420503"/>
                    <a:pt x="4884375" y="387624"/>
                    <a:pt x="4651969" y="377104"/>
                  </a:cubicBezTo>
                  <a:cubicBezTo>
                    <a:pt x="4418713" y="365171"/>
                    <a:pt x="4184861" y="373670"/>
                    <a:pt x="3953093" y="402498"/>
                  </a:cubicBezTo>
                  <a:cubicBezTo>
                    <a:pt x="3721001" y="431832"/>
                    <a:pt x="3491675" y="480040"/>
                    <a:pt x="3267413" y="546643"/>
                  </a:cubicBezTo>
                  <a:cubicBezTo>
                    <a:pt x="2591323" y="750761"/>
                    <a:pt x="1967642" y="1099289"/>
                    <a:pt x="1439498" y="1568141"/>
                  </a:cubicBezTo>
                  <a:cubicBezTo>
                    <a:pt x="1265589" y="1725523"/>
                    <a:pt x="1105393" y="1897434"/>
                    <a:pt x="960671" y="2082013"/>
                  </a:cubicBezTo>
                  <a:cubicBezTo>
                    <a:pt x="815775" y="2266294"/>
                    <a:pt x="688923" y="2464081"/>
                    <a:pt x="581866" y="2672638"/>
                  </a:cubicBezTo>
                  <a:cubicBezTo>
                    <a:pt x="473765" y="2880669"/>
                    <a:pt x="387610" y="3099397"/>
                    <a:pt x="324789" y="3325262"/>
                  </a:cubicBezTo>
                  <a:cubicBezTo>
                    <a:pt x="262714" y="3552403"/>
                    <a:pt x="231223" y="3786822"/>
                    <a:pt x="231151" y="4022292"/>
                  </a:cubicBezTo>
                  <a:cubicBezTo>
                    <a:pt x="231413" y="4136912"/>
                    <a:pt x="244645" y="4251136"/>
                    <a:pt x="270592" y="4362792"/>
                  </a:cubicBezTo>
                  <a:cubicBezTo>
                    <a:pt x="297885" y="4472943"/>
                    <a:pt x="336983" y="4579833"/>
                    <a:pt x="387213" y="4681585"/>
                  </a:cubicBezTo>
                  <a:cubicBezTo>
                    <a:pt x="412042" y="4732517"/>
                    <a:pt x="439423" y="4782457"/>
                    <a:pt x="468507" y="4831546"/>
                  </a:cubicBezTo>
                  <a:cubicBezTo>
                    <a:pt x="497591" y="4880636"/>
                    <a:pt x="529230" y="4929015"/>
                    <a:pt x="561862" y="4976826"/>
                  </a:cubicBezTo>
                  <a:cubicBezTo>
                    <a:pt x="627975" y="5072166"/>
                    <a:pt x="701466" y="5164668"/>
                    <a:pt x="777511" y="5257597"/>
                  </a:cubicBezTo>
                  <a:cubicBezTo>
                    <a:pt x="853556" y="5350524"/>
                    <a:pt x="933574" y="5443594"/>
                    <a:pt x="1010895" y="5540494"/>
                  </a:cubicBezTo>
                  <a:cubicBezTo>
                    <a:pt x="1049957" y="5588732"/>
                    <a:pt x="1088642" y="5637963"/>
                    <a:pt x="1126948" y="5688186"/>
                  </a:cubicBezTo>
                  <a:lnTo>
                    <a:pt x="1182706" y="5760543"/>
                  </a:lnTo>
                  <a:cubicBezTo>
                    <a:pt x="1201007" y="5783669"/>
                    <a:pt x="1218458" y="5807503"/>
                    <a:pt x="1237327" y="5830060"/>
                  </a:cubicBezTo>
                  <a:cubicBezTo>
                    <a:pt x="1383714" y="6009916"/>
                    <a:pt x="1540413" y="6181116"/>
                    <a:pt x="1706649" y="6342797"/>
                  </a:cubicBezTo>
                  <a:cubicBezTo>
                    <a:pt x="1788084" y="6422531"/>
                    <a:pt x="1871265" y="6499427"/>
                    <a:pt x="1956207" y="6573484"/>
                  </a:cubicBezTo>
                  <a:cubicBezTo>
                    <a:pt x="2041332" y="6647402"/>
                    <a:pt x="2127733" y="6718907"/>
                    <a:pt x="2217681" y="6786297"/>
                  </a:cubicBezTo>
                  <a:lnTo>
                    <a:pt x="2260820" y="6817170"/>
                  </a:lnTo>
                  <a:lnTo>
                    <a:pt x="1429497" y="6817170"/>
                  </a:lnTo>
                  <a:lnTo>
                    <a:pt x="1327275" y="6713800"/>
                  </a:lnTo>
                  <a:cubicBezTo>
                    <a:pt x="1239186" y="6618984"/>
                    <a:pt x="1156797" y="6519019"/>
                    <a:pt x="1080556" y="6414443"/>
                  </a:cubicBezTo>
                  <a:cubicBezTo>
                    <a:pt x="1004653" y="6310734"/>
                    <a:pt x="932439" y="6205177"/>
                    <a:pt x="865189" y="6097496"/>
                  </a:cubicBezTo>
                  <a:cubicBezTo>
                    <a:pt x="847881" y="6070823"/>
                    <a:pt x="831565" y="6043725"/>
                    <a:pt x="814823" y="6016911"/>
                  </a:cubicBezTo>
                  <a:lnTo>
                    <a:pt x="766729" y="5938453"/>
                  </a:lnTo>
                  <a:cubicBezTo>
                    <a:pt x="735941" y="5887947"/>
                    <a:pt x="703878" y="5837581"/>
                    <a:pt x="671672" y="5786648"/>
                  </a:cubicBezTo>
                  <a:lnTo>
                    <a:pt x="474608" y="5474664"/>
                  </a:lnTo>
                  <a:cubicBezTo>
                    <a:pt x="408778" y="5368968"/>
                    <a:pt x="343516" y="5260008"/>
                    <a:pt x="282652" y="5146508"/>
                  </a:cubicBezTo>
                  <a:cubicBezTo>
                    <a:pt x="252290" y="5089759"/>
                    <a:pt x="223065" y="5032015"/>
                    <a:pt x="196108" y="4972712"/>
                  </a:cubicBezTo>
                  <a:cubicBezTo>
                    <a:pt x="169152" y="4913408"/>
                    <a:pt x="144607" y="4853111"/>
                    <a:pt x="122474" y="4791821"/>
                  </a:cubicBezTo>
                  <a:cubicBezTo>
                    <a:pt x="100342" y="4730532"/>
                    <a:pt x="81757" y="4666830"/>
                    <a:pt x="65724" y="4603129"/>
                  </a:cubicBezTo>
                  <a:cubicBezTo>
                    <a:pt x="58205" y="4571064"/>
                    <a:pt x="50828" y="4539143"/>
                    <a:pt x="44727" y="4506937"/>
                  </a:cubicBezTo>
                  <a:lnTo>
                    <a:pt x="35505" y="4458699"/>
                  </a:lnTo>
                  <a:lnTo>
                    <a:pt x="27845" y="4410320"/>
                  </a:lnTo>
                  <a:cubicBezTo>
                    <a:pt x="8635" y="4281881"/>
                    <a:pt x="-661" y="4152150"/>
                    <a:pt x="37" y="4022292"/>
                  </a:cubicBezTo>
                  <a:cubicBezTo>
                    <a:pt x="712" y="3768592"/>
                    <a:pt x="27094" y="3515615"/>
                    <a:pt x="78777" y="3267236"/>
                  </a:cubicBezTo>
                  <a:cubicBezTo>
                    <a:pt x="130048" y="3017876"/>
                    <a:pt x="209439" y="2775142"/>
                    <a:pt x="315424" y="2543673"/>
                  </a:cubicBezTo>
                  <a:cubicBezTo>
                    <a:pt x="528236" y="2081161"/>
                    <a:pt x="838234" y="1667312"/>
                    <a:pt x="1202710" y="1314895"/>
                  </a:cubicBezTo>
                  <a:cubicBezTo>
                    <a:pt x="1385514" y="1138814"/>
                    <a:pt x="1582282" y="977831"/>
                    <a:pt x="1791065" y="833514"/>
                  </a:cubicBezTo>
                  <a:cubicBezTo>
                    <a:pt x="2420037" y="395614"/>
                    <a:pt x="3147288" y="119557"/>
                    <a:pt x="3908404" y="29794"/>
                  </a:cubicBezTo>
                  <a:cubicBezTo>
                    <a:pt x="4098509" y="7429"/>
                    <a:pt x="4289811" y="-2355"/>
                    <a:pt x="4481066" y="478"/>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Shape 29">
              <a:extLst>
                <a:ext uri="{FF2B5EF4-FFF2-40B4-BE49-F238E27FC236}">
                  <a16:creationId xmlns:a16="http://schemas.microsoft.com/office/drawing/2014/main" id="{4655944C-0BCC-DFC1-1660-92CE1E62B97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1"/>
              <a:ext cx="6165116"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680D7C2F-201E-FAAA-A5C7-07FCBC49E1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flipH="1">
              <a:off x="305" y="-5977"/>
              <a:ext cx="6238675" cy="6858001"/>
            </a:xfrm>
            <a:custGeom>
              <a:avLst/>
              <a:gdLst>
                <a:gd name="connsiteX0" fmla="*/ 6264586 w 6264586"/>
                <a:gd name="connsiteY0" fmla="*/ 6646464 h 6858001"/>
                <a:gd name="connsiteX1" fmla="*/ 6264586 w 6264586"/>
                <a:gd name="connsiteY1" fmla="*/ 6858001 h 6858001"/>
                <a:gd name="connsiteX2" fmla="*/ 5997170 w 6264586"/>
                <a:gd name="connsiteY2" fmla="*/ 6858001 h 6858001"/>
                <a:gd name="connsiteX3" fmla="*/ 6121512 w 6264586"/>
                <a:gd name="connsiteY3" fmla="*/ 6761029 h 6858001"/>
                <a:gd name="connsiteX4" fmla="*/ 2693206 w 6264586"/>
                <a:gd name="connsiteY4" fmla="*/ 0 h 6858001"/>
                <a:gd name="connsiteX5" fmla="*/ 5872285 w 6264586"/>
                <a:gd name="connsiteY5" fmla="*/ 0 h 6858001"/>
                <a:gd name="connsiteX6" fmla="*/ 6024875 w 6264586"/>
                <a:gd name="connsiteY6" fmla="*/ 68385 h 6858001"/>
                <a:gd name="connsiteX7" fmla="*/ 6206432 w 6264586"/>
                <a:gd name="connsiteY7" fmla="*/ 162336 h 6858001"/>
                <a:gd name="connsiteX8" fmla="*/ 6264586 w 6264586"/>
                <a:gd name="connsiteY8" fmla="*/ 196704 h 6858001"/>
                <a:gd name="connsiteX9" fmla="*/ 6264586 w 6264586"/>
                <a:gd name="connsiteY9" fmla="*/ 537242 h 6858001"/>
                <a:gd name="connsiteX10" fmla="*/ 6230189 w 6264586"/>
                <a:gd name="connsiteY10" fmla="*/ 517260 h 6858001"/>
                <a:gd name="connsiteX11" fmla="*/ 5540536 w 6264586"/>
                <a:gd name="connsiteY11" fmla="*/ 249543 h 6858001"/>
                <a:gd name="connsiteX12" fmla="*/ 5178896 w 6264586"/>
                <a:gd name="connsiteY12" fmla="*/ 178606 h 6858001"/>
                <a:gd name="connsiteX13" fmla="*/ 4814279 w 6264586"/>
                <a:gd name="connsiteY13" fmla="*/ 146683 h 6858001"/>
                <a:gd name="connsiteX14" fmla="*/ 4655095 w 6264586"/>
                <a:gd name="connsiteY14" fmla="*/ 143421 h 6858001"/>
                <a:gd name="connsiteX15" fmla="*/ 4081069 w 6264586"/>
                <a:gd name="connsiteY15" fmla="*/ 185983 h 6858001"/>
                <a:gd name="connsiteX16" fmla="*/ 3720566 w 6264586"/>
                <a:gd name="connsiteY16" fmla="*/ 256921 h 6858001"/>
                <a:gd name="connsiteX17" fmla="*/ 3365879 w 6264586"/>
                <a:gd name="connsiteY17" fmla="*/ 357651 h 6858001"/>
                <a:gd name="connsiteX18" fmla="*/ 3020555 w 6264586"/>
                <a:gd name="connsiteY18" fmla="*/ 486190 h 6858001"/>
                <a:gd name="connsiteX19" fmla="*/ 2685163 w 6264586"/>
                <a:gd name="connsiteY19" fmla="*/ 641542 h 6858001"/>
                <a:gd name="connsiteX20" fmla="*/ 2047720 w 6264586"/>
                <a:gd name="connsiteY20" fmla="*/ 1025030 h 6858001"/>
                <a:gd name="connsiteX21" fmla="*/ 1897333 w 6264586"/>
                <a:gd name="connsiteY21" fmla="*/ 1134983 h 6858001"/>
                <a:gd name="connsiteX22" fmla="*/ 1835758 w 6264586"/>
                <a:gd name="connsiteY22" fmla="*/ 1182227 h 6858001"/>
                <a:gd name="connsiteX23" fmla="*/ 1823273 w 6264586"/>
                <a:gd name="connsiteY23" fmla="*/ 1192016 h 6858001"/>
                <a:gd name="connsiteX24" fmla="*/ 1750918 w 6264586"/>
                <a:gd name="connsiteY24" fmla="*/ 1249760 h 6858001"/>
                <a:gd name="connsiteX25" fmla="*/ 1469297 w 6264586"/>
                <a:gd name="connsiteY25" fmla="*/ 1496906 h 6858001"/>
                <a:gd name="connsiteX26" fmla="*/ 967769 w 6264586"/>
                <a:gd name="connsiteY26" fmla="*/ 2056602 h 6858001"/>
                <a:gd name="connsiteX27" fmla="*/ 754105 w 6264586"/>
                <a:gd name="connsiteY27" fmla="*/ 2368727 h 6858001"/>
                <a:gd name="connsiteX28" fmla="*/ 572364 w 6264586"/>
                <a:gd name="connsiteY28" fmla="*/ 2701140 h 6858001"/>
                <a:gd name="connsiteX29" fmla="*/ 532497 w 6264586"/>
                <a:gd name="connsiteY29" fmla="*/ 2786265 h 6858001"/>
                <a:gd name="connsiteX30" fmla="*/ 512918 w 6264586"/>
                <a:gd name="connsiteY30" fmla="*/ 2828827 h 6858001"/>
                <a:gd name="connsiteX31" fmla="*/ 494475 w 6264586"/>
                <a:gd name="connsiteY31" fmla="*/ 2872240 h 6858001"/>
                <a:gd name="connsiteX32" fmla="*/ 491637 w 6264586"/>
                <a:gd name="connsiteY32" fmla="*/ 2878908 h 6858001"/>
                <a:gd name="connsiteX33" fmla="*/ 459290 w 6264586"/>
                <a:gd name="connsiteY33" fmla="*/ 2959635 h 6858001"/>
                <a:gd name="connsiteX34" fmla="*/ 446805 w 6264586"/>
                <a:gd name="connsiteY34" fmla="*/ 2992408 h 6858001"/>
                <a:gd name="connsiteX35" fmla="*/ 426090 w 6264586"/>
                <a:gd name="connsiteY35" fmla="*/ 3049158 h 6858001"/>
                <a:gd name="connsiteX36" fmla="*/ 426090 w 6264586"/>
                <a:gd name="connsiteY36" fmla="*/ 3049867 h 6858001"/>
                <a:gd name="connsiteX37" fmla="*/ 318124 w 6264586"/>
                <a:gd name="connsiteY37" fmla="*/ 3414202 h 6858001"/>
                <a:gd name="connsiteX38" fmla="*/ 230729 w 6264586"/>
                <a:gd name="connsiteY38" fmla="*/ 4169260 h 6858001"/>
                <a:gd name="connsiteX39" fmla="*/ 268893 w 6264586"/>
                <a:gd name="connsiteY39" fmla="*/ 4544236 h 6858001"/>
                <a:gd name="connsiteX40" fmla="*/ 379840 w 6264586"/>
                <a:gd name="connsiteY40" fmla="*/ 4900056 h 6858001"/>
                <a:gd name="connsiteX41" fmla="*/ 406512 w 6264586"/>
                <a:gd name="connsiteY41" fmla="*/ 4960211 h 6858001"/>
                <a:gd name="connsiteX42" fmla="*/ 417862 w 6264586"/>
                <a:gd name="connsiteY42" fmla="*/ 4984613 h 6858001"/>
                <a:gd name="connsiteX43" fmla="*/ 428077 w 6264586"/>
                <a:gd name="connsiteY43" fmla="*/ 5005043 h 6858001"/>
                <a:gd name="connsiteX44" fmla="*/ 460140 w 6264586"/>
                <a:gd name="connsiteY44" fmla="*/ 5067327 h 6858001"/>
                <a:gd name="connsiteX45" fmla="*/ 555197 w 6264586"/>
                <a:gd name="connsiteY45" fmla="*/ 5229773 h 6858001"/>
                <a:gd name="connsiteX46" fmla="*/ 660611 w 6264586"/>
                <a:gd name="connsiteY46" fmla="*/ 5387396 h 6858001"/>
                <a:gd name="connsiteX47" fmla="*/ 774110 w 6264586"/>
                <a:gd name="connsiteY47" fmla="*/ 5542182 h 6858001"/>
                <a:gd name="connsiteX48" fmla="*/ 917829 w 6264586"/>
                <a:gd name="connsiteY48" fmla="*/ 5727896 h 6858001"/>
                <a:gd name="connsiteX49" fmla="*/ 1012885 w 6264586"/>
                <a:gd name="connsiteY49" fmla="*/ 5849767 h 6858001"/>
                <a:gd name="connsiteX50" fmla="*/ 1133053 w 6264586"/>
                <a:gd name="connsiteY50" fmla="*/ 6006822 h 6858001"/>
                <a:gd name="connsiteX51" fmla="*/ 1194343 w 6264586"/>
                <a:gd name="connsiteY51" fmla="*/ 6090245 h 6858001"/>
                <a:gd name="connsiteX52" fmla="*/ 1249390 w 6264586"/>
                <a:gd name="connsiteY52" fmla="*/ 6165155 h 6858001"/>
                <a:gd name="connsiteX53" fmla="*/ 1345724 w 6264586"/>
                <a:gd name="connsiteY53" fmla="*/ 6292132 h 6858001"/>
                <a:gd name="connsiteX54" fmla="*/ 1364310 w 6264586"/>
                <a:gd name="connsiteY54" fmla="*/ 6316251 h 6858001"/>
                <a:gd name="connsiteX55" fmla="*/ 1373673 w 6264586"/>
                <a:gd name="connsiteY55" fmla="*/ 6327885 h 6858001"/>
                <a:gd name="connsiteX56" fmla="*/ 1484619 w 6264586"/>
                <a:gd name="connsiteY56" fmla="*/ 6462240 h 6858001"/>
                <a:gd name="connsiteX57" fmla="*/ 1739000 w 6264586"/>
                <a:gd name="connsiteY57" fmla="*/ 6737335 h 6858001"/>
                <a:gd name="connsiteX58" fmla="*/ 1866801 w 6264586"/>
                <a:gd name="connsiteY58" fmla="*/ 6858001 h 6858001"/>
                <a:gd name="connsiteX59" fmla="*/ 1144149 w 6264586"/>
                <a:gd name="connsiteY59" fmla="*/ 6858001 h 6858001"/>
                <a:gd name="connsiteX60" fmla="*/ 1058349 w 6264586"/>
                <a:gd name="connsiteY60" fmla="*/ 6766452 h 6858001"/>
                <a:gd name="connsiteX61" fmla="*/ 580309 w 6264586"/>
                <a:gd name="connsiteY61" fmla="*/ 6105000 h 6858001"/>
                <a:gd name="connsiteX62" fmla="*/ 1 w 6264586"/>
                <a:gd name="connsiteY62" fmla="*/ 3960094 h 6858001"/>
                <a:gd name="connsiteX63" fmla="*/ 2599292 w 6264586"/>
                <a:gd name="connsiteY63" fmla="*/ 3705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264586" h="6858001">
                  <a:moveTo>
                    <a:pt x="6264586" y="6646464"/>
                  </a:moveTo>
                  <a:lnTo>
                    <a:pt x="6264586" y="6858001"/>
                  </a:lnTo>
                  <a:lnTo>
                    <a:pt x="5997170" y="6858001"/>
                  </a:lnTo>
                  <a:lnTo>
                    <a:pt x="6121512" y="6761029"/>
                  </a:lnTo>
                  <a:close/>
                  <a:moveTo>
                    <a:pt x="2693206" y="0"/>
                  </a:moveTo>
                  <a:lnTo>
                    <a:pt x="5872285" y="0"/>
                  </a:lnTo>
                  <a:lnTo>
                    <a:pt x="6024875" y="68385"/>
                  </a:lnTo>
                  <a:cubicBezTo>
                    <a:pt x="6086250" y="97989"/>
                    <a:pt x="6146793" y="129318"/>
                    <a:pt x="6206432" y="162336"/>
                  </a:cubicBezTo>
                  <a:lnTo>
                    <a:pt x="6264586" y="196704"/>
                  </a:lnTo>
                  <a:lnTo>
                    <a:pt x="6264586" y="537242"/>
                  </a:lnTo>
                  <a:lnTo>
                    <a:pt x="6230189" y="517260"/>
                  </a:lnTo>
                  <a:cubicBezTo>
                    <a:pt x="6012226" y="399931"/>
                    <a:pt x="5780573" y="310008"/>
                    <a:pt x="5540536" y="249543"/>
                  </a:cubicBezTo>
                  <a:cubicBezTo>
                    <a:pt x="5421375" y="219324"/>
                    <a:pt x="5300641" y="195644"/>
                    <a:pt x="5178896" y="178606"/>
                  </a:cubicBezTo>
                  <a:cubicBezTo>
                    <a:pt x="5057977" y="161840"/>
                    <a:pt x="4936276" y="151186"/>
                    <a:pt x="4814279" y="146683"/>
                  </a:cubicBezTo>
                  <a:cubicBezTo>
                    <a:pt x="4761501" y="144556"/>
                    <a:pt x="4708015" y="143421"/>
                    <a:pt x="4655095" y="143421"/>
                  </a:cubicBezTo>
                  <a:cubicBezTo>
                    <a:pt x="4462968" y="143573"/>
                    <a:pt x="4271111" y="157799"/>
                    <a:pt x="4081069" y="185983"/>
                  </a:cubicBezTo>
                  <a:cubicBezTo>
                    <a:pt x="3956361" y="205703"/>
                    <a:pt x="3835058" y="229396"/>
                    <a:pt x="3720566" y="256921"/>
                  </a:cubicBezTo>
                  <a:cubicBezTo>
                    <a:pt x="3596708" y="286714"/>
                    <a:pt x="3477677" y="320905"/>
                    <a:pt x="3365879" y="357651"/>
                  </a:cubicBezTo>
                  <a:cubicBezTo>
                    <a:pt x="3249257" y="395958"/>
                    <a:pt x="3133487" y="438945"/>
                    <a:pt x="3020555" y="486190"/>
                  </a:cubicBezTo>
                  <a:cubicBezTo>
                    <a:pt x="2907623" y="533434"/>
                    <a:pt x="2794832" y="585786"/>
                    <a:pt x="2685163" y="641542"/>
                  </a:cubicBezTo>
                  <a:cubicBezTo>
                    <a:pt x="2463995" y="754348"/>
                    <a:pt x="2250998" y="882488"/>
                    <a:pt x="2047720" y="1025030"/>
                  </a:cubicBezTo>
                  <a:cubicBezTo>
                    <a:pt x="2006151" y="1054399"/>
                    <a:pt x="1951528" y="1093415"/>
                    <a:pt x="1897333" y="1134983"/>
                  </a:cubicBezTo>
                  <a:cubicBezTo>
                    <a:pt x="1876761" y="1150164"/>
                    <a:pt x="1855905" y="1166479"/>
                    <a:pt x="1835758" y="1182227"/>
                  </a:cubicBezTo>
                  <a:lnTo>
                    <a:pt x="1823273" y="1192016"/>
                  </a:lnTo>
                  <a:cubicBezTo>
                    <a:pt x="1797027" y="1211879"/>
                    <a:pt x="1772057" y="1232309"/>
                    <a:pt x="1750918" y="1249760"/>
                  </a:cubicBezTo>
                  <a:cubicBezTo>
                    <a:pt x="1645931" y="1335737"/>
                    <a:pt x="1554422" y="1416605"/>
                    <a:pt x="1469297" y="1496906"/>
                  </a:cubicBezTo>
                  <a:cubicBezTo>
                    <a:pt x="1286595" y="1668957"/>
                    <a:pt x="1118818" y="1856190"/>
                    <a:pt x="967769" y="2056602"/>
                  </a:cubicBezTo>
                  <a:cubicBezTo>
                    <a:pt x="890731" y="2159603"/>
                    <a:pt x="818800" y="2264590"/>
                    <a:pt x="754105" y="2368727"/>
                  </a:cubicBezTo>
                  <a:cubicBezTo>
                    <a:pt x="681749" y="2488328"/>
                    <a:pt x="622304" y="2596720"/>
                    <a:pt x="572364" y="2701140"/>
                  </a:cubicBezTo>
                  <a:cubicBezTo>
                    <a:pt x="557609" y="2730507"/>
                    <a:pt x="543989" y="2760443"/>
                    <a:pt x="532497" y="2786265"/>
                  </a:cubicBezTo>
                  <a:lnTo>
                    <a:pt x="512918" y="2828827"/>
                  </a:lnTo>
                  <a:lnTo>
                    <a:pt x="494475" y="2872240"/>
                  </a:lnTo>
                  <a:lnTo>
                    <a:pt x="491637" y="2878908"/>
                  </a:lnTo>
                  <a:cubicBezTo>
                    <a:pt x="480146" y="2906575"/>
                    <a:pt x="469220" y="2932821"/>
                    <a:pt x="459290" y="2959635"/>
                  </a:cubicBezTo>
                  <a:cubicBezTo>
                    <a:pt x="455176" y="2970559"/>
                    <a:pt x="451060" y="2981484"/>
                    <a:pt x="446805" y="2992408"/>
                  </a:cubicBezTo>
                  <a:cubicBezTo>
                    <a:pt x="439427" y="3012412"/>
                    <a:pt x="432333" y="3030572"/>
                    <a:pt x="426090" y="3049158"/>
                  </a:cubicBezTo>
                  <a:lnTo>
                    <a:pt x="426090" y="3049867"/>
                  </a:lnTo>
                  <a:cubicBezTo>
                    <a:pt x="383010" y="3169099"/>
                    <a:pt x="346959" y="3290756"/>
                    <a:pt x="318124" y="3414202"/>
                  </a:cubicBezTo>
                  <a:cubicBezTo>
                    <a:pt x="260107" y="3661703"/>
                    <a:pt x="230780" y="3915049"/>
                    <a:pt x="230729" y="4169260"/>
                  </a:cubicBezTo>
                  <a:cubicBezTo>
                    <a:pt x="231621" y="4295173"/>
                    <a:pt x="244398" y="4420719"/>
                    <a:pt x="268893" y="4544236"/>
                  </a:cubicBezTo>
                  <a:cubicBezTo>
                    <a:pt x="293708" y="4666304"/>
                    <a:pt x="330882" y="4785521"/>
                    <a:pt x="379840" y="4900056"/>
                  </a:cubicBezTo>
                  <a:cubicBezTo>
                    <a:pt x="387926" y="4919919"/>
                    <a:pt x="397006" y="4939498"/>
                    <a:pt x="406512" y="4960211"/>
                  </a:cubicBezTo>
                  <a:cubicBezTo>
                    <a:pt x="410343" y="4968299"/>
                    <a:pt x="414173" y="4976385"/>
                    <a:pt x="417862" y="4984613"/>
                  </a:cubicBezTo>
                  <a:lnTo>
                    <a:pt x="428077" y="5005043"/>
                  </a:lnTo>
                  <a:cubicBezTo>
                    <a:pt x="438860" y="5026751"/>
                    <a:pt x="449075" y="5047181"/>
                    <a:pt x="460140" y="5067327"/>
                  </a:cubicBezTo>
                  <a:cubicBezTo>
                    <a:pt x="485536" y="5116273"/>
                    <a:pt x="514763" y="5165789"/>
                    <a:pt x="555197" y="5229773"/>
                  </a:cubicBezTo>
                  <a:cubicBezTo>
                    <a:pt x="586836" y="5280282"/>
                    <a:pt x="620318" y="5329511"/>
                    <a:pt x="660611" y="5387396"/>
                  </a:cubicBezTo>
                  <a:cubicBezTo>
                    <a:pt x="698065" y="5440741"/>
                    <a:pt x="737223" y="5493094"/>
                    <a:pt x="774110" y="5542182"/>
                  </a:cubicBezTo>
                  <a:cubicBezTo>
                    <a:pt x="821070" y="5604324"/>
                    <a:pt x="870301" y="5667173"/>
                    <a:pt x="917829" y="5727896"/>
                  </a:cubicBezTo>
                  <a:cubicBezTo>
                    <a:pt x="949042" y="5767762"/>
                    <a:pt x="979828" y="5807063"/>
                    <a:pt x="1012885" y="5849767"/>
                  </a:cubicBezTo>
                  <a:cubicBezTo>
                    <a:pt x="1045942" y="5892471"/>
                    <a:pt x="1089497" y="5948796"/>
                    <a:pt x="1133053" y="6006822"/>
                  </a:cubicBezTo>
                  <a:cubicBezTo>
                    <a:pt x="1153624" y="6034345"/>
                    <a:pt x="1175332" y="6063998"/>
                    <a:pt x="1194343" y="6090245"/>
                  </a:cubicBezTo>
                  <a:cubicBezTo>
                    <a:pt x="1213355" y="6116491"/>
                    <a:pt x="1231372" y="6141178"/>
                    <a:pt x="1249390" y="6165155"/>
                  </a:cubicBezTo>
                  <a:cubicBezTo>
                    <a:pt x="1280461" y="6208000"/>
                    <a:pt x="1313659" y="6250847"/>
                    <a:pt x="1345724" y="6292132"/>
                  </a:cubicBezTo>
                  <a:lnTo>
                    <a:pt x="1364310" y="6316251"/>
                  </a:lnTo>
                  <a:lnTo>
                    <a:pt x="1373673" y="6327885"/>
                  </a:lnTo>
                  <a:cubicBezTo>
                    <a:pt x="1409566" y="6372433"/>
                    <a:pt x="1446738" y="6418542"/>
                    <a:pt x="1484619" y="6462240"/>
                  </a:cubicBezTo>
                  <a:cubicBezTo>
                    <a:pt x="1567899" y="6559850"/>
                    <a:pt x="1653876" y="6652211"/>
                    <a:pt x="1739000" y="6737335"/>
                  </a:cubicBezTo>
                  <a:lnTo>
                    <a:pt x="1866801" y="6858001"/>
                  </a:lnTo>
                  <a:lnTo>
                    <a:pt x="1144149" y="6858001"/>
                  </a:lnTo>
                  <a:lnTo>
                    <a:pt x="1058349" y="6766452"/>
                  </a:lnTo>
                  <a:cubicBezTo>
                    <a:pt x="878978" y="6562465"/>
                    <a:pt x="718756" y="6341104"/>
                    <a:pt x="580309" y="6105000"/>
                  </a:cubicBezTo>
                  <a:cubicBezTo>
                    <a:pt x="200401" y="5454007"/>
                    <a:pt x="146" y="4713831"/>
                    <a:pt x="1" y="3960094"/>
                  </a:cubicBezTo>
                  <a:cubicBezTo>
                    <a:pt x="-335" y="2196754"/>
                    <a:pt x="1071479" y="683605"/>
                    <a:pt x="2599292" y="37050"/>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 name="Slide Number Placeholder 3">
            <a:extLst>
              <a:ext uri="{FF2B5EF4-FFF2-40B4-BE49-F238E27FC236}">
                <a16:creationId xmlns:a16="http://schemas.microsoft.com/office/drawing/2014/main" id="{C9672A60-A624-2641-7775-3B7854D278D8}"/>
              </a:ext>
              <a:ext uri="{C183D7F6-B498-43B3-948B-1728B52AA6E4}">
                <adec:decorative xmlns:adec="http://schemas.microsoft.com/office/drawing/2017/decorative" val="1"/>
              </a:ext>
            </a:extLst>
          </p:cNvPr>
          <p:cNvSpPr>
            <a:spLocks noGrp="1"/>
          </p:cNvSpPr>
          <p:nvPr>
            <p:ph type="sldNum" sz="quarter" idx="4294967295"/>
          </p:nvPr>
        </p:nvSpPr>
        <p:spPr>
          <a:xfrm>
            <a:off x="0" y="0"/>
            <a:ext cx="0" cy="0"/>
          </a:xfrm>
        </p:spPr>
        <p:txBody>
          <a:bodyPr/>
          <a:lstStyle/>
          <a:p>
            <a:pPr>
              <a:spcAft>
                <a:spcPts val="600"/>
              </a:spcAft>
            </a:pPr>
            <a:fld id="{FF27229C-EC7B-4063-A33B-28A5E87E32ED}" type="slidenum">
              <a:rPr lang="zh-CN" altLang="en-US" smtClean="0"/>
              <a:pPr>
                <a:spcAft>
                  <a:spcPts val="600"/>
                </a:spcAft>
              </a:pPr>
              <a:t>26</a:t>
            </a:fld>
            <a:endParaRPr lang="zh-CN" altLang="en-US"/>
          </a:p>
        </p:txBody>
      </p:sp>
      <p:sp>
        <p:nvSpPr>
          <p:cNvPr id="2" name="Title 1">
            <a:extLst>
              <a:ext uri="{FF2B5EF4-FFF2-40B4-BE49-F238E27FC236}">
                <a16:creationId xmlns:a16="http://schemas.microsoft.com/office/drawing/2014/main" id="{B8209145-75FB-AD0F-D591-F51115486E3F}"/>
              </a:ext>
            </a:extLst>
          </p:cNvPr>
          <p:cNvSpPr>
            <a:spLocks noGrp="1"/>
          </p:cNvSpPr>
          <p:nvPr>
            <p:ph type="title"/>
          </p:nvPr>
        </p:nvSpPr>
        <p:spPr/>
        <p:txBody>
          <a:bodyPr>
            <a:noAutofit/>
          </a:bodyPr>
          <a:lstStyle/>
          <a:p>
            <a:pPr rtl="0" eaLnBrk="1" latinLnBrk="0" hangingPunct="1"/>
            <a:r>
              <a:rPr lang="en-US" sz="3600" b="1" kern="1200" dirty="0">
                <a:solidFill>
                  <a:srgbClr val="44546A"/>
                </a:solidFill>
                <a:effectLst/>
                <a:ea typeface="Calibri" panose="020F0502020204030204" pitchFamily="34" charset="0"/>
              </a:rPr>
              <a:t>Examples from Targeted Assistance Programs on fulfilling Family Engagement Requirements (Cont.)</a:t>
            </a:r>
            <a:endParaRPr lang="en-US" sz="3600" dirty="0">
              <a:effectLst/>
            </a:endParaRPr>
          </a:p>
        </p:txBody>
      </p:sp>
      <p:sp>
        <p:nvSpPr>
          <p:cNvPr id="5" name="TextBox 4">
            <a:extLst>
              <a:ext uri="{FF2B5EF4-FFF2-40B4-BE49-F238E27FC236}">
                <a16:creationId xmlns:a16="http://schemas.microsoft.com/office/drawing/2014/main" id="{BEAE570D-5C5C-23AE-8C8A-D2988411439C}"/>
              </a:ext>
            </a:extLst>
          </p:cNvPr>
          <p:cNvSpPr txBox="1"/>
          <p:nvPr/>
        </p:nvSpPr>
        <p:spPr>
          <a:xfrm>
            <a:off x="5412441" y="1501590"/>
            <a:ext cx="5490883" cy="203132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Providing progress reports will be sent home for families receiving Title I services so that they can better understand the learning experiences of their child</a:t>
            </a:r>
            <a:r>
              <a:rPr lang="en-US" dirty="0">
                <a:latin typeface="Arial" panose="020B0604020202020204" pitchFamily="34" charset="0"/>
                <a:cs typeface="Arial" panose="020B0604020202020204" pitchFamily="34" charset="0"/>
              </a:rPr>
              <a:t>. Families will be provided with resources for families with strategies for promoting literacy within the home environment.</a:t>
            </a:r>
          </a:p>
          <a:p>
            <a:pPr algn="ctr"/>
            <a:endParaRPr lang="en-US" dirty="0">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EB00D668-4917-147D-C542-6F410D0D3D5B}"/>
              </a:ext>
            </a:extLst>
          </p:cNvPr>
          <p:cNvSpPr txBox="1"/>
          <p:nvPr/>
        </p:nvSpPr>
        <p:spPr>
          <a:xfrm>
            <a:off x="593912" y="3529852"/>
            <a:ext cx="6096000" cy="341632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dirty="0">
                <a:latin typeface="Arial" panose="020B0604020202020204" pitchFamily="34" charset="0"/>
                <a:cs typeface="Arial" panose="020B0604020202020204" pitchFamily="34" charset="0"/>
              </a:rPr>
              <a:t>District will continue to host an in-person "Meet &amp; Greet" event in September and formal parent/teacher conferences in November for all students and their families.</a:t>
            </a:r>
          </a:p>
          <a:p>
            <a:endParaRPr lang="en-US"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Eligible families will be invited to attend our annual Title I meeting during the evening of the "Meet &amp; Greet" event and written information will be shared to educate families of the Title I -funded activities including assessments and family engagement opportunities</a:t>
            </a:r>
            <a:endParaRPr lang="en-US" b="1" dirty="0">
              <a:latin typeface="Arial" panose="020B0604020202020204" pitchFamily="34" charset="0"/>
              <a:ea typeface="Calibri"/>
              <a:cs typeface="Arial" panose="020B0604020202020204" pitchFamily="34" charset="0"/>
            </a:endParaRPr>
          </a:p>
          <a:p>
            <a:pPr algn="ct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002407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itle 2">
            <a:extLst>
              <a:ext uri="{FF2B5EF4-FFF2-40B4-BE49-F238E27FC236}">
                <a16:creationId xmlns:a16="http://schemas.microsoft.com/office/drawing/2014/main" id="{91177A09-AF30-789A-DD10-FEC9BE11675A}"/>
              </a:ext>
            </a:extLst>
          </p:cNvPr>
          <p:cNvSpPr>
            <a:spLocks noGrp="1"/>
          </p:cNvSpPr>
          <p:nvPr>
            <p:ph type="title"/>
          </p:nvPr>
        </p:nvSpPr>
        <p:spPr>
          <a:xfrm>
            <a:off x="1143000" y="1676400"/>
            <a:ext cx="3810000" cy="3505200"/>
          </a:xfrm>
        </p:spPr>
        <p:txBody>
          <a:bodyPr vert="horz" lIns="91440" tIns="45720" rIns="91440" bIns="45720" rtlCol="0" anchor="t">
            <a:normAutofit/>
          </a:bodyPr>
          <a:lstStyle/>
          <a:p>
            <a:r>
              <a:rPr lang="en-US" sz="4000" b="1" kern="1200" dirty="0">
                <a:solidFill>
                  <a:schemeClr val="tx1"/>
                </a:solidFill>
              </a:rPr>
              <a:t>ESSA Monitoring District Experiences </a:t>
            </a:r>
          </a:p>
        </p:txBody>
      </p:sp>
      <p:sp>
        <p:nvSpPr>
          <p:cNvPr id="2" name="Content Placeholder 1">
            <a:extLst>
              <a:ext uri="{FF2B5EF4-FFF2-40B4-BE49-F238E27FC236}">
                <a16:creationId xmlns:a16="http://schemas.microsoft.com/office/drawing/2014/main" id="{E5BF3FD8-4618-C089-9793-836ADD10256E}"/>
              </a:ext>
            </a:extLst>
          </p:cNvPr>
          <p:cNvSpPr>
            <a:spLocks noGrp="1"/>
          </p:cNvSpPr>
          <p:nvPr>
            <p:ph idx="1"/>
          </p:nvPr>
        </p:nvSpPr>
        <p:spPr>
          <a:xfrm>
            <a:off x="5181604" y="1676400"/>
            <a:ext cx="5638796" cy="3505200"/>
          </a:xfrm>
        </p:spPr>
        <p:txBody>
          <a:bodyPr vert="horz" lIns="91440" tIns="45720" rIns="91440" bIns="45720" rtlCol="0" anchor="t">
            <a:normAutofit/>
          </a:bodyPr>
          <a:lstStyle/>
          <a:p>
            <a:pPr marL="0" indent="0">
              <a:buNone/>
            </a:pPr>
            <a:r>
              <a:rPr lang="en-US" sz="4800" dirty="0">
                <a:solidFill>
                  <a:schemeClr val="tx1">
                    <a:alpha val="55000"/>
                  </a:schemeClr>
                </a:solidFill>
              </a:rPr>
              <a:t>Lynn (FY26)</a:t>
            </a:r>
            <a:endParaRPr lang="en-US" sz="4800" dirty="0">
              <a:solidFill>
                <a:schemeClr val="tx1">
                  <a:alpha val="55000"/>
                </a:schemeClr>
              </a:solidFill>
              <a:ea typeface="Calibri"/>
            </a:endParaRPr>
          </a:p>
          <a:p>
            <a:pPr marL="0" indent="0">
              <a:buNone/>
            </a:pPr>
            <a:r>
              <a:rPr lang="en-US" sz="4800" dirty="0">
                <a:solidFill>
                  <a:schemeClr val="tx1">
                    <a:alpha val="55000"/>
                  </a:schemeClr>
                </a:solidFill>
              </a:rPr>
              <a:t>Monomoy (FY26)</a:t>
            </a:r>
            <a:endParaRPr lang="en-US" sz="4000" dirty="0">
              <a:solidFill>
                <a:srgbClr val="000000">
                  <a:alpha val="55000"/>
                </a:srgbClr>
              </a:solidFill>
              <a:ea typeface="Calibri"/>
            </a:endParaRPr>
          </a:p>
          <a:p>
            <a:endParaRPr lang="en-US" sz="2400" dirty="0">
              <a:solidFill>
                <a:schemeClr val="tx1">
                  <a:alpha val="55000"/>
                </a:schemeClr>
              </a:solidFill>
            </a:endParaRPr>
          </a:p>
          <a:p>
            <a:pPr marL="0"/>
            <a:endParaRPr lang="en-US" sz="2400" dirty="0">
              <a:solidFill>
                <a:schemeClr val="tx1">
                  <a:alpha val="55000"/>
                </a:schemeClr>
              </a:solidFill>
            </a:endParaRPr>
          </a:p>
        </p:txBody>
      </p:sp>
    </p:spTree>
    <p:extLst>
      <p:ext uri="{BB962C8B-B14F-4D97-AF65-F5344CB8AC3E}">
        <p14:creationId xmlns:p14="http://schemas.microsoft.com/office/powerpoint/2010/main" val="3586986791"/>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AAA2E74-BCBF-DEEA-C215-3F4E94DB45A0}"/>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A1658909-F583-10EF-47D5-36177876003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9053CAB3-B758-8DC1-1021-ED4EEF1F245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3F431023-439C-8291-9FF5-618C5C36C6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F7A32AA9-32CC-BBCF-20BB-D8AF416E2C2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8B85AFCE-CAB9-F718-BF70-2A89583C61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75C8E7C6-90AC-33CE-0C09-4F779A1B269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itle 2">
            <a:extLst>
              <a:ext uri="{FF2B5EF4-FFF2-40B4-BE49-F238E27FC236}">
                <a16:creationId xmlns:a16="http://schemas.microsoft.com/office/drawing/2014/main" id="{1CD4C349-508B-7411-4ED1-BF9894B7493E}"/>
              </a:ext>
            </a:extLst>
          </p:cNvPr>
          <p:cNvSpPr>
            <a:spLocks noGrp="1"/>
          </p:cNvSpPr>
          <p:nvPr>
            <p:ph type="title"/>
          </p:nvPr>
        </p:nvSpPr>
        <p:spPr/>
        <p:txBody>
          <a:bodyPr/>
          <a:lstStyle/>
          <a:p>
            <a:r>
              <a:rPr lang="en-US" dirty="0"/>
              <a:t>Monomoy Regional School</a:t>
            </a:r>
            <a:r>
              <a:rPr lang="en-US" baseline="0" dirty="0"/>
              <a:t> District Profile</a:t>
            </a:r>
            <a:endParaRPr lang="en-US" dirty="0"/>
          </a:p>
        </p:txBody>
      </p:sp>
      <p:pic>
        <p:nvPicPr>
          <p:cNvPr id="7" name="Content Placeholder 6" descr="Monomoy Regional School District Profile, Title I Schoolwide Programs Chatham Elementary School, Harwich Elementary School, Monomoy Regional Middle School, Monomoy Regional High School, Total Enrollment 1,649, Selected Populations 36% Low income, 5% First Language is not English. ">
            <a:extLst>
              <a:ext uri="{FF2B5EF4-FFF2-40B4-BE49-F238E27FC236}">
                <a16:creationId xmlns:a16="http://schemas.microsoft.com/office/drawing/2014/main" id="{D4972BF4-9E7A-4274-DC6E-CD1E9A2BD6F2}"/>
              </a:ext>
            </a:extLst>
          </p:cNvPr>
          <p:cNvPicPr>
            <a:picLocks noGrp="1" noChangeAspect="1"/>
          </p:cNvPicPr>
          <p:nvPr>
            <p:ph idx="1"/>
          </p:nvPr>
        </p:nvPicPr>
        <p:blipFill>
          <a:blip r:embed="rId3"/>
          <a:stretch>
            <a:fillRect/>
          </a:stretch>
        </p:blipFill>
        <p:spPr>
          <a:xfrm>
            <a:off x="-97901" y="-1"/>
            <a:ext cx="12289901" cy="6913069"/>
          </a:xfrm>
        </p:spPr>
      </p:pic>
    </p:spTree>
    <p:extLst>
      <p:ext uri="{BB962C8B-B14F-4D97-AF65-F5344CB8AC3E}">
        <p14:creationId xmlns:p14="http://schemas.microsoft.com/office/powerpoint/2010/main" val="160385047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CE751AD-A2BB-00D2-42F7-5AF252B5B0AF}"/>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3593A4A6-2A9F-1452-9118-79EA4A3C236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E696BAA2-3B5A-D94D-7CDE-709D7C88CD72}"/>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CECC037F-2008-E06C-8BF6-BA7F1E20E5A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360E0308-2B05-4EDB-B593-1C73360938B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E7B1F413-231D-F2FB-E40F-73C55C52E6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75E7A73F-AB2F-57FD-BA60-BB8C37CA74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27DA8C6E-1178-B810-DE06-6DED7678609E}"/>
              </a:ext>
            </a:extLst>
          </p:cNvPr>
          <p:cNvSpPr>
            <a:spLocks noGrp="1"/>
          </p:cNvSpPr>
          <p:nvPr>
            <p:ph type="title"/>
          </p:nvPr>
        </p:nvSpPr>
        <p:spPr/>
        <p:txBody>
          <a:bodyPr/>
          <a:lstStyle/>
          <a:p>
            <a:r>
              <a:rPr lang="en-US" dirty="0"/>
              <a:t>Lynn Public</a:t>
            </a:r>
            <a:r>
              <a:rPr lang="en-US" baseline="0" dirty="0"/>
              <a:t> Schools Profile </a:t>
            </a:r>
            <a:endParaRPr lang="en-US" dirty="0"/>
          </a:p>
        </p:txBody>
      </p:sp>
      <p:pic>
        <p:nvPicPr>
          <p:cNvPr id="5" name="Content Placeholder 4" descr="Lynn Public Schools overview:&#10;&#10;Title I Schoolwide Programs in all 29 schools in the district.&#10;&#10;Total enrollment 15,877&#10;&#10;Selection populations are 73% low income and 45% first language not English">
            <a:extLst>
              <a:ext uri="{FF2B5EF4-FFF2-40B4-BE49-F238E27FC236}">
                <a16:creationId xmlns:a16="http://schemas.microsoft.com/office/drawing/2014/main" id="{4D0D344D-C7DF-170C-D272-BD4EBE9D555E}"/>
              </a:ext>
            </a:extLst>
          </p:cNvPr>
          <p:cNvPicPr>
            <a:picLocks noGrp="1" noChangeAspect="1"/>
          </p:cNvPicPr>
          <p:nvPr>
            <p:ph idx="1"/>
          </p:nvPr>
        </p:nvPicPr>
        <p:blipFill>
          <a:blip r:embed="rId3"/>
          <a:stretch>
            <a:fillRect/>
          </a:stretch>
        </p:blipFill>
        <p:spPr>
          <a:xfrm>
            <a:off x="-5186" y="2690"/>
            <a:ext cx="12202372" cy="6854029"/>
          </a:xfrm>
          <a:prstGeom prst="rect">
            <a:avLst/>
          </a:prstGeom>
        </p:spPr>
      </p:pic>
    </p:spTree>
    <p:extLst>
      <p:ext uri="{BB962C8B-B14F-4D97-AF65-F5344CB8AC3E}">
        <p14:creationId xmlns:p14="http://schemas.microsoft.com/office/powerpoint/2010/main" val="306714659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63EBD48-23A9-FAA2-4FCD-3120020690D7}"/>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E62BB269-F0BF-4700-E5DC-7BC9FC9EA5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1BF102B-2845-F26B-A257-F57DFFDD8A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F5AFCCDC-21B8-503F-7671-F2B3238D92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9D348CE1-74E0-B786-AC53-EA8B87F55AC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FA5F53D0-ADF3-BD85-6BD8-CDEF1B26D91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83927537-6C97-A672-7B51-ED7D06B2AA6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itle 2">
            <a:extLst>
              <a:ext uri="{FF2B5EF4-FFF2-40B4-BE49-F238E27FC236}">
                <a16:creationId xmlns:a16="http://schemas.microsoft.com/office/drawing/2014/main" id="{CE74D79A-0803-7DE6-737C-2528AEC6F8AC}"/>
              </a:ext>
            </a:extLst>
          </p:cNvPr>
          <p:cNvSpPr>
            <a:spLocks noGrp="1"/>
          </p:cNvSpPr>
          <p:nvPr>
            <p:ph type="title"/>
          </p:nvPr>
        </p:nvSpPr>
        <p:spPr>
          <a:xfrm>
            <a:off x="838200" y="-1042852"/>
            <a:ext cx="10515600" cy="1042852"/>
          </a:xfrm>
        </p:spPr>
        <p:txBody>
          <a:bodyPr vert="horz" lIns="91440" tIns="45720" rIns="91440" bIns="45720" rtlCol="0" anchor="b">
            <a:normAutofit fontScale="90000"/>
          </a:bodyPr>
          <a:lstStyle/>
          <a:p>
            <a:r>
              <a:rPr lang="en-US" dirty="0"/>
              <a:t>Monomoy Regional</a:t>
            </a:r>
            <a:r>
              <a:rPr lang="en-US" baseline="0" dirty="0"/>
              <a:t> School District Panelist Introduction</a:t>
            </a:r>
            <a:endParaRPr lang="en-US" dirty="0"/>
          </a:p>
        </p:txBody>
      </p:sp>
      <p:sp>
        <p:nvSpPr>
          <p:cNvPr id="13" name="TextBox 12">
            <a:extLst>
              <a:ext uri="{FF2B5EF4-FFF2-40B4-BE49-F238E27FC236}">
                <a16:creationId xmlns:a16="http://schemas.microsoft.com/office/drawing/2014/main" id="{639DA086-FF7B-6886-3C6C-FB5E7D0C8D7B}"/>
              </a:ext>
            </a:extLst>
          </p:cNvPr>
          <p:cNvSpPr txBox="1"/>
          <p:nvPr/>
        </p:nvSpPr>
        <p:spPr>
          <a:xfrm>
            <a:off x="2263588" y="2398059"/>
            <a:ext cx="9928411" cy="3323987"/>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3200" dirty="0">
              <a:latin typeface="Arial"/>
              <a:ea typeface="Aptos"/>
              <a:cs typeface="Arial"/>
            </a:endParaRPr>
          </a:p>
          <a:p>
            <a:endParaRPr lang="en-US" sz="3200" dirty="0">
              <a:latin typeface="Arial"/>
              <a:ea typeface="Aptos"/>
              <a:cs typeface="Arial"/>
            </a:endParaRPr>
          </a:p>
          <a:p>
            <a:r>
              <a:rPr lang="en-US" sz="3200" dirty="0">
                <a:latin typeface="Arial"/>
                <a:ea typeface="+mn-lt"/>
                <a:cs typeface="Arial"/>
              </a:rPr>
              <a:t>Joy Jordan, Community Engagement Coordinator</a:t>
            </a:r>
            <a:endParaRPr lang="en-US" dirty="0">
              <a:latin typeface="Arial"/>
              <a:cs typeface="Arial"/>
            </a:endParaRPr>
          </a:p>
          <a:p>
            <a:r>
              <a:rPr lang="en-US" sz="3200" dirty="0">
                <a:latin typeface="Arial"/>
                <a:ea typeface="+mn-lt"/>
                <a:cs typeface="Arial"/>
              </a:rPr>
              <a:t>Robin Millen, Assistant Superintendent</a:t>
            </a:r>
            <a:endParaRPr lang="en-US" dirty="0">
              <a:latin typeface="Arial"/>
              <a:ea typeface="+mn-lt"/>
              <a:cs typeface="Arial"/>
            </a:endParaRPr>
          </a:p>
          <a:p>
            <a:r>
              <a:rPr lang="en-US" sz="3200" dirty="0">
                <a:latin typeface="Arial"/>
                <a:ea typeface="+mn-lt"/>
                <a:cs typeface="Arial"/>
              </a:rPr>
              <a:t>Scott Carpenter,  Superintendent</a:t>
            </a:r>
            <a:endParaRPr lang="en-US" dirty="0">
              <a:latin typeface="Arial"/>
              <a:ea typeface="+mn-lt"/>
              <a:cs typeface="Arial"/>
            </a:endParaRPr>
          </a:p>
          <a:p>
            <a:endParaRPr lang="en-US" sz="3200" dirty="0">
              <a:latin typeface="Arial"/>
              <a:ea typeface="Aptos"/>
              <a:cs typeface="Arial"/>
            </a:endParaRPr>
          </a:p>
          <a:p>
            <a:pPr algn="ctr"/>
            <a:endParaRPr lang="en-US" dirty="0">
              <a:latin typeface="Arial"/>
              <a:cs typeface="Arial"/>
            </a:endParaRPr>
          </a:p>
        </p:txBody>
      </p:sp>
      <p:pic>
        <p:nvPicPr>
          <p:cNvPr id="2" name="Picture 1" descr="Monomoy Regional School District Logo">
            <a:extLst>
              <a:ext uri="{FF2B5EF4-FFF2-40B4-BE49-F238E27FC236}">
                <a16:creationId xmlns:a16="http://schemas.microsoft.com/office/drawing/2014/main" id="{B15D15E8-9EEF-12FF-EEF3-6FAF5918BB04}"/>
              </a:ext>
            </a:extLst>
          </p:cNvPr>
          <p:cNvPicPr>
            <a:picLocks noChangeAspect="1"/>
          </p:cNvPicPr>
          <p:nvPr/>
        </p:nvPicPr>
        <p:blipFill>
          <a:blip r:embed="rId3"/>
          <a:stretch>
            <a:fillRect/>
          </a:stretch>
        </p:blipFill>
        <p:spPr>
          <a:xfrm>
            <a:off x="1657510" y="1242247"/>
            <a:ext cx="8090648" cy="1381536"/>
          </a:xfrm>
          <a:prstGeom prst="rect">
            <a:avLst/>
          </a:prstGeom>
        </p:spPr>
      </p:pic>
    </p:spTree>
    <p:extLst>
      <p:ext uri="{BB962C8B-B14F-4D97-AF65-F5344CB8AC3E}">
        <p14:creationId xmlns:p14="http://schemas.microsoft.com/office/powerpoint/2010/main" val="30776440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8D670A5-3C69-6C3B-A34C-4C5D1A4E6EDB}"/>
            </a:ext>
          </a:extLst>
        </p:cNvPr>
        <p:cNvGrpSpPr/>
        <p:nvPr/>
      </p:nvGrpSpPr>
      <p:grpSpPr>
        <a:xfrm>
          <a:off x="0" y="0"/>
          <a:ext cx="0" cy="0"/>
          <a:chOff x="0" y="0"/>
          <a:chExt cx="0" cy="0"/>
        </a:xfrm>
      </p:grpSpPr>
      <p:sp useBgFill="1">
        <p:nvSpPr>
          <p:cNvPr id="55" name="Rectangle 54">
            <a:extLst>
              <a:ext uri="{FF2B5EF4-FFF2-40B4-BE49-F238E27FC236}">
                <a16:creationId xmlns:a16="http://schemas.microsoft.com/office/drawing/2014/main" id="{3D525671-2E39-F418-7A29-08BA6063BDA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E7606E4F-D94F-E1D0-A0AB-A836615602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9" name="Freeform: Shape 58">
            <a:extLst>
              <a:ext uri="{FF2B5EF4-FFF2-40B4-BE49-F238E27FC236}">
                <a16:creationId xmlns:a16="http://schemas.microsoft.com/office/drawing/2014/main" id="{48D1343A-5279-7BC4-0673-58E17013523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96934" y="3984"/>
            <a:ext cx="9376632" cy="6858000"/>
          </a:xfrm>
          <a:custGeom>
            <a:avLst/>
            <a:gdLst>
              <a:gd name="connsiteX0" fmla="*/ 1691615 w 9376632"/>
              <a:gd name="connsiteY0" fmla="*/ 0 h 6858000"/>
              <a:gd name="connsiteX1" fmla="*/ 7685017 w 9376632"/>
              <a:gd name="connsiteY1" fmla="*/ 0 h 6858000"/>
              <a:gd name="connsiteX2" fmla="*/ 7840634 w 9376632"/>
              <a:gd name="connsiteY2" fmla="*/ 134799 h 6858000"/>
              <a:gd name="connsiteX3" fmla="*/ 9376632 w 9376632"/>
              <a:gd name="connsiteY3" fmla="*/ 3605175 h 6858000"/>
              <a:gd name="connsiteX4" fmla="*/ 8158692 w 9376632"/>
              <a:gd name="connsiteY4" fmla="*/ 6757493 h 6858000"/>
              <a:gd name="connsiteX5" fmla="*/ 8062868 w 9376632"/>
              <a:gd name="connsiteY5" fmla="*/ 6858000 h 6858000"/>
              <a:gd name="connsiteX6" fmla="*/ 1313765 w 9376632"/>
              <a:gd name="connsiteY6" fmla="*/ 6858000 h 6858000"/>
              <a:gd name="connsiteX7" fmla="*/ 1217940 w 9376632"/>
              <a:gd name="connsiteY7" fmla="*/ 6757493 h 6858000"/>
              <a:gd name="connsiteX8" fmla="*/ 0 w 9376632"/>
              <a:gd name="connsiteY8" fmla="*/ 3605175 h 6858000"/>
              <a:gd name="connsiteX9" fmla="*/ 1535999 w 9376632"/>
              <a:gd name="connsiteY9" fmla="*/ 134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76632" h="6858000">
                <a:moveTo>
                  <a:pt x="1691615" y="0"/>
                </a:moveTo>
                <a:lnTo>
                  <a:pt x="7685017" y="0"/>
                </a:lnTo>
                <a:lnTo>
                  <a:pt x="7840634" y="134799"/>
                </a:lnTo>
                <a:cubicBezTo>
                  <a:pt x="8784230" y="992423"/>
                  <a:pt x="9376632" y="2229618"/>
                  <a:pt x="9376632" y="3605175"/>
                </a:cubicBezTo>
                <a:cubicBezTo>
                  <a:pt x="9376632" y="4818903"/>
                  <a:pt x="8915419" y="5924908"/>
                  <a:pt x="8158692" y="6757493"/>
                </a:cubicBezTo>
                <a:lnTo>
                  <a:pt x="8062868" y="6858000"/>
                </a:lnTo>
                <a:lnTo>
                  <a:pt x="1313765" y="6858000"/>
                </a:lnTo>
                <a:lnTo>
                  <a:pt x="1217940" y="6757493"/>
                </a:lnTo>
                <a:cubicBezTo>
                  <a:pt x="461213" y="5924908"/>
                  <a:pt x="0" y="4818903"/>
                  <a:pt x="0" y="3605175"/>
                </a:cubicBezTo>
                <a:cubicBezTo>
                  <a:pt x="0" y="2229618"/>
                  <a:pt x="592403" y="992423"/>
                  <a:pt x="1535999" y="134799"/>
                </a:cubicBezTo>
                <a:close/>
              </a:path>
            </a:pathLst>
          </a:custGeom>
          <a:gradFill flip="none" rotWithShape="1">
            <a:gsLst>
              <a:gs pos="16000">
                <a:schemeClr val="accent6">
                  <a:alpha val="20000"/>
                </a:schemeClr>
              </a:gs>
              <a:gs pos="85000">
                <a:schemeClr val="accent1">
                  <a:alpha val="4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Group 60">
            <a:extLst>
              <a:ext uri="{FF2B5EF4-FFF2-40B4-BE49-F238E27FC236}">
                <a16:creationId xmlns:a16="http://schemas.microsoft.com/office/drawing/2014/main" id="{5C56DA28-179C-4072-B02F-D30D512BA40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03402" y="3985"/>
            <a:ext cx="9772765" cy="6858000"/>
            <a:chOff x="1303402" y="36937"/>
            <a:chExt cx="9772765" cy="6858000"/>
          </a:xfrm>
          <a:solidFill>
            <a:schemeClr val="bg1">
              <a:alpha val="30000"/>
            </a:schemeClr>
          </a:solidFill>
        </p:grpSpPr>
        <p:sp>
          <p:nvSpPr>
            <p:cNvPr id="62" name="Freeform: Shape 61">
              <a:extLst>
                <a:ext uri="{FF2B5EF4-FFF2-40B4-BE49-F238E27FC236}">
                  <a16:creationId xmlns:a16="http://schemas.microsoft.com/office/drawing/2014/main" id="{4A5A4BFA-1C13-7C30-2CF0-2BE7A8AE2B9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60551" y="36937"/>
              <a:ext cx="9313016" cy="6858000"/>
            </a:xfrm>
            <a:custGeom>
              <a:avLst/>
              <a:gdLst>
                <a:gd name="connsiteX0" fmla="*/ 6993556 w 9313016"/>
                <a:gd name="connsiteY0" fmla="*/ 0 h 6858000"/>
                <a:gd name="connsiteX1" fmla="*/ 7358516 w 9313016"/>
                <a:gd name="connsiteY1" fmla="*/ 0 h 6858000"/>
                <a:gd name="connsiteX2" fmla="*/ 7475006 w 9313016"/>
                <a:gd name="connsiteY2" fmla="*/ 82722 h 6858000"/>
                <a:gd name="connsiteX3" fmla="*/ 7816357 w 9313016"/>
                <a:gd name="connsiteY3" fmla="*/ 358482 h 6858000"/>
                <a:gd name="connsiteX4" fmla="*/ 8421752 w 9313016"/>
                <a:gd name="connsiteY4" fmla="*/ 995405 h 6858000"/>
                <a:gd name="connsiteX5" fmla="*/ 8897059 w 9313016"/>
                <a:gd name="connsiteY5" fmla="*/ 1737211 h 6858000"/>
                <a:gd name="connsiteX6" fmla="*/ 9206633 w 9313016"/>
                <a:gd name="connsiteY6" fmla="*/ 2564460 h 6858000"/>
                <a:gd name="connsiteX7" fmla="*/ 9286787 w 9313016"/>
                <a:gd name="connsiteY7" fmla="*/ 3000164 h 6858000"/>
                <a:gd name="connsiteX8" fmla="*/ 9312914 w 9313016"/>
                <a:gd name="connsiteY8" fmla="*/ 3442493 h 6858000"/>
                <a:gd name="connsiteX9" fmla="*/ 9190562 w 9313016"/>
                <a:gd name="connsiteY9" fmla="*/ 4316686 h 6858000"/>
                <a:gd name="connsiteX10" fmla="*/ 9043416 w 9313016"/>
                <a:gd name="connsiteY10" fmla="*/ 4734917 h 6858000"/>
                <a:gd name="connsiteX11" fmla="*/ 8809657 w 9313016"/>
                <a:gd name="connsiteY11" fmla="*/ 5128718 h 6858000"/>
                <a:gd name="connsiteX12" fmla="*/ 8645997 w 9313016"/>
                <a:gd name="connsiteY12" fmla="*/ 5297441 h 6858000"/>
                <a:gd name="connsiteX13" fmla="*/ 8457787 w 9313016"/>
                <a:gd name="connsiteY13" fmla="*/ 5433763 h 6858000"/>
                <a:gd name="connsiteX14" fmla="*/ 8260803 w 9313016"/>
                <a:gd name="connsiteY14" fmla="*/ 5541237 h 6858000"/>
                <a:gd name="connsiteX15" fmla="*/ 8066136 w 9313016"/>
                <a:gd name="connsiteY15" fmla="*/ 5635704 h 6858000"/>
                <a:gd name="connsiteX16" fmla="*/ 7698638 w 9313016"/>
                <a:gd name="connsiteY16" fmla="*/ 5837163 h 6858000"/>
                <a:gd name="connsiteX17" fmla="*/ 7370135 w 9313016"/>
                <a:gd name="connsiteY17" fmla="*/ 6090081 h 6858000"/>
                <a:gd name="connsiteX18" fmla="*/ 7218897 w 9313016"/>
                <a:gd name="connsiteY18" fmla="*/ 6235860 h 6858000"/>
                <a:gd name="connsiteX19" fmla="*/ 7070665 w 9313016"/>
                <a:gd name="connsiteY19" fmla="*/ 6387205 h 6858000"/>
                <a:gd name="connsiteX20" fmla="*/ 6779035 w 9313016"/>
                <a:gd name="connsiteY20" fmla="*/ 6697100 h 6858000"/>
                <a:gd name="connsiteX21" fmla="*/ 6631837 w 9313016"/>
                <a:gd name="connsiteY21" fmla="*/ 6852239 h 6858000"/>
                <a:gd name="connsiteX22" fmla="*/ 6626221 w 9313016"/>
                <a:gd name="connsiteY22" fmla="*/ 6858000 h 6858000"/>
                <a:gd name="connsiteX23" fmla="*/ 6424725 w 9313016"/>
                <a:gd name="connsiteY23" fmla="*/ 6858000 h 6858000"/>
                <a:gd name="connsiteX24" fmla="*/ 6527382 w 9313016"/>
                <a:gd name="connsiteY24" fmla="*/ 6756333 h 6858000"/>
                <a:gd name="connsiteX25" fmla="*/ 6674233 w 9313016"/>
                <a:gd name="connsiteY25" fmla="*/ 6603450 h 6858000"/>
                <a:gd name="connsiteX26" fmla="*/ 6965813 w 9313016"/>
                <a:gd name="connsiteY26" fmla="*/ 6292932 h 6858000"/>
                <a:gd name="connsiteX27" fmla="*/ 7112961 w 9313016"/>
                <a:gd name="connsiteY27" fmla="*/ 6137505 h 6858000"/>
                <a:gd name="connsiteX28" fmla="*/ 7264790 w 9313016"/>
                <a:gd name="connsiteY28" fmla="*/ 5983710 h 6858000"/>
                <a:gd name="connsiteX29" fmla="*/ 7974595 w 9313016"/>
                <a:gd name="connsiteY29" fmla="*/ 5470773 h 6858000"/>
                <a:gd name="connsiteX30" fmla="*/ 8331591 w 9313016"/>
                <a:gd name="connsiteY30" fmla="*/ 5254048 h 6858000"/>
                <a:gd name="connsiteX31" fmla="*/ 8599807 w 9313016"/>
                <a:gd name="connsiteY31" fmla="*/ 4980010 h 6858000"/>
                <a:gd name="connsiteX32" fmla="*/ 8766474 w 9313016"/>
                <a:gd name="connsiteY32" fmla="*/ 4631524 h 6858000"/>
                <a:gd name="connsiteX33" fmla="*/ 8865755 w 9313016"/>
                <a:gd name="connsiteY33" fmla="*/ 4244445 h 6858000"/>
                <a:gd name="connsiteX34" fmla="*/ 8882911 w 9313016"/>
                <a:gd name="connsiteY34" fmla="*/ 4145659 h 6858000"/>
                <a:gd name="connsiteX35" fmla="*/ 8897403 w 9313016"/>
                <a:gd name="connsiteY35" fmla="*/ 4046633 h 6858000"/>
                <a:gd name="connsiteX36" fmla="*/ 8908298 w 9313016"/>
                <a:gd name="connsiteY36" fmla="*/ 3947271 h 6858000"/>
                <a:gd name="connsiteX37" fmla="*/ 8916184 w 9313016"/>
                <a:gd name="connsiteY37" fmla="*/ 3847765 h 6858000"/>
                <a:gd name="connsiteX38" fmla="*/ 8920670 w 9313016"/>
                <a:gd name="connsiteY38" fmla="*/ 3449597 h 6858000"/>
                <a:gd name="connsiteX39" fmla="*/ 8914607 w 9313016"/>
                <a:gd name="connsiteY39" fmla="*/ 3350283 h 6858000"/>
                <a:gd name="connsiteX40" fmla="*/ 8905340 w 9313016"/>
                <a:gd name="connsiteY40" fmla="*/ 3251209 h 6858000"/>
                <a:gd name="connsiteX41" fmla="*/ 8893854 w 9313016"/>
                <a:gd name="connsiteY41" fmla="*/ 3152376 h 6858000"/>
                <a:gd name="connsiteX42" fmla="*/ 8879706 w 9313016"/>
                <a:gd name="connsiteY42" fmla="*/ 3053878 h 6858000"/>
                <a:gd name="connsiteX43" fmla="*/ 8797531 w 9313016"/>
                <a:gd name="connsiteY43" fmla="*/ 2663966 h 6858000"/>
                <a:gd name="connsiteX44" fmla="*/ 8520442 w 9313016"/>
                <a:gd name="connsiteY44" fmla="*/ 1911983 h 6858000"/>
                <a:gd name="connsiteX45" fmla="*/ 8332626 w 9313016"/>
                <a:gd name="connsiteY45" fmla="*/ 1553608 h 6858000"/>
                <a:gd name="connsiteX46" fmla="*/ 8116317 w 9313016"/>
                <a:gd name="connsiteY46" fmla="*/ 1208529 h 6858000"/>
                <a:gd name="connsiteX47" fmla="*/ 7873293 w 9313016"/>
                <a:gd name="connsiteY47" fmla="*/ 878284 h 6858000"/>
                <a:gd name="connsiteX48" fmla="*/ 7604337 w 9313016"/>
                <a:gd name="connsiteY48" fmla="*/ 565125 h 6858000"/>
                <a:gd name="connsiteX49" fmla="*/ 7311128 w 9313016"/>
                <a:gd name="connsiteY49" fmla="*/ 270591 h 6858000"/>
                <a:gd name="connsiteX50" fmla="*/ 1752019 w 9313016"/>
                <a:gd name="connsiteY50" fmla="*/ 0 h 6858000"/>
                <a:gd name="connsiteX51" fmla="*/ 2155804 w 9313016"/>
                <a:gd name="connsiteY51" fmla="*/ 0 h 6858000"/>
                <a:gd name="connsiteX52" fmla="*/ 2103975 w 9313016"/>
                <a:gd name="connsiteY52" fmla="*/ 40789 h 6858000"/>
                <a:gd name="connsiteX53" fmla="*/ 1656310 w 9313016"/>
                <a:gd name="connsiteY53" fmla="*/ 470035 h 6858000"/>
                <a:gd name="connsiteX54" fmla="*/ 806013 w 9313016"/>
                <a:gd name="connsiteY54" fmla="*/ 1841133 h 6858000"/>
                <a:gd name="connsiteX55" fmla="*/ 580685 w 9313016"/>
                <a:gd name="connsiteY55" fmla="*/ 2606364 h 6858000"/>
                <a:gd name="connsiteX56" fmla="*/ 503489 w 9313016"/>
                <a:gd name="connsiteY56" fmla="*/ 3397276 h 6858000"/>
                <a:gd name="connsiteX57" fmla="*/ 570135 w 9313016"/>
                <a:gd name="connsiteY57" fmla="*/ 4188235 h 6858000"/>
                <a:gd name="connsiteX58" fmla="*/ 783387 w 9313016"/>
                <a:gd name="connsiteY58" fmla="*/ 4953850 h 6858000"/>
                <a:gd name="connsiteX59" fmla="*/ 1628014 w 9313016"/>
                <a:gd name="connsiteY59" fmla="*/ 6308245 h 6858000"/>
                <a:gd name="connsiteX60" fmla="*/ 2235998 w 9313016"/>
                <a:gd name="connsiteY60" fmla="*/ 6844829 h 6858000"/>
                <a:gd name="connsiteX61" fmla="*/ 2255028 w 9313016"/>
                <a:gd name="connsiteY61" fmla="*/ 6858000 h 6858000"/>
                <a:gd name="connsiteX62" fmla="*/ 1578787 w 9313016"/>
                <a:gd name="connsiteY62" fmla="*/ 6858000 h 6858000"/>
                <a:gd name="connsiteX63" fmla="*/ 1465153 w 9313016"/>
                <a:gd name="connsiteY63" fmla="*/ 6759050 h 6858000"/>
                <a:gd name="connsiteX64" fmla="*/ 1303650 w 9313016"/>
                <a:gd name="connsiteY64" fmla="*/ 6604267 h 6858000"/>
                <a:gd name="connsiteX65" fmla="*/ 323708 w 9313016"/>
                <a:gd name="connsiteY65" fmla="*/ 5126365 h 6858000"/>
                <a:gd name="connsiteX66" fmla="*/ 872 w 9313016"/>
                <a:gd name="connsiteY66" fmla="*/ 3391228 h 6858000"/>
                <a:gd name="connsiteX67" fmla="*/ 105428 w 9313016"/>
                <a:gd name="connsiteY67" fmla="*/ 2511899 h 6858000"/>
                <a:gd name="connsiteX68" fmla="*/ 384933 w 9313016"/>
                <a:gd name="connsiteY68" fmla="*/ 1670971 h 6858000"/>
                <a:gd name="connsiteX69" fmla="*/ 1433593 w 9313016"/>
                <a:gd name="connsiteY69" fmla="*/ 256095 h 6858000"/>
                <a:gd name="connsiteX70" fmla="*/ 1602664 w 9313016"/>
                <a:gd name="connsiteY70" fmla="*/ 1137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3016" h="6858000">
                  <a:moveTo>
                    <a:pt x="6993556" y="0"/>
                  </a:moveTo>
                  <a:lnTo>
                    <a:pt x="7358516" y="0"/>
                  </a:lnTo>
                  <a:lnTo>
                    <a:pt x="7475006" y="82722"/>
                  </a:lnTo>
                  <a:cubicBezTo>
                    <a:pt x="7592423" y="169778"/>
                    <a:pt x="7706366" y="261748"/>
                    <a:pt x="7816357" y="358482"/>
                  </a:cubicBezTo>
                  <a:cubicBezTo>
                    <a:pt x="8036559" y="551589"/>
                    <a:pt x="8239655" y="764905"/>
                    <a:pt x="8421752" y="995405"/>
                  </a:cubicBezTo>
                  <a:cubicBezTo>
                    <a:pt x="8604736" y="1225282"/>
                    <a:pt x="8763567" y="1474646"/>
                    <a:pt x="8897059" y="1737211"/>
                  </a:cubicBezTo>
                  <a:cubicBezTo>
                    <a:pt x="9029909" y="2000162"/>
                    <a:pt x="9134317" y="2277990"/>
                    <a:pt x="9206633" y="2564460"/>
                  </a:cubicBezTo>
                  <a:cubicBezTo>
                    <a:pt x="9242322" y="2707791"/>
                    <a:pt x="9269041" y="2853474"/>
                    <a:pt x="9286787" y="3000164"/>
                  </a:cubicBezTo>
                  <a:cubicBezTo>
                    <a:pt x="9304977" y="3146856"/>
                    <a:pt x="9314097" y="3294698"/>
                    <a:pt x="9312914" y="3442493"/>
                  </a:cubicBezTo>
                  <a:cubicBezTo>
                    <a:pt x="9309906" y="3737987"/>
                    <a:pt x="9270717" y="4033288"/>
                    <a:pt x="9190562" y="4316686"/>
                  </a:cubicBezTo>
                  <a:cubicBezTo>
                    <a:pt x="9150486" y="4458240"/>
                    <a:pt x="9103951" y="4597587"/>
                    <a:pt x="9043416" y="4734917"/>
                  </a:cubicBezTo>
                  <a:cubicBezTo>
                    <a:pt x="8982980" y="4871817"/>
                    <a:pt x="8908740" y="5007131"/>
                    <a:pt x="8809657" y="5128718"/>
                  </a:cubicBezTo>
                  <a:cubicBezTo>
                    <a:pt x="8760312" y="5189247"/>
                    <a:pt x="8706137" y="5246945"/>
                    <a:pt x="8645997" y="5297441"/>
                  </a:cubicBezTo>
                  <a:cubicBezTo>
                    <a:pt x="8586252" y="5348274"/>
                    <a:pt x="8522809" y="5393730"/>
                    <a:pt x="8457787" y="5433763"/>
                  </a:cubicBezTo>
                  <a:cubicBezTo>
                    <a:pt x="8392816" y="5474132"/>
                    <a:pt x="8326219" y="5508213"/>
                    <a:pt x="8260803" y="5541237"/>
                  </a:cubicBezTo>
                  <a:cubicBezTo>
                    <a:pt x="8195289" y="5574071"/>
                    <a:pt x="8130023" y="5604838"/>
                    <a:pt x="8066136" y="5635704"/>
                  </a:cubicBezTo>
                  <a:cubicBezTo>
                    <a:pt x="7938313" y="5697433"/>
                    <a:pt x="7815222" y="5762186"/>
                    <a:pt x="7698638" y="5837163"/>
                  </a:cubicBezTo>
                  <a:cubicBezTo>
                    <a:pt x="7582449" y="5912381"/>
                    <a:pt x="7471881" y="5996094"/>
                    <a:pt x="7370135" y="6090081"/>
                  </a:cubicBezTo>
                  <a:cubicBezTo>
                    <a:pt x="7319460" y="6136593"/>
                    <a:pt x="7268881" y="6186082"/>
                    <a:pt x="7218897" y="6235860"/>
                  </a:cubicBezTo>
                  <a:cubicBezTo>
                    <a:pt x="7168763" y="6285493"/>
                    <a:pt x="7119665" y="6336229"/>
                    <a:pt x="7070665" y="6387205"/>
                  </a:cubicBezTo>
                  <a:cubicBezTo>
                    <a:pt x="6972715" y="6489208"/>
                    <a:pt x="6876195" y="6593131"/>
                    <a:pt x="6779035" y="6697100"/>
                  </a:cubicBezTo>
                  <a:cubicBezTo>
                    <a:pt x="6730379" y="6748989"/>
                    <a:pt x="6681528" y="6800878"/>
                    <a:pt x="6631837" y="6852239"/>
                  </a:cubicBezTo>
                  <a:lnTo>
                    <a:pt x="6626221" y="6858000"/>
                  </a:lnTo>
                  <a:lnTo>
                    <a:pt x="6424725" y="6858000"/>
                  </a:lnTo>
                  <a:lnTo>
                    <a:pt x="6527382" y="6756333"/>
                  </a:lnTo>
                  <a:cubicBezTo>
                    <a:pt x="6576726" y="6705932"/>
                    <a:pt x="6625480" y="6654811"/>
                    <a:pt x="6674233" y="6603450"/>
                  </a:cubicBezTo>
                  <a:cubicBezTo>
                    <a:pt x="6771788" y="6500920"/>
                    <a:pt x="6868309" y="6396757"/>
                    <a:pt x="6965813" y="6292932"/>
                  </a:cubicBezTo>
                  <a:lnTo>
                    <a:pt x="7112961" y="6137505"/>
                  </a:lnTo>
                  <a:cubicBezTo>
                    <a:pt x="7162354" y="6085808"/>
                    <a:pt x="7211945" y="6034640"/>
                    <a:pt x="7264790" y="5983710"/>
                  </a:cubicBezTo>
                  <a:cubicBezTo>
                    <a:pt x="7472373" y="5779130"/>
                    <a:pt x="7721610" y="5610648"/>
                    <a:pt x="7974595" y="5470773"/>
                  </a:cubicBezTo>
                  <a:cubicBezTo>
                    <a:pt x="8099903" y="5399395"/>
                    <a:pt x="8224127" y="5332529"/>
                    <a:pt x="8331591" y="5254048"/>
                  </a:cubicBezTo>
                  <a:cubicBezTo>
                    <a:pt x="8439351" y="5176047"/>
                    <a:pt x="8529660" y="5085949"/>
                    <a:pt x="8599807" y="4980010"/>
                  </a:cubicBezTo>
                  <a:cubicBezTo>
                    <a:pt x="8671187" y="4875128"/>
                    <a:pt x="8723982" y="4756086"/>
                    <a:pt x="8766474" y="4631524"/>
                  </a:cubicBezTo>
                  <a:cubicBezTo>
                    <a:pt x="8808968" y="4507010"/>
                    <a:pt x="8840615" y="4375872"/>
                    <a:pt x="8865755" y="4244445"/>
                  </a:cubicBezTo>
                  <a:cubicBezTo>
                    <a:pt x="8871375" y="4211468"/>
                    <a:pt x="8878129" y="4178731"/>
                    <a:pt x="8882911" y="4145659"/>
                  </a:cubicBezTo>
                  <a:lnTo>
                    <a:pt x="8897403" y="4046633"/>
                  </a:lnTo>
                  <a:lnTo>
                    <a:pt x="8908298" y="3947271"/>
                  </a:lnTo>
                  <a:cubicBezTo>
                    <a:pt x="8912389" y="3914247"/>
                    <a:pt x="8913425" y="3880886"/>
                    <a:pt x="8916184" y="3847765"/>
                  </a:cubicBezTo>
                  <a:cubicBezTo>
                    <a:pt x="8925797" y="3715091"/>
                    <a:pt x="8925945" y="3582127"/>
                    <a:pt x="8920670" y="3449597"/>
                  </a:cubicBezTo>
                  <a:lnTo>
                    <a:pt x="8914607" y="3350283"/>
                  </a:lnTo>
                  <a:cubicBezTo>
                    <a:pt x="8911995" y="3317211"/>
                    <a:pt x="8908348" y="3284233"/>
                    <a:pt x="8905340" y="3251209"/>
                  </a:cubicBezTo>
                  <a:cubicBezTo>
                    <a:pt x="8902628" y="3218185"/>
                    <a:pt x="8897551" y="3185305"/>
                    <a:pt x="8893854" y="3152376"/>
                  </a:cubicBezTo>
                  <a:cubicBezTo>
                    <a:pt x="8890305" y="3119399"/>
                    <a:pt x="8884932" y="3086662"/>
                    <a:pt x="8879706" y="3053878"/>
                  </a:cubicBezTo>
                  <a:cubicBezTo>
                    <a:pt x="8858707" y="2922835"/>
                    <a:pt x="8831249" y="2792705"/>
                    <a:pt x="8797531" y="2663966"/>
                  </a:cubicBezTo>
                  <a:cubicBezTo>
                    <a:pt x="8728616" y="2406777"/>
                    <a:pt x="8635497" y="2155109"/>
                    <a:pt x="8520442" y="1911983"/>
                  </a:cubicBezTo>
                  <a:cubicBezTo>
                    <a:pt x="8462667" y="1790541"/>
                    <a:pt x="8400112" y="1670923"/>
                    <a:pt x="8332626" y="1553608"/>
                  </a:cubicBezTo>
                  <a:cubicBezTo>
                    <a:pt x="8265683" y="1436006"/>
                    <a:pt x="8192973" y="1321188"/>
                    <a:pt x="8116317" y="1208529"/>
                  </a:cubicBezTo>
                  <a:cubicBezTo>
                    <a:pt x="8039811" y="1095776"/>
                    <a:pt x="7958079" y="986094"/>
                    <a:pt x="7873293" y="878284"/>
                  </a:cubicBezTo>
                  <a:cubicBezTo>
                    <a:pt x="7787814" y="771002"/>
                    <a:pt x="7697999" y="666551"/>
                    <a:pt x="7604337" y="565125"/>
                  </a:cubicBezTo>
                  <a:cubicBezTo>
                    <a:pt x="7510479" y="463891"/>
                    <a:pt x="7413367" y="364818"/>
                    <a:pt x="7311128" y="270591"/>
                  </a:cubicBezTo>
                  <a:close/>
                  <a:moveTo>
                    <a:pt x="1752019" y="0"/>
                  </a:moveTo>
                  <a:lnTo>
                    <a:pt x="2155804" y="0"/>
                  </a:lnTo>
                  <a:lnTo>
                    <a:pt x="2103975" y="40789"/>
                  </a:lnTo>
                  <a:cubicBezTo>
                    <a:pt x="1943592" y="173585"/>
                    <a:pt x="1793955" y="317500"/>
                    <a:pt x="1656310" y="470035"/>
                  </a:cubicBezTo>
                  <a:cubicBezTo>
                    <a:pt x="1288172" y="876939"/>
                    <a:pt x="1002998" y="1344708"/>
                    <a:pt x="806013" y="1841133"/>
                  </a:cubicBezTo>
                  <a:cubicBezTo>
                    <a:pt x="707818" y="2089538"/>
                    <a:pt x="630868" y="2345480"/>
                    <a:pt x="580685" y="2606364"/>
                  </a:cubicBezTo>
                  <a:cubicBezTo>
                    <a:pt x="530749" y="2867250"/>
                    <a:pt x="504868" y="3132119"/>
                    <a:pt x="503489" y="3397276"/>
                  </a:cubicBezTo>
                  <a:cubicBezTo>
                    <a:pt x="501467" y="3662434"/>
                    <a:pt x="524093" y="3927351"/>
                    <a:pt x="570135" y="4188235"/>
                  </a:cubicBezTo>
                  <a:cubicBezTo>
                    <a:pt x="615734" y="4449264"/>
                    <a:pt x="688642" y="4705493"/>
                    <a:pt x="783387" y="4953850"/>
                  </a:cubicBezTo>
                  <a:cubicBezTo>
                    <a:pt x="974357" y="5449796"/>
                    <a:pt x="1259630" y="5913773"/>
                    <a:pt x="1628014" y="6308245"/>
                  </a:cubicBezTo>
                  <a:cubicBezTo>
                    <a:pt x="1812182" y="6505481"/>
                    <a:pt x="2016215" y="6685052"/>
                    <a:pt x="2235998" y="6844829"/>
                  </a:cubicBezTo>
                  <a:lnTo>
                    <a:pt x="2255028" y="6858000"/>
                  </a:lnTo>
                  <a:lnTo>
                    <a:pt x="1578787" y="6858000"/>
                  </a:lnTo>
                  <a:lnTo>
                    <a:pt x="1465153" y="6759050"/>
                  </a:lnTo>
                  <a:cubicBezTo>
                    <a:pt x="1410086" y="6708726"/>
                    <a:pt x="1356236" y="6657104"/>
                    <a:pt x="1303650" y="6604267"/>
                  </a:cubicBezTo>
                  <a:cubicBezTo>
                    <a:pt x="883506" y="6181043"/>
                    <a:pt x="548150" y="5676072"/>
                    <a:pt x="323708" y="5126365"/>
                  </a:cubicBezTo>
                  <a:cubicBezTo>
                    <a:pt x="97737" y="4577139"/>
                    <a:pt x="-10958" y="3981927"/>
                    <a:pt x="872" y="3391228"/>
                  </a:cubicBezTo>
                  <a:cubicBezTo>
                    <a:pt x="5951" y="3095783"/>
                    <a:pt x="40506" y="2800528"/>
                    <a:pt x="105428" y="2511899"/>
                  </a:cubicBezTo>
                  <a:cubicBezTo>
                    <a:pt x="170104" y="2223317"/>
                    <a:pt x="262089" y="1940399"/>
                    <a:pt x="384933" y="1670971"/>
                  </a:cubicBezTo>
                  <a:cubicBezTo>
                    <a:pt x="629092" y="1131344"/>
                    <a:pt x="991955" y="646919"/>
                    <a:pt x="1433593" y="256095"/>
                  </a:cubicBezTo>
                  <a:cubicBezTo>
                    <a:pt x="1488791" y="207206"/>
                    <a:pt x="1545179" y="159733"/>
                    <a:pt x="1602664" y="1137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3" name="Freeform: Shape 62">
              <a:extLst>
                <a:ext uri="{FF2B5EF4-FFF2-40B4-BE49-F238E27FC236}">
                  <a16:creationId xmlns:a16="http://schemas.microsoft.com/office/drawing/2014/main" id="{D5772C72-E3F4-2571-BB10-0E4EF1A8C26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59468" y="36937"/>
              <a:ext cx="9065550" cy="6858000"/>
            </a:xfrm>
            <a:custGeom>
              <a:avLst/>
              <a:gdLst>
                <a:gd name="connsiteX0" fmla="*/ 1839951 w 9065550"/>
                <a:gd name="connsiteY0" fmla="*/ 0 h 6858000"/>
                <a:gd name="connsiteX1" fmla="*/ 6979427 w 9065550"/>
                <a:gd name="connsiteY1" fmla="*/ 0 h 6858000"/>
                <a:gd name="connsiteX2" fmla="*/ 6989586 w 9065550"/>
                <a:gd name="connsiteY2" fmla="*/ 6825 h 6858000"/>
                <a:gd name="connsiteX3" fmla="*/ 8932062 w 9065550"/>
                <a:gd name="connsiteY3" fmla="*/ 4580835 h 6858000"/>
                <a:gd name="connsiteX4" fmla="*/ 7166294 w 9065550"/>
                <a:gd name="connsiteY4" fmla="*/ 6259703 h 6858000"/>
                <a:gd name="connsiteX5" fmla="*/ 6868878 w 9065550"/>
                <a:gd name="connsiteY5" fmla="*/ 6564765 h 6858000"/>
                <a:gd name="connsiteX6" fmla="*/ 6591881 w 9065550"/>
                <a:gd name="connsiteY6" fmla="*/ 6858000 h 6858000"/>
                <a:gd name="connsiteX7" fmla="*/ 5184648 w 9065550"/>
                <a:gd name="connsiteY7" fmla="*/ 6858000 h 6858000"/>
                <a:gd name="connsiteX8" fmla="*/ 5244877 w 9065550"/>
                <a:gd name="connsiteY8" fmla="*/ 6817615 h 6858000"/>
                <a:gd name="connsiteX9" fmla="*/ 6033853 w 9065550"/>
                <a:gd name="connsiteY9" fmla="*/ 6069135 h 6858000"/>
                <a:gd name="connsiteX10" fmla="*/ 6480248 w 9065550"/>
                <a:gd name="connsiteY10" fmla="*/ 5607082 h 6858000"/>
                <a:gd name="connsiteX11" fmla="*/ 7551502 w 9065550"/>
                <a:gd name="connsiteY11" fmla="*/ 4859004 h 6858000"/>
                <a:gd name="connsiteX12" fmla="*/ 7844227 w 9065550"/>
                <a:gd name="connsiteY12" fmla="*/ 4683074 h 6858000"/>
                <a:gd name="connsiteX13" fmla="*/ 8005810 w 9065550"/>
                <a:gd name="connsiteY13" fmla="*/ 4330239 h 6858000"/>
                <a:gd name="connsiteX14" fmla="*/ 8016191 w 9065550"/>
                <a:gd name="connsiteY14" fmla="*/ 2956574 h 6858000"/>
                <a:gd name="connsiteX15" fmla="*/ 7346424 w 9065550"/>
                <a:gd name="connsiteY15" fmla="*/ 1636739 h 6858000"/>
                <a:gd name="connsiteX16" fmla="*/ 5995751 w 9065550"/>
                <a:gd name="connsiteY16" fmla="*/ 493319 h 6858000"/>
                <a:gd name="connsiteX17" fmla="*/ 4494836 w 9065550"/>
                <a:gd name="connsiteY17" fmla="*/ 75383 h 6858000"/>
                <a:gd name="connsiteX18" fmla="*/ 2002499 w 9065550"/>
                <a:gd name="connsiteY18" fmla="*/ 1094261 h 6858000"/>
                <a:gd name="connsiteX19" fmla="*/ 1241306 w 9065550"/>
                <a:gd name="connsiteY19" fmla="*/ 2206935 h 6858000"/>
                <a:gd name="connsiteX20" fmla="*/ 961736 w 9065550"/>
                <a:gd name="connsiteY20" fmla="*/ 3573719 h 6858000"/>
                <a:gd name="connsiteX21" fmla="*/ 1193878 w 9065550"/>
                <a:gd name="connsiteY21" fmla="*/ 4824208 h 6858000"/>
                <a:gd name="connsiteX22" fmla="*/ 1832096 w 9065550"/>
                <a:gd name="connsiteY22" fmla="*/ 5873050 h 6858000"/>
                <a:gd name="connsiteX23" fmla="*/ 3010752 w 9065550"/>
                <a:gd name="connsiteY23" fmla="*/ 6749475 h 6858000"/>
                <a:gd name="connsiteX24" fmla="*/ 3187037 w 9065550"/>
                <a:gd name="connsiteY24" fmla="*/ 6824756 h 6858000"/>
                <a:gd name="connsiteX25" fmla="*/ 3278211 w 9065550"/>
                <a:gd name="connsiteY25" fmla="*/ 6858000 h 6858000"/>
                <a:gd name="connsiteX26" fmla="*/ 1480830 w 9065550"/>
                <a:gd name="connsiteY26" fmla="*/ 6858000 h 6858000"/>
                <a:gd name="connsiteX27" fmla="*/ 1427607 w 9065550"/>
                <a:gd name="connsiteY27" fmla="*/ 6811515 h 6858000"/>
                <a:gd name="connsiteX28" fmla="*/ 1100739 w 9065550"/>
                <a:gd name="connsiteY28" fmla="*/ 6477651 h 6858000"/>
                <a:gd name="connsiteX29" fmla="*/ 0 w 9065550"/>
                <a:gd name="connsiteY29" fmla="*/ 3573620 h 6858000"/>
                <a:gd name="connsiteX30" fmla="*/ 1805513 w 9065550"/>
                <a:gd name="connsiteY30"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65550" h="6858000">
                  <a:moveTo>
                    <a:pt x="1839951" y="0"/>
                  </a:moveTo>
                  <a:lnTo>
                    <a:pt x="6979427" y="0"/>
                  </a:lnTo>
                  <a:lnTo>
                    <a:pt x="6989586" y="6825"/>
                  </a:lnTo>
                  <a:cubicBezTo>
                    <a:pt x="8438828" y="1031353"/>
                    <a:pt x="9439169" y="2823601"/>
                    <a:pt x="8932062" y="4580835"/>
                  </a:cubicBezTo>
                  <a:cubicBezTo>
                    <a:pt x="8592517" y="5757293"/>
                    <a:pt x="7979652" y="5458140"/>
                    <a:pt x="7166294" y="6259703"/>
                  </a:cubicBezTo>
                  <a:cubicBezTo>
                    <a:pt x="7064618" y="6359905"/>
                    <a:pt x="6966014" y="6462297"/>
                    <a:pt x="6868878" y="6564765"/>
                  </a:cubicBezTo>
                  <a:lnTo>
                    <a:pt x="6591881" y="6858000"/>
                  </a:lnTo>
                  <a:lnTo>
                    <a:pt x="5184648" y="6858000"/>
                  </a:lnTo>
                  <a:lnTo>
                    <a:pt x="5244877" y="6817615"/>
                  </a:lnTo>
                  <a:cubicBezTo>
                    <a:pt x="5481027" y="6649287"/>
                    <a:pt x="5723665" y="6398593"/>
                    <a:pt x="6033853" y="6069135"/>
                  </a:cubicBezTo>
                  <a:cubicBezTo>
                    <a:pt x="6175680" y="5918484"/>
                    <a:pt x="6322395" y="5762660"/>
                    <a:pt x="6480248" y="5607082"/>
                  </a:cubicBezTo>
                  <a:cubicBezTo>
                    <a:pt x="6893276" y="5200077"/>
                    <a:pt x="7273697" y="5002920"/>
                    <a:pt x="7551502" y="4859004"/>
                  </a:cubicBezTo>
                  <a:cubicBezTo>
                    <a:pt x="7687884" y="4788339"/>
                    <a:pt x="7795540" y="4732559"/>
                    <a:pt x="7844227" y="4683074"/>
                  </a:cubicBezTo>
                  <a:cubicBezTo>
                    <a:pt x="7898759" y="4627636"/>
                    <a:pt x="7956165" y="4502313"/>
                    <a:pt x="8005810" y="4330239"/>
                  </a:cubicBezTo>
                  <a:cubicBezTo>
                    <a:pt x="8132968" y="3889611"/>
                    <a:pt x="8136446" y="3427460"/>
                    <a:pt x="8016191" y="2956574"/>
                  </a:cubicBezTo>
                  <a:cubicBezTo>
                    <a:pt x="7900876" y="2505064"/>
                    <a:pt x="7669287" y="2048671"/>
                    <a:pt x="7346424" y="1636739"/>
                  </a:cubicBezTo>
                  <a:cubicBezTo>
                    <a:pt x="6979764" y="1168830"/>
                    <a:pt x="6512706" y="773489"/>
                    <a:pt x="5995751" y="493319"/>
                  </a:cubicBezTo>
                  <a:cubicBezTo>
                    <a:pt x="5491195" y="219884"/>
                    <a:pt x="4972174" y="75383"/>
                    <a:pt x="4494836" y="75383"/>
                  </a:cubicBezTo>
                  <a:cubicBezTo>
                    <a:pt x="3554318" y="75383"/>
                    <a:pt x="2669191" y="437197"/>
                    <a:pt x="2002499" y="1094261"/>
                  </a:cubicBezTo>
                  <a:cubicBezTo>
                    <a:pt x="1676360" y="1415667"/>
                    <a:pt x="1420225" y="1790023"/>
                    <a:pt x="1241306" y="2206935"/>
                  </a:cubicBezTo>
                  <a:cubicBezTo>
                    <a:pt x="1055782" y="2639169"/>
                    <a:pt x="961736" y="3099027"/>
                    <a:pt x="961736" y="3573719"/>
                  </a:cubicBezTo>
                  <a:cubicBezTo>
                    <a:pt x="961736" y="4005124"/>
                    <a:pt x="1039805" y="4425841"/>
                    <a:pt x="1193878" y="4824208"/>
                  </a:cubicBezTo>
                  <a:cubicBezTo>
                    <a:pt x="1342457" y="5208423"/>
                    <a:pt x="1557214" y="5561306"/>
                    <a:pt x="1832096" y="5873050"/>
                  </a:cubicBezTo>
                  <a:cubicBezTo>
                    <a:pt x="2157126" y="6241599"/>
                    <a:pt x="2564661" y="6544656"/>
                    <a:pt x="3010752" y="6749475"/>
                  </a:cubicBezTo>
                  <a:cubicBezTo>
                    <a:pt x="3069003" y="6776219"/>
                    <a:pt x="3127773" y="6801314"/>
                    <a:pt x="3187037" y="6824756"/>
                  </a:cubicBezTo>
                  <a:lnTo>
                    <a:pt x="3278211" y="6858000"/>
                  </a:lnTo>
                  <a:lnTo>
                    <a:pt x="1480830" y="6858000"/>
                  </a:lnTo>
                  <a:lnTo>
                    <a:pt x="1427607" y="6811515"/>
                  </a:lnTo>
                  <a:cubicBezTo>
                    <a:pt x="1312870" y="6705919"/>
                    <a:pt x="1203751" y="6594470"/>
                    <a:pt x="1100739" y="6477651"/>
                  </a:cubicBezTo>
                  <a:cubicBezTo>
                    <a:pt x="415045" y="5700097"/>
                    <a:pt x="0" y="4684635"/>
                    <a:pt x="0" y="3573620"/>
                  </a:cubicBezTo>
                  <a:cubicBezTo>
                    <a:pt x="0" y="2121118"/>
                    <a:pt x="709459" y="831902"/>
                    <a:pt x="1805513"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4" name="Freeform: Shape 63">
              <a:extLst>
                <a:ext uri="{FF2B5EF4-FFF2-40B4-BE49-F238E27FC236}">
                  <a16:creationId xmlns:a16="http://schemas.microsoft.com/office/drawing/2014/main" id="{340EAF53-EDDF-F7E5-ABA4-BA3C0EAD4E0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48217" y="36937"/>
              <a:ext cx="9088051" cy="6858000"/>
            </a:xfrm>
            <a:custGeom>
              <a:avLst/>
              <a:gdLst>
                <a:gd name="connsiteX0" fmla="*/ 5158786 w 9088051"/>
                <a:gd name="connsiteY0" fmla="*/ 0 h 6858000"/>
                <a:gd name="connsiteX1" fmla="*/ 6996771 w 9088051"/>
                <a:gd name="connsiteY1" fmla="*/ 0 h 6858000"/>
                <a:gd name="connsiteX2" fmla="*/ 7006955 w 9088051"/>
                <a:gd name="connsiteY2" fmla="*/ 6825 h 6858000"/>
                <a:gd name="connsiteX3" fmla="*/ 8954230 w 9088051"/>
                <a:gd name="connsiteY3" fmla="*/ 4580835 h 6858000"/>
                <a:gd name="connsiteX4" fmla="*/ 7184080 w 9088051"/>
                <a:gd name="connsiteY4" fmla="*/ 6259703 h 6858000"/>
                <a:gd name="connsiteX5" fmla="*/ 6885926 w 9088051"/>
                <a:gd name="connsiteY5" fmla="*/ 6564765 h 6858000"/>
                <a:gd name="connsiteX6" fmla="*/ 6608241 w 9088051"/>
                <a:gd name="connsiteY6" fmla="*/ 6858000 h 6858000"/>
                <a:gd name="connsiteX7" fmla="*/ 5462870 w 9088051"/>
                <a:gd name="connsiteY7" fmla="*/ 6858000 h 6858000"/>
                <a:gd name="connsiteX8" fmla="*/ 5529056 w 9088051"/>
                <a:gd name="connsiteY8" fmla="*/ 6804645 h 6858000"/>
                <a:gd name="connsiteX9" fmla="*/ 6167613 w 9088051"/>
                <a:gd name="connsiteY9" fmla="*/ 6173667 h 6858000"/>
                <a:gd name="connsiteX10" fmla="*/ 6610973 w 9088051"/>
                <a:gd name="connsiteY10" fmla="*/ 5715860 h 6858000"/>
                <a:gd name="connsiteX11" fmla="*/ 7646083 w 9088051"/>
                <a:gd name="connsiteY11" fmla="*/ 4995842 h 6858000"/>
                <a:gd name="connsiteX12" fmla="*/ 7980054 w 9088051"/>
                <a:gd name="connsiteY12" fmla="*/ 4790095 h 6858000"/>
                <a:gd name="connsiteX13" fmla="*/ 8180437 w 9088051"/>
                <a:gd name="connsiteY13" fmla="*/ 4371964 h 6858000"/>
                <a:gd name="connsiteX14" fmla="*/ 8192058 w 9088051"/>
                <a:gd name="connsiteY14" fmla="*/ 2919242 h 6858000"/>
                <a:gd name="connsiteX15" fmla="*/ 7492638 w 9088051"/>
                <a:gd name="connsiteY15" fmla="*/ 1542845 h 6858000"/>
                <a:gd name="connsiteX16" fmla="*/ 6089097 w 9088051"/>
                <a:gd name="connsiteY16" fmla="*/ 357847 h 6858000"/>
                <a:gd name="connsiteX17" fmla="*/ 5288639 w 9088051"/>
                <a:gd name="connsiteY17" fmla="*/ 31627 h 6858000"/>
                <a:gd name="connsiteX18" fmla="*/ 1844517 w 9088051"/>
                <a:gd name="connsiteY18" fmla="*/ 0 h 6858000"/>
                <a:gd name="connsiteX19" fmla="*/ 3734467 w 9088051"/>
                <a:gd name="connsiteY19" fmla="*/ 0 h 6858000"/>
                <a:gd name="connsiteX20" fmla="*/ 3603618 w 9088051"/>
                <a:gd name="connsiteY20" fmla="*/ 28853 h 6858000"/>
                <a:gd name="connsiteX21" fmla="*/ 1892878 w 9088051"/>
                <a:gd name="connsiteY21" fmla="*/ 985434 h 6858000"/>
                <a:gd name="connsiteX22" fmla="*/ 1096045 w 9088051"/>
                <a:gd name="connsiteY22" fmla="*/ 2147349 h 6858000"/>
                <a:gd name="connsiteX23" fmla="*/ 803453 w 9088051"/>
                <a:gd name="connsiteY23" fmla="*/ 3573669 h 6858000"/>
                <a:gd name="connsiteX24" fmla="*/ 1046377 w 9088051"/>
                <a:gd name="connsiteY24" fmla="*/ 4878573 h 6858000"/>
                <a:gd name="connsiteX25" fmla="*/ 1714473 w 9088051"/>
                <a:gd name="connsiteY25" fmla="*/ 5973776 h 6858000"/>
                <a:gd name="connsiteX26" fmla="*/ 2776083 w 9088051"/>
                <a:gd name="connsiteY26" fmla="*/ 6804641 h 6858000"/>
                <a:gd name="connsiteX27" fmla="*/ 2884836 w 9088051"/>
                <a:gd name="connsiteY27" fmla="*/ 6858000 h 6858000"/>
                <a:gd name="connsiteX28" fmla="*/ 1484505 w 9088051"/>
                <a:gd name="connsiteY28" fmla="*/ 6858000 h 6858000"/>
                <a:gd name="connsiteX29" fmla="*/ 1431151 w 9088051"/>
                <a:gd name="connsiteY29" fmla="*/ 6811515 h 6858000"/>
                <a:gd name="connsiteX30" fmla="*/ 1103471 w 9088051"/>
                <a:gd name="connsiteY30" fmla="*/ 6477651 h 6858000"/>
                <a:gd name="connsiteX31" fmla="*/ 0 w 9088051"/>
                <a:gd name="connsiteY31" fmla="*/ 3573620 h 6858000"/>
                <a:gd name="connsiteX32" fmla="*/ 1809994 w 9088051"/>
                <a:gd name="connsiteY32"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88051" h="6858000">
                  <a:moveTo>
                    <a:pt x="5158786" y="0"/>
                  </a:moveTo>
                  <a:lnTo>
                    <a:pt x="6996771" y="0"/>
                  </a:lnTo>
                  <a:lnTo>
                    <a:pt x="7006955" y="6825"/>
                  </a:lnTo>
                  <a:cubicBezTo>
                    <a:pt x="8459794" y="1031353"/>
                    <a:pt x="9462596" y="2823601"/>
                    <a:pt x="8954230" y="4580835"/>
                  </a:cubicBezTo>
                  <a:cubicBezTo>
                    <a:pt x="8613842" y="5757293"/>
                    <a:pt x="7999457" y="5458140"/>
                    <a:pt x="7184080" y="6259703"/>
                  </a:cubicBezTo>
                  <a:cubicBezTo>
                    <a:pt x="7082152" y="6359905"/>
                    <a:pt x="6983303" y="6462297"/>
                    <a:pt x="6885926" y="6564765"/>
                  </a:cubicBezTo>
                  <a:lnTo>
                    <a:pt x="6608241" y="6858000"/>
                  </a:lnTo>
                  <a:lnTo>
                    <a:pt x="5462870" y="6858000"/>
                  </a:lnTo>
                  <a:lnTo>
                    <a:pt x="5529056" y="6804645"/>
                  </a:lnTo>
                  <a:cubicBezTo>
                    <a:pt x="5740217" y="6626505"/>
                    <a:pt x="5949382" y="6404876"/>
                    <a:pt x="6167613" y="6173667"/>
                  </a:cubicBezTo>
                  <a:cubicBezTo>
                    <a:pt x="6308782" y="6024091"/>
                    <a:pt x="6454799" y="5869390"/>
                    <a:pt x="6610973" y="5715860"/>
                  </a:cubicBezTo>
                  <a:cubicBezTo>
                    <a:pt x="7007847" y="5325741"/>
                    <a:pt x="7376733" y="5135074"/>
                    <a:pt x="7646083" y="4995842"/>
                  </a:cubicBezTo>
                  <a:cubicBezTo>
                    <a:pt x="7816858" y="4907561"/>
                    <a:pt x="7916545" y="4854514"/>
                    <a:pt x="7980054" y="4790095"/>
                  </a:cubicBezTo>
                  <a:cubicBezTo>
                    <a:pt x="8054629" y="4714405"/>
                    <a:pt x="8122031" y="4573758"/>
                    <a:pt x="8180437" y="4371964"/>
                  </a:cubicBezTo>
                  <a:cubicBezTo>
                    <a:pt x="8315441" y="3905228"/>
                    <a:pt x="8319381" y="3416431"/>
                    <a:pt x="8192058" y="2919242"/>
                  </a:cubicBezTo>
                  <a:cubicBezTo>
                    <a:pt x="8071251" y="2447381"/>
                    <a:pt x="7829388" y="1971467"/>
                    <a:pt x="7492638" y="1542845"/>
                  </a:cubicBezTo>
                  <a:cubicBezTo>
                    <a:pt x="7111829" y="1058099"/>
                    <a:pt x="6626484" y="648361"/>
                    <a:pt x="6089097" y="357847"/>
                  </a:cubicBezTo>
                  <a:cubicBezTo>
                    <a:pt x="5824244" y="214687"/>
                    <a:pt x="5554957" y="105262"/>
                    <a:pt x="5288639" y="31627"/>
                  </a:cubicBezTo>
                  <a:close/>
                  <a:moveTo>
                    <a:pt x="1844517" y="0"/>
                  </a:moveTo>
                  <a:lnTo>
                    <a:pt x="3734467" y="0"/>
                  </a:lnTo>
                  <a:lnTo>
                    <a:pt x="3603618" y="28853"/>
                  </a:lnTo>
                  <a:cubicBezTo>
                    <a:pt x="2962049" y="186733"/>
                    <a:pt x="2373277" y="513136"/>
                    <a:pt x="1892878" y="985434"/>
                  </a:cubicBezTo>
                  <a:cubicBezTo>
                    <a:pt x="1551428" y="1321091"/>
                    <a:pt x="1283341" y="1711990"/>
                    <a:pt x="1096045" y="2147349"/>
                  </a:cubicBezTo>
                  <a:cubicBezTo>
                    <a:pt x="901876" y="2598519"/>
                    <a:pt x="803453" y="3078432"/>
                    <a:pt x="803453" y="3573669"/>
                  </a:cubicBezTo>
                  <a:cubicBezTo>
                    <a:pt x="803453" y="4023717"/>
                    <a:pt x="885151" y="4462735"/>
                    <a:pt x="1046377" y="4878573"/>
                  </a:cubicBezTo>
                  <a:cubicBezTo>
                    <a:pt x="1201945" y="5279770"/>
                    <a:pt x="1426681" y="5648221"/>
                    <a:pt x="1714473" y="5973776"/>
                  </a:cubicBezTo>
                  <a:cubicBezTo>
                    <a:pt x="2012357" y="6310732"/>
                    <a:pt x="2376505" y="6595304"/>
                    <a:pt x="2776083" y="6804641"/>
                  </a:cubicBezTo>
                  <a:lnTo>
                    <a:pt x="2884836" y="6858000"/>
                  </a:lnTo>
                  <a:lnTo>
                    <a:pt x="1484505" y="6858000"/>
                  </a:lnTo>
                  <a:lnTo>
                    <a:pt x="1431151" y="6811515"/>
                  </a:lnTo>
                  <a:cubicBezTo>
                    <a:pt x="1316128" y="6705919"/>
                    <a:pt x="1206738" y="6594470"/>
                    <a:pt x="1103471" y="6477651"/>
                  </a:cubicBezTo>
                  <a:cubicBezTo>
                    <a:pt x="416075" y="5700097"/>
                    <a:pt x="0" y="4684635"/>
                    <a:pt x="0" y="3573620"/>
                  </a:cubicBezTo>
                  <a:cubicBezTo>
                    <a:pt x="0" y="2121118"/>
                    <a:pt x="711220" y="831902"/>
                    <a:pt x="1809994"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5" name="Freeform: Shape 64">
              <a:extLst>
                <a:ext uri="{FF2B5EF4-FFF2-40B4-BE49-F238E27FC236}">
                  <a16:creationId xmlns:a16="http://schemas.microsoft.com/office/drawing/2014/main" id="{0AB00303-5202-B0A6-F4E7-7B5F92F991E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29061" y="36937"/>
              <a:ext cx="9107210" cy="6858000"/>
            </a:xfrm>
            <a:custGeom>
              <a:avLst/>
              <a:gdLst>
                <a:gd name="connsiteX0" fmla="*/ 6184722 w 9107210"/>
                <a:gd name="connsiteY0" fmla="*/ 0 h 6858000"/>
                <a:gd name="connsiteX1" fmla="*/ 6985680 w 9107210"/>
                <a:gd name="connsiteY1" fmla="*/ 0 h 6858000"/>
                <a:gd name="connsiteX2" fmla="*/ 7324323 w 9107210"/>
                <a:gd name="connsiteY2" fmla="*/ 247136 h 6858000"/>
                <a:gd name="connsiteX3" fmla="*/ 7652712 w 9107210"/>
                <a:gd name="connsiteY3" fmla="*/ 528495 h 6858000"/>
                <a:gd name="connsiteX4" fmla="*/ 8236677 w 9107210"/>
                <a:gd name="connsiteY4" fmla="*/ 1166289 h 6858000"/>
                <a:gd name="connsiteX5" fmla="*/ 8704298 w 9107210"/>
                <a:gd name="connsiteY5" fmla="*/ 1897038 h 6858000"/>
                <a:gd name="connsiteX6" fmla="*/ 8885160 w 9107210"/>
                <a:gd name="connsiteY6" fmla="*/ 2294087 h 6858000"/>
                <a:gd name="connsiteX7" fmla="*/ 8924247 w 9107210"/>
                <a:gd name="connsiteY7" fmla="*/ 2396286 h 6858000"/>
                <a:gd name="connsiteX8" fmla="*/ 8960022 w 9107210"/>
                <a:gd name="connsiteY8" fmla="*/ 2499767 h 6858000"/>
                <a:gd name="connsiteX9" fmla="*/ 8991720 w 9107210"/>
                <a:gd name="connsiteY9" fmla="*/ 2604671 h 6858000"/>
                <a:gd name="connsiteX10" fmla="*/ 9019646 w 9107210"/>
                <a:gd name="connsiteY10" fmla="*/ 2710708 h 6858000"/>
                <a:gd name="connsiteX11" fmla="*/ 9105822 w 9107210"/>
                <a:gd name="connsiteY11" fmla="*/ 3582266 h 6858000"/>
                <a:gd name="connsiteX12" fmla="*/ 9057716 w 9107210"/>
                <a:gd name="connsiteY12" fmla="*/ 4017873 h 6858000"/>
                <a:gd name="connsiteX13" fmla="*/ 8945600 w 9107210"/>
                <a:gd name="connsiteY13" fmla="*/ 4439659 h 6858000"/>
                <a:gd name="connsiteX14" fmla="*/ 8796080 w 9107210"/>
                <a:gd name="connsiteY14" fmla="*/ 4847428 h 6858000"/>
                <a:gd name="connsiteX15" fmla="*/ 8702056 w 9107210"/>
                <a:gd name="connsiteY15" fmla="*/ 5050108 h 6858000"/>
                <a:gd name="connsiteX16" fmla="*/ 8581125 w 9107210"/>
                <a:gd name="connsiteY16" fmla="*/ 5247525 h 6858000"/>
                <a:gd name="connsiteX17" fmla="*/ 8426254 w 9107210"/>
                <a:gd name="connsiteY17" fmla="*/ 5429647 h 6858000"/>
                <a:gd name="connsiteX18" fmla="*/ 8337174 w 9107210"/>
                <a:gd name="connsiteY18" fmla="*/ 5510552 h 6858000"/>
                <a:gd name="connsiteX19" fmla="*/ 8243200 w 9107210"/>
                <a:gd name="connsiteY19" fmla="*/ 5582948 h 6858000"/>
                <a:gd name="connsiteX20" fmla="*/ 7868330 w 9107210"/>
                <a:gd name="connsiteY20" fmla="*/ 5811104 h 6858000"/>
                <a:gd name="connsiteX21" fmla="*/ 7538916 w 9107210"/>
                <a:gd name="connsiteY21" fmla="*/ 6018899 h 6858000"/>
                <a:gd name="connsiteX22" fmla="*/ 7391280 w 9107210"/>
                <a:gd name="connsiteY22" fmla="*/ 6134132 h 6858000"/>
                <a:gd name="connsiteX23" fmla="*/ 7252511 w 9107210"/>
                <a:gd name="connsiteY23" fmla="*/ 6259105 h 6858000"/>
                <a:gd name="connsiteX24" fmla="*/ 7185601 w 9107210"/>
                <a:gd name="connsiteY24" fmla="*/ 6325894 h 6858000"/>
                <a:gd name="connsiteX25" fmla="*/ 7116651 w 9107210"/>
                <a:gd name="connsiteY25" fmla="*/ 6397010 h 6858000"/>
                <a:gd name="connsiteX26" fmla="*/ 6978545 w 9107210"/>
                <a:gd name="connsiteY26" fmla="*/ 6541607 h 6858000"/>
                <a:gd name="connsiteX27" fmla="*/ 6693009 w 9107210"/>
                <a:gd name="connsiteY27" fmla="*/ 6832716 h 6858000"/>
                <a:gd name="connsiteX28" fmla="*/ 6667488 w 9107210"/>
                <a:gd name="connsiteY28" fmla="*/ 6858000 h 6858000"/>
                <a:gd name="connsiteX29" fmla="*/ 6056793 w 9107210"/>
                <a:gd name="connsiteY29" fmla="*/ 6858000 h 6858000"/>
                <a:gd name="connsiteX30" fmla="*/ 6077345 w 9107210"/>
                <a:gd name="connsiteY30" fmla="*/ 6835420 h 6858000"/>
                <a:gd name="connsiteX31" fmla="*/ 6208519 w 9107210"/>
                <a:gd name="connsiteY31" fmla="*/ 6683989 h 6858000"/>
                <a:gd name="connsiteX32" fmla="*/ 6340001 w 9107210"/>
                <a:gd name="connsiteY32" fmla="*/ 6529852 h 6858000"/>
                <a:gd name="connsiteX33" fmla="*/ 6611419 w 9107210"/>
                <a:gd name="connsiteY33" fmla="*/ 6219317 h 6858000"/>
                <a:gd name="connsiteX34" fmla="*/ 6757678 w 9107210"/>
                <a:gd name="connsiteY34" fmla="*/ 6068228 h 6858000"/>
                <a:gd name="connsiteX35" fmla="*/ 6833713 w 9107210"/>
                <a:gd name="connsiteY35" fmla="*/ 5994061 h 6858000"/>
                <a:gd name="connsiteX36" fmla="*/ 6915148 w 9107210"/>
                <a:gd name="connsiteY36" fmla="*/ 5918812 h 6858000"/>
                <a:gd name="connsiteX37" fmla="*/ 7276311 w 9107210"/>
                <a:gd name="connsiteY37" fmla="*/ 5650229 h 6858000"/>
                <a:gd name="connsiteX38" fmla="*/ 7664942 w 9107210"/>
                <a:gd name="connsiteY38" fmla="*/ 5445681 h 6858000"/>
                <a:gd name="connsiteX39" fmla="*/ 7848505 w 9107210"/>
                <a:gd name="connsiteY39" fmla="*/ 5358333 h 6858000"/>
                <a:gd name="connsiteX40" fmla="*/ 8011785 w 9107210"/>
                <a:gd name="connsiteY40" fmla="*/ 5267788 h 6858000"/>
                <a:gd name="connsiteX41" fmla="*/ 8260273 w 9107210"/>
                <a:gd name="connsiteY41" fmla="*/ 5034370 h 6858000"/>
                <a:gd name="connsiteX42" fmla="*/ 8417589 w 9107210"/>
                <a:gd name="connsiteY42" fmla="*/ 4714488 h 6858000"/>
                <a:gd name="connsiteX43" fmla="*/ 8495000 w 9107210"/>
                <a:gd name="connsiteY43" fmla="*/ 4346409 h 6858000"/>
                <a:gd name="connsiteX44" fmla="*/ 8508556 w 9107210"/>
                <a:gd name="connsiteY44" fmla="*/ 3971101 h 6858000"/>
                <a:gd name="connsiteX45" fmla="*/ 8483330 w 9107210"/>
                <a:gd name="connsiteY45" fmla="*/ 3600710 h 6858000"/>
                <a:gd name="connsiteX46" fmla="*/ 8425336 w 9107210"/>
                <a:gd name="connsiteY46" fmla="*/ 3236121 h 6858000"/>
                <a:gd name="connsiteX47" fmla="*/ 8334575 w 9107210"/>
                <a:gd name="connsiteY47" fmla="*/ 2877977 h 6858000"/>
                <a:gd name="connsiteX48" fmla="*/ 8087513 w 9107210"/>
                <a:gd name="connsiteY48" fmla="*/ 2174622 h 6858000"/>
                <a:gd name="connsiteX49" fmla="*/ 7723650 w 9107210"/>
                <a:gd name="connsiteY49" fmla="*/ 1507613 h 6858000"/>
                <a:gd name="connsiteX50" fmla="*/ 7501815 w 9107210"/>
                <a:gd name="connsiteY50" fmla="*/ 1192947 h 6858000"/>
                <a:gd name="connsiteX51" fmla="*/ 7254399 w 9107210"/>
                <a:gd name="connsiteY51" fmla="*/ 894361 h 6858000"/>
                <a:gd name="connsiteX52" fmla="*/ 6689339 w 9107210"/>
                <a:gd name="connsiteY52" fmla="*/ 354046 h 6858000"/>
                <a:gd name="connsiteX53" fmla="*/ 6206651 w 9107210"/>
                <a:gd name="connsiteY53" fmla="*/ 12626 h 6858000"/>
                <a:gd name="connsiteX54" fmla="*/ 1827105 w 9107210"/>
                <a:gd name="connsiteY54" fmla="*/ 0 h 6858000"/>
                <a:gd name="connsiteX55" fmla="*/ 2807607 w 9107210"/>
                <a:gd name="connsiteY55" fmla="*/ 0 h 6858000"/>
                <a:gd name="connsiteX56" fmla="*/ 2667958 w 9107210"/>
                <a:gd name="connsiteY56" fmla="*/ 88235 h 6858000"/>
                <a:gd name="connsiteX57" fmla="*/ 2354723 w 9107210"/>
                <a:gd name="connsiteY57" fmla="*/ 314947 h 6858000"/>
                <a:gd name="connsiteX58" fmla="*/ 2059963 w 9107210"/>
                <a:gd name="connsiteY58" fmla="*/ 561545 h 6858000"/>
                <a:gd name="connsiteX59" fmla="*/ 1780798 w 9107210"/>
                <a:gd name="connsiteY59" fmla="*/ 824425 h 6858000"/>
                <a:gd name="connsiteX60" fmla="*/ 954714 w 9107210"/>
                <a:gd name="connsiteY60" fmla="*/ 2094309 h 6858000"/>
                <a:gd name="connsiteX61" fmla="*/ 732676 w 9107210"/>
                <a:gd name="connsiteY61" fmla="*/ 2813646 h 6858000"/>
                <a:gd name="connsiteX62" fmla="*/ 673867 w 9107210"/>
                <a:gd name="connsiteY62" fmla="*/ 3183989 h 6858000"/>
                <a:gd name="connsiteX63" fmla="*/ 647621 w 9107210"/>
                <a:gd name="connsiteY63" fmla="*/ 3557281 h 6858000"/>
                <a:gd name="connsiteX64" fmla="*/ 653381 w 9107210"/>
                <a:gd name="connsiteY64" fmla="*/ 3931214 h 6858000"/>
                <a:gd name="connsiteX65" fmla="*/ 690428 w 9107210"/>
                <a:gd name="connsiteY65" fmla="*/ 4303719 h 6858000"/>
                <a:gd name="connsiteX66" fmla="*/ 871801 w 9107210"/>
                <a:gd name="connsiteY66" fmla="*/ 5033041 h 6858000"/>
                <a:gd name="connsiteX67" fmla="*/ 1197749 w 9107210"/>
                <a:gd name="connsiteY67" fmla="*/ 5718494 h 6858000"/>
                <a:gd name="connsiteX68" fmla="*/ 1411480 w 9107210"/>
                <a:gd name="connsiteY68" fmla="*/ 6036703 h 6858000"/>
                <a:gd name="connsiteX69" fmla="*/ 1530170 w 9107210"/>
                <a:gd name="connsiteY69" fmla="*/ 6188430 h 6858000"/>
                <a:gd name="connsiteX70" fmla="*/ 1657165 w 9107210"/>
                <a:gd name="connsiteY70" fmla="*/ 6335385 h 6858000"/>
                <a:gd name="connsiteX71" fmla="*/ 1931343 w 9107210"/>
                <a:gd name="connsiteY71" fmla="*/ 6612896 h 6858000"/>
                <a:gd name="connsiteX72" fmla="*/ 2220133 w 9107210"/>
                <a:gd name="connsiteY72" fmla="*/ 6858000 h 6858000"/>
                <a:gd name="connsiteX73" fmla="*/ 1539862 w 9107210"/>
                <a:gd name="connsiteY73" fmla="*/ 6858000 h 6858000"/>
                <a:gd name="connsiteX74" fmla="*/ 1307111 w 9107210"/>
                <a:gd name="connsiteY74" fmla="*/ 6648873 h 6858000"/>
                <a:gd name="connsiteX75" fmla="*/ 750258 w 9107210"/>
                <a:gd name="connsiteY75" fmla="*/ 5987570 h 6858000"/>
                <a:gd name="connsiteX76" fmla="*/ 335382 w 9107210"/>
                <a:gd name="connsiteY76" fmla="*/ 5229279 h 6858000"/>
                <a:gd name="connsiteX77" fmla="*/ 79351 w 9107210"/>
                <a:gd name="connsiteY77" fmla="*/ 4403854 h 6858000"/>
                <a:gd name="connsiteX78" fmla="*/ 16007 w 9107210"/>
                <a:gd name="connsiteY78" fmla="*/ 3975723 h 6858000"/>
                <a:gd name="connsiteX79" fmla="*/ 871 w 9107210"/>
                <a:gd name="connsiteY79" fmla="*/ 3543362 h 6858000"/>
                <a:gd name="connsiteX80" fmla="*/ 32519 w 9107210"/>
                <a:gd name="connsiteY80" fmla="*/ 3112085 h 6858000"/>
                <a:gd name="connsiteX81" fmla="*/ 108502 w 9107210"/>
                <a:gd name="connsiteY81" fmla="*/ 2686511 h 6858000"/>
                <a:gd name="connsiteX82" fmla="*/ 378239 w 9107210"/>
                <a:gd name="connsiteY82" fmla="*/ 1865955 h 6858000"/>
                <a:gd name="connsiteX83" fmla="*/ 1343701 w 9107210"/>
                <a:gd name="connsiteY83" fmla="*/ 431508 h 6858000"/>
                <a:gd name="connsiteX84" fmla="*/ 1661853 w 9107210"/>
                <a:gd name="connsiteY84" fmla="*/ 1302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07210" h="6858000">
                  <a:moveTo>
                    <a:pt x="6184722" y="0"/>
                  </a:moveTo>
                  <a:lnTo>
                    <a:pt x="6985680" y="0"/>
                  </a:lnTo>
                  <a:lnTo>
                    <a:pt x="7324323" y="247136"/>
                  </a:lnTo>
                  <a:cubicBezTo>
                    <a:pt x="7437502" y="336500"/>
                    <a:pt x="7547171" y="430254"/>
                    <a:pt x="7652712" y="528495"/>
                  </a:cubicBezTo>
                  <a:cubicBezTo>
                    <a:pt x="7863743" y="724929"/>
                    <a:pt x="8060097" y="937593"/>
                    <a:pt x="8236677" y="1166289"/>
                  </a:cubicBezTo>
                  <a:cubicBezTo>
                    <a:pt x="8413818" y="1394594"/>
                    <a:pt x="8570168" y="1639471"/>
                    <a:pt x="8704298" y="1897038"/>
                  </a:cubicBezTo>
                  <a:cubicBezTo>
                    <a:pt x="8770803" y="2026141"/>
                    <a:pt x="8830836" y="2158786"/>
                    <a:pt x="8885160" y="2294087"/>
                  </a:cubicBezTo>
                  <a:cubicBezTo>
                    <a:pt x="8898360" y="2328071"/>
                    <a:pt x="8912169" y="2361810"/>
                    <a:pt x="8924247" y="2396286"/>
                  </a:cubicBezTo>
                  <a:lnTo>
                    <a:pt x="8960022" y="2499767"/>
                  </a:lnTo>
                  <a:lnTo>
                    <a:pt x="8991720" y="2604671"/>
                  </a:lnTo>
                  <a:cubicBezTo>
                    <a:pt x="9002116" y="2639690"/>
                    <a:pt x="9010474" y="2675346"/>
                    <a:pt x="9019646" y="2710708"/>
                  </a:cubicBezTo>
                  <a:cubicBezTo>
                    <a:pt x="9089055" y="2995079"/>
                    <a:pt x="9113620" y="3289927"/>
                    <a:pt x="9105822" y="3582266"/>
                  </a:cubicBezTo>
                  <a:cubicBezTo>
                    <a:pt x="9101796" y="3728484"/>
                    <a:pt x="9085744" y="3874458"/>
                    <a:pt x="9057716" y="4017873"/>
                  </a:cubicBezTo>
                  <a:cubicBezTo>
                    <a:pt x="9029534" y="4161336"/>
                    <a:pt x="8990497" y="4302046"/>
                    <a:pt x="8945600" y="4439659"/>
                  </a:cubicBezTo>
                  <a:cubicBezTo>
                    <a:pt x="8900857" y="4577566"/>
                    <a:pt x="8852901" y="4711784"/>
                    <a:pt x="8796080" y="4847428"/>
                  </a:cubicBezTo>
                  <a:cubicBezTo>
                    <a:pt x="8767695" y="4915152"/>
                    <a:pt x="8737016" y="4982926"/>
                    <a:pt x="8702056" y="5050108"/>
                  </a:cubicBezTo>
                  <a:cubicBezTo>
                    <a:pt x="8666485" y="5116997"/>
                    <a:pt x="8627347" y="5183687"/>
                    <a:pt x="8581125" y="5247525"/>
                  </a:cubicBezTo>
                  <a:cubicBezTo>
                    <a:pt x="8535565" y="5311660"/>
                    <a:pt x="8483534" y="5373185"/>
                    <a:pt x="8426254" y="5429647"/>
                  </a:cubicBezTo>
                  <a:cubicBezTo>
                    <a:pt x="8397512" y="5457779"/>
                    <a:pt x="8367801" y="5484879"/>
                    <a:pt x="8337174" y="5510552"/>
                  </a:cubicBezTo>
                  <a:cubicBezTo>
                    <a:pt x="8306444" y="5536077"/>
                    <a:pt x="8274899" y="5560029"/>
                    <a:pt x="8243200" y="5582948"/>
                  </a:cubicBezTo>
                  <a:cubicBezTo>
                    <a:pt x="8115543" y="5674574"/>
                    <a:pt x="7986203" y="5743233"/>
                    <a:pt x="7868330" y="5811104"/>
                  </a:cubicBezTo>
                  <a:cubicBezTo>
                    <a:pt x="7749844" y="5878385"/>
                    <a:pt x="7640685" y="5945126"/>
                    <a:pt x="7538916" y="6018899"/>
                  </a:cubicBezTo>
                  <a:cubicBezTo>
                    <a:pt x="7487749" y="6055392"/>
                    <a:pt x="7438777" y="6093950"/>
                    <a:pt x="7391280" y="6134132"/>
                  </a:cubicBezTo>
                  <a:cubicBezTo>
                    <a:pt x="7343427" y="6173921"/>
                    <a:pt x="7297511" y="6215922"/>
                    <a:pt x="7252511" y="6259105"/>
                  </a:cubicBezTo>
                  <a:cubicBezTo>
                    <a:pt x="7229784" y="6280990"/>
                    <a:pt x="7208635" y="6302433"/>
                    <a:pt x="7185601" y="6325894"/>
                  </a:cubicBezTo>
                  <a:lnTo>
                    <a:pt x="7116651" y="6397010"/>
                  </a:lnTo>
                  <a:lnTo>
                    <a:pt x="6978545" y="6541607"/>
                  </a:lnTo>
                  <a:cubicBezTo>
                    <a:pt x="6885693" y="6638397"/>
                    <a:pt x="6789885" y="6734943"/>
                    <a:pt x="6693009" y="6832716"/>
                  </a:cubicBezTo>
                  <a:lnTo>
                    <a:pt x="6667488" y="6858000"/>
                  </a:lnTo>
                  <a:lnTo>
                    <a:pt x="6056793" y="6858000"/>
                  </a:lnTo>
                  <a:lnTo>
                    <a:pt x="6077345" y="6835420"/>
                  </a:lnTo>
                  <a:cubicBezTo>
                    <a:pt x="6121427" y="6785747"/>
                    <a:pt x="6164948" y="6735090"/>
                    <a:pt x="6208519" y="6683989"/>
                  </a:cubicBezTo>
                  <a:lnTo>
                    <a:pt x="6340001" y="6529852"/>
                  </a:lnTo>
                  <a:cubicBezTo>
                    <a:pt x="6428315" y="6426667"/>
                    <a:pt x="6516733" y="6321417"/>
                    <a:pt x="6611419" y="6219317"/>
                  </a:cubicBezTo>
                  <a:cubicBezTo>
                    <a:pt x="6658864" y="6168363"/>
                    <a:pt x="6707584" y="6117950"/>
                    <a:pt x="6757678" y="6068228"/>
                  </a:cubicBezTo>
                  <a:lnTo>
                    <a:pt x="6833713" y="5994061"/>
                  </a:lnTo>
                  <a:cubicBezTo>
                    <a:pt x="6859346" y="5969422"/>
                    <a:pt x="6887579" y="5943404"/>
                    <a:pt x="6915148" y="5918812"/>
                  </a:cubicBezTo>
                  <a:cubicBezTo>
                    <a:pt x="7026295" y="5819219"/>
                    <a:pt x="7148602" y="5729117"/>
                    <a:pt x="7276311" y="5650229"/>
                  </a:cubicBezTo>
                  <a:cubicBezTo>
                    <a:pt x="7403918" y="5571046"/>
                    <a:pt x="7537794" y="5505190"/>
                    <a:pt x="7664942" y="5445681"/>
                  </a:cubicBezTo>
                  <a:cubicBezTo>
                    <a:pt x="7728491" y="5416024"/>
                    <a:pt x="7790410" y="5387449"/>
                    <a:pt x="7848505" y="5358333"/>
                  </a:cubicBezTo>
                  <a:cubicBezTo>
                    <a:pt x="7906805" y="5329315"/>
                    <a:pt x="7961843" y="5300101"/>
                    <a:pt x="8011785" y="5267788"/>
                  </a:cubicBezTo>
                  <a:cubicBezTo>
                    <a:pt x="8112281" y="5203950"/>
                    <a:pt x="8193615" y="5128111"/>
                    <a:pt x="8260273" y="5034370"/>
                  </a:cubicBezTo>
                  <a:cubicBezTo>
                    <a:pt x="8326370" y="4940776"/>
                    <a:pt x="8378657" y="4831640"/>
                    <a:pt x="8417589" y="4714488"/>
                  </a:cubicBezTo>
                  <a:cubicBezTo>
                    <a:pt x="8456372" y="4597485"/>
                    <a:pt x="8481140" y="4471332"/>
                    <a:pt x="8495000" y="4346409"/>
                  </a:cubicBezTo>
                  <a:cubicBezTo>
                    <a:pt x="8508404" y="4221044"/>
                    <a:pt x="8511359" y="4095482"/>
                    <a:pt x="8508556" y="3971101"/>
                  </a:cubicBezTo>
                  <a:cubicBezTo>
                    <a:pt x="8504530" y="3846571"/>
                    <a:pt x="8495663" y="3723222"/>
                    <a:pt x="8483330" y="3600710"/>
                  </a:cubicBezTo>
                  <a:cubicBezTo>
                    <a:pt x="8470793" y="3478148"/>
                    <a:pt x="8451888" y="3356421"/>
                    <a:pt x="8425336" y="3236121"/>
                  </a:cubicBezTo>
                  <a:cubicBezTo>
                    <a:pt x="8399091" y="3115774"/>
                    <a:pt x="8367801" y="2996655"/>
                    <a:pt x="8334575" y="2877977"/>
                  </a:cubicBezTo>
                  <a:cubicBezTo>
                    <a:pt x="8268222" y="2640772"/>
                    <a:pt x="8190100" y="2404057"/>
                    <a:pt x="8087513" y="2174622"/>
                  </a:cubicBezTo>
                  <a:cubicBezTo>
                    <a:pt x="7985081" y="1945237"/>
                    <a:pt x="7863233" y="1721900"/>
                    <a:pt x="7723650" y="1507613"/>
                  </a:cubicBezTo>
                  <a:cubicBezTo>
                    <a:pt x="7653527" y="1400692"/>
                    <a:pt x="7579684" y="1295589"/>
                    <a:pt x="7501815" y="1192947"/>
                  </a:cubicBezTo>
                  <a:cubicBezTo>
                    <a:pt x="7423844" y="1090353"/>
                    <a:pt x="7340778" y="991103"/>
                    <a:pt x="7254399" y="894361"/>
                  </a:cubicBezTo>
                  <a:cubicBezTo>
                    <a:pt x="7082047" y="700485"/>
                    <a:pt x="6893083" y="519052"/>
                    <a:pt x="6689339" y="354046"/>
                  </a:cubicBezTo>
                  <a:cubicBezTo>
                    <a:pt x="6536914" y="229775"/>
                    <a:pt x="6375602" y="115325"/>
                    <a:pt x="6206651" y="12626"/>
                  </a:cubicBezTo>
                  <a:close/>
                  <a:moveTo>
                    <a:pt x="1827105" y="0"/>
                  </a:moveTo>
                  <a:lnTo>
                    <a:pt x="2807607" y="0"/>
                  </a:lnTo>
                  <a:lnTo>
                    <a:pt x="2667958" y="88235"/>
                  </a:lnTo>
                  <a:cubicBezTo>
                    <a:pt x="2560098" y="159777"/>
                    <a:pt x="2455754" y="235690"/>
                    <a:pt x="2354723" y="314947"/>
                  </a:cubicBezTo>
                  <a:cubicBezTo>
                    <a:pt x="2253464" y="394030"/>
                    <a:pt x="2156943" y="478181"/>
                    <a:pt x="2059963" y="561545"/>
                  </a:cubicBezTo>
                  <a:cubicBezTo>
                    <a:pt x="1962831" y="644811"/>
                    <a:pt x="1868297" y="731322"/>
                    <a:pt x="1780798" y="824425"/>
                  </a:cubicBezTo>
                  <a:cubicBezTo>
                    <a:pt x="1429010" y="1195013"/>
                    <a:pt x="1148011" y="1628455"/>
                    <a:pt x="954714" y="2094309"/>
                  </a:cubicBezTo>
                  <a:cubicBezTo>
                    <a:pt x="857938" y="2327186"/>
                    <a:pt x="783229" y="2568326"/>
                    <a:pt x="732676" y="2813646"/>
                  </a:cubicBezTo>
                  <a:cubicBezTo>
                    <a:pt x="707552" y="2936307"/>
                    <a:pt x="688085" y="3059952"/>
                    <a:pt x="673867" y="3183989"/>
                  </a:cubicBezTo>
                  <a:cubicBezTo>
                    <a:pt x="660056" y="3308075"/>
                    <a:pt x="651341" y="3432605"/>
                    <a:pt x="647621" y="3557281"/>
                  </a:cubicBezTo>
                  <a:cubicBezTo>
                    <a:pt x="644411" y="3681958"/>
                    <a:pt x="645329" y="3806733"/>
                    <a:pt x="653381" y="3931214"/>
                  </a:cubicBezTo>
                  <a:cubicBezTo>
                    <a:pt x="659852" y="4055792"/>
                    <a:pt x="672949" y="4179977"/>
                    <a:pt x="690428" y="4303719"/>
                  </a:cubicBezTo>
                  <a:cubicBezTo>
                    <a:pt x="726408" y="4551057"/>
                    <a:pt x="786440" y="4795835"/>
                    <a:pt x="871801" y="5033041"/>
                  </a:cubicBezTo>
                  <a:cubicBezTo>
                    <a:pt x="957007" y="5270247"/>
                    <a:pt x="1065962" y="5500322"/>
                    <a:pt x="1197749" y="5718494"/>
                  </a:cubicBezTo>
                  <a:cubicBezTo>
                    <a:pt x="1263846" y="5827433"/>
                    <a:pt x="1334937" y="5933813"/>
                    <a:pt x="1411480" y="6036703"/>
                  </a:cubicBezTo>
                  <a:cubicBezTo>
                    <a:pt x="1449548" y="6088295"/>
                    <a:pt x="1489451" y="6138609"/>
                    <a:pt x="1530170" y="6188430"/>
                  </a:cubicBezTo>
                  <a:cubicBezTo>
                    <a:pt x="1571447" y="6238055"/>
                    <a:pt x="1613644" y="6287336"/>
                    <a:pt x="1657165" y="6335385"/>
                  </a:cubicBezTo>
                  <a:cubicBezTo>
                    <a:pt x="1744079" y="6431708"/>
                    <a:pt x="1835644" y="6524282"/>
                    <a:pt x="1931343" y="6612896"/>
                  </a:cubicBezTo>
                  <a:lnTo>
                    <a:pt x="2220133" y="6858000"/>
                  </a:lnTo>
                  <a:lnTo>
                    <a:pt x="1539862" y="6858000"/>
                  </a:lnTo>
                  <a:lnTo>
                    <a:pt x="1307111" y="6648873"/>
                  </a:lnTo>
                  <a:cubicBezTo>
                    <a:pt x="1101839" y="6448063"/>
                    <a:pt x="913180" y="6225465"/>
                    <a:pt x="750258" y="5987570"/>
                  </a:cubicBezTo>
                  <a:cubicBezTo>
                    <a:pt x="587232" y="5749281"/>
                    <a:pt x="448261" y="5494813"/>
                    <a:pt x="335382" y="5229279"/>
                  </a:cubicBezTo>
                  <a:cubicBezTo>
                    <a:pt x="222298" y="4963793"/>
                    <a:pt x="137040" y="4686652"/>
                    <a:pt x="79351" y="4403854"/>
                  </a:cubicBezTo>
                  <a:cubicBezTo>
                    <a:pt x="50150" y="4262456"/>
                    <a:pt x="29767" y="4119385"/>
                    <a:pt x="16007" y="3975723"/>
                  </a:cubicBezTo>
                  <a:cubicBezTo>
                    <a:pt x="3930" y="3831964"/>
                    <a:pt x="-2441" y="3687614"/>
                    <a:pt x="871" y="3543362"/>
                  </a:cubicBezTo>
                  <a:cubicBezTo>
                    <a:pt x="3522" y="3399160"/>
                    <a:pt x="14172" y="3255105"/>
                    <a:pt x="32519" y="3112085"/>
                  </a:cubicBezTo>
                  <a:cubicBezTo>
                    <a:pt x="50508" y="2969014"/>
                    <a:pt x="76090" y="2826925"/>
                    <a:pt x="108502" y="2686511"/>
                  </a:cubicBezTo>
                  <a:cubicBezTo>
                    <a:pt x="173019" y="2405533"/>
                    <a:pt x="263474" y="2130703"/>
                    <a:pt x="378239" y="1865955"/>
                  </a:cubicBezTo>
                  <a:cubicBezTo>
                    <a:pt x="607922" y="1336607"/>
                    <a:pt x="935706" y="848228"/>
                    <a:pt x="1343701" y="431508"/>
                  </a:cubicBezTo>
                  <a:cubicBezTo>
                    <a:pt x="1446133" y="327783"/>
                    <a:pt x="1550910" y="225926"/>
                    <a:pt x="1661853" y="1302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6" name="Freeform: Shape 65">
              <a:extLst>
                <a:ext uri="{FF2B5EF4-FFF2-40B4-BE49-F238E27FC236}">
                  <a16:creationId xmlns:a16="http://schemas.microsoft.com/office/drawing/2014/main" id="{66016775-62DA-DF89-17CE-437A50FD1B4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18434" y="36937"/>
              <a:ext cx="9747620" cy="6858000"/>
            </a:xfrm>
            <a:custGeom>
              <a:avLst/>
              <a:gdLst>
                <a:gd name="connsiteX0" fmla="*/ 7235453 w 9747620"/>
                <a:gd name="connsiteY0" fmla="*/ 0 h 6858000"/>
                <a:gd name="connsiteX1" fmla="*/ 7548130 w 9747620"/>
                <a:gd name="connsiteY1" fmla="*/ 0 h 6858000"/>
                <a:gd name="connsiteX2" fmla="*/ 7710334 w 9747620"/>
                <a:gd name="connsiteY2" fmla="*/ 111973 h 6858000"/>
                <a:gd name="connsiteX3" fmla="*/ 7889188 w 9747620"/>
                <a:gd name="connsiteY3" fmla="*/ 251542 h 6858000"/>
                <a:gd name="connsiteX4" fmla="*/ 8061828 w 9747620"/>
                <a:gd name="connsiteY4" fmla="*/ 398586 h 6858000"/>
                <a:gd name="connsiteX5" fmla="*/ 8145637 w 9747620"/>
                <a:gd name="connsiteY5" fmla="*/ 474218 h 6858000"/>
                <a:gd name="connsiteX6" fmla="*/ 8187242 w 9747620"/>
                <a:gd name="connsiteY6" fmla="*/ 512753 h 6858000"/>
                <a:gd name="connsiteX7" fmla="*/ 8228402 w 9747620"/>
                <a:gd name="connsiteY7" fmla="*/ 551575 h 6858000"/>
                <a:gd name="connsiteX8" fmla="*/ 8389211 w 9747620"/>
                <a:gd name="connsiteY8" fmla="*/ 710937 h 6858000"/>
                <a:gd name="connsiteX9" fmla="*/ 8467206 w 9747620"/>
                <a:gd name="connsiteY9" fmla="*/ 793088 h 6858000"/>
                <a:gd name="connsiteX10" fmla="*/ 8486791 w 9747620"/>
                <a:gd name="connsiteY10" fmla="*/ 814223 h 6858000"/>
                <a:gd name="connsiteX11" fmla="*/ 8505979 w 9747620"/>
                <a:gd name="connsiteY11" fmla="*/ 835409 h 6858000"/>
                <a:gd name="connsiteX12" fmla="*/ 8543509 w 9747620"/>
                <a:gd name="connsiteY12" fmla="*/ 877346 h 6858000"/>
                <a:gd name="connsiteX13" fmla="*/ 8690549 w 9747620"/>
                <a:gd name="connsiteY13" fmla="*/ 1048978 h 6858000"/>
                <a:gd name="connsiteX14" fmla="*/ 8761732 w 9747620"/>
                <a:gd name="connsiteY14" fmla="*/ 1137502 h 6858000"/>
                <a:gd name="connsiteX15" fmla="*/ 8796379 w 9747620"/>
                <a:gd name="connsiteY15" fmla="*/ 1182077 h 6858000"/>
                <a:gd name="connsiteX16" fmla="*/ 8830678 w 9747620"/>
                <a:gd name="connsiteY16" fmla="*/ 1226986 h 6858000"/>
                <a:gd name="connsiteX17" fmla="*/ 8963353 w 9747620"/>
                <a:gd name="connsiteY17" fmla="*/ 1410936 h 6858000"/>
                <a:gd name="connsiteX18" fmla="*/ 9026483 w 9747620"/>
                <a:gd name="connsiteY18" fmla="*/ 1505499 h 6858000"/>
                <a:gd name="connsiteX19" fmla="*/ 9057004 w 9747620"/>
                <a:gd name="connsiteY19" fmla="*/ 1552613 h 6858000"/>
                <a:gd name="connsiteX20" fmla="*/ 9087278 w 9747620"/>
                <a:gd name="connsiteY20" fmla="*/ 1600542 h 6858000"/>
                <a:gd name="connsiteX21" fmla="*/ 9202851 w 9747620"/>
                <a:gd name="connsiteY21" fmla="*/ 1795515 h 6858000"/>
                <a:gd name="connsiteX22" fmla="*/ 9257332 w 9747620"/>
                <a:gd name="connsiteY22" fmla="*/ 1894920 h 6858000"/>
                <a:gd name="connsiteX23" fmla="*/ 9283778 w 9747620"/>
                <a:gd name="connsiteY23" fmla="*/ 1945436 h 6858000"/>
                <a:gd name="connsiteX24" fmla="*/ 9309428 w 9747620"/>
                <a:gd name="connsiteY24" fmla="*/ 1996193 h 6858000"/>
                <a:gd name="connsiteX25" fmla="*/ 9405714 w 9747620"/>
                <a:gd name="connsiteY25" fmla="*/ 2202191 h 6858000"/>
                <a:gd name="connsiteX26" fmla="*/ 9566524 w 9747620"/>
                <a:gd name="connsiteY26" fmla="*/ 2627653 h 6858000"/>
                <a:gd name="connsiteX27" fmla="*/ 9583573 w 9747620"/>
                <a:gd name="connsiteY27" fmla="*/ 2682195 h 6858000"/>
                <a:gd name="connsiteX28" fmla="*/ 9591974 w 9747620"/>
                <a:gd name="connsiteY28" fmla="*/ 2709707 h 6858000"/>
                <a:gd name="connsiteX29" fmla="*/ 9600027 w 9747620"/>
                <a:gd name="connsiteY29" fmla="*/ 2737650 h 6858000"/>
                <a:gd name="connsiteX30" fmla="*/ 9629803 w 9747620"/>
                <a:gd name="connsiteY30" fmla="*/ 2847694 h 6858000"/>
                <a:gd name="connsiteX31" fmla="*/ 9679909 w 9747620"/>
                <a:gd name="connsiteY31" fmla="*/ 3070131 h 6858000"/>
                <a:gd name="connsiteX32" fmla="*/ 9690498 w 9747620"/>
                <a:gd name="connsiteY32" fmla="*/ 3126159 h 6858000"/>
                <a:gd name="connsiteX33" fmla="*/ 9700390 w 9747620"/>
                <a:gd name="connsiteY33" fmla="*/ 3181805 h 6858000"/>
                <a:gd name="connsiteX34" fmla="*/ 9709685 w 9747620"/>
                <a:gd name="connsiteY34" fmla="*/ 3243392 h 6858000"/>
                <a:gd name="connsiteX35" fmla="*/ 9713016 w 9747620"/>
                <a:gd name="connsiteY35" fmla="*/ 3267597 h 6858000"/>
                <a:gd name="connsiteX36" fmla="*/ 9716844 w 9747620"/>
                <a:gd name="connsiteY36" fmla="*/ 3294437 h 6858000"/>
                <a:gd name="connsiteX37" fmla="*/ 9720820 w 9747620"/>
                <a:gd name="connsiteY37" fmla="*/ 3324488 h 6858000"/>
                <a:gd name="connsiteX38" fmla="*/ 9722709 w 9747620"/>
                <a:gd name="connsiteY38" fmla="*/ 3340737 h 6858000"/>
                <a:gd name="connsiteX39" fmla="*/ 9724301 w 9747620"/>
                <a:gd name="connsiteY39" fmla="*/ 3356361 h 6858000"/>
                <a:gd name="connsiteX40" fmla="*/ 9730166 w 9747620"/>
                <a:gd name="connsiteY40" fmla="*/ 3412197 h 6858000"/>
                <a:gd name="connsiteX41" fmla="*/ 9735783 w 9747620"/>
                <a:gd name="connsiteY41" fmla="*/ 3468083 h 6858000"/>
                <a:gd name="connsiteX42" fmla="*/ 9739760 w 9747620"/>
                <a:gd name="connsiteY42" fmla="*/ 3524399 h 6858000"/>
                <a:gd name="connsiteX43" fmla="*/ 9741748 w 9747620"/>
                <a:gd name="connsiteY43" fmla="*/ 3552580 h 6858000"/>
                <a:gd name="connsiteX44" fmla="*/ 9742742 w 9747620"/>
                <a:gd name="connsiteY44" fmla="*/ 3566672 h 6858000"/>
                <a:gd name="connsiteX45" fmla="*/ 9743488 w 9747620"/>
                <a:gd name="connsiteY45" fmla="*/ 3581865 h 6858000"/>
                <a:gd name="connsiteX46" fmla="*/ 9744731 w 9747620"/>
                <a:gd name="connsiteY46" fmla="*/ 3611341 h 6858000"/>
                <a:gd name="connsiteX47" fmla="*/ 9745725 w 9747620"/>
                <a:gd name="connsiteY47" fmla="*/ 3639715 h 6858000"/>
                <a:gd name="connsiteX48" fmla="*/ 9747613 w 9747620"/>
                <a:gd name="connsiteY48" fmla="*/ 3753786 h 6858000"/>
                <a:gd name="connsiteX49" fmla="*/ 9740405 w 9747620"/>
                <a:gd name="connsiteY49" fmla="*/ 3984609 h 6858000"/>
                <a:gd name="connsiteX50" fmla="*/ 9736329 w 9747620"/>
                <a:gd name="connsiteY50" fmla="*/ 4038434 h 6858000"/>
                <a:gd name="connsiteX51" fmla="*/ 9731408 w 9747620"/>
                <a:gd name="connsiteY51" fmla="*/ 4099446 h 6858000"/>
                <a:gd name="connsiteX52" fmla="*/ 9717987 w 9747620"/>
                <a:gd name="connsiteY52" fmla="*/ 4213325 h 6858000"/>
                <a:gd name="connsiteX53" fmla="*/ 9716297 w 9747620"/>
                <a:gd name="connsiteY53" fmla="*/ 4227129 h 6858000"/>
                <a:gd name="connsiteX54" fmla="*/ 9714110 w 9747620"/>
                <a:gd name="connsiteY54" fmla="*/ 4240981 h 6858000"/>
                <a:gd name="connsiteX55" fmla="*/ 9709785 w 9747620"/>
                <a:gd name="connsiteY55" fmla="*/ 4268731 h 6858000"/>
                <a:gd name="connsiteX56" fmla="*/ 9701086 w 9747620"/>
                <a:gd name="connsiteY56" fmla="*/ 4324185 h 6858000"/>
                <a:gd name="connsiteX57" fmla="*/ 9698699 w 9747620"/>
                <a:gd name="connsiteY57" fmla="*/ 4338994 h 6858000"/>
                <a:gd name="connsiteX58" fmla="*/ 9695966 w 9747620"/>
                <a:gd name="connsiteY58" fmla="*/ 4355050 h 6858000"/>
                <a:gd name="connsiteX59" fmla="*/ 9690299 w 9747620"/>
                <a:gd name="connsiteY59" fmla="*/ 4385054 h 6858000"/>
                <a:gd name="connsiteX60" fmla="*/ 9679909 w 9747620"/>
                <a:gd name="connsiteY60" fmla="*/ 4437919 h 6858000"/>
                <a:gd name="connsiteX61" fmla="*/ 9673647 w 9747620"/>
                <a:gd name="connsiteY61" fmla="*/ 4468162 h 6858000"/>
                <a:gd name="connsiteX62" fmla="*/ 9667532 w 9747620"/>
                <a:gd name="connsiteY62" fmla="*/ 4496296 h 6858000"/>
                <a:gd name="connsiteX63" fmla="*/ 9654658 w 9747620"/>
                <a:gd name="connsiteY63" fmla="*/ 4552277 h 6858000"/>
                <a:gd name="connsiteX64" fmla="*/ 9625876 w 9747620"/>
                <a:gd name="connsiteY64" fmla="*/ 4664478 h 6858000"/>
                <a:gd name="connsiteX65" fmla="*/ 9552803 w 9747620"/>
                <a:gd name="connsiteY65" fmla="*/ 4888737 h 6858000"/>
                <a:gd name="connsiteX66" fmla="*/ 9452639 w 9747620"/>
                <a:gd name="connsiteY66" fmla="*/ 5110934 h 6858000"/>
                <a:gd name="connsiteX67" fmla="*/ 9388017 w 9747620"/>
                <a:gd name="connsiteY67" fmla="*/ 5220020 h 6858000"/>
                <a:gd name="connsiteX68" fmla="*/ 9370073 w 9747620"/>
                <a:gd name="connsiteY68" fmla="*/ 5246811 h 6858000"/>
                <a:gd name="connsiteX69" fmla="*/ 9360926 w 9747620"/>
                <a:gd name="connsiteY69" fmla="*/ 5260040 h 6858000"/>
                <a:gd name="connsiteX70" fmla="*/ 9351829 w 9747620"/>
                <a:gd name="connsiteY70" fmla="*/ 5272646 h 6858000"/>
                <a:gd name="connsiteX71" fmla="*/ 9313305 w 9747620"/>
                <a:gd name="connsiteY71" fmla="*/ 5323881 h 6858000"/>
                <a:gd name="connsiteX72" fmla="*/ 9130375 w 9747620"/>
                <a:gd name="connsiteY72" fmla="*/ 5510802 h 6858000"/>
                <a:gd name="connsiteX73" fmla="*/ 9028422 w 9747620"/>
                <a:gd name="connsiteY73" fmla="*/ 5588878 h 6858000"/>
                <a:gd name="connsiteX74" fmla="*/ 9002424 w 9747620"/>
                <a:gd name="connsiteY74" fmla="*/ 5606707 h 6858000"/>
                <a:gd name="connsiteX75" fmla="*/ 8976525 w 9747620"/>
                <a:gd name="connsiteY75" fmla="*/ 5623866 h 6858000"/>
                <a:gd name="connsiteX76" fmla="*/ 8924181 w 9747620"/>
                <a:gd name="connsiteY76" fmla="*/ 5656793 h 6858000"/>
                <a:gd name="connsiteX77" fmla="*/ 8717291 w 9747620"/>
                <a:gd name="connsiteY77" fmla="*/ 5771582 h 6858000"/>
                <a:gd name="connsiteX78" fmla="*/ 8617129 w 9747620"/>
                <a:gd name="connsiteY78" fmla="*/ 5823105 h 6858000"/>
                <a:gd name="connsiteX79" fmla="*/ 8518207 w 9747620"/>
                <a:gd name="connsiteY79" fmla="*/ 5873671 h 6858000"/>
                <a:gd name="connsiteX80" fmla="*/ 8150558 w 9747620"/>
                <a:gd name="connsiteY80" fmla="*/ 6086761 h 6858000"/>
                <a:gd name="connsiteX81" fmla="*/ 7979410 w 9747620"/>
                <a:gd name="connsiteY81" fmla="*/ 6207158 h 6858000"/>
                <a:gd name="connsiteX82" fmla="*/ 7938300 w 9747620"/>
                <a:gd name="connsiteY82" fmla="*/ 6238887 h 6858000"/>
                <a:gd name="connsiteX83" fmla="*/ 7897936 w 9747620"/>
                <a:gd name="connsiteY83" fmla="*/ 6271286 h 6858000"/>
                <a:gd name="connsiteX84" fmla="*/ 7858367 w 9747620"/>
                <a:gd name="connsiteY84" fmla="*/ 6304357 h 6858000"/>
                <a:gd name="connsiteX85" fmla="*/ 7819048 w 9747620"/>
                <a:gd name="connsiteY85" fmla="*/ 6338770 h 6858000"/>
                <a:gd name="connsiteX86" fmla="*/ 7778882 w 9747620"/>
                <a:gd name="connsiteY86" fmla="*/ 6374477 h 6858000"/>
                <a:gd name="connsiteX87" fmla="*/ 7739563 w 9747620"/>
                <a:gd name="connsiteY87" fmla="*/ 6410328 h 6858000"/>
                <a:gd name="connsiteX88" fmla="*/ 7660824 w 9747620"/>
                <a:gd name="connsiteY88" fmla="*/ 6484138 h 6858000"/>
                <a:gd name="connsiteX89" fmla="*/ 7502302 w 9747620"/>
                <a:gd name="connsiteY89" fmla="*/ 6636360 h 6858000"/>
                <a:gd name="connsiteX90" fmla="*/ 7273394 w 9747620"/>
                <a:gd name="connsiteY90" fmla="*/ 6858000 h 6858000"/>
                <a:gd name="connsiteX91" fmla="*/ 6780690 w 9747620"/>
                <a:gd name="connsiteY91" fmla="*/ 6858000 h 6858000"/>
                <a:gd name="connsiteX92" fmla="*/ 6854939 w 9747620"/>
                <a:gd name="connsiteY92" fmla="*/ 6783597 h 6858000"/>
                <a:gd name="connsiteX93" fmla="*/ 6932087 w 9747620"/>
                <a:gd name="connsiteY93" fmla="*/ 6705809 h 6858000"/>
                <a:gd name="connsiteX94" fmla="*/ 7241130 w 9747620"/>
                <a:gd name="connsiteY94" fmla="*/ 6390965 h 6858000"/>
                <a:gd name="connsiteX95" fmla="*/ 7397564 w 9747620"/>
                <a:gd name="connsiteY95" fmla="*/ 6233087 h 6858000"/>
                <a:gd name="connsiteX96" fmla="*/ 7478142 w 9747620"/>
                <a:gd name="connsiteY96" fmla="*/ 6153670 h 6858000"/>
                <a:gd name="connsiteX97" fmla="*/ 7519600 w 9747620"/>
                <a:gd name="connsiteY97" fmla="*/ 6113937 h 6858000"/>
                <a:gd name="connsiteX98" fmla="*/ 7561207 w 9747620"/>
                <a:gd name="connsiteY98" fmla="*/ 6075067 h 6858000"/>
                <a:gd name="connsiteX99" fmla="*/ 7604204 w 9747620"/>
                <a:gd name="connsiteY99" fmla="*/ 6035526 h 6858000"/>
                <a:gd name="connsiteX100" fmla="*/ 7648644 w 9747620"/>
                <a:gd name="connsiteY100" fmla="*/ 5996416 h 6858000"/>
                <a:gd name="connsiteX101" fmla="*/ 7693830 w 9747620"/>
                <a:gd name="connsiteY101" fmla="*/ 5958264 h 6858000"/>
                <a:gd name="connsiteX102" fmla="*/ 7739662 w 9747620"/>
                <a:gd name="connsiteY102" fmla="*/ 5921073 h 6858000"/>
                <a:gd name="connsiteX103" fmla="*/ 7928458 w 9747620"/>
                <a:gd name="connsiteY103" fmla="*/ 5781025 h 6858000"/>
                <a:gd name="connsiteX104" fmla="*/ 8325882 w 9747620"/>
                <a:gd name="connsiteY104" fmla="*/ 5537450 h 6858000"/>
                <a:gd name="connsiteX105" fmla="*/ 8424555 w 9747620"/>
                <a:gd name="connsiteY105" fmla="*/ 5484106 h 6858000"/>
                <a:gd name="connsiteX106" fmla="*/ 8521737 w 9747620"/>
                <a:gd name="connsiteY106" fmla="*/ 5431289 h 6858000"/>
                <a:gd name="connsiteX107" fmla="*/ 8702677 w 9747620"/>
                <a:gd name="connsiteY107" fmla="*/ 5325942 h 6858000"/>
                <a:gd name="connsiteX108" fmla="*/ 8743986 w 9747620"/>
                <a:gd name="connsiteY108" fmla="*/ 5298717 h 6858000"/>
                <a:gd name="connsiteX109" fmla="*/ 8764167 w 9747620"/>
                <a:gd name="connsiteY109" fmla="*/ 5284723 h 6858000"/>
                <a:gd name="connsiteX110" fmla="*/ 8783704 w 9747620"/>
                <a:gd name="connsiteY110" fmla="*/ 5270679 h 6858000"/>
                <a:gd name="connsiteX111" fmla="*/ 8856776 w 9747620"/>
                <a:gd name="connsiteY111" fmla="*/ 5212399 h 6858000"/>
                <a:gd name="connsiteX112" fmla="*/ 8979856 w 9747620"/>
                <a:gd name="connsiteY112" fmla="*/ 5082081 h 6858000"/>
                <a:gd name="connsiteX113" fmla="*/ 9006699 w 9747620"/>
                <a:gd name="connsiteY113" fmla="*/ 5044984 h 6858000"/>
                <a:gd name="connsiteX114" fmla="*/ 9013509 w 9747620"/>
                <a:gd name="connsiteY114" fmla="*/ 5035254 h 6858000"/>
                <a:gd name="connsiteX115" fmla="*/ 9019773 w 9747620"/>
                <a:gd name="connsiteY115" fmla="*/ 5025812 h 6858000"/>
                <a:gd name="connsiteX116" fmla="*/ 9032050 w 9747620"/>
                <a:gd name="connsiteY116" fmla="*/ 5006833 h 6858000"/>
                <a:gd name="connsiteX117" fmla="*/ 9077733 w 9747620"/>
                <a:gd name="connsiteY117" fmla="*/ 4926839 h 6858000"/>
                <a:gd name="connsiteX118" fmla="*/ 9154285 w 9747620"/>
                <a:gd name="connsiteY118" fmla="*/ 4750223 h 6858000"/>
                <a:gd name="connsiteX119" fmla="*/ 9213936 w 9747620"/>
                <a:gd name="connsiteY119" fmla="*/ 4559945 h 6858000"/>
                <a:gd name="connsiteX120" fmla="*/ 9238592 w 9747620"/>
                <a:gd name="connsiteY120" fmla="*/ 4461357 h 6858000"/>
                <a:gd name="connsiteX121" fmla="*/ 9249776 w 9747620"/>
                <a:gd name="connsiteY121" fmla="*/ 4411319 h 6858000"/>
                <a:gd name="connsiteX122" fmla="*/ 9255046 w 9747620"/>
                <a:gd name="connsiteY122" fmla="*/ 4386299 h 6858000"/>
                <a:gd name="connsiteX123" fmla="*/ 9259718 w 9747620"/>
                <a:gd name="connsiteY123" fmla="*/ 4363342 h 6858000"/>
                <a:gd name="connsiteX124" fmla="*/ 9269959 w 9747620"/>
                <a:gd name="connsiteY124" fmla="*/ 4309566 h 6858000"/>
                <a:gd name="connsiteX125" fmla="*/ 9274233 w 9747620"/>
                <a:gd name="connsiteY125" fmla="*/ 4286176 h 6858000"/>
                <a:gd name="connsiteX126" fmla="*/ 9276022 w 9747620"/>
                <a:gd name="connsiteY126" fmla="*/ 4275489 h 6858000"/>
                <a:gd name="connsiteX127" fmla="*/ 9277861 w 9747620"/>
                <a:gd name="connsiteY127" fmla="*/ 4263506 h 6858000"/>
                <a:gd name="connsiteX128" fmla="*/ 9286014 w 9747620"/>
                <a:gd name="connsiteY128" fmla="*/ 4211696 h 6858000"/>
                <a:gd name="connsiteX129" fmla="*/ 9290092 w 9747620"/>
                <a:gd name="connsiteY129" fmla="*/ 4185767 h 6858000"/>
                <a:gd name="connsiteX130" fmla="*/ 9292128 w 9747620"/>
                <a:gd name="connsiteY130" fmla="*/ 4172826 h 6858000"/>
                <a:gd name="connsiteX131" fmla="*/ 9293720 w 9747620"/>
                <a:gd name="connsiteY131" fmla="*/ 4159693 h 6858000"/>
                <a:gd name="connsiteX132" fmla="*/ 9305650 w 9747620"/>
                <a:gd name="connsiteY132" fmla="*/ 4057941 h 6858000"/>
                <a:gd name="connsiteX133" fmla="*/ 9309378 w 9747620"/>
                <a:gd name="connsiteY133" fmla="*/ 4010779 h 6858000"/>
                <a:gd name="connsiteX134" fmla="*/ 9313454 w 9747620"/>
                <a:gd name="connsiteY134" fmla="*/ 3956428 h 6858000"/>
                <a:gd name="connsiteX135" fmla="*/ 9320811 w 9747620"/>
                <a:gd name="connsiteY135" fmla="*/ 3753546 h 6858000"/>
                <a:gd name="connsiteX136" fmla="*/ 9319617 w 9747620"/>
                <a:gd name="connsiteY136" fmla="*/ 3650643 h 6858000"/>
                <a:gd name="connsiteX137" fmla="*/ 9318176 w 9747620"/>
                <a:gd name="connsiteY137" fmla="*/ 3600030 h 6858000"/>
                <a:gd name="connsiteX138" fmla="*/ 9317778 w 9747620"/>
                <a:gd name="connsiteY138" fmla="*/ 3588096 h 6858000"/>
                <a:gd name="connsiteX139" fmla="*/ 9316983 w 9747620"/>
                <a:gd name="connsiteY139" fmla="*/ 3575107 h 6858000"/>
                <a:gd name="connsiteX140" fmla="*/ 9315443 w 9747620"/>
                <a:gd name="connsiteY140" fmla="*/ 3549130 h 6858000"/>
                <a:gd name="connsiteX141" fmla="*/ 9312311 w 9747620"/>
                <a:gd name="connsiteY141" fmla="*/ 3497176 h 6858000"/>
                <a:gd name="connsiteX142" fmla="*/ 9307587 w 9747620"/>
                <a:gd name="connsiteY142" fmla="*/ 3445029 h 6858000"/>
                <a:gd name="connsiteX143" fmla="*/ 9302618 w 9747620"/>
                <a:gd name="connsiteY143" fmla="*/ 3392835 h 6858000"/>
                <a:gd name="connsiteX144" fmla="*/ 9301574 w 9747620"/>
                <a:gd name="connsiteY144" fmla="*/ 3381476 h 6858000"/>
                <a:gd name="connsiteX145" fmla="*/ 9300430 w 9747620"/>
                <a:gd name="connsiteY145" fmla="*/ 3370740 h 6858000"/>
                <a:gd name="connsiteX146" fmla="*/ 9297547 w 9747620"/>
                <a:gd name="connsiteY146" fmla="*/ 3346966 h 6858000"/>
                <a:gd name="connsiteX147" fmla="*/ 9294017 w 9747620"/>
                <a:gd name="connsiteY147" fmla="*/ 3320030 h 6858000"/>
                <a:gd name="connsiteX148" fmla="*/ 9290439 w 9747620"/>
                <a:gd name="connsiteY148" fmla="*/ 3290410 h 6858000"/>
                <a:gd name="connsiteX149" fmla="*/ 9284275 w 9747620"/>
                <a:gd name="connsiteY149" fmla="*/ 3244544 h 6858000"/>
                <a:gd name="connsiteX150" fmla="*/ 9275974 w 9747620"/>
                <a:gd name="connsiteY150" fmla="*/ 3193116 h 6858000"/>
                <a:gd name="connsiteX151" fmla="*/ 9267224 w 9747620"/>
                <a:gd name="connsiteY151" fmla="*/ 3142264 h 6858000"/>
                <a:gd name="connsiteX152" fmla="*/ 9225320 w 9747620"/>
                <a:gd name="connsiteY152" fmla="*/ 2939909 h 6858000"/>
                <a:gd name="connsiteX153" fmla="*/ 9200466 w 9747620"/>
                <a:gd name="connsiteY153" fmla="*/ 2839449 h 6858000"/>
                <a:gd name="connsiteX154" fmla="*/ 9193953 w 9747620"/>
                <a:gd name="connsiteY154" fmla="*/ 2814958 h 6858000"/>
                <a:gd name="connsiteX155" fmla="*/ 9186993 w 9747620"/>
                <a:gd name="connsiteY155" fmla="*/ 2790276 h 6858000"/>
                <a:gd name="connsiteX156" fmla="*/ 9172628 w 9747620"/>
                <a:gd name="connsiteY156" fmla="*/ 2740621 h 6858000"/>
                <a:gd name="connsiteX157" fmla="*/ 9035082 w 9747620"/>
                <a:gd name="connsiteY157" fmla="*/ 2347463 h 6858000"/>
                <a:gd name="connsiteX158" fmla="*/ 8952118 w 9747620"/>
                <a:gd name="connsiteY158" fmla="*/ 2155413 h 6858000"/>
                <a:gd name="connsiteX159" fmla="*/ 8929948 w 9747620"/>
                <a:gd name="connsiteY159" fmla="*/ 2107915 h 6858000"/>
                <a:gd name="connsiteX160" fmla="*/ 8907429 w 9747620"/>
                <a:gd name="connsiteY160" fmla="*/ 2060753 h 6858000"/>
                <a:gd name="connsiteX161" fmla="*/ 8860404 w 9747620"/>
                <a:gd name="connsiteY161" fmla="*/ 1966478 h 6858000"/>
                <a:gd name="connsiteX162" fmla="*/ 8760788 w 9747620"/>
                <a:gd name="connsiteY162" fmla="*/ 1780274 h 6858000"/>
                <a:gd name="connsiteX163" fmla="*/ 8734740 w 9747620"/>
                <a:gd name="connsiteY163" fmla="*/ 1734311 h 6858000"/>
                <a:gd name="connsiteX164" fmla="*/ 8708046 w 9747620"/>
                <a:gd name="connsiteY164" fmla="*/ 1687963 h 6858000"/>
                <a:gd name="connsiteX165" fmla="*/ 8654062 w 9747620"/>
                <a:gd name="connsiteY165" fmla="*/ 1597234 h 6858000"/>
                <a:gd name="connsiteX166" fmla="*/ 8540278 w 9747620"/>
                <a:gd name="connsiteY166" fmla="*/ 1418077 h 6858000"/>
                <a:gd name="connsiteX167" fmla="*/ 8510701 w 9747620"/>
                <a:gd name="connsiteY167" fmla="*/ 1373695 h 6858000"/>
                <a:gd name="connsiteX168" fmla="*/ 8480676 w 9747620"/>
                <a:gd name="connsiteY168" fmla="*/ 1329457 h 6858000"/>
                <a:gd name="connsiteX169" fmla="*/ 8419782 w 9747620"/>
                <a:gd name="connsiteY169" fmla="*/ 1242275 h 6858000"/>
                <a:gd name="connsiteX170" fmla="*/ 8292478 w 9747620"/>
                <a:gd name="connsiteY170" fmla="*/ 1069875 h 6858000"/>
                <a:gd name="connsiteX171" fmla="*/ 8259620 w 9747620"/>
                <a:gd name="connsiteY171" fmla="*/ 1027123 h 6858000"/>
                <a:gd name="connsiteX172" fmla="*/ 8243416 w 9747620"/>
                <a:gd name="connsiteY172" fmla="*/ 1006130 h 6858000"/>
                <a:gd name="connsiteX173" fmla="*/ 8227110 w 9747620"/>
                <a:gd name="connsiteY173" fmla="*/ 985473 h 6858000"/>
                <a:gd name="connsiteX174" fmla="*/ 8159604 w 9747620"/>
                <a:gd name="connsiteY174" fmla="*/ 902029 h 6858000"/>
                <a:gd name="connsiteX175" fmla="*/ 8020022 w 9747620"/>
                <a:gd name="connsiteY175" fmla="*/ 738209 h 6858000"/>
                <a:gd name="connsiteX176" fmla="*/ 7984182 w 9747620"/>
                <a:gd name="connsiteY176" fmla="*/ 697901 h 6858000"/>
                <a:gd name="connsiteX177" fmla="*/ 7948043 w 9747620"/>
                <a:gd name="connsiteY177" fmla="*/ 657976 h 6858000"/>
                <a:gd name="connsiteX178" fmla="*/ 7874324 w 9747620"/>
                <a:gd name="connsiteY178" fmla="*/ 578607 h 6858000"/>
                <a:gd name="connsiteX179" fmla="*/ 7723308 w 9747620"/>
                <a:gd name="connsiteY179" fmla="*/ 424085 h 6858000"/>
                <a:gd name="connsiteX180" fmla="*/ 7565532 w 9747620"/>
                <a:gd name="connsiteY180" fmla="*/ 275602 h 6858000"/>
                <a:gd name="connsiteX181" fmla="*/ 1832515 w 9747620"/>
                <a:gd name="connsiteY181" fmla="*/ 0 h 6858000"/>
                <a:gd name="connsiteX182" fmla="*/ 2158449 w 9747620"/>
                <a:gd name="connsiteY182" fmla="*/ 0 h 6858000"/>
                <a:gd name="connsiteX183" fmla="*/ 2108797 w 9747620"/>
                <a:gd name="connsiteY183" fmla="*/ 37845 h 6858000"/>
                <a:gd name="connsiteX184" fmla="*/ 1942830 w 9747620"/>
                <a:gd name="connsiteY184" fmla="*/ 177587 h 6858000"/>
                <a:gd name="connsiteX185" fmla="*/ 1633191 w 9747620"/>
                <a:gd name="connsiteY185" fmla="*/ 477909 h 6858000"/>
                <a:gd name="connsiteX186" fmla="*/ 702686 w 9747620"/>
                <a:gd name="connsiteY186" fmla="*/ 1889935 h 6858000"/>
                <a:gd name="connsiteX187" fmla="*/ 551769 w 9747620"/>
                <a:gd name="connsiteY187" fmla="*/ 2281416 h 6858000"/>
                <a:gd name="connsiteX188" fmla="*/ 438383 w 9747620"/>
                <a:gd name="connsiteY188" fmla="*/ 2682772 h 6858000"/>
                <a:gd name="connsiteX189" fmla="*/ 397124 w 9747620"/>
                <a:gd name="connsiteY189" fmla="*/ 2887044 h 6858000"/>
                <a:gd name="connsiteX190" fmla="*/ 365658 w 9747620"/>
                <a:gd name="connsiteY190" fmla="*/ 3093424 h 6858000"/>
                <a:gd name="connsiteX191" fmla="*/ 332105 w 9747620"/>
                <a:gd name="connsiteY191" fmla="*/ 3509828 h 6858000"/>
                <a:gd name="connsiteX192" fmla="*/ 383653 w 9747620"/>
                <a:gd name="connsiteY192" fmla="*/ 4346327 h 6858000"/>
                <a:gd name="connsiteX193" fmla="*/ 422327 w 9747620"/>
                <a:gd name="connsiteY193" fmla="*/ 4552900 h 6858000"/>
                <a:gd name="connsiteX194" fmla="*/ 472184 w 9747620"/>
                <a:gd name="connsiteY194" fmla="*/ 4757939 h 6858000"/>
                <a:gd name="connsiteX195" fmla="*/ 533078 w 9747620"/>
                <a:gd name="connsiteY195" fmla="*/ 4960916 h 6858000"/>
                <a:gd name="connsiteX196" fmla="*/ 604710 w 9747620"/>
                <a:gd name="connsiteY196" fmla="*/ 5160875 h 6858000"/>
                <a:gd name="connsiteX197" fmla="*/ 996766 w 9747620"/>
                <a:gd name="connsiteY197" fmla="*/ 5920640 h 6858000"/>
                <a:gd name="connsiteX198" fmla="*/ 1549183 w 9747620"/>
                <a:gd name="connsiteY198" fmla="*/ 6586417 h 6858000"/>
                <a:gd name="connsiteX199" fmla="*/ 1709890 w 9747620"/>
                <a:gd name="connsiteY199" fmla="*/ 6734063 h 6858000"/>
                <a:gd name="connsiteX200" fmla="*/ 1859761 w 9747620"/>
                <a:gd name="connsiteY200" fmla="*/ 6858000 h 6858000"/>
                <a:gd name="connsiteX201" fmla="*/ 1671798 w 9747620"/>
                <a:gd name="connsiteY201" fmla="*/ 6858000 h 6858000"/>
                <a:gd name="connsiteX202" fmla="*/ 1628044 w 9747620"/>
                <a:gd name="connsiteY202" fmla="*/ 6822717 h 6858000"/>
                <a:gd name="connsiteX203" fmla="*/ 1459756 w 9747620"/>
                <a:gd name="connsiteY203" fmla="*/ 6674223 h 6858000"/>
                <a:gd name="connsiteX204" fmla="*/ 402543 w 9747620"/>
                <a:gd name="connsiteY204" fmla="*/ 5241588 h 6858000"/>
                <a:gd name="connsiteX205" fmla="*/ 311923 w 9747620"/>
                <a:gd name="connsiteY205" fmla="*/ 5036741 h 6858000"/>
                <a:gd name="connsiteX206" fmla="*/ 232140 w 9747620"/>
                <a:gd name="connsiteY206" fmla="*/ 4827483 h 6858000"/>
                <a:gd name="connsiteX207" fmla="*/ 163392 w 9747620"/>
                <a:gd name="connsiteY207" fmla="*/ 4613913 h 6858000"/>
                <a:gd name="connsiteX208" fmla="*/ 106823 w 9747620"/>
                <a:gd name="connsiteY208" fmla="*/ 4396365 h 6858000"/>
                <a:gd name="connsiteX209" fmla="*/ 29326 w 9747620"/>
                <a:gd name="connsiteY209" fmla="*/ 3954702 h 6858000"/>
                <a:gd name="connsiteX210" fmla="*/ 8647 w 9747620"/>
                <a:gd name="connsiteY210" fmla="*/ 3730971 h 6858000"/>
                <a:gd name="connsiteX211" fmla="*/ 2880 w 9747620"/>
                <a:gd name="connsiteY211" fmla="*/ 3618674 h 6858000"/>
                <a:gd name="connsiteX212" fmla="*/ 296 w 9747620"/>
                <a:gd name="connsiteY212" fmla="*/ 3506425 h 6858000"/>
                <a:gd name="connsiteX213" fmla="*/ 20030 w 9747620"/>
                <a:gd name="connsiteY213" fmla="*/ 3056711 h 6858000"/>
                <a:gd name="connsiteX214" fmla="*/ 48664 w 9747620"/>
                <a:gd name="connsiteY214" fmla="*/ 2832980 h 6858000"/>
                <a:gd name="connsiteX215" fmla="*/ 89922 w 9747620"/>
                <a:gd name="connsiteY215" fmla="*/ 2610639 h 6858000"/>
                <a:gd name="connsiteX216" fmla="*/ 211163 w 9747620"/>
                <a:gd name="connsiteY216" fmla="*/ 2174343 h 6858000"/>
                <a:gd name="connsiteX217" fmla="*/ 379129 w 9747620"/>
                <a:gd name="connsiteY217" fmla="*/ 1754393 h 6858000"/>
                <a:gd name="connsiteX218" fmla="*/ 841424 w 9747620"/>
                <a:gd name="connsiteY218" fmla="*/ 976270 h 6858000"/>
                <a:gd name="connsiteX219" fmla="*/ 1130234 w 9747620"/>
                <a:gd name="connsiteY219" fmla="*/ 625768 h 6858000"/>
                <a:gd name="connsiteX220" fmla="*/ 1452897 w 9747620"/>
                <a:gd name="connsiteY220" fmla="*/ 305748 h 6858000"/>
                <a:gd name="connsiteX221" fmla="*/ 1805682 w 9747620"/>
                <a:gd name="connsiteY221" fmla="*/ 187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9747620" h="6858000">
                  <a:moveTo>
                    <a:pt x="7235453" y="0"/>
                  </a:moveTo>
                  <a:lnTo>
                    <a:pt x="7548130" y="0"/>
                  </a:lnTo>
                  <a:lnTo>
                    <a:pt x="7710334" y="111973"/>
                  </a:lnTo>
                  <a:cubicBezTo>
                    <a:pt x="7770781" y="157314"/>
                    <a:pt x="7830282" y="203517"/>
                    <a:pt x="7889188" y="251542"/>
                  </a:cubicBezTo>
                  <a:cubicBezTo>
                    <a:pt x="7947894" y="299470"/>
                    <a:pt x="8005557" y="348453"/>
                    <a:pt x="8061828" y="398586"/>
                  </a:cubicBezTo>
                  <a:cubicBezTo>
                    <a:pt x="8090013" y="423605"/>
                    <a:pt x="8117948" y="448816"/>
                    <a:pt x="8145637" y="474218"/>
                  </a:cubicBezTo>
                  <a:cubicBezTo>
                    <a:pt x="8159506" y="486918"/>
                    <a:pt x="8173375" y="499764"/>
                    <a:pt x="8187242" y="512753"/>
                  </a:cubicBezTo>
                  <a:lnTo>
                    <a:pt x="8228402" y="551575"/>
                  </a:lnTo>
                  <a:cubicBezTo>
                    <a:pt x="8283082" y="603577"/>
                    <a:pt x="8336569" y="656778"/>
                    <a:pt x="8389211" y="710937"/>
                  </a:cubicBezTo>
                  <a:cubicBezTo>
                    <a:pt x="8415458" y="738065"/>
                    <a:pt x="8441455" y="765432"/>
                    <a:pt x="8467206" y="793088"/>
                  </a:cubicBezTo>
                  <a:lnTo>
                    <a:pt x="8486791" y="814223"/>
                  </a:lnTo>
                  <a:lnTo>
                    <a:pt x="8505979" y="835409"/>
                  </a:lnTo>
                  <a:lnTo>
                    <a:pt x="8543509" y="877346"/>
                  </a:lnTo>
                  <a:cubicBezTo>
                    <a:pt x="8593418" y="933423"/>
                    <a:pt x="8642579" y="990601"/>
                    <a:pt x="8690549" y="1048978"/>
                  </a:cubicBezTo>
                  <a:cubicBezTo>
                    <a:pt x="8714558" y="1078168"/>
                    <a:pt x="8738368" y="1107644"/>
                    <a:pt x="8761732" y="1137502"/>
                  </a:cubicBezTo>
                  <a:lnTo>
                    <a:pt x="8796379" y="1182077"/>
                  </a:lnTo>
                  <a:lnTo>
                    <a:pt x="8830678" y="1226986"/>
                  </a:lnTo>
                  <a:cubicBezTo>
                    <a:pt x="8876112" y="1287185"/>
                    <a:pt x="8920304" y="1348532"/>
                    <a:pt x="8963353" y="1410936"/>
                  </a:cubicBezTo>
                  <a:cubicBezTo>
                    <a:pt x="8984727" y="1442137"/>
                    <a:pt x="9005954" y="1473915"/>
                    <a:pt x="9026483" y="1505499"/>
                  </a:cubicBezTo>
                  <a:lnTo>
                    <a:pt x="9057004" y="1552613"/>
                  </a:lnTo>
                  <a:cubicBezTo>
                    <a:pt x="9067245" y="1568525"/>
                    <a:pt x="9077336" y="1584534"/>
                    <a:pt x="9087278" y="1600542"/>
                  </a:cubicBezTo>
                  <a:cubicBezTo>
                    <a:pt x="9127145" y="1664766"/>
                    <a:pt x="9165966" y="1729613"/>
                    <a:pt x="9202851" y="1795515"/>
                  </a:cubicBezTo>
                  <a:cubicBezTo>
                    <a:pt x="9221342" y="1828491"/>
                    <a:pt x="9239437" y="1861417"/>
                    <a:pt x="9257332" y="1894920"/>
                  </a:cubicBezTo>
                  <a:lnTo>
                    <a:pt x="9283778" y="1945436"/>
                  </a:lnTo>
                  <a:lnTo>
                    <a:pt x="9309428" y="1996193"/>
                  </a:lnTo>
                  <a:cubicBezTo>
                    <a:pt x="9343280" y="2064013"/>
                    <a:pt x="9375491" y="2132695"/>
                    <a:pt x="9405714" y="2202191"/>
                  </a:cubicBezTo>
                  <a:cubicBezTo>
                    <a:pt x="9466260" y="2341183"/>
                    <a:pt x="9520493" y="2483053"/>
                    <a:pt x="9566524" y="2627653"/>
                  </a:cubicBezTo>
                  <a:cubicBezTo>
                    <a:pt x="9572289" y="2645675"/>
                    <a:pt x="9578056" y="2663792"/>
                    <a:pt x="9583573" y="2682195"/>
                  </a:cubicBezTo>
                  <a:lnTo>
                    <a:pt x="9591974" y="2709707"/>
                  </a:lnTo>
                  <a:lnTo>
                    <a:pt x="9600027" y="2737650"/>
                  </a:lnTo>
                  <a:cubicBezTo>
                    <a:pt x="9610416" y="2774171"/>
                    <a:pt x="9620358" y="2810884"/>
                    <a:pt x="9629803" y="2847694"/>
                  </a:cubicBezTo>
                  <a:cubicBezTo>
                    <a:pt x="9648692" y="2921312"/>
                    <a:pt x="9665196" y="2995506"/>
                    <a:pt x="9679909" y="3070131"/>
                  </a:cubicBezTo>
                  <a:cubicBezTo>
                    <a:pt x="9683587" y="3088775"/>
                    <a:pt x="9687118" y="3107418"/>
                    <a:pt x="9690498" y="3126159"/>
                  </a:cubicBezTo>
                  <a:lnTo>
                    <a:pt x="9700390" y="3181805"/>
                  </a:lnTo>
                  <a:cubicBezTo>
                    <a:pt x="9703670" y="3201120"/>
                    <a:pt x="9706952" y="3222112"/>
                    <a:pt x="9709685" y="3243392"/>
                  </a:cubicBezTo>
                  <a:lnTo>
                    <a:pt x="9713016" y="3267597"/>
                  </a:lnTo>
                  <a:lnTo>
                    <a:pt x="9716844" y="3294437"/>
                  </a:lnTo>
                  <a:cubicBezTo>
                    <a:pt x="9718186" y="3303926"/>
                    <a:pt x="9719527" y="3313895"/>
                    <a:pt x="9720820" y="3324488"/>
                  </a:cubicBezTo>
                  <a:lnTo>
                    <a:pt x="9722709" y="3340737"/>
                  </a:lnTo>
                  <a:lnTo>
                    <a:pt x="9724301" y="3356361"/>
                  </a:lnTo>
                  <a:lnTo>
                    <a:pt x="9730166" y="3412197"/>
                  </a:lnTo>
                  <a:cubicBezTo>
                    <a:pt x="9732005" y="3430842"/>
                    <a:pt x="9734291" y="3449342"/>
                    <a:pt x="9735783" y="3468083"/>
                  </a:cubicBezTo>
                  <a:lnTo>
                    <a:pt x="9739760" y="3524399"/>
                  </a:lnTo>
                  <a:lnTo>
                    <a:pt x="9741748" y="3552580"/>
                  </a:lnTo>
                  <a:lnTo>
                    <a:pt x="9742742" y="3566672"/>
                  </a:lnTo>
                  <a:lnTo>
                    <a:pt x="9743488" y="3581865"/>
                  </a:lnTo>
                  <a:lnTo>
                    <a:pt x="9744731" y="3611341"/>
                  </a:lnTo>
                  <a:lnTo>
                    <a:pt x="9745725" y="3639715"/>
                  </a:lnTo>
                  <a:cubicBezTo>
                    <a:pt x="9746868" y="3677579"/>
                    <a:pt x="9747514" y="3715587"/>
                    <a:pt x="9747613" y="3753786"/>
                  </a:cubicBezTo>
                  <a:cubicBezTo>
                    <a:pt x="9747763" y="3830232"/>
                    <a:pt x="9745675" y="3906870"/>
                    <a:pt x="9740405" y="3984609"/>
                  </a:cubicBezTo>
                  <a:lnTo>
                    <a:pt x="9736329" y="4038434"/>
                  </a:lnTo>
                  <a:cubicBezTo>
                    <a:pt x="9735087" y="4055976"/>
                    <a:pt x="9733794" y="4076346"/>
                    <a:pt x="9731408" y="4099446"/>
                  </a:cubicBezTo>
                  <a:lnTo>
                    <a:pt x="9717987" y="4213325"/>
                  </a:lnTo>
                  <a:cubicBezTo>
                    <a:pt x="9717441" y="4217926"/>
                    <a:pt x="9716943" y="4222527"/>
                    <a:pt x="9716297" y="4227129"/>
                  </a:cubicBezTo>
                  <a:lnTo>
                    <a:pt x="9714110" y="4240981"/>
                  </a:lnTo>
                  <a:lnTo>
                    <a:pt x="9709785" y="4268731"/>
                  </a:lnTo>
                  <a:lnTo>
                    <a:pt x="9701086" y="4324185"/>
                  </a:lnTo>
                  <a:lnTo>
                    <a:pt x="9698699" y="4338994"/>
                  </a:lnTo>
                  <a:lnTo>
                    <a:pt x="9695966" y="4355050"/>
                  </a:lnTo>
                  <a:cubicBezTo>
                    <a:pt x="9694077" y="4365547"/>
                    <a:pt x="9692188" y="4375516"/>
                    <a:pt x="9690299" y="4385054"/>
                  </a:cubicBezTo>
                  <a:lnTo>
                    <a:pt x="9679909" y="4437919"/>
                  </a:lnTo>
                  <a:cubicBezTo>
                    <a:pt x="9677871" y="4448320"/>
                    <a:pt x="9675735" y="4458097"/>
                    <a:pt x="9673647" y="4468162"/>
                  </a:cubicBezTo>
                  <a:lnTo>
                    <a:pt x="9667532" y="4496296"/>
                  </a:lnTo>
                  <a:cubicBezTo>
                    <a:pt x="9663406" y="4514941"/>
                    <a:pt x="9659081" y="4533585"/>
                    <a:pt x="9654658" y="4552277"/>
                  </a:cubicBezTo>
                  <a:cubicBezTo>
                    <a:pt x="9645760" y="4589613"/>
                    <a:pt x="9636265" y="4627045"/>
                    <a:pt x="9625876" y="4664478"/>
                  </a:cubicBezTo>
                  <a:cubicBezTo>
                    <a:pt x="9605048" y="4739247"/>
                    <a:pt x="9581088" y="4814303"/>
                    <a:pt x="9552803" y="4888737"/>
                  </a:cubicBezTo>
                  <a:cubicBezTo>
                    <a:pt x="9524668" y="4962930"/>
                    <a:pt x="9492109" y="5037459"/>
                    <a:pt x="9452639" y="5110934"/>
                  </a:cubicBezTo>
                  <a:cubicBezTo>
                    <a:pt x="9432905" y="5147695"/>
                    <a:pt x="9411431" y="5184169"/>
                    <a:pt x="9388017" y="5220020"/>
                  </a:cubicBezTo>
                  <a:cubicBezTo>
                    <a:pt x="9382201" y="5228982"/>
                    <a:pt x="9376236" y="5237945"/>
                    <a:pt x="9370073" y="5246811"/>
                  </a:cubicBezTo>
                  <a:lnTo>
                    <a:pt x="9360926" y="5260040"/>
                  </a:lnTo>
                  <a:lnTo>
                    <a:pt x="9351829" y="5272646"/>
                  </a:lnTo>
                  <a:cubicBezTo>
                    <a:pt x="9339700" y="5289468"/>
                    <a:pt x="9327174" y="5306387"/>
                    <a:pt x="9313305" y="5323881"/>
                  </a:cubicBezTo>
                  <a:cubicBezTo>
                    <a:pt x="9258625" y="5393042"/>
                    <a:pt x="9196489" y="5455445"/>
                    <a:pt x="9130375" y="5510802"/>
                  </a:cubicBezTo>
                  <a:cubicBezTo>
                    <a:pt x="9097319" y="5538505"/>
                    <a:pt x="9063268" y="5564530"/>
                    <a:pt x="9028422" y="5588878"/>
                  </a:cubicBezTo>
                  <a:cubicBezTo>
                    <a:pt x="9019723" y="5595109"/>
                    <a:pt x="9011074" y="5600909"/>
                    <a:pt x="9002424" y="5606707"/>
                  </a:cubicBezTo>
                  <a:cubicBezTo>
                    <a:pt x="8993774" y="5612603"/>
                    <a:pt x="8985124" y="5618211"/>
                    <a:pt x="8976525" y="5623866"/>
                  </a:cubicBezTo>
                  <a:cubicBezTo>
                    <a:pt x="8959277" y="5635130"/>
                    <a:pt x="8941629" y="5646201"/>
                    <a:pt x="8924181" y="5656793"/>
                  </a:cubicBezTo>
                  <a:cubicBezTo>
                    <a:pt x="8854291" y="5699259"/>
                    <a:pt x="8784946" y="5736451"/>
                    <a:pt x="8717291" y="5771582"/>
                  </a:cubicBezTo>
                  <a:lnTo>
                    <a:pt x="8617129" y="5823105"/>
                  </a:lnTo>
                  <a:lnTo>
                    <a:pt x="8518207" y="5873671"/>
                  </a:lnTo>
                  <a:cubicBezTo>
                    <a:pt x="8391200" y="5939188"/>
                    <a:pt x="8267922" y="6009788"/>
                    <a:pt x="8150558" y="6086761"/>
                  </a:cubicBezTo>
                  <a:cubicBezTo>
                    <a:pt x="8091901" y="6125248"/>
                    <a:pt x="8034736" y="6165317"/>
                    <a:pt x="7979410" y="6207158"/>
                  </a:cubicBezTo>
                  <a:cubicBezTo>
                    <a:pt x="7965739" y="6217750"/>
                    <a:pt x="7951771" y="6228103"/>
                    <a:pt x="7938300" y="6238887"/>
                  </a:cubicBezTo>
                  <a:lnTo>
                    <a:pt x="7897936" y="6271286"/>
                  </a:lnTo>
                  <a:lnTo>
                    <a:pt x="7858367" y="6304357"/>
                  </a:lnTo>
                  <a:lnTo>
                    <a:pt x="7819048" y="6338770"/>
                  </a:lnTo>
                  <a:cubicBezTo>
                    <a:pt x="7804882" y="6351232"/>
                    <a:pt x="7792105" y="6362591"/>
                    <a:pt x="7778882" y="6374477"/>
                  </a:cubicBezTo>
                  <a:lnTo>
                    <a:pt x="7739563" y="6410328"/>
                  </a:lnTo>
                  <a:cubicBezTo>
                    <a:pt x="7713366" y="6434485"/>
                    <a:pt x="7687168" y="6459120"/>
                    <a:pt x="7660824" y="6484138"/>
                  </a:cubicBezTo>
                  <a:lnTo>
                    <a:pt x="7502302" y="6636360"/>
                  </a:lnTo>
                  <a:lnTo>
                    <a:pt x="7273394" y="6858000"/>
                  </a:lnTo>
                  <a:lnTo>
                    <a:pt x="6780690" y="6858000"/>
                  </a:lnTo>
                  <a:lnTo>
                    <a:pt x="6854939" y="6783597"/>
                  </a:lnTo>
                  <a:cubicBezTo>
                    <a:pt x="6880688" y="6757810"/>
                    <a:pt x="6906338" y="6732265"/>
                    <a:pt x="6932087" y="6705809"/>
                  </a:cubicBezTo>
                  <a:lnTo>
                    <a:pt x="7241130" y="6390965"/>
                  </a:lnTo>
                  <a:lnTo>
                    <a:pt x="7397564" y="6233087"/>
                  </a:lnTo>
                  <a:cubicBezTo>
                    <a:pt x="7424009" y="6206679"/>
                    <a:pt x="7450802" y="6180175"/>
                    <a:pt x="7478142" y="6153670"/>
                  </a:cubicBezTo>
                  <a:lnTo>
                    <a:pt x="7519600" y="6113937"/>
                  </a:lnTo>
                  <a:cubicBezTo>
                    <a:pt x="7533469" y="6100805"/>
                    <a:pt x="7547934" y="6087288"/>
                    <a:pt x="7561207" y="6075067"/>
                  </a:cubicBezTo>
                  <a:lnTo>
                    <a:pt x="7604204" y="6035526"/>
                  </a:lnTo>
                  <a:lnTo>
                    <a:pt x="7648644" y="5996416"/>
                  </a:lnTo>
                  <a:cubicBezTo>
                    <a:pt x="7663608" y="5983570"/>
                    <a:pt x="7678768" y="5971013"/>
                    <a:pt x="7693830" y="5958264"/>
                  </a:cubicBezTo>
                  <a:cubicBezTo>
                    <a:pt x="7708942" y="5945611"/>
                    <a:pt x="7724352" y="5933485"/>
                    <a:pt x="7739662" y="5921073"/>
                  </a:cubicBezTo>
                  <a:cubicBezTo>
                    <a:pt x="7801154" y="5872088"/>
                    <a:pt x="7864234" y="5825502"/>
                    <a:pt x="7928458" y="5781025"/>
                  </a:cubicBezTo>
                  <a:cubicBezTo>
                    <a:pt x="8057005" y="5692164"/>
                    <a:pt x="8190077" y="5611500"/>
                    <a:pt x="8325882" y="5537450"/>
                  </a:cubicBezTo>
                  <a:lnTo>
                    <a:pt x="8424555" y="5484106"/>
                  </a:lnTo>
                  <a:lnTo>
                    <a:pt x="8521737" y="5431289"/>
                  </a:lnTo>
                  <a:cubicBezTo>
                    <a:pt x="8585315" y="5396349"/>
                    <a:pt x="8646456" y="5361840"/>
                    <a:pt x="8702677" y="5325942"/>
                  </a:cubicBezTo>
                  <a:cubicBezTo>
                    <a:pt x="8716795" y="5316931"/>
                    <a:pt x="8730365" y="5308017"/>
                    <a:pt x="8743986" y="5298717"/>
                  </a:cubicBezTo>
                  <a:cubicBezTo>
                    <a:pt x="8750747" y="5294069"/>
                    <a:pt x="8757606" y="5289420"/>
                    <a:pt x="8764167" y="5284723"/>
                  </a:cubicBezTo>
                  <a:cubicBezTo>
                    <a:pt x="8770778" y="5280074"/>
                    <a:pt x="8777440" y="5275377"/>
                    <a:pt x="8783704" y="5270679"/>
                  </a:cubicBezTo>
                  <a:cubicBezTo>
                    <a:pt x="8809155" y="5251987"/>
                    <a:pt x="8833611" y="5232577"/>
                    <a:pt x="8856776" y="5212399"/>
                  </a:cubicBezTo>
                  <a:cubicBezTo>
                    <a:pt x="8903104" y="5172043"/>
                    <a:pt x="8944463" y="5128668"/>
                    <a:pt x="8979856" y="5082081"/>
                  </a:cubicBezTo>
                  <a:cubicBezTo>
                    <a:pt x="8988555" y="5070722"/>
                    <a:pt x="8997602" y="5057973"/>
                    <a:pt x="9006699" y="5044984"/>
                  </a:cubicBezTo>
                  <a:lnTo>
                    <a:pt x="9013509" y="5035254"/>
                  </a:lnTo>
                  <a:lnTo>
                    <a:pt x="9019773" y="5025812"/>
                  </a:lnTo>
                  <a:cubicBezTo>
                    <a:pt x="9023997" y="5019629"/>
                    <a:pt x="9028073" y="5013254"/>
                    <a:pt x="9032050" y="5006833"/>
                  </a:cubicBezTo>
                  <a:cubicBezTo>
                    <a:pt x="9048206" y="4981238"/>
                    <a:pt x="9063417" y="4954542"/>
                    <a:pt x="9077733" y="4926839"/>
                  </a:cubicBezTo>
                  <a:cubicBezTo>
                    <a:pt x="9106415" y="4871434"/>
                    <a:pt x="9131469" y="4812050"/>
                    <a:pt x="9154285" y="4750223"/>
                  </a:cubicBezTo>
                  <a:cubicBezTo>
                    <a:pt x="9176904" y="4688586"/>
                    <a:pt x="9196537" y="4625032"/>
                    <a:pt x="9213936" y="4559945"/>
                  </a:cubicBezTo>
                  <a:cubicBezTo>
                    <a:pt x="9222635" y="4527402"/>
                    <a:pt x="9230887" y="4494523"/>
                    <a:pt x="9238592" y="4461357"/>
                  </a:cubicBezTo>
                  <a:cubicBezTo>
                    <a:pt x="9242419" y="4444773"/>
                    <a:pt x="9246147" y="4428094"/>
                    <a:pt x="9249776" y="4411319"/>
                  </a:cubicBezTo>
                  <a:lnTo>
                    <a:pt x="9255046" y="4386299"/>
                  </a:lnTo>
                  <a:lnTo>
                    <a:pt x="9259718" y="4363342"/>
                  </a:lnTo>
                  <a:lnTo>
                    <a:pt x="9269959" y="4309566"/>
                  </a:lnTo>
                  <a:lnTo>
                    <a:pt x="9274233" y="4286176"/>
                  </a:lnTo>
                  <a:lnTo>
                    <a:pt x="9276022" y="4275489"/>
                  </a:lnTo>
                  <a:lnTo>
                    <a:pt x="9277861" y="4263506"/>
                  </a:lnTo>
                  <a:lnTo>
                    <a:pt x="9286014" y="4211696"/>
                  </a:lnTo>
                  <a:lnTo>
                    <a:pt x="9290092" y="4185767"/>
                  </a:lnTo>
                  <a:lnTo>
                    <a:pt x="9292128" y="4172826"/>
                  </a:lnTo>
                  <a:cubicBezTo>
                    <a:pt x="9292774" y="4168464"/>
                    <a:pt x="9293173" y="4164055"/>
                    <a:pt x="9293720" y="4159693"/>
                  </a:cubicBezTo>
                  <a:lnTo>
                    <a:pt x="9305650" y="4057941"/>
                  </a:lnTo>
                  <a:cubicBezTo>
                    <a:pt x="9306991" y="4045048"/>
                    <a:pt x="9308085" y="4029328"/>
                    <a:pt x="9309378" y="4010779"/>
                  </a:cubicBezTo>
                  <a:lnTo>
                    <a:pt x="9313454" y="3956428"/>
                  </a:lnTo>
                  <a:cubicBezTo>
                    <a:pt x="9318326" y="3889806"/>
                    <a:pt x="9320611" y="3821796"/>
                    <a:pt x="9320811" y="3753546"/>
                  </a:cubicBezTo>
                  <a:cubicBezTo>
                    <a:pt x="9320910" y="3719373"/>
                    <a:pt x="9320513" y="3685056"/>
                    <a:pt x="9319617" y="3650643"/>
                  </a:cubicBezTo>
                  <a:lnTo>
                    <a:pt x="9318176" y="3600030"/>
                  </a:lnTo>
                  <a:lnTo>
                    <a:pt x="9317778" y="3588096"/>
                  </a:lnTo>
                  <a:lnTo>
                    <a:pt x="9316983" y="3575107"/>
                  </a:lnTo>
                  <a:lnTo>
                    <a:pt x="9315443" y="3549130"/>
                  </a:lnTo>
                  <a:lnTo>
                    <a:pt x="9312311" y="3497176"/>
                  </a:lnTo>
                  <a:cubicBezTo>
                    <a:pt x="9311118" y="3479825"/>
                    <a:pt x="9309129" y="3462427"/>
                    <a:pt x="9307587" y="3445029"/>
                  </a:cubicBezTo>
                  <a:lnTo>
                    <a:pt x="9302618" y="3392835"/>
                  </a:lnTo>
                  <a:lnTo>
                    <a:pt x="9301574" y="3381476"/>
                  </a:lnTo>
                  <a:lnTo>
                    <a:pt x="9300430" y="3370740"/>
                  </a:lnTo>
                  <a:lnTo>
                    <a:pt x="9297547" y="3346966"/>
                  </a:lnTo>
                  <a:lnTo>
                    <a:pt x="9294017" y="3320030"/>
                  </a:lnTo>
                  <a:lnTo>
                    <a:pt x="9290439" y="3290410"/>
                  </a:lnTo>
                  <a:cubicBezTo>
                    <a:pt x="9288849" y="3275745"/>
                    <a:pt x="9286761" y="3260934"/>
                    <a:pt x="9284275" y="3244544"/>
                  </a:cubicBezTo>
                  <a:lnTo>
                    <a:pt x="9275974" y="3193116"/>
                  </a:lnTo>
                  <a:cubicBezTo>
                    <a:pt x="9273189" y="3176197"/>
                    <a:pt x="9270256" y="3159230"/>
                    <a:pt x="9267224" y="3142264"/>
                  </a:cubicBezTo>
                  <a:cubicBezTo>
                    <a:pt x="9255146" y="3074493"/>
                    <a:pt x="9240929" y="3007057"/>
                    <a:pt x="9225320" y="2939909"/>
                  </a:cubicBezTo>
                  <a:cubicBezTo>
                    <a:pt x="9217465" y="2906311"/>
                    <a:pt x="9209214" y="2872809"/>
                    <a:pt x="9200466" y="2839449"/>
                  </a:cubicBezTo>
                  <a:lnTo>
                    <a:pt x="9193953" y="2814958"/>
                  </a:lnTo>
                  <a:lnTo>
                    <a:pt x="9186993" y="2790276"/>
                  </a:lnTo>
                  <a:cubicBezTo>
                    <a:pt x="9182471" y="2773836"/>
                    <a:pt x="9177599" y="2757252"/>
                    <a:pt x="9172628" y="2740621"/>
                  </a:cubicBezTo>
                  <a:cubicBezTo>
                    <a:pt x="9133110" y="2607859"/>
                    <a:pt x="9087527" y="2476533"/>
                    <a:pt x="9035082" y="2347463"/>
                  </a:cubicBezTo>
                  <a:cubicBezTo>
                    <a:pt x="9008836" y="2282951"/>
                    <a:pt x="8981298" y="2218870"/>
                    <a:pt x="8952118" y="2155413"/>
                  </a:cubicBezTo>
                  <a:lnTo>
                    <a:pt x="8929948" y="2107915"/>
                  </a:lnTo>
                  <a:lnTo>
                    <a:pt x="8907429" y="2060753"/>
                  </a:lnTo>
                  <a:cubicBezTo>
                    <a:pt x="8892170" y="2029408"/>
                    <a:pt x="8876411" y="1997726"/>
                    <a:pt x="8860404" y="1966478"/>
                  </a:cubicBezTo>
                  <a:cubicBezTo>
                    <a:pt x="8828243" y="1903931"/>
                    <a:pt x="8795336" y="1841670"/>
                    <a:pt x="8760788" y="1780274"/>
                  </a:cubicBezTo>
                  <a:lnTo>
                    <a:pt x="8734740" y="1734311"/>
                  </a:lnTo>
                  <a:lnTo>
                    <a:pt x="8708046" y="1687963"/>
                  </a:lnTo>
                  <a:cubicBezTo>
                    <a:pt x="8690300" y="1657337"/>
                    <a:pt x="8672455" y="1627334"/>
                    <a:pt x="8654062" y="1597234"/>
                  </a:cubicBezTo>
                  <a:cubicBezTo>
                    <a:pt x="8617575" y="1536988"/>
                    <a:pt x="8579398" y="1477365"/>
                    <a:pt x="8540278" y="1418077"/>
                  </a:cubicBezTo>
                  <a:lnTo>
                    <a:pt x="8510701" y="1373695"/>
                  </a:lnTo>
                  <a:lnTo>
                    <a:pt x="8480676" y="1329457"/>
                  </a:lnTo>
                  <a:cubicBezTo>
                    <a:pt x="8460643" y="1300269"/>
                    <a:pt x="8440411" y="1271224"/>
                    <a:pt x="8419782" y="1242275"/>
                  </a:cubicBezTo>
                  <a:cubicBezTo>
                    <a:pt x="8378476" y="1184425"/>
                    <a:pt x="8335923" y="1127006"/>
                    <a:pt x="8292478" y="1069875"/>
                  </a:cubicBezTo>
                  <a:lnTo>
                    <a:pt x="8259620" y="1027123"/>
                  </a:lnTo>
                  <a:lnTo>
                    <a:pt x="8243416" y="1006130"/>
                  </a:lnTo>
                  <a:lnTo>
                    <a:pt x="8227110" y="985473"/>
                  </a:lnTo>
                  <a:cubicBezTo>
                    <a:pt x="8204890" y="957483"/>
                    <a:pt x="8182422" y="929684"/>
                    <a:pt x="8159604" y="902029"/>
                  </a:cubicBezTo>
                  <a:cubicBezTo>
                    <a:pt x="8114170" y="846671"/>
                    <a:pt x="8067494" y="792177"/>
                    <a:pt x="8020022" y="738209"/>
                  </a:cubicBezTo>
                  <a:lnTo>
                    <a:pt x="7984182" y="697901"/>
                  </a:lnTo>
                  <a:lnTo>
                    <a:pt x="7948043" y="657976"/>
                  </a:lnTo>
                  <a:cubicBezTo>
                    <a:pt x="7923636" y="631328"/>
                    <a:pt x="7899079" y="604823"/>
                    <a:pt x="7874324" y="578607"/>
                  </a:cubicBezTo>
                  <a:cubicBezTo>
                    <a:pt x="7824714" y="526221"/>
                    <a:pt x="7774608" y="474458"/>
                    <a:pt x="7723308" y="424085"/>
                  </a:cubicBezTo>
                  <a:cubicBezTo>
                    <a:pt x="7672157" y="373808"/>
                    <a:pt x="7619168" y="324153"/>
                    <a:pt x="7565532" y="275602"/>
                  </a:cubicBezTo>
                  <a:close/>
                  <a:moveTo>
                    <a:pt x="1832515" y="0"/>
                  </a:moveTo>
                  <a:lnTo>
                    <a:pt x="2158449" y="0"/>
                  </a:lnTo>
                  <a:lnTo>
                    <a:pt x="2108797" y="37845"/>
                  </a:lnTo>
                  <a:cubicBezTo>
                    <a:pt x="2052253" y="83168"/>
                    <a:pt x="1996914" y="129778"/>
                    <a:pt x="1942830" y="177587"/>
                  </a:cubicBezTo>
                  <a:cubicBezTo>
                    <a:pt x="1834563" y="273109"/>
                    <a:pt x="1731317" y="373472"/>
                    <a:pt x="1633191" y="477909"/>
                  </a:cubicBezTo>
                  <a:cubicBezTo>
                    <a:pt x="1240290" y="896038"/>
                    <a:pt x="927123" y="1375900"/>
                    <a:pt x="702686" y="1889935"/>
                  </a:cubicBezTo>
                  <a:cubicBezTo>
                    <a:pt x="646565" y="2018192"/>
                    <a:pt x="596210" y="2149182"/>
                    <a:pt x="551769" y="2281416"/>
                  </a:cubicBezTo>
                  <a:cubicBezTo>
                    <a:pt x="507429" y="2413700"/>
                    <a:pt x="469451" y="2547613"/>
                    <a:pt x="438383" y="2682772"/>
                  </a:cubicBezTo>
                  <a:cubicBezTo>
                    <a:pt x="423122" y="2750111"/>
                    <a:pt x="409203" y="2818553"/>
                    <a:pt x="397124" y="2887044"/>
                  </a:cubicBezTo>
                  <a:cubicBezTo>
                    <a:pt x="385144" y="2955581"/>
                    <a:pt x="374357" y="3024359"/>
                    <a:pt x="365658" y="3093424"/>
                  </a:cubicBezTo>
                  <a:cubicBezTo>
                    <a:pt x="347813" y="3231506"/>
                    <a:pt x="336727" y="3370260"/>
                    <a:pt x="332105" y="3509828"/>
                  </a:cubicBezTo>
                  <a:cubicBezTo>
                    <a:pt x="322311" y="3788822"/>
                    <a:pt x="339660" y="4068628"/>
                    <a:pt x="383653" y="4346327"/>
                  </a:cubicBezTo>
                  <a:cubicBezTo>
                    <a:pt x="394539" y="4415489"/>
                    <a:pt x="407464" y="4484267"/>
                    <a:pt x="422327" y="4552900"/>
                  </a:cubicBezTo>
                  <a:cubicBezTo>
                    <a:pt x="437041" y="4621534"/>
                    <a:pt x="453693" y="4689881"/>
                    <a:pt x="472184" y="4757939"/>
                  </a:cubicBezTo>
                  <a:cubicBezTo>
                    <a:pt x="490677" y="4825949"/>
                    <a:pt x="511007" y="4893673"/>
                    <a:pt x="533078" y="4960916"/>
                  </a:cubicBezTo>
                  <a:cubicBezTo>
                    <a:pt x="555249" y="5028208"/>
                    <a:pt x="578662" y="5095022"/>
                    <a:pt x="604710" y="5160875"/>
                  </a:cubicBezTo>
                  <a:cubicBezTo>
                    <a:pt x="707358" y="5425298"/>
                    <a:pt x="838443" y="5680902"/>
                    <a:pt x="996766" y="5920640"/>
                  </a:cubicBezTo>
                  <a:cubicBezTo>
                    <a:pt x="1154790" y="6160571"/>
                    <a:pt x="1340404" y="6384350"/>
                    <a:pt x="1549183" y="6586417"/>
                  </a:cubicBezTo>
                  <a:cubicBezTo>
                    <a:pt x="1601365" y="6636982"/>
                    <a:pt x="1654970" y="6686208"/>
                    <a:pt x="1709890" y="6734063"/>
                  </a:cubicBezTo>
                  <a:lnTo>
                    <a:pt x="1859761" y="6858000"/>
                  </a:lnTo>
                  <a:lnTo>
                    <a:pt x="1671798" y="6858000"/>
                  </a:lnTo>
                  <a:lnTo>
                    <a:pt x="1628044" y="6822717"/>
                  </a:lnTo>
                  <a:cubicBezTo>
                    <a:pt x="1570828" y="6774460"/>
                    <a:pt x="1514710" y="6724955"/>
                    <a:pt x="1459756" y="6674223"/>
                  </a:cubicBezTo>
                  <a:cubicBezTo>
                    <a:pt x="1019931" y="6268363"/>
                    <a:pt x="658296" y="5781216"/>
                    <a:pt x="402543" y="5241588"/>
                  </a:cubicBezTo>
                  <a:cubicBezTo>
                    <a:pt x="370231" y="5174103"/>
                    <a:pt x="340306" y="5105661"/>
                    <a:pt x="311923" y="5036741"/>
                  </a:cubicBezTo>
                  <a:cubicBezTo>
                    <a:pt x="283539" y="4967771"/>
                    <a:pt x="256895" y="4897986"/>
                    <a:pt x="232140" y="4827483"/>
                  </a:cubicBezTo>
                  <a:cubicBezTo>
                    <a:pt x="207334" y="4756981"/>
                    <a:pt x="184368" y="4685758"/>
                    <a:pt x="163392" y="4613913"/>
                  </a:cubicBezTo>
                  <a:cubicBezTo>
                    <a:pt x="142514" y="4542020"/>
                    <a:pt x="123624" y="4469360"/>
                    <a:pt x="106823" y="4396365"/>
                  </a:cubicBezTo>
                  <a:cubicBezTo>
                    <a:pt x="73120" y="4250902"/>
                    <a:pt x="47371" y="4103281"/>
                    <a:pt x="29326" y="3954702"/>
                  </a:cubicBezTo>
                  <a:cubicBezTo>
                    <a:pt x="20478" y="3880365"/>
                    <a:pt x="13320" y="3805789"/>
                    <a:pt x="8647" y="3730971"/>
                  </a:cubicBezTo>
                  <a:cubicBezTo>
                    <a:pt x="6311" y="3693587"/>
                    <a:pt x="4322" y="3656106"/>
                    <a:pt x="2880" y="3618674"/>
                  </a:cubicBezTo>
                  <a:cubicBezTo>
                    <a:pt x="1539" y="3581146"/>
                    <a:pt x="694" y="3543809"/>
                    <a:pt x="296" y="3506425"/>
                  </a:cubicBezTo>
                  <a:cubicBezTo>
                    <a:pt x="-1543" y="3356649"/>
                    <a:pt x="5217" y="3206200"/>
                    <a:pt x="20030" y="3056711"/>
                  </a:cubicBezTo>
                  <a:cubicBezTo>
                    <a:pt x="27686" y="2981942"/>
                    <a:pt x="36931" y="2907317"/>
                    <a:pt x="48664" y="2832980"/>
                  </a:cubicBezTo>
                  <a:cubicBezTo>
                    <a:pt x="60395" y="2758642"/>
                    <a:pt x="73716" y="2684784"/>
                    <a:pt x="89922" y="2610639"/>
                  </a:cubicBezTo>
                  <a:cubicBezTo>
                    <a:pt x="121736" y="2462826"/>
                    <a:pt x="162645" y="2317220"/>
                    <a:pt x="211163" y="2174343"/>
                  </a:cubicBezTo>
                  <a:cubicBezTo>
                    <a:pt x="259778" y="2031468"/>
                    <a:pt x="315601" y="1891517"/>
                    <a:pt x="379129" y="1754393"/>
                  </a:cubicBezTo>
                  <a:cubicBezTo>
                    <a:pt x="505540" y="1480433"/>
                    <a:pt x="660930" y="1219318"/>
                    <a:pt x="841424" y="976270"/>
                  </a:cubicBezTo>
                  <a:cubicBezTo>
                    <a:pt x="931498" y="854627"/>
                    <a:pt x="1028182" y="737777"/>
                    <a:pt x="1130234" y="625768"/>
                  </a:cubicBezTo>
                  <a:cubicBezTo>
                    <a:pt x="1232486" y="513855"/>
                    <a:pt x="1340157" y="407117"/>
                    <a:pt x="1452897" y="305748"/>
                  </a:cubicBezTo>
                  <a:cubicBezTo>
                    <a:pt x="1565736" y="204380"/>
                    <a:pt x="1683596" y="108665"/>
                    <a:pt x="1805682" y="187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7" name="Freeform: Shape 66">
              <a:extLst>
                <a:ext uri="{FF2B5EF4-FFF2-40B4-BE49-F238E27FC236}">
                  <a16:creationId xmlns:a16="http://schemas.microsoft.com/office/drawing/2014/main" id="{4D392E36-2319-ED51-68E3-6997D663DA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8320" y="36937"/>
              <a:ext cx="9767847" cy="6858000"/>
            </a:xfrm>
            <a:custGeom>
              <a:avLst/>
              <a:gdLst>
                <a:gd name="connsiteX0" fmla="*/ 7151367 w 9767847"/>
                <a:gd name="connsiteY0" fmla="*/ 0 h 6858000"/>
                <a:gd name="connsiteX1" fmla="*/ 7881247 w 9767847"/>
                <a:gd name="connsiteY1" fmla="*/ 0 h 6858000"/>
                <a:gd name="connsiteX2" fmla="*/ 7990553 w 9767847"/>
                <a:gd name="connsiteY2" fmla="*/ 81317 h 6858000"/>
                <a:gd name="connsiteX3" fmla="*/ 9767847 w 9767847"/>
                <a:gd name="connsiteY3" fmla="*/ 3649031 h 6858000"/>
                <a:gd name="connsiteX4" fmla="*/ 8652597 w 9767847"/>
                <a:gd name="connsiteY4" fmla="*/ 6590005 h 6858000"/>
                <a:gd name="connsiteX5" fmla="*/ 8395306 w 9767847"/>
                <a:gd name="connsiteY5" fmla="*/ 6858000 h 6858000"/>
                <a:gd name="connsiteX6" fmla="*/ 6762603 w 9767847"/>
                <a:gd name="connsiteY6" fmla="*/ 6858000 h 6858000"/>
                <a:gd name="connsiteX7" fmla="*/ 6765962 w 9767847"/>
                <a:gd name="connsiteY7" fmla="*/ 6854844 h 6858000"/>
                <a:gd name="connsiteX8" fmla="*/ 6804586 w 9767847"/>
                <a:gd name="connsiteY8" fmla="*/ 6817103 h 6858000"/>
                <a:gd name="connsiteX9" fmla="*/ 6881735 w 9767847"/>
                <a:gd name="connsiteY9" fmla="*/ 6741197 h 6858000"/>
                <a:gd name="connsiteX10" fmla="*/ 6958883 w 9767847"/>
                <a:gd name="connsiteY10" fmla="*/ 6664822 h 6858000"/>
                <a:gd name="connsiteX11" fmla="*/ 7267925 w 9767847"/>
                <a:gd name="connsiteY11" fmla="*/ 6355694 h 6858000"/>
                <a:gd name="connsiteX12" fmla="*/ 7424360 w 9767847"/>
                <a:gd name="connsiteY12" fmla="*/ 6200685 h 6858000"/>
                <a:gd name="connsiteX13" fmla="*/ 7504938 w 9767847"/>
                <a:gd name="connsiteY13" fmla="*/ 6122708 h 6858000"/>
                <a:gd name="connsiteX14" fmla="*/ 7546396 w 9767847"/>
                <a:gd name="connsiteY14" fmla="*/ 6083697 h 6858000"/>
                <a:gd name="connsiteX15" fmla="*/ 7588002 w 9767847"/>
                <a:gd name="connsiteY15" fmla="*/ 6045532 h 6858000"/>
                <a:gd name="connsiteX16" fmla="*/ 7631000 w 9767847"/>
                <a:gd name="connsiteY16" fmla="*/ 6006709 h 6858000"/>
                <a:gd name="connsiteX17" fmla="*/ 7675440 w 9767847"/>
                <a:gd name="connsiteY17" fmla="*/ 5968309 h 6858000"/>
                <a:gd name="connsiteX18" fmla="*/ 7720626 w 9767847"/>
                <a:gd name="connsiteY18" fmla="*/ 5930851 h 6858000"/>
                <a:gd name="connsiteX19" fmla="*/ 7766458 w 9767847"/>
                <a:gd name="connsiteY19" fmla="*/ 5894334 h 6858000"/>
                <a:gd name="connsiteX20" fmla="*/ 7955254 w 9767847"/>
                <a:gd name="connsiteY20" fmla="*/ 5756828 h 6858000"/>
                <a:gd name="connsiteX21" fmla="*/ 8352678 w 9767847"/>
                <a:gd name="connsiteY21" fmla="*/ 5517630 h 6858000"/>
                <a:gd name="connsiteX22" fmla="*/ 8451350 w 9767847"/>
                <a:gd name="connsiteY22" fmla="*/ 5465254 h 6858000"/>
                <a:gd name="connsiteX23" fmla="*/ 8548532 w 9767847"/>
                <a:gd name="connsiteY23" fmla="*/ 5413395 h 6858000"/>
                <a:gd name="connsiteX24" fmla="*/ 8729473 w 9767847"/>
                <a:gd name="connsiteY24" fmla="*/ 5309961 h 6858000"/>
                <a:gd name="connsiteX25" fmla="*/ 8770781 w 9767847"/>
                <a:gd name="connsiteY25" fmla="*/ 5283232 h 6858000"/>
                <a:gd name="connsiteX26" fmla="*/ 8790964 w 9767847"/>
                <a:gd name="connsiteY26" fmla="*/ 5269492 h 6858000"/>
                <a:gd name="connsiteX27" fmla="*/ 8810499 w 9767847"/>
                <a:gd name="connsiteY27" fmla="*/ 5255703 h 6858000"/>
                <a:gd name="connsiteX28" fmla="*/ 8883571 w 9767847"/>
                <a:gd name="connsiteY28" fmla="*/ 5198479 h 6858000"/>
                <a:gd name="connsiteX29" fmla="*/ 9006651 w 9767847"/>
                <a:gd name="connsiteY29" fmla="*/ 5070527 h 6858000"/>
                <a:gd name="connsiteX30" fmla="*/ 9033494 w 9767847"/>
                <a:gd name="connsiteY30" fmla="*/ 5034105 h 6858000"/>
                <a:gd name="connsiteX31" fmla="*/ 9040305 w 9767847"/>
                <a:gd name="connsiteY31" fmla="*/ 5024551 h 6858000"/>
                <a:gd name="connsiteX32" fmla="*/ 9046568 w 9767847"/>
                <a:gd name="connsiteY32" fmla="*/ 5015281 h 6858000"/>
                <a:gd name="connsiteX33" fmla="*/ 9058846 w 9767847"/>
                <a:gd name="connsiteY33" fmla="*/ 4996645 h 6858000"/>
                <a:gd name="connsiteX34" fmla="*/ 9104529 w 9767847"/>
                <a:gd name="connsiteY34" fmla="*/ 4918105 h 6858000"/>
                <a:gd name="connsiteX35" fmla="*/ 9181081 w 9767847"/>
                <a:gd name="connsiteY35" fmla="*/ 4744694 h 6858000"/>
                <a:gd name="connsiteX36" fmla="*/ 9240731 w 9767847"/>
                <a:gd name="connsiteY36" fmla="*/ 4557872 h 6858000"/>
                <a:gd name="connsiteX37" fmla="*/ 9265388 w 9767847"/>
                <a:gd name="connsiteY37" fmla="*/ 4461073 h 6858000"/>
                <a:gd name="connsiteX38" fmla="*/ 9276571 w 9767847"/>
                <a:gd name="connsiteY38" fmla="*/ 4411943 h 6858000"/>
                <a:gd name="connsiteX39" fmla="*/ 9281841 w 9767847"/>
                <a:gd name="connsiteY39" fmla="*/ 4387379 h 6858000"/>
                <a:gd name="connsiteX40" fmla="*/ 9286513 w 9767847"/>
                <a:gd name="connsiteY40" fmla="*/ 4364838 h 6858000"/>
                <a:gd name="connsiteX41" fmla="*/ 9296754 w 9767847"/>
                <a:gd name="connsiteY41" fmla="*/ 4312038 h 6858000"/>
                <a:gd name="connsiteX42" fmla="*/ 9301029 w 9767847"/>
                <a:gd name="connsiteY42" fmla="*/ 4289074 h 6858000"/>
                <a:gd name="connsiteX43" fmla="*/ 9302818 w 9767847"/>
                <a:gd name="connsiteY43" fmla="*/ 4278581 h 6858000"/>
                <a:gd name="connsiteX44" fmla="*/ 9304658 w 9767847"/>
                <a:gd name="connsiteY44" fmla="*/ 4266816 h 6858000"/>
                <a:gd name="connsiteX45" fmla="*/ 9312810 w 9767847"/>
                <a:gd name="connsiteY45" fmla="*/ 4215945 h 6858000"/>
                <a:gd name="connsiteX46" fmla="*/ 9316887 w 9767847"/>
                <a:gd name="connsiteY46" fmla="*/ 4190486 h 6858000"/>
                <a:gd name="connsiteX47" fmla="*/ 9318923 w 9767847"/>
                <a:gd name="connsiteY47" fmla="*/ 4177780 h 6858000"/>
                <a:gd name="connsiteX48" fmla="*/ 9320515 w 9767847"/>
                <a:gd name="connsiteY48" fmla="*/ 4164886 h 6858000"/>
                <a:gd name="connsiteX49" fmla="*/ 9332445 w 9767847"/>
                <a:gd name="connsiteY49" fmla="*/ 4064981 h 6858000"/>
                <a:gd name="connsiteX50" fmla="*/ 9336173 w 9767847"/>
                <a:gd name="connsiteY50" fmla="*/ 4018676 h 6858000"/>
                <a:gd name="connsiteX51" fmla="*/ 9340199 w 9767847"/>
                <a:gd name="connsiteY51" fmla="*/ 3965171 h 6858000"/>
                <a:gd name="connsiteX52" fmla="*/ 9347557 w 9767847"/>
                <a:gd name="connsiteY52" fmla="*/ 3765972 h 6858000"/>
                <a:gd name="connsiteX53" fmla="*/ 9346364 w 9767847"/>
                <a:gd name="connsiteY53" fmla="*/ 3664938 h 6858000"/>
                <a:gd name="connsiteX54" fmla="*/ 9344921 w 9767847"/>
                <a:gd name="connsiteY54" fmla="*/ 3615243 h 6858000"/>
                <a:gd name="connsiteX55" fmla="*/ 9344524 w 9767847"/>
                <a:gd name="connsiteY55" fmla="*/ 3603526 h 6858000"/>
                <a:gd name="connsiteX56" fmla="*/ 9343728 w 9767847"/>
                <a:gd name="connsiteY56" fmla="*/ 3590774 h 6858000"/>
                <a:gd name="connsiteX57" fmla="*/ 9342188 w 9767847"/>
                <a:gd name="connsiteY57" fmla="*/ 3565268 h 6858000"/>
                <a:gd name="connsiteX58" fmla="*/ 9339056 w 9767847"/>
                <a:gd name="connsiteY58" fmla="*/ 3514256 h 6858000"/>
                <a:gd name="connsiteX59" fmla="*/ 9334334 w 9767847"/>
                <a:gd name="connsiteY59" fmla="*/ 3463057 h 6858000"/>
                <a:gd name="connsiteX60" fmla="*/ 9329363 w 9767847"/>
                <a:gd name="connsiteY60" fmla="*/ 3411810 h 6858000"/>
                <a:gd name="connsiteX61" fmla="*/ 9328319 w 9767847"/>
                <a:gd name="connsiteY61" fmla="*/ 3400657 h 6858000"/>
                <a:gd name="connsiteX62" fmla="*/ 9327177 w 9767847"/>
                <a:gd name="connsiteY62" fmla="*/ 3390116 h 6858000"/>
                <a:gd name="connsiteX63" fmla="*/ 9324293 w 9767847"/>
                <a:gd name="connsiteY63" fmla="*/ 3366774 h 6858000"/>
                <a:gd name="connsiteX64" fmla="*/ 9320763 w 9767847"/>
                <a:gd name="connsiteY64" fmla="*/ 3340329 h 6858000"/>
                <a:gd name="connsiteX65" fmla="*/ 9317184 w 9767847"/>
                <a:gd name="connsiteY65" fmla="*/ 3311245 h 6858000"/>
                <a:gd name="connsiteX66" fmla="*/ 9311021 w 9767847"/>
                <a:gd name="connsiteY66" fmla="*/ 3266211 h 6858000"/>
                <a:gd name="connsiteX67" fmla="*/ 9302719 w 9767847"/>
                <a:gd name="connsiteY67" fmla="*/ 3215717 h 6858000"/>
                <a:gd name="connsiteX68" fmla="*/ 9293970 w 9767847"/>
                <a:gd name="connsiteY68" fmla="*/ 3165789 h 6858000"/>
                <a:gd name="connsiteX69" fmla="*/ 9252065 w 9767847"/>
                <a:gd name="connsiteY69" fmla="*/ 2967107 h 6858000"/>
                <a:gd name="connsiteX70" fmla="*/ 9227211 w 9767847"/>
                <a:gd name="connsiteY70" fmla="*/ 2868473 h 6858000"/>
                <a:gd name="connsiteX71" fmla="*/ 9220699 w 9767847"/>
                <a:gd name="connsiteY71" fmla="*/ 2844426 h 6858000"/>
                <a:gd name="connsiteX72" fmla="*/ 9213740 w 9767847"/>
                <a:gd name="connsiteY72" fmla="*/ 2820191 h 6858000"/>
                <a:gd name="connsiteX73" fmla="*/ 9199374 w 9767847"/>
                <a:gd name="connsiteY73" fmla="*/ 2771438 h 6858000"/>
                <a:gd name="connsiteX74" fmla="*/ 9061829 w 9767847"/>
                <a:gd name="connsiteY74" fmla="*/ 2385418 h 6858000"/>
                <a:gd name="connsiteX75" fmla="*/ 8978865 w 9767847"/>
                <a:gd name="connsiteY75" fmla="*/ 2196855 h 6858000"/>
                <a:gd name="connsiteX76" fmla="*/ 8956694 w 9767847"/>
                <a:gd name="connsiteY76" fmla="*/ 2150219 h 6858000"/>
                <a:gd name="connsiteX77" fmla="*/ 8934176 w 9767847"/>
                <a:gd name="connsiteY77" fmla="*/ 2103914 h 6858000"/>
                <a:gd name="connsiteX78" fmla="*/ 8887151 w 9767847"/>
                <a:gd name="connsiteY78" fmla="*/ 2011350 h 6858000"/>
                <a:gd name="connsiteX79" fmla="*/ 8787533 w 9767847"/>
                <a:gd name="connsiteY79" fmla="*/ 1828527 h 6858000"/>
                <a:gd name="connsiteX80" fmla="*/ 8761485 w 9767847"/>
                <a:gd name="connsiteY80" fmla="*/ 1783398 h 6858000"/>
                <a:gd name="connsiteX81" fmla="*/ 8734791 w 9767847"/>
                <a:gd name="connsiteY81" fmla="*/ 1737893 h 6858000"/>
                <a:gd name="connsiteX82" fmla="*/ 8680808 w 9767847"/>
                <a:gd name="connsiteY82" fmla="*/ 1648812 h 6858000"/>
                <a:gd name="connsiteX83" fmla="*/ 8567024 w 9767847"/>
                <a:gd name="connsiteY83" fmla="*/ 1472906 h 6858000"/>
                <a:gd name="connsiteX84" fmla="*/ 8537446 w 9767847"/>
                <a:gd name="connsiteY84" fmla="*/ 1429330 h 6858000"/>
                <a:gd name="connsiteX85" fmla="*/ 8507423 w 9767847"/>
                <a:gd name="connsiteY85" fmla="*/ 1385896 h 6858000"/>
                <a:gd name="connsiteX86" fmla="*/ 8446529 w 9767847"/>
                <a:gd name="connsiteY86" fmla="*/ 1300295 h 6858000"/>
                <a:gd name="connsiteX87" fmla="*/ 8319224 w 9767847"/>
                <a:gd name="connsiteY87" fmla="*/ 1131026 h 6858000"/>
                <a:gd name="connsiteX88" fmla="*/ 8286366 w 9767847"/>
                <a:gd name="connsiteY88" fmla="*/ 1089050 h 6858000"/>
                <a:gd name="connsiteX89" fmla="*/ 8270161 w 9767847"/>
                <a:gd name="connsiteY89" fmla="*/ 1068439 h 6858000"/>
                <a:gd name="connsiteX90" fmla="*/ 8253856 w 9767847"/>
                <a:gd name="connsiteY90" fmla="*/ 1048156 h 6858000"/>
                <a:gd name="connsiteX91" fmla="*/ 8186352 w 9767847"/>
                <a:gd name="connsiteY91" fmla="*/ 966275 h 6858000"/>
                <a:gd name="connsiteX92" fmla="*/ 8046768 w 9767847"/>
                <a:gd name="connsiteY92" fmla="*/ 805429 h 6858000"/>
                <a:gd name="connsiteX93" fmla="*/ 8010927 w 9767847"/>
                <a:gd name="connsiteY93" fmla="*/ 765853 h 6858000"/>
                <a:gd name="connsiteX94" fmla="*/ 7974788 w 9767847"/>
                <a:gd name="connsiteY94" fmla="*/ 726653 h 6858000"/>
                <a:gd name="connsiteX95" fmla="*/ 7901070 w 9767847"/>
                <a:gd name="connsiteY95" fmla="*/ 648724 h 6858000"/>
                <a:gd name="connsiteX96" fmla="*/ 7750054 w 9767847"/>
                <a:gd name="connsiteY96" fmla="*/ 497008 h 6858000"/>
                <a:gd name="connsiteX97" fmla="*/ 7592277 w 9767847"/>
                <a:gd name="connsiteY97" fmla="*/ 351221 h 6858000"/>
                <a:gd name="connsiteX98" fmla="*/ 7257734 w 9767847"/>
                <a:gd name="connsiteY98" fmla="*/ 76964 h 6858000"/>
                <a:gd name="connsiteX99" fmla="*/ 1886601 w 9767847"/>
                <a:gd name="connsiteY99" fmla="*/ 0 h 6858000"/>
                <a:gd name="connsiteX100" fmla="*/ 2292926 w 9767847"/>
                <a:gd name="connsiteY100" fmla="*/ 0 h 6858000"/>
                <a:gd name="connsiteX101" fmla="*/ 2135542 w 9767847"/>
                <a:gd name="connsiteY101" fmla="*/ 117781 h 6858000"/>
                <a:gd name="connsiteX102" fmla="*/ 1969576 w 9767847"/>
                <a:gd name="connsiteY102" fmla="*/ 254986 h 6858000"/>
                <a:gd name="connsiteX103" fmla="*/ 1659938 w 9767847"/>
                <a:gd name="connsiteY103" fmla="*/ 549855 h 6858000"/>
                <a:gd name="connsiteX104" fmla="*/ 729383 w 9767847"/>
                <a:gd name="connsiteY104" fmla="*/ 1936480 h 6858000"/>
                <a:gd name="connsiteX105" fmla="*/ 578465 w 9767847"/>
                <a:gd name="connsiteY105" fmla="*/ 2320807 h 6858000"/>
                <a:gd name="connsiteX106" fmla="*/ 465080 w 9767847"/>
                <a:gd name="connsiteY106" fmla="*/ 2714875 h 6858000"/>
                <a:gd name="connsiteX107" fmla="*/ 423820 w 9767847"/>
                <a:gd name="connsiteY107" fmla="*/ 2915436 h 6858000"/>
                <a:gd name="connsiteX108" fmla="*/ 392355 w 9767847"/>
                <a:gd name="connsiteY108" fmla="*/ 3118071 h 6858000"/>
                <a:gd name="connsiteX109" fmla="*/ 358801 w 9767847"/>
                <a:gd name="connsiteY109" fmla="*/ 3526915 h 6858000"/>
                <a:gd name="connsiteX110" fmla="*/ 410350 w 9767847"/>
                <a:gd name="connsiteY110" fmla="*/ 4348226 h 6858000"/>
                <a:gd name="connsiteX111" fmla="*/ 449022 w 9767847"/>
                <a:gd name="connsiteY111" fmla="*/ 4551049 h 6858000"/>
                <a:gd name="connsiteX112" fmla="*/ 498882 w 9767847"/>
                <a:gd name="connsiteY112" fmla="*/ 4752365 h 6858000"/>
                <a:gd name="connsiteX113" fmla="*/ 559775 w 9767847"/>
                <a:gd name="connsiteY113" fmla="*/ 4951657 h 6858000"/>
                <a:gd name="connsiteX114" fmla="*/ 631406 w 9767847"/>
                <a:gd name="connsiteY114" fmla="*/ 5147986 h 6858000"/>
                <a:gd name="connsiteX115" fmla="*/ 1023461 w 9767847"/>
                <a:gd name="connsiteY115" fmla="*/ 5893957 h 6858000"/>
                <a:gd name="connsiteX116" fmla="*/ 1575880 w 9767847"/>
                <a:gd name="connsiteY116" fmla="*/ 6547646 h 6858000"/>
                <a:gd name="connsiteX117" fmla="*/ 1905228 w 9767847"/>
                <a:gd name="connsiteY117" fmla="*/ 6829468 h 6858000"/>
                <a:gd name="connsiteX118" fmla="*/ 1944230 w 9767847"/>
                <a:gd name="connsiteY118" fmla="*/ 6858000 h 6858000"/>
                <a:gd name="connsiteX119" fmla="*/ 1372541 w 9767847"/>
                <a:gd name="connsiteY119" fmla="*/ 6858000 h 6858000"/>
                <a:gd name="connsiteX120" fmla="*/ 1115251 w 9767847"/>
                <a:gd name="connsiteY120" fmla="*/ 6590005 h 6858000"/>
                <a:gd name="connsiteX121" fmla="*/ 0 w 9767847"/>
                <a:gd name="connsiteY121" fmla="*/ 3649031 h 6858000"/>
                <a:gd name="connsiteX122" fmla="*/ 1777294 w 9767847"/>
                <a:gd name="connsiteY122" fmla="*/ 8131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767847" h="6858000">
                  <a:moveTo>
                    <a:pt x="7151367" y="0"/>
                  </a:moveTo>
                  <a:lnTo>
                    <a:pt x="7881247" y="0"/>
                  </a:lnTo>
                  <a:lnTo>
                    <a:pt x="7990553" y="81317"/>
                  </a:lnTo>
                  <a:cubicBezTo>
                    <a:pt x="9075991" y="929334"/>
                    <a:pt x="9767847" y="2212695"/>
                    <a:pt x="9767847" y="3649031"/>
                  </a:cubicBezTo>
                  <a:cubicBezTo>
                    <a:pt x="9767847" y="4766182"/>
                    <a:pt x="9349317" y="5790792"/>
                    <a:pt x="8652597" y="6590005"/>
                  </a:cubicBezTo>
                  <a:lnTo>
                    <a:pt x="8395306" y="6858000"/>
                  </a:lnTo>
                  <a:lnTo>
                    <a:pt x="6762603" y="6858000"/>
                  </a:lnTo>
                  <a:lnTo>
                    <a:pt x="6765962" y="6854844"/>
                  </a:lnTo>
                  <a:cubicBezTo>
                    <a:pt x="6779036" y="6842703"/>
                    <a:pt x="6791663" y="6829621"/>
                    <a:pt x="6804586" y="6817103"/>
                  </a:cubicBezTo>
                  <a:lnTo>
                    <a:pt x="6881735" y="6741197"/>
                  </a:lnTo>
                  <a:cubicBezTo>
                    <a:pt x="6907435" y="6715881"/>
                    <a:pt x="6933134" y="6690798"/>
                    <a:pt x="6958883" y="6664822"/>
                  </a:cubicBezTo>
                  <a:lnTo>
                    <a:pt x="7267925" y="6355694"/>
                  </a:lnTo>
                  <a:lnTo>
                    <a:pt x="7424360" y="6200685"/>
                  </a:lnTo>
                  <a:cubicBezTo>
                    <a:pt x="7450754" y="6174802"/>
                    <a:pt x="7477598" y="6148731"/>
                    <a:pt x="7504938" y="6122708"/>
                  </a:cubicBezTo>
                  <a:lnTo>
                    <a:pt x="7546396" y="6083697"/>
                  </a:lnTo>
                  <a:cubicBezTo>
                    <a:pt x="7560264" y="6070803"/>
                    <a:pt x="7574780" y="6057532"/>
                    <a:pt x="7588002" y="6045532"/>
                  </a:cubicBezTo>
                  <a:lnTo>
                    <a:pt x="7631000" y="6006709"/>
                  </a:lnTo>
                  <a:lnTo>
                    <a:pt x="7675440" y="5968309"/>
                  </a:lnTo>
                  <a:cubicBezTo>
                    <a:pt x="7690404" y="5955698"/>
                    <a:pt x="7705564" y="5943321"/>
                    <a:pt x="7720626" y="5930851"/>
                  </a:cubicBezTo>
                  <a:cubicBezTo>
                    <a:pt x="7735738" y="5918427"/>
                    <a:pt x="7751197" y="5906521"/>
                    <a:pt x="7766458" y="5894334"/>
                  </a:cubicBezTo>
                  <a:cubicBezTo>
                    <a:pt x="7827949" y="5846192"/>
                    <a:pt x="7890979" y="5800499"/>
                    <a:pt x="7955254" y="5756828"/>
                  </a:cubicBezTo>
                  <a:cubicBezTo>
                    <a:pt x="8083800" y="5669534"/>
                    <a:pt x="8216872" y="5590336"/>
                    <a:pt x="8352678" y="5517630"/>
                  </a:cubicBezTo>
                  <a:lnTo>
                    <a:pt x="8451350" y="5465254"/>
                  </a:lnTo>
                  <a:lnTo>
                    <a:pt x="8548532" y="5413395"/>
                  </a:lnTo>
                  <a:cubicBezTo>
                    <a:pt x="8612110" y="5379090"/>
                    <a:pt x="8673251" y="5345208"/>
                    <a:pt x="8729473" y="5309961"/>
                  </a:cubicBezTo>
                  <a:cubicBezTo>
                    <a:pt x="8743591" y="5301115"/>
                    <a:pt x="8757161" y="5292361"/>
                    <a:pt x="8770781" y="5283232"/>
                  </a:cubicBezTo>
                  <a:cubicBezTo>
                    <a:pt x="8777591" y="5278667"/>
                    <a:pt x="8784451" y="5274103"/>
                    <a:pt x="8790964" y="5269492"/>
                  </a:cubicBezTo>
                  <a:cubicBezTo>
                    <a:pt x="8797574" y="5264879"/>
                    <a:pt x="8804235" y="5260314"/>
                    <a:pt x="8810499" y="5255703"/>
                  </a:cubicBezTo>
                  <a:cubicBezTo>
                    <a:pt x="8835999" y="5237303"/>
                    <a:pt x="8860407" y="5218291"/>
                    <a:pt x="8883571" y="5198479"/>
                  </a:cubicBezTo>
                  <a:cubicBezTo>
                    <a:pt x="8929900" y="5158856"/>
                    <a:pt x="8971258" y="5116315"/>
                    <a:pt x="9006651" y="5070527"/>
                  </a:cubicBezTo>
                  <a:cubicBezTo>
                    <a:pt x="9015351" y="5059328"/>
                    <a:pt x="9024398" y="5046857"/>
                    <a:pt x="9033494" y="5034105"/>
                  </a:cubicBezTo>
                  <a:lnTo>
                    <a:pt x="9040305" y="5024551"/>
                  </a:lnTo>
                  <a:lnTo>
                    <a:pt x="9046568" y="5015281"/>
                  </a:lnTo>
                  <a:cubicBezTo>
                    <a:pt x="9050743" y="5009163"/>
                    <a:pt x="9054819" y="5002952"/>
                    <a:pt x="9058846" y="4996645"/>
                  </a:cubicBezTo>
                  <a:cubicBezTo>
                    <a:pt x="9075002" y="4971517"/>
                    <a:pt x="9090212" y="4945305"/>
                    <a:pt x="9104529" y="4918105"/>
                  </a:cubicBezTo>
                  <a:cubicBezTo>
                    <a:pt x="9133211" y="4863752"/>
                    <a:pt x="9158313" y="4805447"/>
                    <a:pt x="9181081" y="4744694"/>
                  </a:cubicBezTo>
                  <a:cubicBezTo>
                    <a:pt x="9203748" y="4684178"/>
                    <a:pt x="9223383" y="4621778"/>
                    <a:pt x="9240731" y="4557872"/>
                  </a:cubicBezTo>
                  <a:cubicBezTo>
                    <a:pt x="9249481" y="4525966"/>
                    <a:pt x="9257682" y="4493684"/>
                    <a:pt x="9265388" y="4461073"/>
                  </a:cubicBezTo>
                  <a:cubicBezTo>
                    <a:pt x="9269215" y="4444744"/>
                    <a:pt x="9272943" y="4428367"/>
                    <a:pt x="9276571" y="4411943"/>
                  </a:cubicBezTo>
                  <a:lnTo>
                    <a:pt x="9281841" y="4387379"/>
                  </a:lnTo>
                  <a:lnTo>
                    <a:pt x="9286513" y="4364838"/>
                  </a:lnTo>
                  <a:lnTo>
                    <a:pt x="9296754" y="4312038"/>
                  </a:lnTo>
                  <a:lnTo>
                    <a:pt x="9301029" y="4289074"/>
                  </a:lnTo>
                  <a:lnTo>
                    <a:pt x="9302818" y="4278581"/>
                  </a:lnTo>
                  <a:lnTo>
                    <a:pt x="9304658" y="4266816"/>
                  </a:lnTo>
                  <a:lnTo>
                    <a:pt x="9312810" y="4215945"/>
                  </a:lnTo>
                  <a:lnTo>
                    <a:pt x="9316887" y="4190486"/>
                  </a:lnTo>
                  <a:lnTo>
                    <a:pt x="9318923" y="4177780"/>
                  </a:lnTo>
                  <a:cubicBezTo>
                    <a:pt x="9319570" y="4173546"/>
                    <a:pt x="9319969" y="4169169"/>
                    <a:pt x="9320515" y="4164886"/>
                  </a:cubicBezTo>
                  <a:lnTo>
                    <a:pt x="9332445" y="4064981"/>
                  </a:lnTo>
                  <a:cubicBezTo>
                    <a:pt x="9333836" y="4052370"/>
                    <a:pt x="9334880" y="4036888"/>
                    <a:pt x="9336173" y="4018676"/>
                  </a:cubicBezTo>
                  <a:lnTo>
                    <a:pt x="9340199" y="3965171"/>
                  </a:lnTo>
                  <a:cubicBezTo>
                    <a:pt x="9345071" y="3899806"/>
                    <a:pt x="9347358" y="3832983"/>
                    <a:pt x="9347557" y="3765972"/>
                  </a:cubicBezTo>
                  <a:cubicBezTo>
                    <a:pt x="9347656" y="3732420"/>
                    <a:pt x="9347209" y="3698773"/>
                    <a:pt x="9346364" y="3664938"/>
                  </a:cubicBezTo>
                  <a:lnTo>
                    <a:pt x="9344921" y="3615243"/>
                  </a:lnTo>
                  <a:lnTo>
                    <a:pt x="9344524" y="3603526"/>
                  </a:lnTo>
                  <a:lnTo>
                    <a:pt x="9343728" y="3590774"/>
                  </a:lnTo>
                  <a:lnTo>
                    <a:pt x="9342188" y="3565268"/>
                  </a:lnTo>
                  <a:lnTo>
                    <a:pt x="9339056" y="3514256"/>
                  </a:lnTo>
                  <a:cubicBezTo>
                    <a:pt x="9337914" y="3497221"/>
                    <a:pt x="9335874" y="3480138"/>
                    <a:pt x="9334334" y="3463057"/>
                  </a:cubicBezTo>
                  <a:lnTo>
                    <a:pt x="9329363" y="3411810"/>
                  </a:lnTo>
                  <a:lnTo>
                    <a:pt x="9328319" y="3400657"/>
                  </a:lnTo>
                  <a:lnTo>
                    <a:pt x="9327177" y="3390116"/>
                  </a:lnTo>
                  <a:lnTo>
                    <a:pt x="9324293" y="3366774"/>
                  </a:lnTo>
                  <a:lnTo>
                    <a:pt x="9320763" y="3340329"/>
                  </a:lnTo>
                  <a:lnTo>
                    <a:pt x="9317184" y="3311245"/>
                  </a:lnTo>
                  <a:cubicBezTo>
                    <a:pt x="9315594" y="3296893"/>
                    <a:pt x="9313506" y="3282306"/>
                    <a:pt x="9311021" y="3266211"/>
                  </a:cubicBezTo>
                  <a:lnTo>
                    <a:pt x="9302719" y="3215717"/>
                  </a:lnTo>
                  <a:cubicBezTo>
                    <a:pt x="9299936" y="3199059"/>
                    <a:pt x="9297003" y="3182400"/>
                    <a:pt x="9293970" y="3165789"/>
                  </a:cubicBezTo>
                  <a:cubicBezTo>
                    <a:pt x="9281891" y="3099295"/>
                    <a:pt x="9267674" y="3033084"/>
                    <a:pt x="9252065" y="2967107"/>
                  </a:cubicBezTo>
                  <a:cubicBezTo>
                    <a:pt x="9244261" y="2934167"/>
                    <a:pt x="9235959" y="2901273"/>
                    <a:pt x="9227211" y="2868473"/>
                  </a:cubicBezTo>
                  <a:lnTo>
                    <a:pt x="9220699" y="2844426"/>
                  </a:lnTo>
                  <a:lnTo>
                    <a:pt x="9213740" y="2820191"/>
                  </a:lnTo>
                  <a:cubicBezTo>
                    <a:pt x="9209216" y="2804049"/>
                    <a:pt x="9204345" y="2787768"/>
                    <a:pt x="9199374" y="2771438"/>
                  </a:cubicBezTo>
                  <a:cubicBezTo>
                    <a:pt x="9159855" y="2641086"/>
                    <a:pt x="9114272" y="2512099"/>
                    <a:pt x="9061829" y="2385418"/>
                  </a:cubicBezTo>
                  <a:cubicBezTo>
                    <a:pt x="9035582" y="2322077"/>
                    <a:pt x="9008043" y="2259160"/>
                    <a:pt x="8978865" y="2196855"/>
                  </a:cubicBezTo>
                  <a:lnTo>
                    <a:pt x="8956694" y="2150219"/>
                  </a:lnTo>
                  <a:lnTo>
                    <a:pt x="8934176" y="2103914"/>
                  </a:lnTo>
                  <a:cubicBezTo>
                    <a:pt x="8918915" y="2073091"/>
                    <a:pt x="8903157" y="2042032"/>
                    <a:pt x="8887151" y="2011350"/>
                  </a:cubicBezTo>
                  <a:cubicBezTo>
                    <a:pt x="8854988" y="1949891"/>
                    <a:pt x="8822082" y="1888810"/>
                    <a:pt x="8787533" y="1828527"/>
                  </a:cubicBezTo>
                  <a:lnTo>
                    <a:pt x="8761485" y="1783398"/>
                  </a:lnTo>
                  <a:lnTo>
                    <a:pt x="8734791" y="1737893"/>
                  </a:lnTo>
                  <a:cubicBezTo>
                    <a:pt x="8717047" y="1707823"/>
                    <a:pt x="8699200" y="1678363"/>
                    <a:pt x="8680808" y="1648812"/>
                  </a:cubicBezTo>
                  <a:cubicBezTo>
                    <a:pt x="8644322" y="1589658"/>
                    <a:pt x="8606194" y="1531118"/>
                    <a:pt x="8567024" y="1472906"/>
                  </a:cubicBezTo>
                  <a:lnTo>
                    <a:pt x="8537446" y="1429330"/>
                  </a:lnTo>
                  <a:lnTo>
                    <a:pt x="8507423" y="1385896"/>
                  </a:lnTo>
                  <a:cubicBezTo>
                    <a:pt x="8487390" y="1357284"/>
                    <a:pt x="8467158" y="1328719"/>
                    <a:pt x="8446529" y="1300295"/>
                  </a:cubicBezTo>
                  <a:cubicBezTo>
                    <a:pt x="8405271" y="1243496"/>
                    <a:pt x="8362718" y="1187120"/>
                    <a:pt x="8319224" y="1131026"/>
                  </a:cubicBezTo>
                  <a:lnTo>
                    <a:pt x="8286366" y="1089050"/>
                  </a:lnTo>
                  <a:lnTo>
                    <a:pt x="8270161" y="1068439"/>
                  </a:lnTo>
                  <a:lnTo>
                    <a:pt x="8253856" y="1048156"/>
                  </a:lnTo>
                  <a:cubicBezTo>
                    <a:pt x="8231636" y="1020675"/>
                    <a:pt x="8209117" y="993381"/>
                    <a:pt x="8186352" y="966275"/>
                  </a:cubicBezTo>
                  <a:cubicBezTo>
                    <a:pt x="8140917" y="911922"/>
                    <a:pt x="8094240" y="858417"/>
                    <a:pt x="8046768" y="805429"/>
                  </a:cubicBezTo>
                  <a:lnTo>
                    <a:pt x="8010927" y="765853"/>
                  </a:lnTo>
                  <a:lnTo>
                    <a:pt x="7974788" y="726653"/>
                  </a:lnTo>
                  <a:cubicBezTo>
                    <a:pt x="7950382" y="700489"/>
                    <a:pt x="7925824" y="674465"/>
                    <a:pt x="7901070" y="648724"/>
                  </a:cubicBezTo>
                  <a:cubicBezTo>
                    <a:pt x="7851510" y="597289"/>
                    <a:pt x="7801404" y="546514"/>
                    <a:pt x="7750054" y="497008"/>
                  </a:cubicBezTo>
                  <a:cubicBezTo>
                    <a:pt x="7698902" y="447644"/>
                    <a:pt x="7645913" y="398938"/>
                    <a:pt x="7592277" y="351221"/>
                  </a:cubicBezTo>
                  <a:cubicBezTo>
                    <a:pt x="7484856" y="255786"/>
                    <a:pt x="7373308" y="164304"/>
                    <a:pt x="7257734" y="76964"/>
                  </a:cubicBezTo>
                  <a:close/>
                  <a:moveTo>
                    <a:pt x="1886601" y="0"/>
                  </a:moveTo>
                  <a:lnTo>
                    <a:pt x="2292926" y="0"/>
                  </a:lnTo>
                  <a:lnTo>
                    <a:pt x="2135542" y="117781"/>
                  </a:lnTo>
                  <a:cubicBezTo>
                    <a:pt x="2078998" y="162280"/>
                    <a:pt x="2023659" y="208045"/>
                    <a:pt x="1969576" y="254986"/>
                  </a:cubicBezTo>
                  <a:cubicBezTo>
                    <a:pt x="1861309" y="348820"/>
                    <a:pt x="1758064" y="447314"/>
                    <a:pt x="1659938" y="549855"/>
                  </a:cubicBezTo>
                  <a:cubicBezTo>
                    <a:pt x="1266987" y="960346"/>
                    <a:pt x="953820" y="1431495"/>
                    <a:pt x="729383" y="1936480"/>
                  </a:cubicBezTo>
                  <a:cubicBezTo>
                    <a:pt x="673260" y="2062362"/>
                    <a:pt x="622855" y="2190972"/>
                    <a:pt x="578465" y="2320807"/>
                  </a:cubicBezTo>
                  <a:cubicBezTo>
                    <a:pt x="534125" y="2450687"/>
                    <a:pt x="496147" y="2582216"/>
                    <a:pt x="465080" y="2714875"/>
                  </a:cubicBezTo>
                  <a:cubicBezTo>
                    <a:pt x="449769" y="2780991"/>
                    <a:pt x="435850" y="2848191"/>
                    <a:pt x="423820" y="2915436"/>
                  </a:cubicBezTo>
                  <a:cubicBezTo>
                    <a:pt x="411840" y="2982731"/>
                    <a:pt x="401054" y="3050260"/>
                    <a:pt x="392355" y="3118071"/>
                  </a:cubicBezTo>
                  <a:cubicBezTo>
                    <a:pt x="374509" y="3253646"/>
                    <a:pt x="363424" y="3389880"/>
                    <a:pt x="358801" y="3526915"/>
                  </a:cubicBezTo>
                  <a:cubicBezTo>
                    <a:pt x="349009" y="3800843"/>
                    <a:pt x="366357" y="4075570"/>
                    <a:pt x="410350" y="4348226"/>
                  </a:cubicBezTo>
                  <a:cubicBezTo>
                    <a:pt x="421286" y="4416132"/>
                    <a:pt x="434209" y="4483660"/>
                    <a:pt x="449022" y="4551049"/>
                  </a:cubicBezTo>
                  <a:cubicBezTo>
                    <a:pt x="463737" y="4618436"/>
                    <a:pt x="480389" y="4685588"/>
                    <a:pt x="498882" y="4752365"/>
                  </a:cubicBezTo>
                  <a:cubicBezTo>
                    <a:pt x="517373" y="4819141"/>
                    <a:pt x="537704" y="4885635"/>
                    <a:pt x="559775" y="4951657"/>
                  </a:cubicBezTo>
                  <a:cubicBezTo>
                    <a:pt x="581946" y="5017775"/>
                    <a:pt x="605358" y="5083375"/>
                    <a:pt x="631406" y="5147986"/>
                  </a:cubicBezTo>
                  <a:cubicBezTo>
                    <a:pt x="734055" y="5407608"/>
                    <a:pt x="865188" y="5658570"/>
                    <a:pt x="1023461" y="5893957"/>
                  </a:cubicBezTo>
                  <a:cubicBezTo>
                    <a:pt x="1181487" y="6129578"/>
                    <a:pt x="1367051" y="6349247"/>
                    <a:pt x="1575880" y="6547646"/>
                  </a:cubicBezTo>
                  <a:cubicBezTo>
                    <a:pt x="1680269" y="6646916"/>
                    <a:pt x="1790338" y="6740939"/>
                    <a:pt x="1905228" y="6829468"/>
                  </a:cubicBezTo>
                  <a:lnTo>
                    <a:pt x="1944230" y="6858000"/>
                  </a:lnTo>
                  <a:lnTo>
                    <a:pt x="1372541" y="6858000"/>
                  </a:lnTo>
                  <a:lnTo>
                    <a:pt x="1115251" y="6590005"/>
                  </a:lnTo>
                  <a:cubicBezTo>
                    <a:pt x="418530" y="5790792"/>
                    <a:pt x="0" y="4766182"/>
                    <a:pt x="0" y="3649031"/>
                  </a:cubicBezTo>
                  <a:cubicBezTo>
                    <a:pt x="0" y="2212695"/>
                    <a:pt x="691856" y="929334"/>
                    <a:pt x="1777294" y="813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8" name="Freeform: Shape 67">
              <a:extLst>
                <a:ext uri="{FF2B5EF4-FFF2-40B4-BE49-F238E27FC236}">
                  <a16:creationId xmlns:a16="http://schemas.microsoft.com/office/drawing/2014/main" id="{76D1716D-BAD9-4BB7-462E-0C13C81878A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3402" y="36937"/>
              <a:ext cx="9767847" cy="6858000"/>
            </a:xfrm>
            <a:custGeom>
              <a:avLst/>
              <a:gdLst>
                <a:gd name="connsiteX0" fmla="*/ 7145704 w 9767847"/>
                <a:gd name="connsiteY0" fmla="*/ 0 h 6858000"/>
                <a:gd name="connsiteX1" fmla="*/ 7875738 w 9767847"/>
                <a:gd name="connsiteY1" fmla="*/ 0 h 6858000"/>
                <a:gd name="connsiteX2" fmla="*/ 7990553 w 9767847"/>
                <a:gd name="connsiteY2" fmla="*/ 85415 h 6858000"/>
                <a:gd name="connsiteX3" fmla="*/ 9767847 w 9767847"/>
                <a:gd name="connsiteY3" fmla="*/ 3653129 h 6858000"/>
                <a:gd name="connsiteX4" fmla="*/ 8652597 w 9767847"/>
                <a:gd name="connsiteY4" fmla="*/ 6594103 h 6858000"/>
                <a:gd name="connsiteX5" fmla="*/ 8399240 w 9767847"/>
                <a:gd name="connsiteY5" fmla="*/ 6858000 h 6858000"/>
                <a:gd name="connsiteX6" fmla="*/ 6766926 w 9767847"/>
                <a:gd name="connsiteY6" fmla="*/ 6858000 h 6858000"/>
                <a:gd name="connsiteX7" fmla="*/ 6804586 w 9767847"/>
                <a:gd name="connsiteY7" fmla="*/ 6821201 h 6858000"/>
                <a:gd name="connsiteX8" fmla="*/ 6881735 w 9767847"/>
                <a:gd name="connsiteY8" fmla="*/ 6745295 h 6858000"/>
                <a:gd name="connsiteX9" fmla="*/ 6958883 w 9767847"/>
                <a:gd name="connsiteY9" fmla="*/ 6668920 h 6858000"/>
                <a:gd name="connsiteX10" fmla="*/ 7267925 w 9767847"/>
                <a:gd name="connsiteY10" fmla="*/ 6359792 h 6858000"/>
                <a:gd name="connsiteX11" fmla="*/ 7424360 w 9767847"/>
                <a:gd name="connsiteY11" fmla="*/ 6204783 h 6858000"/>
                <a:gd name="connsiteX12" fmla="*/ 7504938 w 9767847"/>
                <a:gd name="connsiteY12" fmla="*/ 6126806 h 6858000"/>
                <a:gd name="connsiteX13" fmla="*/ 7546396 w 9767847"/>
                <a:gd name="connsiteY13" fmla="*/ 6087795 h 6858000"/>
                <a:gd name="connsiteX14" fmla="*/ 7588002 w 9767847"/>
                <a:gd name="connsiteY14" fmla="*/ 6049630 h 6858000"/>
                <a:gd name="connsiteX15" fmla="*/ 7631000 w 9767847"/>
                <a:gd name="connsiteY15" fmla="*/ 6010807 h 6858000"/>
                <a:gd name="connsiteX16" fmla="*/ 7675440 w 9767847"/>
                <a:gd name="connsiteY16" fmla="*/ 5972407 h 6858000"/>
                <a:gd name="connsiteX17" fmla="*/ 7720626 w 9767847"/>
                <a:gd name="connsiteY17" fmla="*/ 5934949 h 6858000"/>
                <a:gd name="connsiteX18" fmla="*/ 7766458 w 9767847"/>
                <a:gd name="connsiteY18" fmla="*/ 5898432 h 6858000"/>
                <a:gd name="connsiteX19" fmla="*/ 7955254 w 9767847"/>
                <a:gd name="connsiteY19" fmla="*/ 5760926 h 6858000"/>
                <a:gd name="connsiteX20" fmla="*/ 8352678 w 9767847"/>
                <a:gd name="connsiteY20" fmla="*/ 5521728 h 6858000"/>
                <a:gd name="connsiteX21" fmla="*/ 8451350 w 9767847"/>
                <a:gd name="connsiteY21" fmla="*/ 5469352 h 6858000"/>
                <a:gd name="connsiteX22" fmla="*/ 8548532 w 9767847"/>
                <a:gd name="connsiteY22" fmla="*/ 5417493 h 6858000"/>
                <a:gd name="connsiteX23" fmla="*/ 8729473 w 9767847"/>
                <a:gd name="connsiteY23" fmla="*/ 5314059 h 6858000"/>
                <a:gd name="connsiteX24" fmla="*/ 8770781 w 9767847"/>
                <a:gd name="connsiteY24" fmla="*/ 5287330 h 6858000"/>
                <a:gd name="connsiteX25" fmla="*/ 8790964 w 9767847"/>
                <a:gd name="connsiteY25" fmla="*/ 5273590 h 6858000"/>
                <a:gd name="connsiteX26" fmla="*/ 8810499 w 9767847"/>
                <a:gd name="connsiteY26" fmla="*/ 5259801 h 6858000"/>
                <a:gd name="connsiteX27" fmla="*/ 8883571 w 9767847"/>
                <a:gd name="connsiteY27" fmla="*/ 5202577 h 6858000"/>
                <a:gd name="connsiteX28" fmla="*/ 9006651 w 9767847"/>
                <a:gd name="connsiteY28" fmla="*/ 5074625 h 6858000"/>
                <a:gd name="connsiteX29" fmla="*/ 9033494 w 9767847"/>
                <a:gd name="connsiteY29" fmla="*/ 5038203 h 6858000"/>
                <a:gd name="connsiteX30" fmla="*/ 9040305 w 9767847"/>
                <a:gd name="connsiteY30" fmla="*/ 5028649 h 6858000"/>
                <a:gd name="connsiteX31" fmla="*/ 9046568 w 9767847"/>
                <a:gd name="connsiteY31" fmla="*/ 5019379 h 6858000"/>
                <a:gd name="connsiteX32" fmla="*/ 9058846 w 9767847"/>
                <a:gd name="connsiteY32" fmla="*/ 5000743 h 6858000"/>
                <a:gd name="connsiteX33" fmla="*/ 9104529 w 9767847"/>
                <a:gd name="connsiteY33" fmla="*/ 4922203 h 6858000"/>
                <a:gd name="connsiteX34" fmla="*/ 9181081 w 9767847"/>
                <a:gd name="connsiteY34" fmla="*/ 4748792 h 6858000"/>
                <a:gd name="connsiteX35" fmla="*/ 9240731 w 9767847"/>
                <a:gd name="connsiteY35" fmla="*/ 4561970 h 6858000"/>
                <a:gd name="connsiteX36" fmla="*/ 9265388 w 9767847"/>
                <a:gd name="connsiteY36" fmla="*/ 4465171 h 6858000"/>
                <a:gd name="connsiteX37" fmla="*/ 9276571 w 9767847"/>
                <a:gd name="connsiteY37" fmla="*/ 4416041 h 6858000"/>
                <a:gd name="connsiteX38" fmla="*/ 9281841 w 9767847"/>
                <a:gd name="connsiteY38" fmla="*/ 4391477 h 6858000"/>
                <a:gd name="connsiteX39" fmla="*/ 9286513 w 9767847"/>
                <a:gd name="connsiteY39" fmla="*/ 4368936 h 6858000"/>
                <a:gd name="connsiteX40" fmla="*/ 9296754 w 9767847"/>
                <a:gd name="connsiteY40" fmla="*/ 4316136 h 6858000"/>
                <a:gd name="connsiteX41" fmla="*/ 9301029 w 9767847"/>
                <a:gd name="connsiteY41" fmla="*/ 4293172 h 6858000"/>
                <a:gd name="connsiteX42" fmla="*/ 9302818 w 9767847"/>
                <a:gd name="connsiteY42" fmla="*/ 4282679 h 6858000"/>
                <a:gd name="connsiteX43" fmla="*/ 9304658 w 9767847"/>
                <a:gd name="connsiteY43" fmla="*/ 4270914 h 6858000"/>
                <a:gd name="connsiteX44" fmla="*/ 9312810 w 9767847"/>
                <a:gd name="connsiteY44" fmla="*/ 4220043 h 6858000"/>
                <a:gd name="connsiteX45" fmla="*/ 9316887 w 9767847"/>
                <a:gd name="connsiteY45" fmla="*/ 4194584 h 6858000"/>
                <a:gd name="connsiteX46" fmla="*/ 9318923 w 9767847"/>
                <a:gd name="connsiteY46" fmla="*/ 4181878 h 6858000"/>
                <a:gd name="connsiteX47" fmla="*/ 9320515 w 9767847"/>
                <a:gd name="connsiteY47" fmla="*/ 4168984 h 6858000"/>
                <a:gd name="connsiteX48" fmla="*/ 9332445 w 9767847"/>
                <a:gd name="connsiteY48" fmla="*/ 4069079 h 6858000"/>
                <a:gd name="connsiteX49" fmla="*/ 9336173 w 9767847"/>
                <a:gd name="connsiteY49" fmla="*/ 4022774 h 6858000"/>
                <a:gd name="connsiteX50" fmla="*/ 9340199 w 9767847"/>
                <a:gd name="connsiteY50" fmla="*/ 3969269 h 6858000"/>
                <a:gd name="connsiteX51" fmla="*/ 9347557 w 9767847"/>
                <a:gd name="connsiteY51" fmla="*/ 3770070 h 6858000"/>
                <a:gd name="connsiteX52" fmla="*/ 9346364 w 9767847"/>
                <a:gd name="connsiteY52" fmla="*/ 3669036 h 6858000"/>
                <a:gd name="connsiteX53" fmla="*/ 9344921 w 9767847"/>
                <a:gd name="connsiteY53" fmla="*/ 3619341 h 6858000"/>
                <a:gd name="connsiteX54" fmla="*/ 9344524 w 9767847"/>
                <a:gd name="connsiteY54" fmla="*/ 3607624 h 6858000"/>
                <a:gd name="connsiteX55" fmla="*/ 9343728 w 9767847"/>
                <a:gd name="connsiteY55" fmla="*/ 3594872 h 6858000"/>
                <a:gd name="connsiteX56" fmla="*/ 9342188 w 9767847"/>
                <a:gd name="connsiteY56" fmla="*/ 3569366 h 6858000"/>
                <a:gd name="connsiteX57" fmla="*/ 9339056 w 9767847"/>
                <a:gd name="connsiteY57" fmla="*/ 3518354 h 6858000"/>
                <a:gd name="connsiteX58" fmla="*/ 9334334 w 9767847"/>
                <a:gd name="connsiteY58" fmla="*/ 3467155 h 6858000"/>
                <a:gd name="connsiteX59" fmla="*/ 9329363 w 9767847"/>
                <a:gd name="connsiteY59" fmla="*/ 3415908 h 6858000"/>
                <a:gd name="connsiteX60" fmla="*/ 9328319 w 9767847"/>
                <a:gd name="connsiteY60" fmla="*/ 3404755 h 6858000"/>
                <a:gd name="connsiteX61" fmla="*/ 9327177 w 9767847"/>
                <a:gd name="connsiteY61" fmla="*/ 3394214 h 6858000"/>
                <a:gd name="connsiteX62" fmla="*/ 9324293 w 9767847"/>
                <a:gd name="connsiteY62" fmla="*/ 3370872 h 6858000"/>
                <a:gd name="connsiteX63" fmla="*/ 9320763 w 9767847"/>
                <a:gd name="connsiteY63" fmla="*/ 3344427 h 6858000"/>
                <a:gd name="connsiteX64" fmla="*/ 9317184 w 9767847"/>
                <a:gd name="connsiteY64" fmla="*/ 3315343 h 6858000"/>
                <a:gd name="connsiteX65" fmla="*/ 9311021 w 9767847"/>
                <a:gd name="connsiteY65" fmla="*/ 3270309 h 6858000"/>
                <a:gd name="connsiteX66" fmla="*/ 9302719 w 9767847"/>
                <a:gd name="connsiteY66" fmla="*/ 3219815 h 6858000"/>
                <a:gd name="connsiteX67" fmla="*/ 9293970 w 9767847"/>
                <a:gd name="connsiteY67" fmla="*/ 3169887 h 6858000"/>
                <a:gd name="connsiteX68" fmla="*/ 9252065 w 9767847"/>
                <a:gd name="connsiteY68" fmla="*/ 2971205 h 6858000"/>
                <a:gd name="connsiteX69" fmla="*/ 9227211 w 9767847"/>
                <a:gd name="connsiteY69" fmla="*/ 2872571 h 6858000"/>
                <a:gd name="connsiteX70" fmla="*/ 9220699 w 9767847"/>
                <a:gd name="connsiteY70" fmla="*/ 2848524 h 6858000"/>
                <a:gd name="connsiteX71" fmla="*/ 9213740 w 9767847"/>
                <a:gd name="connsiteY71" fmla="*/ 2824289 h 6858000"/>
                <a:gd name="connsiteX72" fmla="*/ 9199374 w 9767847"/>
                <a:gd name="connsiteY72" fmla="*/ 2775536 h 6858000"/>
                <a:gd name="connsiteX73" fmla="*/ 9061829 w 9767847"/>
                <a:gd name="connsiteY73" fmla="*/ 2389515 h 6858000"/>
                <a:gd name="connsiteX74" fmla="*/ 8978865 w 9767847"/>
                <a:gd name="connsiteY74" fmla="*/ 2200953 h 6858000"/>
                <a:gd name="connsiteX75" fmla="*/ 8956694 w 9767847"/>
                <a:gd name="connsiteY75" fmla="*/ 2154317 h 6858000"/>
                <a:gd name="connsiteX76" fmla="*/ 8934176 w 9767847"/>
                <a:gd name="connsiteY76" fmla="*/ 2108012 h 6858000"/>
                <a:gd name="connsiteX77" fmla="*/ 8887151 w 9767847"/>
                <a:gd name="connsiteY77" fmla="*/ 2015448 h 6858000"/>
                <a:gd name="connsiteX78" fmla="*/ 8787533 w 9767847"/>
                <a:gd name="connsiteY78" fmla="*/ 1832625 h 6858000"/>
                <a:gd name="connsiteX79" fmla="*/ 8761485 w 9767847"/>
                <a:gd name="connsiteY79" fmla="*/ 1787496 h 6858000"/>
                <a:gd name="connsiteX80" fmla="*/ 8734791 w 9767847"/>
                <a:gd name="connsiteY80" fmla="*/ 1741991 h 6858000"/>
                <a:gd name="connsiteX81" fmla="*/ 8680808 w 9767847"/>
                <a:gd name="connsiteY81" fmla="*/ 1652910 h 6858000"/>
                <a:gd name="connsiteX82" fmla="*/ 8567024 w 9767847"/>
                <a:gd name="connsiteY82" fmla="*/ 1477004 h 6858000"/>
                <a:gd name="connsiteX83" fmla="*/ 8537446 w 9767847"/>
                <a:gd name="connsiteY83" fmla="*/ 1433428 h 6858000"/>
                <a:gd name="connsiteX84" fmla="*/ 8507423 w 9767847"/>
                <a:gd name="connsiteY84" fmla="*/ 1389994 h 6858000"/>
                <a:gd name="connsiteX85" fmla="*/ 8446529 w 9767847"/>
                <a:gd name="connsiteY85" fmla="*/ 1304393 h 6858000"/>
                <a:gd name="connsiteX86" fmla="*/ 8319224 w 9767847"/>
                <a:gd name="connsiteY86" fmla="*/ 1135124 h 6858000"/>
                <a:gd name="connsiteX87" fmla="*/ 8286366 w 9767847"/>
                <a:gd name="connsiteY87" fmla="*/ 1093148 h 6858000"/>
                <a:gd name="connsiteX88" fmla="*/ 8270161 w 9767847"/>
                <a:gd name="connsiteY88" fmla="*/ 1072538 h 6858000"/>
                <a:gd name="connsiteX89" fmla="*/ 8253856 w 9767847"/>
                <a:gd name="connsiteY89" fmla="*/ 1052254 h 6858000"/>
                <a:gd name="connsiteX90" fmla="*/ 8186352 w 9767847"/>
                <a:gd name="connsiteY90" fmla="*/ 970373 h 6858000"/>
                <a:gd name="connsiteX91" fmla="*/ 8046768 w 9767847"/>
                <a:gd name="connsiteY91" fmla="*/ 809527 h 6858000"/>
                <a:gd name="connsiteX92" fmla="*/ 8010927 w 9767847"/>
                <a:gd name="connsiteY92" fmla="*/ 769951 h 6858000"/>
                <a:gd name="connsiteX93" fmla="*/ 7974788 w 9767847"/>
                <a:gd name="connsiteY93" fmla="*/ 730751 h 6858000"/>
                <a:gd name="connsiteX94" fmla="*/ 7901070 w 9767847"/>
                <a:gd name="connsiteY94" fmla="*/ 652823 h 6858000"/>
                <a:gd name="connsiteX95" fmla="*/ 7750054 w 9767847"/>
                <a:gd name="connsiteY95" fmla="*/ 501106 h 6858000"/>
                <a:gd name="connsiteX96" fmla="*/ 7592277 w 9767847"/>
                <a:gd name="connsiteY96" fmla="*/ 355319 h 6858000"/>
                <a:gd name="connsiteX97" fmla="*/ 7257734 w 9767847"/>
                <a:gd name="connsiteY97" fmla="*/ 81062 h 6858000"/>
                <a:gd name="connsiteX98" fmla="*/ 1892109 w 9767847"/>
                <a:gd name="connsiteY98" fmla="*/ 0 h 6858000"/>
                <a:gd name="connsiteX99" fmla="*/ 2298402 w 9767847"/>
                <a:gd name="connsiteY99" fmla="*/ 0 h 6858000"/>
                <a:gd name="connsiteX100" fmla="*/ 2135542 w 9767847"/>
                <a:gd name="connsiteY100" fmla="*/ 121879 h 6858000"/>
                <a:gd name="connsiteX101" fmla="*/ 1969576 w 9767847"/>
                <a:gd name="connsiteY101" fmla="*/ 259084 h 6858000"/>
                <a:gd name="connsiteX102" fmla="*/ 1659938 w 9767847"/>
                <a:gd name="connsiteY102" fmla="*/ 553953 h 6858000"/>
                <a:gd name="connsiteX103" fmla="*/ 729383 w 9767847"/>
                <a:gd name="connsiteY103" fmla="*/ 1940578 h 6858000"/>
                <a:gd name="connsiteX104" fmla="*/ 578465 w 9767847"/>
                <a:gd name="connsiteY104" fmla="*/ 2324905 h 6858000"/>
                <a:gd name="connsiteX105" fmla="*/ 465080 w 9767847"/>
                <a:gd name="connsiteY105" fmla="*/ 2718973 h 6858000"/>
                <a:gd name="connsiteX106" fmla="*/ 423820 w 9767847"/>
                <a:gd name="connsiteY106" fmla="*/ 2919535 h 6858000"/>
                <a:gd name="connsiteX107" fmla="*/ 392355 w 9767847"/>
                <a:gd name="connsiteY107" fmla="*/ 3122169 h 6858000"/>
                <a:gd name="connsiteX108" fmla="*/ 358801 w 9767847"/>
                <a:gd name="connsiteY108" fmla="*/ 3531013 h 6858000"/>
                <a:gd name="connsiteX109" fmla="*/ 410350 w 9767847"/>
                <a:gd name="connsiteY109" fmla="*/ 4352324 h 6858000"/>
                <a:gd name="connsiteX110" fmla="*/ 449022 w 9767847"/>
                <a:gd name="connsiteY110" fmla="*/ 4555147 h 6858000"/>
                <a:gd name="connsiteX111" fmla="*/ 498882 w 9767847"/>
                <a:gd name="connsiteY111" fmla="*/ 4756463 h 6858000"/>
                <a:gd name="connsiteX112" fmla="*/ 559775 w 9767847"/>
                <a:gd name="connsiteY112" fmla="*/ 4955755 h 6858000"/>
                <a:gd name="connsiteX113" fmla="*/ 631406 w 9767847"/>
                <a:gd name="connsiteY113" fmla="*/ 5152084 h 6858000"/>
                <a:gd name="connsiteX114" fmla="*/ 1023461 w 9767847"/>
                <a:gd name="connsiteY114" fmla="*/ 5898055 h 6858000"/>
                <a:gd name="connsiteX115" fmla="*/ 1575880 w 9767847"/>
                <a:gd name="connsiteY115" fmla="*/ 6551744 h 6858000"/>
                <a:gd name="connsiteX116" fmla="*/ 1905228 w 9767847"/>
                <a:gd name="connsiteY116" fmla="*/ 6833566 h 6858000"/>
                <a:gd name="connsiteX117" fmla="*/ 1938629 w 9767847"/>
                <a:gd name="connsiteY117" fmla="*/ 6858000 h 6858000"/>
                <a:gd name="connsiteX118" fmla="*/ 1368607 w 9767847"/>
                <a:gd name="connsiteY118" fmla="*/ 6858000 h 6858000"/>
                <a:gd name="connsiteX119" fmla="*/ 1115251 w 9767847"/>
                <a:gd name="connsiteY119" fmla="*/ 6594103 h 6858000"/>
                <a:gd name="connsiteX120" fmla="*/ 0 w 9767847"/>
                <a:gd name="connsiteY120" fmla="*/ 3653129 h 6858000"/>
                <a:gd name="connsiteX121" fmla="*/ 1777294 w 9767847"/>
                <a:gd name="connsiteY121" fmla="*/ 8541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9767847" h="6858000">
                  <a:moveTo>
                    <a:pt x="7145704" y="0"/>
                  </a:moveTo>
                  <a:lnTo>
                    <a:pt x="7875738" y="0"/>
                  </a:lnTo>
                  <a:lnTo>
                    <a:pt x="7990553" y="85415"/>
                  </a:lnTo>
                  <a:cubicBezTo>
                    <a:pt x="9075991" y="933432"/>
                    <a:pt x="9767847" y="2216793"/>
                    <a:pt x="9767847" y="3653129"/>
                  </a:cubicBezTo>
                  <a:cubicBezTo>
                    <a:pt x="9767847" y="4770280"/>
                    <a:pt x="9349317" y="5794890"/>
                    <a:pt x="8652597" y="6594103"/>
                  </a:cubicBezTo>
                  <a:lnTo>
                    <a:pt x="8399240" y="6858000"/>
                  </a:lnTo>
                  <a:lnTo>
                    <a:pt x="6766926" y="6858000"/>
                  </a:lnTo>
                  <a:lnTo>
                    <a:pt x="6804586" y="6821201"/>
                  </a:lnTo>
                  <a:lnTo>
                    <a:pt x="6881735" y="6745295"/>
                  </a:lnTo>
                  <a:cubicBezTo>
                    <a:pt x="6907435" y="6719979"/>
                    <a:pt x="6933134" y="6694896"/>
                    <a:pt x="6958883" y="6668920"/>
                  </a:cubicBezTo>
                  <a:lnTo>
                    <a:pt x="7267925" y="6359792"/>
                  </a:lnTo>
                  <a:lnTo>
                    <a:pt x="7424360" y="6204783"/>
                  </a:lnTo>
                  <a:cubicBezTo>
                    <a:pt x="7450754" y="6178900"/>
                    <a:pt x="7477598" y="6152829"/>
                    <a:pt x="7504938" y="6126806"/>
                  </a:cubicBezTo>
                  <a:lnTo>
                    <a:pt x="7546396" y="6087795"/>
                  </a:lnTo>
                  <a:cubicBezTo>
                    <a:pt x="7560264" y="6074901"/>
                    <a:pt x="7574780" y="6061630"/>
                    <a:pt x="7588002" y="6049630"/>
                  </a:cubicBezTo>
                  <a:lnTo>
                    <a:pt x="7631000" y="6010807"/>
                  </a:lnTo>
                  <a:lnTo>
                    <a:pt x="7675440" y="5972407"/>
                  </a:lnTo>
                  <a:cubicBezTo>
                    <a:pt x="7690404" y="5959796"/>
                    <a:pt x="7705564" y="5947419"/>
                    <a:pt x="7720626" y="5934949"/>
                  </a:cubicBezTo>
                  <a:cubicBezTo>
                    <a:pt x="7735738" y="5922525"/>
                    <a:pt x="7751197" y="5910619"/>
                    <a:pt x="7766458" y="5898432"/>
                  </a:cubicBezTo>
                  <a:cubicBezTo>
                    <a:pt x="7827949" y="5850290"/>
                    <a:pt x="7890979" y="5804597"/>
                    <a:pt x="7955254" y="5760926"/>
                  </a:cubicBezTo>
                  <a:cubicBezTo>
                    <a:pt x="8083800" y="5673632"/>
                    <a:pt x="8216872" y="5594434"/>
                    <a:pt x="8352678" y="5521728"/>
                  </a:cubicBezTo>
                  <a:lnTo>
                    <a:pt x="8451350" y="5469352"/>
                  </a:lnTo>
                  <a:lnTo>
                    <a:pt x="8548532" y="5417493"/>
                  </a:lnTo>
                  <a:cubicBezTo>
                    <a:pt x="8612110" y="5383188"/>
                    <a:pt x="8673251" y="5349306"/>
                    <a:pt x="8729473" y="5314059"/>
                  </a:cubicBezTo>
                  <a:cubicBezTo>
                    <a:pt x="8743591" y="5305213"/>
                    <a:pt x="8757161" y="5296459"/>
                    <a:pt x="8770781" y="5287330"/>
                  </a:cubicBezTo>
                  <a:cubicBezTo>
                    <a:pt x="8777591" y="5282765"/>
                    <a:pt x="8784451" y="5278201"/>
                    <a:pt x="8790964" y="5273590"/>
                  </a:cubicBezTo>
                  <a:cubicBezTo>
                    <a:pt x="8797574" y="5268977"/>
                    <a:pt x="8804235" y="5264412"/>
                    <a:pt x="8810499" y="5259801"/>
                  </a:cubicBezTo>
                  <a:cubicBezTo>
                    <a:pt x="8835999" y="5241401"/>
                    <a:pt x="8860407" y="5222389"/>
                    <a:pt x="8883571" y="5202577"/>
                  </a:cubicBezTo>
                  <a:cubicBezTo>
                    <a:pt x="8929900" y="5162954"/>
                    <a:pt x="8971258" y="5120413"/>
                    <a:pt x="9006651" y="5074625"/>
                  </a:cubicBezTo>
                  <a:cubicBezTo>
                    <a:pt x="9015351" y="5063426"/>
                    <a:pt x="9024398" y="5050955"/>
                    <a:pt x="9033494" y="5038203"/>
                  </a:cubicBezTo>
                  <a:lnTo>
                    <a:pt x="9040305" y="5028649"/>
                  </a:lnTo>
                  <a:lnTo>
                    <a:pt x="9046568" y="5019379"/>
                  </a:lnTo>
                  <a:cubicBezTo>
                    <a:pt x="9050743" y="5013261"/>
                    <a:pt x="9054819" y="5007050"/>
                    <a:pt x="9058846" y="5000743"/>
                  </a:cubicBezTo>
                  <a:cubicBezTo>
                    <a:pt x="9075002" y="4975615"/>
                    <a:pt x="9090212" y="4949403"/>
                    <a:pt x="9104529" y="4922203"/>
                  </a:cubicBezTo>
                  <a:cubicBezTo>
                    <a:pt x="9133211" y="4867850"/>
                    <a:pt x="9158313" y="4809545"/>
                    <a:pt x="9181081" y="4748792"/>
                  </a:cubicBezTo>
                  <a:cubicBezTo>
                    <a:pt x="9203748" y="4688276"/>
                    <a:pt x="9223383" y="4625876"/>
                    <a:pt x="9240731" y="4561970"/>
                  </a:cubicBezTo>
                  <a:cubicBezTo>
                    <a:pt x="9249481" y="4530064"/>
                    <a:pt x="9257682" y="4497782"/>
                    <a:pt x="9265388" y="4465171"/>
                  </a:cubicBezTo>
                  <a:cubicBezTo>
                    <a:pt x="9269215" y="4448842"/>
                    <a:pt x="9272943" y="4432465"/>
                    <a:pt x="9276571" y="4416041"/>
                  </a:cubicBezTo>
                  <a:lnTo>
                    <a:pt x="9281841" y="4391477"/>
                  </a:lnTo>
                  <a:lnTo>
                    <a:pt x="9286513" y="4368936"/>
                  </a:lnTo>
                  <a:lnTo>
                    <a:pt x="9296754" y="4316136"/>
                  </a:lnTo>
                  <a:lnTo>
                    <a:pt x="9301029" y="4293172"/>
                  </a:lnTo>
                  <a:lnTo>
                    <a:pt x="9302818" y="4282679"/>
                  </a:lnTo>
                  <a:lnTo>
                    <a:pt x="9304658" y="4270914"/>
                  </a:lnTo>
                  <a:lnTo>
                    <a:pt x="9312810" y="4220043"/>
                  </a:lnTo>
                  <a:lnTo>
                    <a:pt x="9316887" y="4194584"/>
                  </a:lnTo>
                  <a:lnTo>
                    <a:pt x="9318923" y="4181878"/>
                  </a:lnTo>
                  <a:cubicBezTo>
                    <a:pt x="9319570" y="4177644"/>
                    <a:pt x="9319969" y="4173267"/>
                    <a:pt x="9320515" y="4168984"/>
                  </a:cubicBezTo>
                  <a:lnTo>
                    <a:pt x="9332445" y="4069079"/>
                  </a:lnTo>
                  <a:cubicBezTo>
                    <a:pt x="9333836" y="4056468"/>
                    <a:pt x="9334880" y="4040986"/>
                    <a:pt x="9336173" y="4022774"/>
                  </a:cubicBezTo>
                  <a:lnTo>
                    <a:pt x="9340199" y="3969269"/>
                  </a:lnTo>
                  <a:cubicBezTo>
                    <a:pt x="9345071" y="3903904"/>
                    <a:pt x="9347358" y="3837081"/>
                    <a:pt x="9347557" y="3770070"/>
                  </a:cubicBezTo>
                  <a:cubicBezTo>
                    <a:pt x="9347656" y="3736518"/>
                    <a:pt x="9347209" y="3702871"/>
                    <a:pt x="9346364" y="3669036"/>
                  </a:cubicBezTo>
                  <a:lnTo>
                    <a:pt x="9344921" y="3619341"/>
                  </a:lnTo>
                  <a:lnTo>
                    <a:pt x="9344524" y="3607624"/>
                  </a:lnTo>
                  <a:lnTo>
                    <a:pt x="9343728" y="3594872"/>
                  </a:lnTo>
                  <a:lnTo>
                    <a:pt x="9342188" y="3569366"/>
                  </a:lnTo>
                  <a:lnTo>
                    <a:pt x="9339056" y="3518354"/>
                  </a:lnTo>
                  <a:cubicBezTo>
                    <a:pt x="9337914" y="3501319"/>
                    <a:pt x="9335874" y="3484236"/>
                    <a:pt x="9334334" y="3467155"/>
                  </a:cubicBezTo>
                  <a:lnTo>
                    <a:pt x="9329363" y="3415908"/>
                  </a:lnTo>
                  <a:lnTo>
                    <a:pt x="9328319" y="3404755"/>
                  </a:lnTo>
                  <a:lnTo>
                    <a:pt x="9327177" y="3394214"/>
                  </a:lnTo>
                  <a:lnTo>
                    <a:pt x="9324293" y="3370872"/>
                  </a:lnTo>
                  <a:lnTo>
                    <a:pt x="9320763" y="3344427"/>
                  </a:lnTo>
                  <a:lnTo>
                    <a:pt x="9317184" y="3315343"/>
                  </a:lnTo>
                  <a:cubicBezTo>
                    <a:pt x="9315594" y="3300991"/>
                    <a:pt x="9313506" y="3286404"/>
                    <a:pt x="9311021" y="3270309"/>
                  </a:cubicBezTo>
                  <a:lnTo>
                    <a:pt x="9302719" y="3219815"/>
                  </a:lnTo>
                  <a:cubicBezTo>
                    <a:pt x="9299936" y="3203157"/>
                    <a:pt x="9297003" y="3186498"/>
                    <a:pt x="9293970" y="3169887"/>
                  </a:cubicBezTo>
                  <a:cubicBezTo>
                    <a:pt x="9281891" y="3103393"/>
                    <a:pt x="9267674" y="3037182"/>
                    <a:pt x="9252065" y="2971205"/>
                  </a:cubicBezTo>
                  <a:cubicBezTo>
                    <a:pt x="9244261" y="2938265"/>
                    <a:pt x="9235959" y="2905371"/>
                    <a:pt x="9227211" y="2872571"/>
                  </a:cubicBezTo>
                  <a:lnTo>
                    <a:pt x="9220699" y="2848524"/>
                  </a:lnTo>
                  <a:lnTo>
                    <a:pt x="9213740" y="2824289"/>
                  </a:lnTo>
                  <a:cubicBezTo>
                    <a:pt x="9209216" y="2808147"/>
                    <a:pt x="9204345" y="2791866"/>
                    <a:pt x="9199374" y="2775536"/>
                  </a:cubicBezTo>
                  <a:cubicBezTo>
                    <a:pt x="9159855" y="2645184"/>
                    <a:pt x="9114272" y="2516197"/>
                    <a:pt x="9061829" y="2389515"/>
                  </a:cubicBezTo>
                  <a:cubicBezTo>
                    <a:pt x="9035582" y="2326175"/>
                    <a:pt x="9008043" y="2263258"/>
                    <a:pt x="8978865" y="2200953"/>
                  </a:cubicBezTo>
                  <a:lnTo>
                    <a:pt x="8956694" y="2154317"/>
                  </a:lnTo>
                  <a:lnTo>
                    <a:pt x="8934176" y="2108012"/>
                  </a:lnTo>
                  <a:cubicBezTo>
                    <a:pt x="8918915" y="2077189"/>
                    <a:pt x="8903157" y="2046130"/>
                    <a:pt x="8887151" y="2015448"/>
                  </a:cubicBezTo>
                  <a:cubicBezTo>
                    <a:pt x="8854988" y="1953989"/>
                    <a:pt x="8822082" y="1892908"/>
                    <a:pt x="8787533" y="1832625"/>
                  </a:cubicBezTo>
                  <a:lnTo>
                    <a:pt x="8761485" y="1787496"/>
                  </a:lnTo>
                  <a:lnTo>
                    <a:pt x="8734791" y="1741991"/>
                  </a:lnTo>
                  <a:cubicBezTo>
                    <a:pt x="8717047" y="1711921"/>
                    <a:pt x="8699200" y="1682461"/>
                    <a:pt x="8680808" y="1652910"/>
                  </a:cubicBezTo>
                  <a:cubicBezTo>
                    <a:pt x="8644322" y="1593756"/>
                    <a:pt x="8606194" y="1535216"/>
                    <a:pt x="8567024" y="1477004"/>
                  </a:cubicBezTo>
                  <a:lnTo>
                    <a:pt x="8537446" y="1433428"/>
                  </a:lnTo>
                  <a:lnTo>
                    <a:pt x="8507423" y="1389994"/>
                  </a:lnTo>
                  <a:cubicBezTo>
                    <a:pt x="8487390" y="1361382"/>
                    <a:pt x="8467158" y="1332817"/>
                    <a:pt x="8446529" y="1304393"/>
                  </a:cubicBezTo>
                  <a:cubicBezTo>
                    <a:pt x="8405271" y="1247595"/>
                    <a:pt x="8362718" y="1191218"/>
                    <a:pt x="8319224" y="1135124"/>
                  </a:cubicBezTo>
                  <a:lnTo>
                    <a:pt x="8286366" y="1093148"/>
                  </a:lnTo>
                  <a:lnTo>
                    <a:pt x="8270161" y="1072538"/>
                  </a:lnTo>
                  <a:lnTo>
                    <a:pt x="8253856" y="1052254"/>
                  </a:lnTo>
                  <a:cubicBezTo>
                    <a:pt x="8231636" y="1024773"/>
                    <a:pt x="8209117" y="997479"/>
                    <a:pt x="8186352" y="970373"/>
                  </a:cubicBezTo>
                  <a:cubicBezTo>
                    <a:pt x="8140917" y="916020"/>
                    <a:pt x="8094240" y="862515"/>
                    <a:pt x="8046768" y="809527"/>
                  </a:cubicBezTo>
                  <a:lnTo>
                    <a:pt x="8010927" y="769951"/>
                  </a:lnTo>
                  <a:lnTo>
                    <a:pt x="7974788" y="730751"/>
                  </a:lnTo>
                  <a:cubicBezTo>
                    <a:pt x="7950382" y="704587"/>
                    <a:pt x="7925824" y="678563"/>
                    <a:pt x="7901070" y="652823"/>
                  </a:cubicBezTo>
                  <a:cubicBezTo>
                    <a:pt x="7851510" y="601387"/>
                    <a:pt x="7801404" y="550612"/>
                    <a:pt x="7750054" y="501106"/>
                  </a:cubicBezTo>
                  <a:cubicBezTo>
                    <a:pt x="7698902" y="451742"/>
                    <a:pt x="7645913" y="403036"/>
                    <a:pt x="7592277" y="355319"/>
                  </a:cubicBezTo>
                  <a:cubicBezTo>
                    <a:pt x="7484856" y="259884"/>
                    <a:pt x="7373308" y="168402"/>
                    <a:pt x="7257734" y="81062"/>
                  </a:cubicBezTo>
                  <a:close/>
                  <a:moveTo>
                    <a:pt x="1892109" y="0"/>
                  </a:moveTo>
                  <a:lnTo>
                    <a:pt x="2298402" y="0"/>
                  </a:lnTo>
                  <a:lnTo>
                    <a:pt x="2135542" y="121879"/>
                  </a:lnTo>
                  <a:cubicBezTo>
                    <a:pt x="2078998" y="166378"/>
                    <a:pt x="2023659" y="212143"/>
                    <a:pt x="1969576" y="259084"/>
                  </a:cubicBezTo>
                  <a:cubicBezTo>
                    <a:pt x="1861309" y="352918"/>
                    <a:pt x="1758064" y="451412"/>
                    <a:pt x="1659938" y="553953"/>
                  </a:cubicBezTo>
                  <a:cubicBezTo>
                    <a:pt x="1266987" y="964444"/>
                    <a:pt x="953820" y="1435593"/>
                    <a:pt x="729383" y="1940578"/>
                  </a:cubicBezTo>
                  <a:cubicBezTo>
                    <a:pt x="673260" y="2066459"/>
                    <a:pt x="622855" y="2195070"/>
                    <a:pt x="578465" y="2324905"/>
                  </a:cubicBezTo>
                  <a:cubicBezTo>
                    <a:pt x="534125" y="2454785"/>
                    <a:pt x="496147" y="2586314"/>
                    <a:pt x="465080" y="2718973"/>
                  </a:cubicBezTo>
                  <a:cubicBezTo>
                    <a:pt x="449769" y="2785089"/>
                    <a:pt x="435850" y="2852289"/>
                    <a:pt x="423820" y="2919535"/>
                  </a:cubicBezTo>
                  <a:cubicBezTo>
                    <a:pt x="411840" y="2986829"/>
                    <a:pt x="401054" y="3054358"/>
                    <a:pt x="392355" y="3122169"/>
                  </a:cubicBezTo>
                  <a:cubicBezTo>
                    <a:pt x="374509" y="3257744"/>
                    <a:pt x="363424" y="3393978"/>
                    <a:pt x="358801" y="3531013"/>
                  </a:cubicBezTo>
                  <a:cubicBezTo>
                    <a:pt x="349009" y="3804941"/>
                    <a:pt x="366357" y="4079668"/>
                    <a:pt x="410350" y="4352324"/>
                  </a:cubicBezTo>
                  <a:cubicBezTo>
                    <a:pt x="421286" y="4420230"/>
                    <a:pt x="434209" y="4487758"/>
                    <a:pt x="449022" y="4555147"/>
                  </a:cubicBezTo>
                  <a:cubicBezTo>
                    <a:pt x="463737" y="4622534"/>
                    <a:pt x="480389" y="4689686"/>
                    <a:pt x="498882" y="4756463"/>
                  </a:cubicBezTo>
                  <a:cubicBezTo>
                    <a:pt x="517373" y="4823239"/>
                    <a:pt x="537704" y="4889733"/>
                    <a:pt x="559775" y="4955755"/>
                  </a:cubicBezTo>
                  <a:cubicBezTo>
                    <a:pt x="581946" y="5021873"/>
                    <a:pt x="605358" y="5087473"/>
                    <a:pt x="631406" y="5152084"/>
                  </a:cubicBezTo>
                  <a:cubicBezTo>
                    <a:pt x="734055" y="5411706"/>
                    <a:pt x="865188" y="5662668"/>
                    <a:pt x="1023461" y="5898055"/>
                  </a:cubicBezTo>
                  <a:cubicBezTo>
                    <a:pt x="1181487" y="6133676"/>
                    <a:pt x="1367051" y="6353345"/>
                    <a:pt x="1575880" y="6551744"/>
                  </a:cubicBezTo>
                  <a:cubicBezTo>
                    <a:pt x="1680269" y="6651014"/>
                    <a:pt x="1790338" y="6745037"/>
                    <a:pt x="1905228" y="6833566"/>
                  </a:cubicBezTo>
                  <a:lnTo>
                    <a:pt x="1938629" y="6858000"/>
                  </a:lnTo>
                  <a:lnTo>
                    <a:pt x="1368607" y="6858000"/>
                  </a:lnTo>
                  <a:lnTo>
                    <a:pt x="1115251" y="6594103"/>
                  </a:lnTo>
                  <a:cubicBezTo>
                    <a:pt x="418530" y="5794890"/>
                    <a:pt x="0" y="4770280"/>
                    <a:pt x="0" y="3653129"/>
                  </a:cubicBezTo>
                  <a:cubicBezTo>
                    <a:pt x="0" y="2216793"/>
                    <a:pt x="691856" y="933432"/>
                    <a:pt x="1777294" y="8541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lt1"/>
                </a:solidFill>
              </a:endParaRPr>
            </a:p>
          </p:txBody>
        </p:sp>
      </p:grpSp>
      <p:grpSp>
        <p:nvGrpSpPr>
          <p:cNvPr id="70" name="Group 69">
            <a:extLst>
              <a:ext uri="{FF2B5EF4-FFF2-40B4-BE49-F238E27FC236}">
                <a16:creationId xmlns:a16="http://schemas.microsoft.com/office/drawing/2014/main" id="{DC78516F-CAC7-3B05-776A-7C256076D70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4155"/>
            <a:ext cx="2514948" cy="2174333"/>
            <a:chOff x="-305" y="-4155"/>
            <a:chExt cx="2514948" cy="2174333"/>
          </a:xfrm>
        </p:grpSpPr>
        <p:sp>
          <p:nvSpPr>
            <p:cNvPr id="71" name="Freeform: Shape 70">
              <a:extLst>
                <a:ext uri="{FF2B5EF4-FFF2-40B4-BE49-F238E27FC236}">
                  <a16:creationId xmlns:a16="http://schemas.microsoft.com/office/drawing/2014/main" id="{95BF6271-1CBB-988C-20BB-467C244EAFD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B4A301E7-4A9C-36E7-6EAA-04C1C7EC01F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0E1DCE05-7C69-692D-0AF1-CF776356991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74" name="Freeform: Shape 73">
              <a:extLst>
                <a:ext uri="{FF2B5EF4-FFF2-40B4-BE49-F238E27FC236}">
                  <a16:creationId xmlns:a16="http://schemas.microsoft.com/office/drawing/2014/main" id="{6CDBCE68-76AD-5E82-A81F-E984AC9A13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0F0B39B1-50A2-F4A7-7B23-22AC47C6506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9685727" y="4683666"/>
            <a:ext cx="2514948" cy="2174333"/>
            <a:chOff x="-305" y="-4155"/>
            <a:chExt cx="2514948" cy="2174333"/>
          </a:xfrm>
        </p:grpSpPr>
        <p:sp>
          <p:nvSpPr>
            <p:cNvPr id="77" name="Freeform: Shape 76">
              <a:extLst>
                <a:ext uri="{FF2B5EF4-FFF2-40B4-BE49-F238E27FC236}">
                  <a16:creationId xmlns:a16="http://schemas.microsoft.com/office/drawing/2014/main" id="{661C8CBA-F33E-E2E5-BE54-D9F5B443E72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F74DB454-396F-AC36-BE4C-EC92E7BA16E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6D21928C-2E2E-D57F-37DB-0A218645A4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80" name="Freeform: Shape 79">
              <a:extLst>
                <a:ext uri="{FF2B5EF4-FFF2-40B4-BE49-F238E27FC236}">
                  <a16:creationId xmlns:a16="http://schemas.microsoft.com/office/drawing/2014/main" id="{8A06F1A9-3283-288F-2987-141034B1CD0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E2EF321B-A5EB-FF34-520B-95E693CBA738}"/>
              </a:ext>
            </a:extLst>
          </p:cNvPr>
          <p:cNvSpPr>
            <a:spLocks noGrp="1"/>
          </p:cNvSpPr>
          <p:nvPr>
            <p:ph type="ctrTitle"/>
          </p:nvPr>
        </p:nvSpPr>
        <p:spPr>
          <a:xfrm>
            <a:off x="621486" y="235923"/>
            <a:ext cx="8631677" cy="849166"/>
          </a:xfrm>
        </p:spPr>
        <p:txBody>
          <a:bodyPr>
            <a:normAutofit/>
          </a:bodyPr>
          <a:lstStyle/>
          <a:p>
            <a:r>
              <a:rPr lang="en-US" sz="4400" dirty="0">
                <a:solidFill>
                  <a:schemeClr val="tx2"/>
                </a:solidFill>
                <a:latin typeface="Arial"/>
                <a:ea typeface="Calibri"/>
                <a:cs typeface="Arial"/>
              </a:rPr>
              <a:t>New Resources to review:</a:t>
            </a:r>
            <a:endParaRPr lang="en-US" sz="4400" dirty="0"/>
          </a:p>
        </p:txBody>
      </p:sp>
      <p:sp>
        <p:nvSpPr>
          <p:cNvPr id="5" name="TextBox 4">
            <a:extLst>
              <a:ext uri="{FF2B5EF4-FFF2-40B4-BE49-F238E27FC236}">
                <a16:creationId xmlns:a16="http://schemas.microsoft.com/office/drawing/2014/main" id="{BA88C922-190C-27C6-6A6A-B6B5C4E5B28A}"/>
              </a:ext>
            </a:extLst>
          </p:cNvPr>
          <p:cNvSpPr txBox="1"/>
          <p:nvPr/>
        </p:nvSpPr>
        <p:spPr>
          <a:xfrm>
            <a:off x="315632" y="1108598"/>
            <a:ext cx="11218333" cy="265713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2800" dirty="0">
                <a:solidFill>
                  <a:schemeClr val="tx2"/>
                </a:solidFill>
                <a:latin typeface="Arial"/>
                <a:ea typeface="Segoe UI"/>
                <a:cs typeface="Arial"/>
              </a:rPr>
              <a:t>Roadmap to ESSA Family/Guardian Engagement Requirements</a:t>
            </a:r>
            <a:r>
              <a:rPr lang="en-US" sz="3600" dirty="0">
                <a:solidFill>
                  <a:schemeClr val="tx2"/>
                </a:solidFill>
                <a:latin typeface="Arial"/>
                <a:ea typeface="Segoe UI"/>
                <a:cs typeface="Arial"/>
              </a:rPr>
              <a:t> </a:t>
            </a:r>
            <a:endParaRPr lang="en-US" sz="2400" dirty="0">
              <a:solidFill>
                <a:schemeClr val="tx2"/>
              </a:solidFill>
              <a:latin typeface="Arial" panose="020B0604020202020204" pitchFamily="34" charset="0"/>
              <a:ea typeface="Segoe UI"/>
              <a:cs typeface="Arial" panose="020B0604020202020204" pitchFamily="34" charset="0"/>
            </a:endParaRPr>
          </a:p>
          <a:p>
            <a:r>
              <a:rPr lang="en-US" sz="2400" dirty="0">
                <a:solidFill>
                  <a:schemeClr val="tx2"/>
                </a:solidFill>
                <a:latin typeface="Arial"/>
                <a:ea typeface="Segoe UI"/>
                <a:cs typeface="Arial"/>
              </a:rPr>
              <a:t>(hard copies available here today, a copy of the document will be shared via email to conference participants and document will be posted to website soon) </a:t>
            </a:r>
            <a:endParaRPr lang="en-US" sz="2400" dirty="0">
              <a:solidFill>
                <a:schemeClr val="tx2"/>
              </a:solidFill>
              <a:latin typeface="Arial" panose="020B0604020202020204" pitchFamily="34" charset="0"/>
              <a:ea typeface="Segoe UI"/>
              <a:cs typeface="Arial" panose="020B0604020202020204" pitchFamily="34" charset="0"/>
            </a:endParaRPr>
          </a:p>
          <a:p>
            <a:endParaRPr lang="en-US" sz="2400" dirty="0">
              <a:solidFill>
                <a:schemeClr val="tx2"/>
              </a:solidFill>
              <a:latin typeface="Arial"/>
              <a:ea typeface="Segoe UI"/>
              <a:cs typeface="Arial"/>
            </a:endParaRPr>
          </a:p>
          <a:p>
            <a:endParaRPr lang="en-US" sz="2400" dirty="0">
              <a:solidFill>
                <a:schemeClr val="tx2"/>
              </a:solidFill>
              <a:latin typeface="Arial"/>
              <a:ea typeface="Segoe UI"/>
              <a:cs typeface="Arial"/>
            </a:endParaRPr>
          </a:p>
          <a:p>
            <a:pPr algn="ctr" rtl="0">
              <a:lnSpc>
                <a:spcPts val="1950"/>
              </a:lnSpc>
            </a:pPr>
            <a:r>
              <a:rPr lang="en-US" dirty="0">
                <a:latin typeface="Calibri"/>
                <a:ea typeface="Segoe UI"/>
                <a:cs typeface="Segoe UI"/>
              </a:rPr>
              <a:t>​</a:t>
            </a:r>
          </a:p>
          <a:p>
            <a:pPr algn="ctr"/>
            <a:endParaRPr lang="en-US" dirty="0"/>
          </a:p>
        </p:txBody>
      </p:sp>
      <p:graphicFrame>
        <p:nvGraphicFramePr>
          <p:cNvPr id="4" name="Table 3">
            <a:extLst>
              <a:ext uri="{FF2B5EF4-FFF2-40B4-BE49-F238E27FC236}">
                <a16:creationId xmlns:a16="http://schemas.microsoft.com/office/drawing/2014/main" id="{7E789F26-AB54-7AFF-C881-7A4AB099EB1F}"/>
              </a:ext>
            </a:extLst>
          </p:cNvPr>
          <p:cNvGraphicFramePr>
            <a:graphicFrameLocks noGrp="1"/>
          </p:cNvGraphicFramePr>
          <p:nvPr>
            <p:extLst>
              <p:ext uri="{D42A27DB-BD31-4B8C-83A1-F6EECF244321}">
                <p14:modId xmlns:p14="http://schemas.microsoft.com/office/powerpoint/2010/main" val="3202155304"/>
              </p:ext>
            </p:extLst>
          </p:nvPr>
        </p:nvGraphicFramePr>
        <p:xfrm>
          <a:off x="299730" y="2479268"/>
          <a:ext cx="11765872" cy="4211320"/>
        </p:xfrm>
        <a:graphic>
          <a:graphicData uri="http://schemas.openxmlformats.org/drawingml/2006/table">
            <a:tbl>
              <a:tblPr firstRow="1" bandRow="1">
                <a:tableStyleId>{5C22544A-7EE6-4342-B048-85BDC9FD1C3A}</a:tableStyleId>
              </a:tblPr>
              <a:tblGrid>
                <a:gridCol w="4134704">
                  <a:extLst>
                    <a:ext uri="{9D8B030D-6E8A-4147-A177-3AD203B41FA5}">
                      <a16:colId xmlns:a16="http://schemas.microsoft.com/office/drawing/2014/main" val="1868337981"/>
                    </a:ext>
                  </a:extLst>
                </a:gridCol>
                <a:gridCol w="2740851">
                  <a:extLst>
                    <a:ext uri="{9D8B030D-6E8A-4147-A177-3AD203B41FA5}">
                      <a16:colId xmlns:a16="http://schemas.microsoft.com/office/drawing/2014/main" val="1274513161"/>
                    </a:ext>
                  </a:extLst>
                </a:gridCol>
                <a:gridCol w="2729138">
                  <a:extLst>
                    <a:ext uri="{9D8B030D-6E8A-4147-A177-3AD203B41FA5}">
                      <a16:colId xmlns:a16="http://schemas.microsoft.com/office/drawing/2014/main" val="4067406163"/>
                    </a:ext>
                  </a:extLst>
                </a:gridCol>
                <a:gridCol w="2161179">
                  <a:extLst>
                    <a:ext uri="{9D8B030D-6E8A-4147-A177-3AD203B41FA5}">
                      <a16:colId xmlns:a16="http://schemas.microsoft.com/office/drawing/2014/main" val="3114102809"/>
                    </a:ext>
                  </a:extLst>
                </a:gridCol>
              </a:tblGrid>
              <a:tr h="403411">
                <a:tc>
                  <a:txBody>
                    <a:bodyPr/>
                    <a:lstStyle/>
                    <a:p>
                      <a:pPr marL="0" marR="0" indent="0" algn="l" rtl="0" fontAlgn="base">
                        <a:lnSpc>
                          <a:spcPts val="1350"/>
                        </a:lnSpc>
                        <a:buNone/>
                      </a:pPr>
                      <a:r>
                        <a:rPr lang="en-US" sz="1800" b="0" i="0" dirty="0">
                          <a:solidFill>
                            <a:schemeClr val="accent1">
                              <a:lumMod val="49000"/>
                            </a:schemeClr>
                          </a:solidFill>
                          <a:effectLst/>
                          <a:latin typeface="Arial"/>
                        </a:rPr>
                        <a:t>Statutory Requirement </a:t>
                      </a: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solidFill>
                      <a:schemeClr val="bg2"/>
                    </a:solidFill>
                  </a:tcPr>
                </a:tc>
                <a:tc>
                  <a:txBody>
                    <a:bodyPr/>
                    <a:lstStyle/>
                    <a:p>
                      <a:pPr marL="0" marR="0" indent="0" algn="l" rtl="0" fontAlgn="base">
                        <a:lnSpc>
                          <a:spcPts val="1350"/>
                        </a:lnSpc>
                        <a:buNone/>
                      </a:pPr>
                      <a:r>
                        <a:rPr lang="en-US" sz="1800" b="0" i="0">
                          <a:solidFill>
                            <a:schemeClr val="accent1">
                              <a:lumMod val="49000"/>
                            </a:schemeClr>
                          </a:solidFill>
                          <a:effectLst/>
                          <a:latin typeface="Arial"/>
                        </a:rPr>
                        <a:t>Activities to Fulfill Requirements  </a:t>
                      </a: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solidFill>
                      <a:schemeClr val="bg2"/>
                    </a:solidFill>
                  </a:tcPr>
                </a:tc>
                <a:tc>
                  <a:txBody>
                    <a:bodyPr/>
                    <a:lstStyle/>
                    <a:p>
                      <a:pPr marL="0" marR="0" indent="0" algn="l" rtl="0" fontAlgn="base">
                        <a:lnSpc>
                          <a:spcPts val="1350"/>
                        </a:lnSpc>
                        <a:buNone/>
                      </a:pPr>
                      <a:r>
                        <a:rPr lang="en-US" sz="1800" b="0" i="0">
                          <a:solidFill>
                            <a:schemeClr val="accent1">
                              <a:lumMod val="49000"/>
                            </a:schemeClr>
                          </a:solidFill>
                          <a:effectLst/>
                          <a:latin typeface="Arial"/>
                        </a:rPr>
                        <a:t>Documentation and Evidence  </a:t>
                      </a: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solidFill>
                      <a:schemeClr val="bg2"/>
                    </a:solidFill>
                  </a:tcPr>
                </a:tc>
                <a:tc>
                  <a:txBody>
                    <a:bodyPr/>
                    <a:lstStyle/>
                    <a:p>
                      <a:pPr marL="0" marR="0" indent="0" algn="l" rtl="0" fontAlgn="base">
                        <a:lnSpc>
                          <a:spcPts val="1350"/>
                        </a:lnSpc>
                        <a:buNone/>
                      </a:pPr>
                      <a:r>
                        <a:rPr lang="en-US" sz="1800" b="0" i="0">
                          <a:solidFill>
                            <a:schemeClr val="accent1">
                              <a:lumMod val="49000"/>
                            </a:schemeClr>
                          </a:solidFill>
                          <a:effectLst/>
                          <a:latin typeface="Arial"/>
                        </a:rPr>
                        <a:t>Resources  </a:t>
                      </a: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solidFill>
                      <a:schemeClr val="bg2"/>
                    </a:solidFill>
                  </a:tcPr>
                </a:tc>
                <a:extLst>
                  <a:ext uri="{0D108BD9-81ED-4DB2-BD59-A6C34878D82A}">
                    <a16:rowId xmlns:a16="http://schemas.microsoft.com/office/drawing/2014/main" val="1523968744"/>
                  </a:ext>
                </a:extLst>
              </a:tr>
              <a:tr h="180975">
                <a:tc>
                  <a:txBody>
                    <a:bodyPr/>
                    <a:lstStyle/>
                    <a:p>
                      <a:pPr marL="0" marR="0" indent="0" algn="l" rtl="0" fontAlgn="base">
                        <a:lnSpc>
                          <a:spcPts val="1350"/>
                        </a:lnSpc>
                        <a:buNone/>
                      </a:pPr>
                      <a:r>
                        <a:rPr lang="en-US" sz="1800" b="1" i="0" dirty="0">
                          <a:effectLst/>
                          <a:latin typeface="Arial"/>
                        </a:rPr>
                        <a:t>Needs Assessment Procedure </a:t>
                      </a:r>
                      <a:r>
                        <a:rPr lang="en-US" sz="1800" b="0" i="0" dirty="0">
                          <a:effectLst/>
                          <a:latin typeface="Arial"/>
                        </a:rPr>
                        <a:t> </a:t>
                      </a:r>
                    </a:p>
                    <a:p>
                      <a:pPr marL="0" marR="0" indent="0" algn="l" rtl="0" fontAlgn="base">
                        <a:lnSpc>
                          <a:spcPts val="675"/>
                        </a:lnSpc>
                        <a:buNone/>
                      </a:pPr>
                      <a:endParaRPr lang="en-US" sz="1800" b="0" i="0" dirty="0">
                        <a:effectLst/>
                        <a:latin typeface="Arial"/>
                      </a:endParaRPr>
                    </a:p>
                    <a:p>
                      <a:pPr marL="0" marR="0" indent="0" algn="l" rtl="0" fontAlgn="base">
                        <a:lnSpc>
                          <a:spcPts val="1350"/>
                        </a:lnSpc>
                        <a:buNone/>
                      </a:pPr>
                      <a:r>
                        <a:rPr lang="en-US" sz="1800" b="0" i="1" dirty="0">
                          <a:effectLst/>
                          <a:latin typeface="Arial"/>
                        </a:rPr>
                        <a:t>All districts receiving any amount of Title IA and Title IIA funds must have a summary of the district’s procedure for assessing areas of greatest need. </a:t>
                      </a:r>
                      <a:r>
                        <a:rPr lang="en-US" sz="1800" b="1" i="1" dirty="0">
                          <a:effectLst/>
                          <a:latin typeface="Arial"/>
                        </a:rPr>
                        <a:t>This summary must include input from families, guardians and other stakeholders.</a:t>
                      </a:r>
                      <a:r>
                        <a:rPr lang="en-US" sz="1800" b="0" i="0" dirty="0">
                          <a:effectLst/>
                          <a:latin typeface="Arial"/>
                        </a:rPr>
                        <a:t> </a:t>
                      </a:r>
                    </a:p>
                    <a:p>
                      <a:pPr marL="0" marR="0" indent="0" algn="l" rtl="0" fontAlgn="base">
                        <a:lnSpc>
                          <a:spcPts val="675"/>
                        </a:lnSpc>
                        <a:buNone/>
                      </a:pPr>
                      <a:endParaRPr lang="en-US" sz="1800" b="0" i="0" dirty="0">
                        <a:effectLst/>
                        <a:latin typeface="Arial"/>
                      </a:endParaRPr>
                    </a:p>
                    <a:p>
                      <a:pPr marL="0" marR="0" indent="0" algn="l" rtl="0" fontAlgn="base">
                        <a:lnSpc>
                          <a:spcPts val="1350"/>
                        </a:lnSpc>
                        <a:buNone/>
                      </a:pPr>
                      <a:r>
                        <a:rPr lang="en-US" sz="1800" b="0" i="1" dirty="0">
                          <a:effectLst/>
                          <a:latin typeface="Arial"/>
                        </a:rPr>
                        <a:t>The needs assessment procedure describes how the district and schools conduct their needs assessments to establish priorities and make decisions about the allocation of Title I, Title IIA, and Title IVA resources (e.g., people, materials, time, and money, including all funds under ESEA).</a:t>
                      </a:r>
                      <a:r>
                        <a:rPr lang="en-US" sz="1800" b="0" i="0" dirty="0">
                          <a:effectLst/>
                          <a:latin typeface="Arial"/>
                        </a:rPr>
                        <a:t> </a:t>
                      </a:r>
                    </a:p>
                    <a:p>
                      <a:pPr marL="0" marR="0" indent="0" algn="l" rtl="0" fontAlgn="base">
                        <a:lnSpc>
                          <a:spcPts val="750"/>
                        </a:lnSpc>
                        <a:buNone/>
                      </a:pPr>
                      <a:endParaRPr lang="en-US" sz="1800" b="0" i="0" dirty="0">
                        <a:effectLst/>
                        <a:latin typeface="Arial"/>
                      </a:endParaRPr>
                    </a:p>
                    <a:p>
                      <a:pPr marL="0" marR="0" indent="0" algn="l" rtl="0" fontAlgn="base">
                        <a:lnSpc>
                          <a:spcPts val="1350"/>
                        </a:lnSpc>
                        <a:buNone/>
                      </a:pPr>
                      <a:r>
                        <a:rPr lang="en-US" sz="1800" b="0" i="1" dirty="0">
                          <a:effectLst/>
                          <a:latin typeface="Arial"/>
                        </a:rPr>
                        <a:t>Authority: ESEA § 4106(d)(1).</a:t>
                      </a:r>
                      <a:r>
                        <a:rPr lang="en-US" sz="1800" b="0" i="0" dirty="0">
                          <a:effectLst/>
                          <a:latin typeface="Arial"/>
                        </a:rPr>
                        <a:t> </a:t>
                      </a: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noFill/>
                  </a:tcPr>
                </a:tc>
                <a:tc>
                  <a:txBody>
                    <a:bodyPr/>
                    <a:lstStyle/>
                    <a:p>
                      <a:pPr marL="0" marR="0" indent="0" algn="l" rtl="0" fontAlgn="base">
                        <a:lnSpc>
                          <a:spcPts val="1350"/>
                        </a:lnSpc>
                        <a:buNone/>
                      </a:pPr>
                      <a:r>
                        <a:rPr lang="en-US" sz="1800" b="0" i="0">
                          <a:effectLst/>
                          <a:latin typeface="Arial" panose="020B0604020202020204" pitchFamily="34" charset="0"/>
                        </a:rPr>
                        <a:t>While the Needs Assessment Procedure is not exclusively a family engagement document, the ESEA statute does require the procedure to </a:t>
                      </a:r>
                      <a:r>
                        <a:rPr lang="en-US" sz="1800" b="1" i="0">
                          <a:effectLst/>
                          <a:latin typeface="Arial" panose="020B0604020202020204" pitchFamily="34" charset="0"/>
                        </a:rPr>
                        <a:t>reference the means used to gather input from families, guardians, and other stakeholders on student needs and how Title grant resources might be used to meet them. </a:t>
                      </a:r>
                      <a:r>
                        <a:rPr lang="en-US" sz="1800" b="0" i="0">
                          <a:effectLst/>
                          <a:latin typeface="Arial" panose="020B0604020202020204" pitchFamily="34" charset="0"/>
                        </a:rPr>
                        <a:t>Each year, when the district conducts their Needs Assessment, they must gather this input. </a:t>
                      </a:r>
                      <a:endParaRPr lang="en-US" sz="1800" b="0" i="0">
                        <a:effectLst/>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noFill/>
                  </a:tcPr>
                </a:tc>
                <a:tc>
                  <a:txBody>
                    <a:bodyPr/>
                    <a:lstStyle/>
                    <a:p>
                      <a:pPr marL="0" marR="0" indent="0" algn="l" rtl="0" fontAlgn="base">
                        <a:lnSpc>
                          <a:spcPts val="1350"/>
                        </a:lnSpc>
                        <a:buNone/>
                      </a:pPr>
                      <a:r>
                        <a:rPr lang="en-US" sz="1800" b="0" i="0">
                          <a:solidFill>
                            <a:srgbClr val="000000"/>
                          </a:solidFill>
                          <a:effectLst/>
                          <a:latin typeface="Arial"/>
                        </a:rPr>
                        <a:t>As part of Submission 1 for ESSA monitoring, districts will submit their Needs Assessment Procedure Summary. DESE will confirm that the summary is updated to include </a:t>
                      </a:r>
                      <a:r>
                        <a:rPr lang="en-US" sz="1800" b="1" i="0">
                          <a:solidFill>
                            <a:srgbClr val="000000"/>
                          </a:solidFill>
                          <a:effectLst/>
                          <a:latin typeface="Arial"/>
                        </a:rPr>
                        <a:t>data relevant to family engagement activities.</a:t>
                      </a:r>
                      <a:r>
                        <a:rPr lang="en-US" sz="1800" b="0" i="0" dirty="0">
                          <a:solidFill>
                            <a:srgbClr val="000000"/>
                          </a:solidFill>
                          <a:effectLst/>
                          <a:latin typeface="Arial"/>
                        </a:rPr>
                        <a:t> </a:t>
                      </a:r>
                      <a:endParaRPr lang="en-US" sz="1800" b="0" i="0" dirty="0">
                        <a:effectLst/>
                        <a:latin typeface="Arial"/>
                      </a:endParaRPr>
                    </a:p>
                    <a:p>
                      <a:pPr marL="0" marR="0" indent="0" algn="l" rtl="0" fontAlgn="base">
                        <a:lnSpc>
                          <a:spcPts val="1350"/>
                        </a:lnSpc>
                        <a:buNone/>
                      </a:pPr>
                      <a:endParaRPr lang="en-US" sz="1800" b="0" i="0" dirty="0">
                        <a:effectLst/>
                        <a:latin typeface="Arial"/>
                      </a:endParaRP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noFill/>
                  </a:tcPr>
                </a:tc>
                <a:tc>
                  <a:txBody>
                    <a:bodyPr/>
                    <a:lstStyle/>
                    <a:p>
                      <a:pPr marL="0" marR="0" indent="0" algn="l" rtl="0" fontAlgn="base">
                        <a:lnSpc>
                          <a:spcPts val="1350"/>
                        </a:lnSpc>
                        <a:buNone/>
                      </a:pPr>
                      <a:r>
                        <a:rPr lang="en-US" sz="1800" b="0" i="0" u="sng" strike="noStrike" dirty="0">
                          <a:solidFill>
                            <a:srgbClr val="467886"/>
                          </a:solidFill>
                          <a:effectLst/>
                          <a:latin typeface="Arial"/>
                          <a:hlinkClick r:id="rId3"/>
                        </a:rPr>
                        <a:t>Submission 1: Sample Needs Assessment Procedure</a:t>
                      </a:r>
                      <a:r>
                        <a:rPr lang="en-US" sz="1800" b="0" i="0" dirty="0">
                          <a:effectLst/>
                          <a:latin typeface="WordVisiCarriageReturn_MSFontService"/>
                        </a:rPr>
                        <a:t> </a:t>
                      </a:r>
                      <a:br>
                        <a:rPr lang="en-US" sz="1800" b="0" i="0" dirty="0">
                          <a:effectLst/>
                          <a:latin typeface="WordVisiCarriageReturn_MSFontService"/>
                        </a:rPr>
                      </a:br>
                      <a:r>
                        <a:rPr lang="en-US" sz="1800" b="0" i="0" dirty="0">
                          <a:effectLst/>
                          <a:latin typeface="WordVisiCarriageReturn_MSFontService"/>
                        </a:rPr>
                        <a:t> </a:t>
                      </a:r>
                      <a:br>
                        <a:rPr lang="en-US" sz="1800" b="0" i="0" dirty="0">
                          <a:effectLst/>
                          <a:latin typeface="WordVisiCarriageReturn_MSFontService"/>
                        </a:rPr>
                      </a:br>
                      <a:r>
                        <a:rPr lang="en-US" sz="1800" b="0" i="0" dirty="0">
                          <a:effectLst/>
                          <a:latin typeface="Arial"/>
                        </a:rPr>
                        <a:t> </a:t>
                      </a: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p>
                      <a:pPr marL="0" marR="0" indent="0" algn="l" rtl="0" fontAlgn="base">
                        <a:lnSpc>
                          <a:spcPts val="1350"/>
                        </a:lnSpc>
                        <a:buNone/>
                      </a:pPr>
                      <a:endParaRPr lang="en-US" sz="1800" b="0" i="0" dirty="0">
                        <a:effectLst/>
                        <a:latin typeface="Arial"/>
                      </a:endParaRPr>
                    </a:p>
                  </a:txBody>
                  <a:tcPr marL="66675" marR="66675">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91046249"/>
                  </a:ext>
                </a:extLst>
              </a:tr>
            </a:tbl>
          </a:graphicData>
        </a:graphic>
      </p:graphicFrame>
    </p:spTree>
    <p:extLst>
      <p:ext uri="{BB962C8B-B14F-4D97-AF65-F5344CB8AC3E}">
        <p14:creationId xmlns:p14="http://schemas.microsoft.com/office/powerpoint/2010/main" val="413937397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5"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7" name="Group 26">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4"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9" name="Group 28">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0" name="Freeform: Shape 2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31" name="Freeform: Shape 3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id="{A465A44D-DBA8-87E7-2429-14600DB5D5F9}"/>
              </a:ext>
            </a:extLst>
          </p:cNvPr>
          <p:cNvSpPr>
            <a:spLocks noGrp="1"/>
          </p:cNvSpPr>
          <p:nvPr>
            <p:ph type="title"/>
          </p:nvPr>
        </p:nvSpPr>
        <p:spPr>
          <a:xfrm>
            <a:off x="172667" y="719023"/>
            <a:ext cx="5955100" cy="5340097"/>
          </a:xfrm>
        </p:spPr>
        <p:txBody>
          <a:bodyPr vert="horz" lIns="91440" tIns="45720" rIns="91440" bIns="45720" rtlCol="0" anchor="ctr">
            <a:normAutofit/>
          </a:bodyPr>
          <a:lstStyle/>
          <a:p>
            <a:r>
              <a:rPr lang="en-US" sz="6600" b="1" kern="1200" dirty="0">
                <a:solidFill>
                  <a:schemeClr val="bg1"/>
                </a:solidFill>
              </a:rPr>
              <a:t>Resources to Review and Consider for which roles</a:t>
            </a:r>
          </a:p>
        </p:txBody>
      </p:sp>
      <p:sp>
        <p:nvSpPr>
          <p:cNvPr id="4" name="TextBox 3">
            <a:extLst>
              <a:ext uri="{FF2B5EF4-FFF2-40B4-BE49-F238E27FC236}">
                <a16:creationId xmlns:a16="http://schemas.microsoft.com/office/drawing/2014/main" id="{1FF1571A-2DD9-62E4-FAAE-C9D9CE82DB0D}"/>
              </a:ext>
            </a:extLst>
          </p:cNvPr>
          <p:cNvSpPr txBox="1"/>
          <p:nvPr/>
        </p:nvSpPr>
        <p:spPr>
          <a:xfrm>
            <a:off x="6358577" y="756580"/>
            <a:ext cx="5489952" cy="5340097"/>
          </a:xfrm>
          <a:prstGeom prst="rect">
            <a:avLst/>
          </a:prstGeom>
        </p:spPr>
        <p:txBody>
          <a:bodyPr rot="0" spcFirstLastPara="0" vertOverflow="overflow" horzOverflow="overflow" vert="horz" lIns="91440" tIns="45720" rIns="91440" bIns="45720" numCol="1" spcCol="0" rtlCol="0" fromWordArt="0" anchor="ctr" anchorCtr="0" forceAA="0" compatLnSpc="1">
            <a:prstTxWarp prst="textNoShape">
              <a:avLst/>
            </a:prstTxWarp>
            <a:normAutofit/>
          </a:bodyPr>
          <a:lstStyle/>
          <a:p>
            <a:pPr>
              <a:lnSpc>
                <a:spcPct val="90000"/>
              </a:lnSpc>
              <a:spcAft>
                <a:spcPts val="600"/>
              </a:spcAft>
            </a:pPr>
            <a:r>
              <a:rPr lang="en-US" sz="2400" b="1" dirty="0">
                <a:solidFill>
                  <a:schemeClr val="tx2"/>
                </a:solidFill>
                <a:latin typeface="Arial" panose="020B0604020202020204" pitchFamily="34" charset="0"/>
                <a:cs typeface="Arial" panose="020B0604020202020204" pitchFamily="34" charset="0"/>
              </a:rPr>
              <a:t>New TI Director/Family Engagement funded Staff should review:</a:t>
            </a:r>
            <a:endParaRPr lang="en-US" sz="2400" b="1" dirty="0">
              <a:solidFill>
                <a:schemeClr val="tx2"/>
              </a:solidFill>
              <a:latin typeface="Arial" panose="020B0604020202020204" pitchFamily="34" charset="0"/>
              <a:ea typeface="Calibri"/>
              <a:cs typeface="Arial" panose="020B0604020202020204" pitchFamily="34" charset="0"/>
            </a:endParaRPr>
          </a:p>
          <a:p>
            <a:pPr>
              <a:lnSpc>
                <a:spcPct val="90000"/>
              </a:lnSpc>
              <a:spcAft>
                <a:spcPts val="600"/>
              </a:spcAft>
            </a:pPr>
            <a:r>
              <a:rPr lang="en-US" sz="2400" dirty="0">
                <a:solidFill>
                  <a:schemeClr val="tx2"/>
                </a:solidFill>
                <a:latin typeface="Arial" panose="020B0604020202020204" pitchFamily="34" charset="0"/>
                <a:cs typeface="Arial" panose="020B0604020202020204" pitchFamily="34" charset="0"/>
                <a:hlinkClick r:id="rId3">
                  <a:extLst>
                    <a:ext uri="{A12FA001-AC4F-418D-AE19-62706E023703}">
                      <ahyp:hlinkClr xmlns:ahyp="http://schemas.microsoft.com/office/drawing/2018/hyperlinkcolor" val="tx"/>
                    </a:ext>
                  </a:extLst>
                </a:hlinkClick>
              </a:rPr>
              <a:t>ESSA Family Engagement Overview </a:t>
            </a:r>
            <a:endParaRPr lang="en-US" sz="2400" dirty="0">
              <a:solidFill>
                <a:schemeClr val="tx2"/>
              </a:solidFill>
              <a:latin typeface="Arial" panose="020B0604020202020204" pitchFamily="34" charset="0"/>
              <a:ea typeface="Calibri"/>
              <a:cs typeface="Arial" panose="020B0604020202020204" pitchFamily="34" charset="0"/>
            </a:endParaRPr>
          </a:p>
          <a:p>
            <a:pPr indent="-228600">
              <a:lnSpc>
                <a:spcPct val="90000"/>
              </a:lnSpc>
              <a:spcAft>
                <a:spcPts val="600"/>
              </a:spcAft>
              <a:buFont typeface="Arial" panose="020B0604020202020204" pitchFamily="34" charset="0"/>
              <a:buChar char="•"/>
            </a:pPr>
            <a:endParaRPr lang="en-US" sz="2400" dirty="0">
              <a:solidFill>
                <a:schemeClr val="tx2"/>
              </a:solidFill>
              <a:latin typeface="Arial" panose="020B0604020202020204" pitchFamily="34" charset="0"/>
              <a:ea typeface="Calibri"/>
              <a:cs typeface="Arial" panose="020B0604020202020204" pitchFamily="34" charset="0"/>
            </a:endParaRPr>
          </a:p>
          <a:p>
            <a:pPr>
              <a:lnSpc>
                <a:spcPct val="90000"/>
              </a:lnSpc>
              <a:spcAft>
                <a:spcPts val="600"/>
              </a:spcAft>
            </a:pPr>
            <a:r>
              <a:rPr lang="en-US" sz="2400" b="1" dirty="0">
                <a:solidFill>
                  <a:schemeClr val="tx2"/>
                </a:solidFill>
                <a:latin typeface="Arial" panose="020B0604020202020204" pitchFamily="34" charset="0"/>
                <a:cs typeface="Arial" panose="020B0604020202020204" pitchFamily="34" charset="0"/>
              </a:rPr>
              <a:t>All TI Directors/Family Engagement staff: </a:t>
            </a:r>
            <a:endParaRPr lang="en-US" sz="2400" b="1" dirty="0">
              <a:solidFill>
                <a:schemeClr val="tx2"/>
              </a:solidFill>
              <a:latin typeface="Arial" panose="020B0604020202020204" pitchFamily="34" charset="0"/>
              <a:ea typeface="Calibri"/>
              <a:cs typeface="Arial" panose="020B0604020202020204" pitchFamily="34" charset="0"/>
            </a:endParaRPr>
          </a:p>
          <a:p>
            <a:pPr>
              <a:lnSpc>
                <a:spcPct val="90000"/>
              </a:lnSpc>
              <a:spcAft>
                <a:spcPts val="600"/>
              </a:spcAft>
            </a:pPr>
            <a:r>
              <a:rPr lang="en-US" sz="2400" dirty="0">
                <a:solidFill>
                  <a:schemeClr val="tx2"/>
                </a:solidFill>
                <a:latin typeface="Arial" panose="020B0604020202020204" pitchFamily="34" charset="0"/>
                <a:cs typeface="Arial" panose="020B0604020202020204" pitchFamily="34" charset="0"/>
                <a:hlinkClick r:id="rId4">
                  <a:extLst>
                    <a:ext uri="{A12FA001-AC4F-418D-AE19-62706E023703}">
                      <ahyp:hlinkClr xmlns:ahyp="http://schemas.microsoft.com/office/drawing/2018/hyperlinkcolor" val="tx"/>
                    </a:ext>
                  </a:extLst>
                </a:hlinkClick>
              </a:rPr>
              <a:t>Documentation of Title I family/guardian outreach and involvement</a:t>
            </a:r>
            <a:r>
              <a:rPr lang="en-US" sz="2400" dirty="0">
                <a:solidFill>
                  <a:schemeClr val="tx2"/>
                </a:solidFill>
                <a:latin typeface="Arial" panose="020B0604020202020204" pitchFamily="34" charset="0"/>
                <a:cs typeface="Arial" panose="020B0604020202020204" pitchFamily="34" charset="0"/>
              </a:rPr>
              <a:t>​</a:t>
            </a:r>
            <a:br>
              <a:rPr lang="en-US" sz="2400" dirty="0">
                <a:latin typeface="Arial" panose="020B0604020202020204" pitchFamily="34" charset="0"/>
                <a:cs typeface="Arial" panose="020B0604020202020204" pitchFamily="34" charset="0"/>
              </a:rPr>
            </a:br>
            <a:endParaRPr lang="en-US" sz="2400" dirty="0">
              <a:solidFill>
                <a:schemeClr val="tx2"/>
              </a:solidFill>
              <a:latin typeface="Arial" panose="020B0604020202020204" pitchFamily="34" charset="0"/>
              <a:ea typeface="Calibri"/>
              <a:cs typeface="Arial" panose="020B0604020202020204" pitchFamily="34" charset="0"/>
            </a:endParaRPr>
          </a:p>
          <a:p>
            <a:pPr>
              <a:lnSpc>
                <a:spcPct val="90000"/>
              </a:lnSpc>
              <a:spcAft>
                <a:spcPts val="600"/>
              </a:spcAft>
            </a:pPr>
            <a:r>
              <a:rPr lang="en-US" sz="2400" dirty="0">
                <a:solidFill>
                  <a:schemeClr val="tx2"/>
                </a:solidFill>
                <a:latin typeface="Arial" panose="020B0604020202020204" pitchFamily="34" charset="0"/>
                <a:cs typeface="Arial" panose="020B0604020202020204" pitchFamily="34" charset="0"/>
                <a:hlinkClick r:id="rId5">
                  <a:extLst>
                    <a:ext uri="{A12FA001-AC4F-418D-AE19-62706E023703}">
                      <ahyp:hlinkClr xmlns:ahyp="http://schemas.microsoft.com/office/drawing/2018/hyperlinkcolor" val="tx"/>
                    </a:ext>
                  </a:extLst>
                </a:hlinkClick>
              </a:rPr>
              <a:t>Sample Title I Brochure for Families</a:t>
            </a:r>
            <a:r>
              <a:rPr lang="en-US" sz="2400" dirty="0">
                <a:solidFill>
                  <a:schemeClr val="tx2"/>
                </a:solidFill>
                <a:latin typeface="Arial" panose="020B0604020202020204" pitchFamily="34" charset="0"/>
                <a:cs typeface="Arial" panose="020B0604020202020204" pitchFamily="34" charset="0"/>
              </a:rPr>
              <a:t> </a:t>
            </a:r>
            <a:endParaRPr lang="en-US" sz="2400" dirty="0">
              <a:solidFill>
                <a:schemeClr val="tx2"/>
              </a:solidFill>
              <a:latin typeface="Arial" panose="020B0604020202020204" pitchFamily="34" charset="0"/>
              <a:ea typeface="Calibri"/>
              <a:cs typeface="Arial" panose="020B0604020202020204" pitchFamily="34" charset="0"/>
            </a:endParaRPr>
          </a:p>
        </p:txBody>
      </p:sp>
    </p:spTree>
    <p:extLst>
      <p:ext uri="{BB962C8B-B14F-4D97-AF65-F5344CB8AC3E}">
        <p14:creationId xmlns:p14="http://schemas.microsoft.com/office/powerpoint/2010/main" val="418776564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accent5">
            <a:lumMod val="40000"/>
            <a:lumOff val="60000"/>
          </a:schemeClr>
        </a:solidFill>
        <a:effectLst/>
      </p:bgPr>
    </p:bg>
    <p:spTree>
      <p:nvGrpSpPr>
        <p:cNvPr id="1" name=""/>
        <p:cNvGrpSpPr/>
        <p:nvPr/>
      </p:nvGrpSpPr>
      <p:grpSpPr>
        <a:xfrm>
          <a:off x="0" y="0"/>
          <a:ext cx="0" cy="0"/>
          <a:chOff x="0" y="0"/>
          <a:chExt cx="0" cy="0"/>
        </a:xfrm>
      </p:grpSpPr>
      <p:sp useBgFill="1">
        <p:nvSpPr>
          <p:cNvPr id="19" name="Rectangle 18">
            <a:extLst>
              <a:ext uri="{FF2B5EF4-FFF2-40B4-BE49-F238E27FC236}">
                <a16:creationId xmlns:a16="http://schemas.microsoft.com/office/drawing/2014/main" id="{74751229-0244-4FBB-BED1-407467F4C95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1">
            <a:extLst>
              <a:ext uri="{FF2B5EF4-FFF2-40B4-BE49-F238E27FC236}">
                <a16:creationId xmlns:a16="http://schemas.microsoft.com/office/drawing/2014/main" id="{519BC7DF-7892-1E47-0E5F-FEFEF7BEFA35}"/>
              </a:ext>
            </a:extLst>
          </p:cNvPr>
          <p:cNvSpPr>
            <a:spLocks noGrp="1"/>
          </p:cNvSpPr>
          <p:nvPr>
            <p:ph type="title"/>
          </p:nvPr>
        </p:nvSpPr>
        <p:spPr>
          <a:xfrm>
            <a:off x="555805" y="408259"/>
            <a:ext cx="10613267" cy="3183187"/>
          </a:xfrm>
        </p:spPr>
        <p:txBody>
          <a:bodyPr vert="horz" lIns="91440" tIns="45720" rIns="91440" bIns="45720" rtlCol="0" anchor="b">
            <a:normAutofit/>
          </a:bodyPr>
          <a:lstStyle/>
          <a:p>
            <a:pPr>
              <a:lnSpc>
                <a:spcPct val="100000"/>
              </a:lnSpc>
            </a:pPr>
            <a:r>
              <a:rPr lang="en-US" dirty="0">
                <a:solidFill>
                  <a:schemeClr val="tx2"/>
                </a:solidFill>
                <a:latin typeface="Calibri"/>
                <a:ea typeface="Calibri"/>
                <a:cs typeface="Calibri"/>
              </a:rPr>
              <a:t>Important Resources and Samples:</a:t>
            </a:r>
          </a:p>
          <a:p>
            <a:pPr>
              <a:lnSpc>
                <a:spcPct val="100000"/>
              </a:lnSpc>
            </a:pPr>
            <a:br>
              <a:rPr lang="en-US" sz="3100" b="1" dirty="0">
                <a:latin typeface="Calibri"/>
                <a:ea typeface="Calibri"/>
                <a:cs typeface="Calibri"/>
              </a:rPr>
            </a:br>
            <a:br>
              <a:rPr lang="en-US" sz="2400" dirty="0">
                <a:latin typeface="Arial"/>
                <a:cs typeface="Arial"/>
              </a:rPr>
            </a:br>
            <a:br>
              <a:rPr lang="en-US" sz="2400" dirty="0">
                <a:latin typeface="Arial"/>
                <a:cs typeface="Arial"/>
              </a:rPr>
            </a:br>
            <a:br>
              <a:rPr lang="en-US" sz="2400" dirty="0">
                <a:latin typeface="Arial"/>
                <a:cs typeface="Arial"/>
              </a:rPr>
            </a:br>
            <a:endParaRPr lang="en-US" sz="2400" dirty="0">
              <a:latin typeface="Arial"/>
              <a:cs typeface="Arial"/>
            </a:endParaRPr>
          </a:p>
          <a:p>
            <a:pPr marL="285750" indent="-285750">
              <a:buFont typeface="Symbol"/>
              <a:buChar char="•"/>
            </a:pPr>
            <a:endParaRPr lang="en-US" sz="1200" dirty="0"/>
          </a:p>
        </p:txBody>
      </p:sp>
      <p:pic>
        <p:nvPicPr>
          <p:cNvPr id="16" name="Graphic 15" descr="Books">
            <a:extLst>
              <a:ext uri="{FF2B5EF4-FFF2-40B4-BE49-F238E27FC236}">
                <a16:creationId xmlns:a16="http://schemas.microsoft.com/office/drawing/2014/main" id="{38F0797D-F6A8-4DF0-B05B-E10E7CDA1B3E}"/>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a:alphaModFix amt="15000"/>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607815" y="716407"/>
            <a:ext cx="5411343" cy="5411343"/>
          </a:xfrm>
          <a:prstGeom prst="rect">
            <a:avLst/>
          </a:prstGeom>
        </p:spPr>
      </p:pic>
      <p:sp>
        <p:nvSpPr>
          <p:cNvPr id="4" name="TextBox 3">
            <a:extLst>
              <a:ext uri="{FF2B5EF4-FFF2-40B4-BE49-F238E27FC236}">
                <a16:creationId xmlns:a16="http://schemas.microsoft.com/office/drawing/2014/main" id="{DCCB6A78-0011-5794-018C-C8709410AE92}"/>
              </a:ext>
            </a:extLst>
          </p:cNvPr>
          <p:cNvSpPr txBox="1"/>
          <p:nvPr/>
        </p:nvSpPr>
        <p:spPr>
          <a:xfrm>
            <a:off x="697676" y="1685975"/>
            <a:ext cx="10613266" cy="5078313"/>
          </a:xfrm>
          <a:prstGeom prst="rect">
            <a:avLst/>
          </a:prstGeom>
          <a:noFill/>
        </p:spPr>
        <p:txBody>
          <a:bodyPr wrap="square">
            <a:spAutoFit/>
          </a:bodyPr>
          <a:lstStyle/>
          <a:p>
            <a:r>
              <a:rPr lang="en-US" sz="3600" b="1" dirty="0">
                <a:latin typeface="Arial" panose="020B0604020202020204" pitchFamily="34" charset="0"/>
                <a:ea typeface="Calibri"/>
                <a:cs typeface="Arial" panose="020B0604020202020204" pitchFamily="34" charset="0"/>
              </a:rPr>
              <a:t>District/School Leadership and Family/Guardian Councils</a:t>
            </a:r>
            <a:br>
              <a:rPr lang="en-US" sz="3600" dirty="0">
                <a:latin typeface="Arial" panose="020B0604020202020204" pitchFamily="34" charset="0"/>
                <a:ea typeface="Calibri"/>
                <a:cs typeface="Arial" panose="020B0604020202020204" pitchFamily="34" charset="0"/>
              </a:rPr>
            </a:br>
            <a:r>
              <a:rPr lang="en-US" sz="3600" dirty="0">
                <a:latin typeface="Arial" panose="020B0604020202020204" pitchFamily="34" charset="0"/>
                <a:ea typeface="Calibri"/>
                <a:cs typeface="Arial" panose="020B0604020202020204" pitchFamily="34" charset="0"/>
                <a:hlinkClick r:id="rId4"/>
              </a:rPr>
              <a:t>District and School Family Engagement &amp; Required Policies (DESE Guidance)</a:t>
            </a:r>
            <a:br>
              <a:rPr lang="en-US" sz="3600" dirty="0">
                <a:latin typeface="Arial" panose="020B0604020202020204" pitchFamily="34" charset="0"/>
                <a:ea typeface="Calibri"/>
                <a:cs typeface="Arial" panose="020B0604020202020204" pitchFamily="34" charset="0"/>
              </a:rPr>
            </a:br>
            <a:r>
              <a:rPr lang="en-US" sz="3600" dirty="0">
                <a:latin typeface="Arial" panose="020B0604020202020204" pitchFamily="34" charset="0"/>
                <a:ea typeface="Calibri"/>
                <a:cs typeface="Arial" panose="020B0604020202020204" pitchFamily="34" charset="0"/>
                <a:hlinkClick r:id="rId5"/>
              </a:rPr>
              <a:t>School- family/guardian compact</a:t>
            </a:r>
            <a:br>
              <a:rPr lang="en-US" sz="3600" dirty="0">
                <a:latin typeface="Arial" panose="020B0604020202020204" pitchFamily="34" charset="0"/>
                <a:ea typeface="Calibri"/>
                <a:cs typeface="Arial" panose="020B0604020202020204" pitchFamily="34" charset="0"/>
              </a:rPr>
            </a:br>
            <a:r>
              <a:rPr lang="en-US" sz="3600" dirty="0">
                <a:latin typeface="Arial" panose="020B0604020202020204" pitchFamily="34" charset="0"/>
                <a:ea typeface="Calibri"/>
                <a:cs typeface="Arial" panose="020B0604020202020204" pitchFamily="34" charset="0"/>
                <a:hlinkClick r:id="rId6"/>
              </a:rPr>
              <a:t>Report Card Cover Letter and Right-to-Request (English)</a:t>
            </a:r>
            <a:br>
              <a:rPr lang="en-US" sz="3600" dirty="0">
                <a:latin typeface="Arial" panose="020B0604020202020204" pitchFamily="34" charset="0"/>
                <a:ea typeface="Calibri"/>
                <a:cs typeface="Arial" panose="020B0604020202020204" pitchFamily="34" charset="0"/>
              </a:rPr>
            </a:br>
            <a:r>
              <a:rPr lang="en-US" sz="3600" dirty="0">
                <a:latin typeface="Arial" panose="020B0604020202020204" pitchFamily="34" charset="0"/>
                <a:ea typeface="Calibri"/>
                <a:cs typeface="Arial" panose="020B0604020202020204" pitchFamily="34" charset="0"/>
                <a:hlinkClick r:id="rId7"/>
              </a:rPr>
              <a:t>Right-To-Know: Teacher Not Meeting State Licensure Requirements</a:t>
            </a:r>
            <a:endParaRPr lang="en-US" sz="36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47729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type="lt">
                                    <p:tmPct val="10000"/>
                                  </p:iterate>
                                  <p:childTnLst>
                                    <p:set>
                                      <p:cBhvr>
                                        <p:cTn id="6" dur="1" fill="hold">
                                          <p:stCondLst>
                                            <p:cond delay="0"/>
                                          </p:stCondLst>
                                        </p:cTn>
                                        <p:tgtEl>
                                          <p:spTgt spid="3"/>
                                        </p:tgtEl>
                                        <p:attrNameLst>
                                          <p:attrName>style.visibility</p:attrName>
                                        </p:attrNameLst>
                                      </p:cBhvr>
                                      <p:to>
                                        <p:strVal val="visible"/>
                                      </p:to>
                                    </p:set>
                                    <p:animEffect transition="in" filter="fade">
                                      <p:cBhvr>
                                        <p:cTn id="7" dur="4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8E8D1A2F-0D5A-28AA-DBBB-63800B0E5C59}"/>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08A0C521-9407-6733-C6E7-F578391C1E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02F530AF-F54B-B47B-685A-0F083DA0315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EB6BA58B-6DB2-6269-1DDE-7EE49C277B3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796E4398-6BFD-4566-BD5E-D147DF9A179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919969DC-81A2-362C-8B39-0AC5B844AF5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16606FD6-8A51-9D5B-3AA1-47A039505C36}"/>
              </a:ext>
            </a:extLst>
          </p:cNvPr>
          <p:cNvSpPr>
            <a:spLocks noGrp="1"/>
          </p:cNvSpPr>
          <p:nvPr>
            <p:ph type="title"/>
          </p:nvPr>
        </p:nvSpPr>
        <p:spPr>
          <a:xfrm>
            <a:off x="1000479" y="7317919"/>
            <a:ext cx="10515600" cy="1042852"/>
          </a:xfrm>
        </p:spPr>
        <p:txBody>
          <a:bodyPr/>
          <a:lstStyle/>
          <a:p>
            <a:r>
              <a:rPr lang="en-US" dirty="0"/>
              <a:t>Lynn</a:t>
            </a:r>
            <a:r>
              <a:rPr lang="en-US" baseline="0" dirty="0"/>
              <a:t> Public School </a:t>
            </a:r>
            <a:r>
              <a:rPr lang="en-US" sz="4400" b="0" kern="1200" spc="-150" baseline="0" dirty="0">
                <a:solidFill>
                  <a:schemeClr val="bg1"/>
                </a:solidFill>
                <a:effectLst/>
                <a:latin typeface="Arial" panose="020B0604020202020204" pitchFamily="34" charset="0"/>
                <a:ea typeface="+mj-ea"/>
                <a:cs typeface="Arial" panose="020B0604020202020204" pitchFamily="34" charset="0"/>
              </a:rPr>
              <a:t>Panelist Introduction</a:t>
            </a:r>
            <a:endParaRPr lang="en-US" dirty="0"/>
          </a:p>
        </p:txBody>
      </p:sp>
      <p:sp useBgFill="1">
        <p:nvSpPr>
          <p:cNvPr id="16" name="Rectangle 15">
            <a:extLst>
              <a:ext uri="{FF2B5EF4-FFF2-40B4-BE49-F238E27FC236}">
                <a16:creationId xmlns:a16="http://schemas.microsoft.com/office/drawing/2014/main" id="{1FB64148-98E2-2E75-6083-E9B29864FE1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pic>
        <p:nvPicPr>
          <p:cNvPr id="6" name="Picture 5" descr="Lynn Public Schools Logo">
            <a:extLst>
              <a:ext uri="{FF2B5EF4-FFF2-40B4-BE49-F238E27FC236}">
                <a16:creationId xmlns:a16="http://schemas.microsoft.com/office/drawing/2014/main" id="{1B6AC252-A1DA-A938-477E-50BEE8B59CB7}"/>
              </a:ext>
            </a:extLst>
          </p:cNvPr>
          <p:cNvPicPr>
            <a:picLocks noChangeAspect="1"/>
          </p:cNvPicPr>
          <p:nvPr/>
        </p:nvPicPr>
        <p:blipFill>
          <a:blip r:embed="rId3"/>
          <a:srcRect r="457" b="-422"/>
          <a:stretch>
            <a:fillRect/>
          </a:stretch>
        </p:blipFill>
        <p:spPr>
          <a:xfrm>
            <a:off x="454653" y="1170641"/>
            <a:ext cx="2378726" cy="2681817"/>
          </a:xfrm>
          <a:prstGeom prst="rect">
            <a:avLst/>
          </a:prstGeom>
        </p:spPr>
      </p:pic>
      <p:sp>
        <p:nvSpPr>
          <p:cNvPr id="13" name="TextBox 12">
            <a:extLst>
              <a:ext uri="{FF2B5EF4-FFF2-40B4-BE49-F238E27FC236}">
                <a16:creationId xmlns:a16="http://schemas.microsoft.com/office/drawing/2014/main" id="{C6D68C2B-776D-EC4D-FDE7-B045A824BC18}"/>
              </a:ext>
            </a:extLst>
          </p:cNvPr>
          <p:cNvSpPr txBox="1"/>
          <p:nvPr/>
        </p:nvSpPr>
        <p:spPr>
          <a:xfrm>
            <a:off x="3261268" y="990600"/>
            <a:ext cx="8314764" cy="283154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sz="3200" dirty="0">
              <a:latin typeface="Arial"/>
              <a:ea typeface="Aptos"/>
              <a:cs typeface="Arial"/>
            </a:endParaRPr>
          </a:p>
          <a:p>
            <a:endParaRPr lang="en-US" sz="3200" dirty="0">
              <a:latin typeface="Arial"/>
              <a:ea typeface="Aptos"/>
              <a:cs typeface="Arial"/>
            </a:endParaRPr>
          </a:p>
          <a:p>
            <a:pPr rtl="0"/>
            <a:r>
              <a:rPr lang="en-US" sz="3200" dirty="0">
                <a:latin typeface="Arial"/>
                <a:ea typeface="Aptos"/>
                <a:cs typeface="Arial"/>
              </a:rPr>
              <a:t>Nichole Hagstrom, Director of Grants </a:t>
            </a:r>
          </a:p>
          <a:p>
            <a:pPr rtl="0"/>
            <a:r>
              <a:rPr lang="en-US" sz="3200" dirty="0">
                <a:latin typeface="Arial"/>
                <a:ea typeface="Aptos"/>
                <a:cs typeface="Arial"/>
              </a:rPr>
              <a:t>Julie </a:t>
            </a:r>
            <a:r>
              <a:rPr lang="en-US" sz="3200" dirty="0" err="1">
                <a:latin typeface="Arial"/>
                <a:ea typeface="Aptos"/>
                <a:cs typeface="Arial"/>
              </a:rPr>
              <a:t>Louf</a:t>
            </a:r>
            <a:r>
              <a:rPr lang="en-US" sz="3200" dirty="0">
                <a:latin typeface="Arial"/>
                <a:ea typeface="Aptos"/>
                <a:cs typeface="Arial"/>
              </a:rPr>
              <a:t>, Deputy Superintendent </a:t>
            </a:r>
          </a:p>
          <a:p>
            <a:pPr rtl="0"/>
            <a:r>
              <a:rPr lang="en-US" sz="3200" dirty="0">
                <a:latin typeface="Arial"/>
                <a:ea typeface="Aptos"/>
                <a:cs typeface="Arial"/>
              </a:rPr>
              <a:t>Molly Cohen, Superintendent </a:t>
            </a:r>
          </a:p>
          <a:p>
            <a:pPr algn="ctr"/>
            <a:endParaRPr lang="en-US" dirty="0"/>
          </a:p>
        </p:txBody>
      </p:sp>
    </p:spTree>
    <p:extLst>
      <p:ext uri="{BB962C8B-B14F-4D97-AF65-F5344CB8AC3E}">
        <p14:creationId xmlns:p14="http://schemas.microsoft.com/office/powerpoint/2010/main" val="377428892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9" name="Group 18">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20" name="Rectangle 19">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3" name="Freeform: Shape 22">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5" name="Rectangle 24">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3" name="Title 2">
            <a:extLst>
              <a:ext uri="{FF2B5EF4-FFF2-40B4-BE49-F238E27FC236}">
                <a16:creationId xmlns:a16="http://schemas.microsoft.com/office/drawing/2014/main" id="{8A68E82C-4497-5362-05E6-E2A941492CF6}"/>
              </a:ext>
            </a:extLst>
          </p:cNvPr>
          <p:cNvSpPr>
            <a:spLocks noGrp="1"/>
          </p:cNvSpPr>
          <p:nvPr>
            <p:ph type="title"/>
          </p:nvPr>
        </p:nvSpPr>
        <p:spPr>
          <a:xfrm>
            <a:off x="1143000" y="1676400"/>
            <a:ext cx="3810000" cy="3505200"/>
          </a:xfrm>
        </p:spPr>
        <p:txBody>
          <a:bodyPr vert="horz" lIns="91440" tIns="45720" rIns="91440" bIns="45720" rtlCol="0" anchor="t">
            <a:normAutofit/>
          </a:bodyPr>
          <a:lstStyle/>
          <a:p>
            <a:r>
              <a:rPr lang="en-US" sz="4000" b="1" kern="1200" dirty="0">
                <a:solidFill>
                  <a:schemeClr val="tx2"/>
                </a:solidFill>
                <a:latin typeface="+mj-lt"/>
                <a:ea typeface="+mj-ea"/>
                <a:cs typeface="+mj-cs"/>
              </a:rPr>
              <a:t>Family and Community Engagement Requirements of ESSA</a:t>
            </a:r>
            <a:r>
              <a:rPr lang="en-US" sz="4000" b="1" dirty="0">
                <a:solidFill>
                  <a:schemeClr val="tx2"/>
                </a:solidFill>
                <a:latin typeface="+mj-lt"/>
                <a:cs typeface="+mj-cs"/>
              </a:rPr>
              <a:t> </a:t>
            </a:r>
            <a:endParaRPr lang="en-US" sz="4000" b="1" kern="1200" dirty="0">
              <a:solidFill>
                <a:schemeClr val="tx2"/>
              </a:solidFill>
              <a:latin typeface="+mj-lt"/>
              <a:ea typeface="Calibri Light"/>
              <a:cs typeface="Calibri Light"/>
            </a:endParaRPr>
          </a:p>
        </p:txBody>
      </p:sp>
      <p:sp>
        <p:nvSpPr>
          <p:cNvPr id="7" name="TextBox 6">
            <a:extLst>
              <a:ext uri="{FF2B5EF4-FFF2-40B4-BE49-F238E27FC236}">
                <a16:creationId xmlns:a16="http://schemas.microsoft.com/office/drawing/2014/main" id="{FC30CA1B-FBFF-5A4C-7C28-7B7452A17E05}"/>
              </a:ext>
            </a:extLst>
          </p:cNvPr>
          <p:cNvSpPr txBox="1"/>
          <p:nvPr/>
        </p:nvSpPr>
        <p:spPr>
          <a:xfrm>
            <a:off x="4506793" y="1905506"/>
            <a:ext cx="6640214" cy="3416320"/>
          </a:xfrm>
          <a:prstGeom prst="rect">
            <a:avLst/>
          </a:prstGeom>
          <a:noFill/>
        </p:spPr>
        <p:txBody>
          <a:bodyPr wrap="square">
            <a:spAutoFit/>
          </a:bodyPr>
          <a:lstStyle/>
          <a:p>
            <a:pPr rtl="0" fontAlgn="base">
              <a:buNone/>
            </a:pPr>
            <a:r>
              <a:rPr lang="en-US" sz="2400" b="0" i="0" u="none" strike="noStrike" dirty="0">
                <a:solidFill>
                  <a:srgbClr val="000000"/>
                </a:solidFill>
                <a:effectLst/>
                <a:latin typeface="Arial" panose="020B0604020202020204" pitchFamily="34" charset="0"/>
                <a:cs typeface="Arial" panose="020B0604020202020204" pitchFamily="34" charset="0"/>
              </a:rPr>
              <a:t>Several of ESSA’s required family/guardian and community engagement activities are cross-cutting and may be met through a consolidated engagement process. </a:t>
            </a:r>
            <a:r>
              <a:rPr lang="en-US" sz="2400" b="0" i="0" dirty="0">
                <a:solidFill>
                  <a:srgbClr val="000000"/>
                </a:solidFill>
                <a:effectLst/>
                <a:latin typeface="Arial" panose="020B0604020202020204" pitchFamily="34" charset="0"/>
                <a:cs typeface="Arial" panose="020B0604020202020204" pitchFamily="34" charset="0"/>
              </a:rPr>
              <a:t>​</a:t>
            </a:r>
          </a:p>
          <a:p>
            <a:pPr rtl="0" fontAlgn="base">
              <a:buNone/>
            </a:pPr>
            <a:endParaRPr lang="en-US" sz="2400" b="0" i="0" dirty="0">
              <a:solidFill>
                <a:srgbClr val="000000"/>
              </a:solidFill>
              <a:effectLst/>
              <a:latin typeface="Arial" panose="020B0604020202020204" pitchFamily="34" charset="0"/>
              <a:cs typeface="Arial" panose="020B0604020202020204" pitchFamily="34" charset="0"/>
            </a:endParaRPr>
          </a:p>
          <a:p>
            <a:pPr rtl="0" fontAlgn="base">
              <a:buNone/>
            </a:pPr>
            <a:r>
              <a:rPr lang="en-US" sz="2400" b="0" i="0" u="none" strike="noStrike" dirty="0">
                <a:solidFill>
                  <a:srgbClr val="000000"/>
                </a:solidFill>
                <a:effectLst/>
                <a:latin typeface="Arial" panose="020B0604020202020204" pitchFamily="34" charset="0"/>
                <a:cs typeface="Arial" panose="020B0604020202020204" pitchFamily="34" charset="0"/>
              </a:rPr>
              <a:t>We recognize that family engagement involves everything families and guardians do in their own unique ways to support student learning at home, out of school, and in the community. </a:t>
            </a:r>
            <a:endParaRPr lang="en-US" sz="2400" b="0" i="0" dirty="0">
              <a:solidFill>
                <a:srgbClr val="000000"/>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09139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0D459A64-DF87-0373-75C0-1A384FA9E184}"/>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31C76C0-18A6-2055-5123-80080180420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Color Cover">
            <a:extLst>
              <a:ext uri="{FF2B5EF4-FFF2-40B4-BE49-F238E27FC236}">
                <a16:creationId xmlns:a16="http://schemas.microsoft.com/office/drawing/2014/main" id="{CDED235F-428A-85D6-4166-45680665EC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33">
            <a:extLst>
              <a:ext uri="{FF2B5EF4-FFF2-40B4-BE49-F238E27FC236}">
                <a16:creationId xmlns:a16="http://schemas.microsoft.com/office/drawing/2014/main" id="{7DEC3CAF-0EB3-FF6D-3FA4-CA27C2C73FE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35" name="Color">
              <a:extLst>
                <a:ext uri="{FF2B5EF4-FFF2-40B4-BE49-F238E27FC236}">
                  <a16:creationId xmlns:a16="http://schemas.microsoft.com/office/drawing/2014/main" id="{1F975F92-8993-4B60-24A3-D34B9BE50E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a:cs typeface="Arial"/>
              </a:endParaRPr>
            </a:p>
          </p:txBody>
        </p:sp>
        <p:sp>
          <p:nvSpPr>
            <p:cNvPr id="36" name="Color">
              <a:extLst>
                <a:ext uri="{FF2B5EF4-FFF2-40B4-BE49-F238E27FC236}">
                  <a16:creationId xmlns:a16="http://schemas.microsoft.com/office/drawing/2014/main" id="{BC22CF61-34E6-FD5A-EE62-FB267E416DF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a:cs typeface="Arial"/>
              </a:endParaRPr>
            </a:p>
          </p:txBody>
        </p:sp>
      </p:grpSp>
      <p:sp>
        <p:nvSpPr>
          <p:cNvPr id="3" name="Title 1">
            <a:extLst>
              <a:ext uri="{FF2B5EF4-FFF2-40B4-BE49-F238E27FC236}">
                <a16:creationId xmlns:a16="http://schemas.microsoft.com/office/drawing/2014/main" id="{7E6C593E-618F-A055-7A25-B070EC77C91F}"/>
              </a:ext>
            </a:extLst>
          </p:cNvPr>
          <p:cNvSpPr>
            <a:spLocks noGrp="1"/>
          </p:cNvSpPr>
          <p:nvPr>
            <p:ph type="title"/>
          </p:nvPr>
        </p:nvSpPr>
        <p:spPr>
          <a:xfrm>
            <a:off x="204302" y="269749"/>
            <a:ext cx="11782727" cy="936131"/>
          </a:xfrm>
        </p:spPr>
        <p:txBody>
          <a:bodyPr vert="horz" lIns="91440" tIns="45720" rIns="91440" bIns="45720" rtlCol="0" anchor="b">
            <a:normAutofit/>
          </a:bodyPr>
          <a:lstStyle/>
          <a:p>
            <a:r>
              <a:rPr lang="en-US" sz="4000" b="1" dirty="0">
                <a:solidFill>
                  <a:schemeClr val="bg1"/>
                </a:solidFill>
                <a:latin typeface="Arial"/>
                <a:ea typeface="Calibri"/>
                <a:cs typeface="Arial"/>
              </a:rPr>
              <a:t> Non-negotiables for ALL Title I schools</a:t>
            </a:r>
            <a:endParaRPr lang="en-US" dirty="0">
              <a:solidFill>
                <a:schemeClr val="bg1"/>
              </a:solidFill>
            </a:endParaRPr>
          </a:p>
        </p:txBody>
      </p:sp>
      <p:sp>
        <p:nvSpPr>
          <p:cNvPr id="4" name="Rectangle 3">
            <a:extLst>
              <a:ext uri="{FF2B5EF4-FFF2-40B4-BE49-F238E27FC236}">
                <a16:creationId xmlns:a16="http://schemas.microsoft.com/office/drawing/2014/main" id="{7AB8F260-70F1-57B4-85E6-8A83F9FF19C3}"/>
              </a:ext>
            </a:extLst>
          </p:cNvPr>
          <p:cNvSpPr/>
          <p:nvPr/>
        </p:nvSpPr>
        <p:spPr>
          <a:xfrm>
            <a:off x="508000" y="1407583"/>
            <a:ext cx="11006666" cy="4360333"/>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lIns="91440" tIns="45720" rIns="91440" bIns="45720" rtlCol="0" anchor="ctr"/>
          <a:lstStyle/>
          <a:p>
            <a:pPr marL="457200" indent="-457200">
              <a:buFont typeface="Arial"/>
              <a:buChar char="•"/>
            </a:pPr>
            <a:r>
              <a:rPr lang="en-US" sz="4000" dirty="0">
                <a:solidFill>
                  <a:schemeClr val="tx1">
                    <a:lumMod val="76000"/>
                    <a:lumOff val="24000"/>
                  </a:schemeClr>
                </a:solidFill>
                <a:latin typeface="Calibri"/>
                <a:ea typeface="Calibri"/>
                <a:cs typeface="Calibri"/>
              </a:rPr>
              <a:t>Family/Guardian Engagement Policy</a:t>
            </a:r>
          </a:p>
          <a:p>
            <a:pPr marL="457200" indent="-457200">
              <a:buFont typeface="Arial"/>
              <a:buChar char="•"/>
            </a:pPr>
            <a:r>
              <a:rPr lang="en-US" sz="4000" dirty="0">
                <a:solidFill>
                  <a:schemeClr val="tx1">
                    <a:lumMod val="76000"/>
                    <a:lumOff val="24000"/>
                  </a:schemeClr>
                </a:solidFill>
                <a:latin typeface="Calibri"/>
                <a:ea typeface="Calibri"/>
                <a:cs typeface="Calibri"/>
              </a:rPr>
              <a:t>Annual Family Engagement/Guardian Title I meeting</a:t>
            </a:r>
          </a:p>
          <a:p>
            <a:pPr marL="457200" indent="-457200">
              <a:buFont typeface="Arial"/>
              <a:buChar char="•"/>
            </a:pPr>
            <a:r>
              <a:rPr lang="en-US" sz="4000" dirty="0">
                <a:solidFill>
                  <a:schemeClr val="tx1">
                    <a:lumMod val="76000"/>
                    <a:lumOff val="24000"/>
                  </a:schemeClr>
                </a:solidFill>
                <a:latin typeface="Calibri"/>
                <a:ea typeface="Calibri"/>
                <a:cs typeface="Calibri"/>
              </a:rPr>
              <a:t>School–Family/Guardian Compact</a:t>
            </a:r>
          </a:p>
          <a:p>
            <a:pPr marL="457200" indent="-457200">
              <a:buFont typeface="Arial"/>
              <a:buChar char="•"/>
            </a:pPr>
            <a:r>
              <a:rPr lang="en-US" sz="4000" dirty="0">
                <a:solidFill>
                  <a:schemeClr val="tx1">
                    <a:lumMod val="76000"/>
                    <a:lumOff val="24000"/>
                  </a:schemeClr>
                </a:solidFill>
                <a:latin typeface="Calibri"/>
                <a:ea typeface="Calibri"/>
                <a:cs typeface="Calibri"/>
              </a:rPr>
              <a:t>Ongoing involvement in planning and evaluation</a:t>
            </a:r>
          </a:p>
          <a:p>
            <a:pPr algn="ctr"/>
            <a:endParaRPr lang="en-US" dirty="0">
              <a:latin typeface="Arial"/>
              <a:cs typeface="Arial"/>
            </a:endParaRPr>
          </a:p>
        </p:txBody>
      </p:sp>
      <p:grpSp>
        <p:nvGrpSpPr>
          <p:cNvPr id="38" name="Group 37">
            <a:extLst>
              <a:ext uri="{FF2B5EF4-FFF2-40B4-BE49-F238E27FC236}">
                <a16:creationId xmlns:a16="http://schemas.microsoft.com/office/drawing/2014/main" id="{7E54877D-1575-E369-80FE-6BE653CE46CC}"/>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9" name="Freeform: Shape 38">
              <a:extLst>
                <a:ext uri="{FF2B5EF4-FFF2-40B4-BE49-F238E27FC236}">
                  <a16:creationId xmlns:a16="http://schemas.microsoft.com/office/drawing/2014/main" id="{9146780E-8755-36EF-63BD-71C9B45C625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0" name="Freeform: Shape 39">
              <a:extLst>
                <a:ext uri="{FF2B5EF4-FFF2-40B4-BE49-F238E27FC236}">
                  <a16:creationId xmlns:a16="http://schemas.microsoft.com/office/drawing/2014/main" id="{AE03731C-62A3-E17D-D5B9-F9785443C14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1" name="Freeform: Shape 40">
              <a:extLst>
                <a:ext uri="{FF2B5EF4-FFF2-40B4-BE49-F238E27FC236}">
                  <a16:creationId xmlns:a16="http://schemas.microsoft.com/office/drawing/2014/main" id="{ECB9E0E6-81DF-5693-78D5-920E9DBD897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2" name="Freeform: Shape 41">
              <a:extLst>
                <a:ext uri="{FF2B5EF4-FFF2-40B4-BE49-F238E27FC236}">
                  <a16:creationId xmlns:a16="http://schemas.microsoft.com/office/drawing/2014/main" id="{37A85C68-5105-2641-4BD3-07C25E25868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3" name="Freeform: Shape 42">
              <a:extLst>
                <a:ext uri="{FF2B5EF4-FFF2-40B4-BE49-F238E27FC236}">
                  <a16:creationId xmlns:a16="http://schemas.microsoft.com/office/drawing/2014/main" id="{50800463-6D2F-4688-A3E6-EF6BBF45C3B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4" name="Freeform: Shape 43">
              <a:extLst>
                <a:ext uri="{FF2B5EF4-FFF2-40B4-BE49-F238E27FC236}">
                  <a16:creationId xmlns:a16="http://schemas.microsoft.com/office/drawing/2014/main" id="{DFB8B04A-58A5-1716-671A-AE066A677ED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sp>
          <p:nvSpPr>
            <p:cNvPr id="45" name="Freeform: Shape 44">
              <a:extLst>
                <a:ext uri="{FF2B5EF4-FFF2-40B4-BE49-F238E27FC236}">
                  <a16:creationId xmlns:a16="http://schemas.microsoft.com/office/drawing/2014/main" id="{7FA2DE6A-2052-2DAB-1CB8-30EB89C8E3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a:cs typeface="Arial"/>
              </a:endParaRPr>
            </a:p>
          </p:txBody>
        </p:sp>
      </p:grpSp>
    </p:spTree>
    <p:extLst>
      <p:ext uri="{BB962C8B-B14F-4D97-AF65-F5344CB8AC3E}">
        <p14:creationId xmlns:p14="http://schemas.microsoft.com/office/powerpoint/2010/main" val="424947501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ADB42B1D-3619-5EB4-9E38-06FD6A4B1CC9}"/>
            </a:ext>
          </a:extLst>
        </p:cNvPr>
        <p:cNvGrpSpPr/>
        <p:nvPr/>
      </p:nvGrpSpPr>
      <p:grpSpPr>
        <a:xfrm>
          <a:off x="0" y="0"/>
          <a:ext cx="0" cy="0"/>
          <a:chOff x="0" y="0"/>
          <a:chExt cx="0" cy="0"/>
        </a:xfrm>
      </p:grpSpPr>
      <p:sp useBgFill="1">
        <p:nvSpPr>
          <p:cNvPr id="55" name="Rectangle 54">
            <a:extLst>
              <a:ext uri="{FF2B5EF4-FFF2-40B4-BE49-F238E27FC236}">
                <a16:creationId xmlns:a16="http://schemas.microsoft.com/office/drawing/2014/main" id="{AF10CA14-8A22-EB8C-E851-927E4632C00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1"/>
            <a:ext cx="12191695"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Rectangle 56">
            <a:extLst>
              <a:ext uri="{FF2B5EF4-FFF2-40B4-BE49-F238E27FC236}">
                <a16:creationId xmlns:a16="http://schemas.microsoft.com/office/drawing/2014/main" id="{645AF0C1-033D-B3E5-56E9-48E79D702A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 y="0"/>
            <a:ext cx="12191695"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a:p>
        </p:txBody>
      </p:sp>
      <p:sp>
        <p:nvSpPr>
          <p:cNvPr id="59" name="Freeform: Shape 58">
            <a:extLst>
              <a:ext uri="{FF2B5EF4-FFF2-40B4-BE49-F238E27FC236}">
                <a16:creationId xmlns:a16="http://schemas.microsoft.com/office/drawing/2014/main" id="{1EE4E04F-5FB8-7A78-D771-08A97FA9BA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496934" y="3984"/>
            <a:ext cx="9376632" cy="6858000"/>
          </a:xfrm>
          <a:custGeom>
            <a:avLst/>
            <a:gdLst>
              <a:gd name="connsiteX0" fmla="*/ 1691615 w 9376632"/>
              <a:gd name="connsiteY0" fmla="*/ 0 h 6858000"/>
              <a:gd name="connsiteX1" fmla="*/ 7685017 w 9376632"/>
              <a:gd name="connsiteY1" fmla="*/ 0 h 6858000"/>
              <a:gd name="connsiteX2" fmla="*/ 7840634 w 9376632"/>
              <a:gd name="connsiteY2" fmla="*/ 134799 h 6858000"/>
              <a:gd name="connsiteX3" fmla="*/ 9376632 w 9376632"/>
              <a:gd name="connsiteY3" fmla="*/ 3605175 h 6858000"/>
              <a:gd name="connsiteX4" fmla="*/ 8158692 w 9376632"/>
              <a:gd name="connsiteY4" fmla="*/ 6757493 h 6858000"/>
              <a:gd name="connsiteX5" fmla="*/ 8062868 w 9376632"/>
              <a:gd name="connsiteY5" fmla="*/ 6858000 h 6858000"/>
              <a:gd name="connsiteX6" fmla="*/ 1313765 w 9376632"/>
              <a:gd name="connsiteY6" fmla="*/ 6858000 h 6858000"/>
              <a:gd name="connsiteX7" fmla="*/ 1217940 w 9376632"/>
              <a:gd name="connsiteY7" fmla="*/ 6757493 h 6858000"/>
              <a:gd name="connsiteX8" fmla="*/ 0 w 9376632"/>
              <a:gd name="connsiteY8" fmla="*/ 3605175 h 6858000"/>
              <a:gd name="connsiteX9" fmla="*/ 1535999 w 9376632"/>
              <a:gd name="connsiteY9" fmla="*/ 13479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76632" h="6858000">
                <a:moveTo>
                  <a:pt x="1691615" y="0"/>
                </a:moveTo>
                <a:lnTo>
                  <a:pt x="7685017" y="0"/>
                </a:lnTo>
                <a:lnTo>
                  <a:pt x="7840634" y="134799"/>
                </a:lnTo>
                <a:cubicBezTo>
                  <a:pt x="8784230" y="992423"/>
                  <a:pt x="9376632" y="2229618"/>
                  <a:pt x="9376632" y="3605175"/>
                </a:cubicBezTo>
                <a:cubicBezTo>
                  <a:pt x="9376632" y="4818903"/>
                  <a:pt x="8915419" y="5924908"/>
                  <a:pt x="8158692" y="6757493"/>
                </a:cubicBezTo>
                <a:lnTo>
                  <a:pt x="8062868" y="6858000"/>
                </a:lnTo>
                <a:lnTo>
                  <a:pt x="1313765" y="6858000"/>
                </a:lnTo>
                <a:lnTo>
                  <a:pt x="1217940" y="6757493"/>
                </a:lnTo>
                <a:cubicBezTo>
                  <a:pt x="461213" y="5924908"/>
                  <a:pt x="0" y="4818903"/>
                  <a:pt x="0" y="3605175"/>
                </a:cubicBezTo>
                <a:cubicBezTo>
                  <a:pt x="0" y="2229618"/>
                  <a:pt x="592403" y="992423"/>
                  <a:pt x="1535999" y="134799"/>
                </a:cubicBezTo>
                <a:close/>
              </a:path>
            </a:pathLst>
          </a:custGeom>
          <a:gradFill flip="none" rotWithShape="1">
            <a:gsLst>
              <a:gs pos="16000">
                <a:schemeClr val="accent6">
                  <a:alpha val="20000"/>
                </a:schemeClr>
              </a:gs>
              <a:gs pos="85000">
                <a:schemeClr val="accent1">
                  <a:alpha val="40000"/>
                </a:schemeClr>
              </a:gs>
            </a:gsLst>
            <a:lin ang="12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Group 60">
            <a:extLst>
              <a:ext uri="{FF2B5EF4-FFF2-40B4-BE49-F238E27FC236}">
                <a16:creationId xmlns:a16="http://schemas.microsoft.com/office/drawing/2014/main" id="{C77E3C6B-4138-F1E0-A651-0D230397CD4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308320" y="3985"/>
            <a:ext cx="9767847" cy="6858000"/>
            <a:chOff x="1308320" y="36937"/>
            <a:chExt cx="9767847" cy="6858000"/>
          </a:xfrm>
          <a:solidFill>
            <a:schemeClr val="bg1">
              <a:alpha val="30000"/>
            </a:schemeClr>
          </a:solidFill>
        </p:grpSpPr>
        <p:sp>
          <p:nvSpPr>
            <p:cNvPr id="62" name="Freeform: Shape 61">
              <a:extLst>
                <a:ext uri="{FF2B5EF4-FFF2-40B4-BE49-F238E27FC236}">
                  <a16:creationId xmlns:a16="http://schemas.microsoft.com/office/drawing/2014/main" id="{6A0DA435-B6C1-2CDD-CDDE-34F7D34EA2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560551" y="36937"/>
              <a:ext cx="9313016" cy="6858000"/>
            </a:xfrm>
            <a:custGeom>
              <a:avLst/>
              <a:gdLst>
                <a:gd name="connsiteX0" fmla="*/ 6993556 w 9313016"/>
                <a:gd name="connsiteY0" fmla="*/ 0 h 6858000"/>
                <a:gd name="connsiteX1" fmla="*/ 7358516 w 9313016"/>
                <a:gd name="connsiteY1" fmla="*/ 0 h 6858000"/>
                <a:gd name="connsiteX2" fmla="*/ 7475006 w 9313016"/>
                <a:gd name="connsiteY2" fmla="*/ 82722 h 6858000"/>
                <a:gd name="connsiteX3" fmla="*/ 7816357 w 9313016"/>
                <a:gd name="connsiteY3" fmla="*/ 358482 h 6858000"/>
                <a:gd name="connsiteX4" fmla="*/ 8421752 w 9313016"/>
                <a:gd name="connsiteY4" fmla="*/ 995405 h 6858000"/>
                <a:gd name="connsiteX5" fmla="*/ 8897059 w 9313016"/>
                <a:gd name="connsiteY5" fmla="*/ 1737211 h 6858000"/>
                <a:gd name="connsiteX6" fmla="*/ 9206633 w 9313016"/>
                <a:gd name="connsiteY6" fmla="*/ 2564460 h 6858000"/>
                <a:gd name="connsiteX7" fmla="*/ 9286787 w 9313016"/>
                <a:gd name="connsiteY7" fmla="*/ 3000164 h 6858000"/>
                <a:gd name="connsiteX8" fmla="*/ 9312914 w 9313016"/>
                <a:gd name="connsiteY8" fmla="*/ 3442493 h 6858000"/>
                <a:gd name="connsiteX9" fmla="*/ 9190562 w 9313016"/>
                <a:gd name="connsiteY9" fmla="*/ 4316686 h 6858000"/>
                <a:gd name="connsiteX10" fmla="*/ 9043416 w 9313016"/>
                <a:gd name="connsiteY10" fmla="*/ 4734917 h 6858000"/>
                <a:gd name="connsiteX11" fmla="*/ 8809657 w 9313016"/>
                <a:gd name="connsiteY11" fmla="*/ 5128718 h 6858000"/>
                <a:gd name="connsiteX12" fmla="*/ 8645997 w 9313016"/>
                <a:gd name="connsiteY12" fmla="*/ 5297441 h 6858000"/>
                <a:gd name="connsiteX13" fmla="*/ 8457787 w 9313016"/>
                <a:gd name="connsiteY13" fmla="*/ 5433763 h 6858000"/>
                <a:gd name="connsiteX14" fmla="*/ 8260803 w 9313016"/>
                <a:gd name="connsiteY14" fmla="*/ 5541237 h 6858000"/>
                <a:gd name="connsiteX15" fmla="*/ 8066136 w 9313016"/>
                <a:gd name="connsiteY15" fmla="*/ 5635704 h 6858000"/>
                <a:gd name="connsiteX16" fmla="*/ 7698638 w 9313016"/>
                <a:gd name="connsiteY16" fmla="*/ 5837163 h 6858000"/>
                <a:gd name="connsiteX17" fmla="*/ 7370135 w 9313016"/>
                <a:gd name="connsiteY17" fmla="*/ 6090081 h 6858000"/>
                <a:gd name="connsiteX18" fmla="*/ 7218897 w 9313016"/>
                <a:gd name="connsiteY18" fmla="*/ 6235860 h 6858000"/>
                <a:gd name="connsiteX19" fmla="*/ 7070665 w 9313016"/>
                <a:gd name="connsiteY19" fmla="*/ 6387205 h 6858000"/>
                <a:gd name="connsiteX20" fmla="*/ 6779035 w 9313016"/>
                <a:gd name="connsiteY20" fmla="*/ 6697100 h 6858000"/>
                <a:gd name="connsiteX21" fmla="*/ 6631837 w 9313016"/>
                <a:gd name="connsiteY21" fmla="*/ 6852239 h 6858000"/>
                <a:gd name="connsiteX22" fmla="*/ 6626221 w 9313016"/>
                <a:gd name="connsiteY22" fmla="*/ 6858000 h 6858000"/>
                <a:gd name="connsiteX23" fmla="*/ 6424725 w 9313016"/>
                <a:gd name="connsiteY23" fmla="*/ 6858000 h 6858000"/>
                <a:gd name="connsiteX24" fmla="*/ 6527382 w 9313016"/>
                <a:gd name="connsiteY24" fmla="*/ 6756333 h 6858000"/>
                <a:gd name="connsiteX25" fmla="*/ 6674233 w 9313016"/>
                <a:gd name="connsiteY25" fmla="*/ 6603450 h 6858000"/>
                <a:gd name="connsiteX26" fmla="*/ 6965813 w 9313016"/>
                <a:gd name="connsiteY26" fmla="*/ 6292932 h 6858000"/>
                <a:gd name="connsiteX27" fmla="*/ 7112961 w 9313016"/>
                <a:gd name="connsiteY27" fmla="*/ 6137505 h 6858000"/>
                <a:gd name="connsiteX28" fmla="*/ 7264790 w 9313016"/>
                <a:gd name="connsiteY28" fmla="*/ 5983710 h 6858000"/>
                <a:gd name="connsiteX29" fmla="*/ 7974595 w 9313016"/>
                <a:gd name="connsiteY29" fmla="*/ 5470773 h 6858000"/>
                <a:gd name="connsiteX30" fmla="*/ 8331591 w 9313016"/>
                <a:gd name="connsiteY30" fmla="*/ 5254048 h 6858000"/>
                <a:gd name="connsiteX31" fmla="*/ 8599807 w 9313016"/>
                <a:gd name="connsiteY31" fmla="*/ 4980010 h 6858000"/>
                <a:gd name="connsiteX32" fmla="*/ 8766474 w 9313016"/>
                <a:gd name="connsiteY32" fmla="*/ 4631524 h 6858000"/>
                <a:gd name="connsiteX33" fmla="*/ 8865755 w 9313016"/>
                <a:gd name="connsiteY33" fmla="*/ 4244445 h 6858000"/>
                <a:gd name="connsiteX34" fmla="*/ 8882911 w 9313016"/>
                <a:gd name="connsiteY34" fmla="*/ 4145659 h 6858000"/>
                <a:gd name="connsiteX35" fmla="*/ 8897403 w 9313016"/>
                <a:gd name="connsiteY35" fmla="*/ 4046633 h 6858000"/>
                <a:gd name="connsiteX36" fmla="*/ 8908298 w 9313016"/>
                <a:gd name="connsiteY36" fmla="*/ 3947271 h 6858000"/>
                <a:gd name="connsiteX37" fmla="*/ 8916184 w 9313016"/>
                <a:gd name="connsiteY37" fmla="*/ 3847765 h 6858000"/>
                <a:gd name="connsiteX38" fmla="*/ 8920670 w 9313016"/>
                <a:gd name="connsiteY38" fmla="*/ 3449597 h 6858000"/>
                <a:gd name="connsiteX39" fmla="*/ 8914607 w 9313016"/>
                <a:gd name="connsiteY39" fmla="*/ 3350283 h 6858000"/>
                <a:gd name="connsiteX40" fmla="*/ 8905340 w 9313016"/>
                <a:gd name="connsiteY40" fmla="*/ 3251209 h 6858000"/>
                <a:gd name="connsiteX41" fmla="*/ 8893854 w 9313016"/>
                <a:gd name="connsiteY41" fmla="*/ 3152376 h 6858000"/>
                <a:gd name="connsiteX42" fmla="*/ 8879706 w 9313016"/>
                <a:gd name="connsiteY42" fmla="*/ 3053878 h 6858000"/>
                <a:gd name="connsiteX43" fmla="*/ 8797531 w 9313016"/>
                <a:gd name="connsiteY43" fmla="*/ 2663966 h 6858000"/>
                <a:gd name="connsiteX44" fmla="*/ 8520442 w 9313016"/>
                <a:gd name="connsiteY44" fmla="*/ 1911983 h 6858000"/>
                <a:gd name="connsiteX45" fmla="*/ 8332626 w 9313016"/>
                <a:gd name="connsiteY45" fmla="*/ 1553608 h 6858000"/>
                <a:gd name="connsiteX46" fmla="*/ 8116317 w 9313016"/>
                <a:gd name="connsiteY46" fmla="*/ 1208529 h 6858000"/>
                <a:gd name="connsiteX47" fmla="*/ 7873293 w 9313016"/>
                <a:gd name="connsiteY47" fmla="*/ 878284 h 6858000"/>
                <a:gd name="connsiteX48" fmla="*/ 7604337 w 9313016"/>
                <a:gd name="connsiteY48" fmla="*/ 565125 h 6858000"/>
                <a:gd name="connsiteX49" fmla="*/ 7311128 w 9313016"/>
                <a:gd name="connsiteY49" fmla="*/ 270591 h 6858000"/>
                <a:gd name="connsiteX50" fmla="*/ 1752019 w 9313016"/>
                <a:gd name="connsiteY50" fmla="*/ 0 h 6858000"/>
                <a:gd name="connsiteX51" fmla="*/ 2155804 w 9313016"/>
                <a:gd name="connsiteY51" fmla="*/ 0 h 6858000"/>
                <a:gd name="connsiteX52" fmla="*/ 2103975 w 9313016"/>
                <a:gd name="connsiteY52" fmla="*/ 40789 h 6858000"/>
                <a:gd name="connsiteX53" fmla="*/ 1656310 w 9313016"/>
                <a:gd name="connsiteY53" fmla="*/ 470035 h 6858000"/>
                <a:gd name="connsiteX54" fmla="*/ 806013 w 9313016"/>
                <a:gd name="connsiteY54" fmla="*/ 1841133 h 6858000"/>
                <a:gd name="connsiteX55" fmla="*/ 580685 w 9313016"/>
                <a:gd name="connsiteY55" fmla="*/ 2606364 h 6858000"/>
                <a:gd name="connsiteX56" fmla="*/ 503489 w 9313016"/>
                <a:gd name="connsiteY56" fmla="*/ 3397276 h 6858000"/>
                <a:gd name="connsiteX57" fmla="*/ 570135 w 9313016"/>
                <a:gd name="connsiteY57" fmla="*/ 4188235 h 6858000"/>
                <a:gd name="connsiteX58" fmla="*/ 783387 w 9313016"/>
                <a:gd name="connsiteY58" fmla="*/ 4953850 h 6858000"/>
                <a:gd name="connsiteX59" fmla="*/ 1628014 w 9313016"/>
                <a:gd name="connsiteY59" fmla="*/ 6308245 h 6858000"/>
                <a:gd name="connsiteX60" fmla="*/ 2235998 w 9313016"/>
                <a:gd name="connsiteY60" fmla="*/ 6844829 h 6858000"/>
                <a:gd name="connsiteX61" fmla="*/ 2255028 w 9313016"/>
                <a:gd name="connsiteY61" fmla="*/ 6858000 h 6858000"/>
                <a:gd name="connsiteX62" fmla="*/ 1578787 w 9313016"/>
                <a:gd name="connsiteY62" fmla="*/ 6858000 h 6858000"/>
                <a:gd name="connsiteX63" fmla="*/ 1465153 w 9313016"/>
                <a:gd name="connsiteY63" fmla="*/ 6759050 h 6858000"/>
                <a:gd name="connsiteX64" fmla="*/ 1303650 w 9313016"/>
                <a:gd name="connsiteY64" fmla="*/ 6604267 h 6858000"/>
                <a:gd name="connsiteX65" fmla="*/ 323708 w 9313016"/>
                <a:gd name="connsiteY65" fmla="*/ 5126365 h 6858000"/>
                <a:gd name="connsiteX66" fmla="*/ 872 w 9313016"/>
                <a:gd name="connsiteY66" fmla="*/ 3391228 h 6858000"/>
                <a:gd name="connsiteX67" fmla="*/ 105428 w 9313016"/>
                <a:gd name="connsiteY67" fmla="*/ 2511899 h 6858000"/>
                <a:gd name="connsiteX68" fmla="*/ 384933 w 9313016"/>
                <a:gd name="connsiteY68" fmla="*/ 1670971 h 6858000"/>
                <a:gd name="connsiteX69" fmla="*/ 1433593 w 9313016"/>
                <a:gd name="connsiteY69" fmla="*/ 256095 h 6858000"/>
                <a:gd name="connsiteX70" fmla="*/ 1602664 w 9313016"/>
                <a:gd name="connsiteY70" fmla="*/ 113704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313016" h="6858000">
                  <a:moveTo>
                    <a:pt x="6993556" y="0"/>
                  </a:moveTo>
                  <a:lnTo>
                    <a:pt x="7358516" y="0"/>
                  </a:lnTo>
                  <a:lnTo>
                    <a:pt x="7475006" y="82722"/>
                  </a:lnTo>
                  <a:cubicBezTo>
                    <a:pt x="7592423" y="169778"/>
                    <a:pt x="7706366" y="261748"/>
                    <a:pt x="7816357" y="358482"/>
                  </a:cubicBezTo>
                  <a:cubicBezTo>
                    <a:pt x="8036559" y="551589"/>
                    <a:pt x="8239655" y="764905"/>
                    <a:pt x="8421752" y="995405"/>
                  </a:cubicBezTo>
                  <a:cubicBezTo>
                    <a:pt x="8604736" y="1225282"/>
                    <a:pt x="8763567" y="1474646"/>
                    <a:pt x="8897059" y="1737211"/>
                  </a:cubicBezTo>
                  <a:cubicBezTo>
                    <a:pt x="9029909" y="2000162"/>
                    <a:pt x="9134317" y="2277990"/>
                    <a:pt x="9206633" y="2564460"/>
                  </a:cubicBezTo>
                  <a:cubicBezTo>
                    <a:pt x="9242322" y="2707791"/>
                    <a:pt x="9269041" y="2853474"/>
                    <a:pt x="9286787" y="3000164"/>
                  </a:cubicBezTo>
                  <a:cubicBezTo>
                    <a:pt x="9304977" y="3146856"/>
                    <a:pt x="9314097" y="3294698"/>
                    <a:pt x="9312914" y="3442493"/>
                  </a:cubicBezTo>
                  <a:cubicBezTo>
                    <a:pt x="9309906" y="3737987"/>
                    <a:pt x="9270717" y="4033288"/>
                    <a:pt x="9190562" y="4316686"/>
                  </a:cubicBezTo>
                  <a:cubicBezTo>
                    <a:pt x="9150486" y="4458240"/>
                    <a:pt x="9103951" y="4597587"/>
                    <a:pt x="9043416" y="4734917"/>
                  </a:cubicBezTo>
                  <a:cubicBezTo>
                    <a:pt x="8982980" y="4871817"/>
                    <a:pt x="8908740" y="5007131"/>
                    <a:pt x="8809657" y="5128718"/>
                  </a:cubicBezTo>
                  <a:cubicBezTo>
                    <a:pt x="8760312" y="5189247"/>
                    <a:pt x="8706137" y="5246945"/>
                    <a:pt x="8645997" y="5297441"/>
                  </a:cubicBezTo>
                  <a:cubicBezTo>
                    <a:pt x="8586252" y="5348274"/>
                    <a:pt x="8522809" y="5393730"/>
                    <a:pt x="8457787" y="5433763"/>
                  </a:cubicBezTo>
                  <a:cubicBezTo>
                    <a:pt x="8392816" y="5474132"/>
                    <a:pt x="8326219" y="5508213"/>
                    <a:pt x="8260803" y="5541237"/>
                  </a:cubicBezTo>
                  <a:cubicBezTo>
                    <a:pt x="8195289" y="5574071"/>
                    <a:pt x="8130023" y="5604838"/>
                    <a:pt x="8066136" y="5635704"/>
                  </a:cubicBezTo>
                  <a:cubicBezTo>
                    <a:pt x="7938313" y="5697433"/>
                    <a:pt x="7815222" y="5762186"/>
                    <a:pt x="7698638" y="5837163"/>
                  </a:cubicBezTo>
                  <a:cubicBezTo>
                    <a:pt x="7582449" y="5912381"/>
                    <a:pt x="7471881" y="5996094"/>
                    <a:pt x="7370135" y="6090081"/>
                  </a:cubicBezTo>
                  <a:cubicBezTo>
                    <a:pt x="7319460" y="6136593"/>
                    <a:pt x="7268881" y="6186082"/>
                    <a:pt x="7218897" y="6235860"/>
                  </a:cubicBezTo>
                  <a:cubicBezTo>
                    <a:pt x="7168763" y="6285493"/>
                    <a:pt x="7119665" y="6336229"/>
                    <a:pt x="7070665" y="6387205"/>
                  </a:cubicBezTo>
                  <a:cubicBezTo>
                    <a:pt x="6972715" y="6489208"/>
                    <a:pt x="6876195" y="6593131"/>
                    <a:pt x="6779035" y="6697100"/>
                  </a:cubicBezTo>
                  <a:cubicBezTo>
                    <a:pt x="6730379" y="6748989"/>
                    <a:pt x="6681528" y="6800878"/>
                    <a:pt x="6631837" y="6852239"/>
                  </a:cubicBezTo>
                  <a:lnTo>
                    <a:pt x="6626221" y="6858000"/>
                  </a:lnTo>
                  <a:lnTo>
                    <a:pt x="6424725" y="6858000"/>
                  </a:lnTo>
                  <a:lnTo>
                    <a:pt x="6527382" y="6756333"/>
                  </a:lnTo>
                  <a:cubicBezTo>
                    <a:pt x="6576726" y="6705932"/>
                    <a:pt x="6625480" y="6654811"/>
                    <a:pt x="6674233" y="6603450"/>
                  </a:cubicBezTo>
                  <a:cubicBezTo>
                    <a:pt x="6771788" y="6500920"/>
                    <a:pt x="6868309" y="6396757"/>
                    <a:pt x="6965813" y="6292932"/>
                  </a:cubicBezTo>
                  <a:lnTo>
                    <a:pt x="7112961" y="6137505"/>
                  </a:lnTo>
                  <a:cubicBezTo>
                    <a:pt x="7162354" y="6085808"/>
                    <a:pt x="7211945" y="6034640"/>
                    <a:pt x="7264790" y="5983710"/>
                  </a:cubicBezTo>
                  <a:cubicBezTo>
                    <a:pt x="7472373" y="5779130"/>
                    <a:pt x="7721610" y="5610648"/>
                    <a:pt x="7974595" y="5470773"/>
                  </a:cubicBezTo>
                  <a:cubicBezTo>
                    <a:pt x="8099903" y="5399395"/>
                    <a:pt x="8224127" y="5332529"/>
                    <a:pt x="8331591" y="5254048"/>
                  </a:cubicBezTo>
                  <a:cubicBezTo>
                    <a:pt x="8439351" y="5176047"/>
                    <a:pt x="8529660" y="5085949"/>
                    <a:pt x="8599807" y="4980010"/>
                  </a:cubicBezTo>
                  <a:cubicBezTo>
                    <a:pt x="8671187" y="4875128"/>
                    <a:pt x="8723982" y="4756086"/>
                    <a:pt x="8766474" y="4631524"/>
                  </a:cubicBezTo>
                  <a:cubicBezTo>
                    <a:pt x="8808968" y="4507010"/>
                    <a:pt x="8840615" y="4375872"/>
                    <a:pt x="8865755" y="4244445"/>
                  </a:cubicBezTo>
                  <a:cubicBezTo>
                    <a:pt x="8871375" y="4211468"/>
                    <a:pt x="8878129" y="4178731"/>
                    <a:pt x="8882911" y="4145659"/>
                  </a:cubicBezTo>
                  <a:lnTo>
                    <a:pt x="8897403" y="4046633"/>
                  </a:lnTo>
                  <a:lnTo>
                    <a:pt x="8908298" y="3947271"/>
                  </a:lnTo>
                  <a:cubicBezTo>
                    <a:pt x="8912389" y="3914247"/>
                    <a:pt x="8913425" y="3880886"/>
                    <a:pt x="8916184" y="3847765"/>
                  </a:cubicBezTo>
                  <a:cubicBezTo>
                    <a:pt x="8925797" y="3715091"/>
                    <a:pt x="8925945" y="3582127"/>
                    <a:pt x="8920670" y="3449597"/>
                  </a:cubicBezTo>
                  <a:lnTo>
                    <a:pt x="8914607" y="3350283"/>
                  </a:lnTo>
                  <a:cubicBezTo>
                    <a:pt x="8911995" y="3317211"/>
                    <a:pt x="8908348" y="3284233"/>
                    <a:pt x="8905340" y="3251209"/>
                  </a:cubicBezTo>
                  <a:cubicBezTo>
                    <a:pt x="8902628" y="3218185"/>
                    <a:pt x="8897551" y="3185305"/>
                    <a:pt x="8893854" y="3152376"/>
                  </a:cubicBezTo>
                  <a:cubicBezTo>
                    <a:pt x="8890305" y="3119399"/>
                    <a:pt x="8884932" y="3086662"/>
                    <a:pt x="8879706" y="3053878"/>
                  </a:cubicBezTo>
                  <a:cubicBezTo>
                    <a:pt x="8858707" y="2922835"/>
                    <a:pt x="8831249" y="2792705"/>
                    <a:pt x="8797531" y="2663966"/>
                  </a:cubicBezTo>
                  <a:cubicBezTo>
                    <a:pt x="8728616" y="2406777"/>
                    <a:pt x="8635497" y="2155109"/>
                    <a:pt x="8520442" y="1911983"/>
                  </a:cubicBezTo>
                  <a:cubicBezTo>
                    <a:pt x="8462667" y="1790541"/>
                    <a:pt x="8400112" y="1670923"/>
                    <a:pt x="8332626" y="1553608"/>
                  </a:cubicBezTo>
                  <a:cubicBezTo>
                    <a:pt x="8265683" y="1436006"/>
                    <a:pt x="8192973" y="1321188"/>
                    <a:pt x="8116317" y="1208529"/>
                  </a:cubicBezTo>
                  <a:cubicBezTo>
                    <a:pt x="8039811" y="1095776"/>
                    <a:pt x="7958079" y="986094"/>
                    <a:pt x="7873293" y="878284"/>
                  </a:cubicBezTo>
                  <a:cubicBezTo>
                    <a:pt x="7787814" y="771002"/>
                    <a:pt x="7697999" y="666551"/>
                    <a:pt x="7604337" y="565125"/>
                  </a:cubicBezTo>
                  <a:cubicBezTo>
                    <a:pt x="7510479" y="463891"/>
                    <a:pt x="7413367" y="364818"/>
                    <a:pt x="7311128" y="270591"/>
                  </a:cubicBezTo>
                  <a:close/>
                  <a:moveTo>
                    <a:pt x="1752019" y="0"/>
                  </a:moveTo>
                  <a:lnTo>
                    <a:pt x="2155804" y="0"/>
                  </a:lnTo>
                  <a:lnTo>
                    <a:pt x="2103975" y="40789"/>
                  </a:lnTo>
                  <a:cubicBezTo>
                    <a:pt x="1943592" y="173585"/>
                    <a:pt x="1793955" y="317500"/>
                    <a:pt x="1656310" y="470035"/>
                  </a:cubicBezTo>
                  <a:cubicBezTo>
                    <a:pt x="1288172" y="876939"/>
                    <a:pt x="1002998" y="1344708"/>
                    <a:pt x="806013" y="1841133"/>
                  </a:cubicBezTo>
                  <a:cubicBezTo>
                    <a:pt x="707818" y="2089538"/>
                    <a:pt x="630868" y="2345480"/>
                    <a:pt x="580685" y="2606364"/>
                  </a:cubicBezTo>
                  <a:cubicBezTo>
                    <a:pt x="530749" y="2867250"/>
                    <a:pt x="504868" y="3132119"/>
                    <a:pt x="503489" y="3397276"/>
                  </a:cubicBezTo>
                  <a:cubicBezTo>
                    <a:pt x="501467" y="3662434"/>
                    <a:pt x="524093" y="3927351"/>
                    <a:pt x="570135" y="4188235"/>
                  </a:cubicBezTo>
                  <a:cubicBezTo>
                    <a:pt x="615734" y="4449264"/>
                    <a:pt x="688642" y="4705493"/>
                    <a:pt x="783387" y="4953850"/>
                  </a:cubicBezTo>
                  <a:cubicBezTo>
                    <a:pt x="974357" y="5449796"/>
                    <a:pt x="1259630" y="5913773"/>
                    <a:pt x="1628014" y="6308245"/>
                  </a:cubicBezTo>
                  <a:cubicBezTo>
                    <a:pt x="1812182" y="6505481"/>
                    <a:pt x="2016215" y="6685052"/>
                    <a:pt x="2235998" y="6844829"/>
                  </a:cubicBezTo>
                  <a:lnTo>
                    <a:pt x="2255028" y="6858000"/>
                  </a:lnTo>
                  <a:lnTo>
                    <a:pt x="1578787" y="6858000"/>
                  </a:lnTo>
                  <a:lnTo>
                    <a:pt x="1465153" y="6759050"/>
                  </a:lnTo>
                  <a:cubicBezTo>
                    <a:pt x="1410086" y="6708726"/>
                    <a:pt x="1356236" y="6657104"/>
                    <a:pt x="1303650" y="6604267"/>
                  </a:cubicBezTo>
                  <a:cubicBezTo>
                    <a:pt x="883506" y="6181043"/>
                    <a:pt x="548150" y="5676072"/>
                    <a:pt x="323708" y="5126365"/>
                  </a:cubicBezTo>
                  <a:cubicBezTo>
                    <a:pt x="97737" y="4577139"/>
                    <a:pt x="-10958" y="3981927"/>
                    <a:pt x="872" y="3391228"/>
                  </a:cubicBezTo>
                  <a:cubicBezTo>
                    <a:pt x="5951" y="3095783"/>
                    <a:pt x="40506" y="2800528"/>
                    <a:pt x="105428" y="2511899"/>
                  </a:cubicBezTo>
                  <a:cubicBezTo>
                    <a:pt x="170104" y="2223317"/>
                    <a:pt x="262089" y="1940399"/>
                    <a:pt x="384933" y="1670971"/>
                  </a:cubicBezTo>
                  <a:cubicBezTo>
                    <a:pt x="629092" y="1131344"/>
                    <a:pt x="991955" y="646919"/>
                    <a:pt x="1433593" y="256095"/>
                  </a:cubicBezTo>
                  <a:cubicBezTo>
                    <a:pt x="1488791" y="207206"/>
                    <a:pt x="1545179" y="159733"/>
                    <a:pt x="1602664" y="1137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3" name="Freeform: Shape 62">
              <a:extLst>
                <a:ext uri="{FF2B5EF4-FFF2-40B4-BE49-F238E27FC236}">
                  <a16:creationId xmlns:a16="http://schemas.microsoft.com/office/drawing/2014/main" id="{6ECE12A7-6861-7A92-1D85-06E6018622D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59468" y="36937"/>
              <a:ext cx="9065550" cy="6858000"/>
            </a:xfrm>
            <a:custGeom>
              <a:avLst/>
              <a:gdLst>
                <a:gd name="connsiteX0" fmla="*/ 1839951 w 9065550"/>
                <a:gd name="connsiteY0" fmla="*/ 0 h 6858000"/>
                <a:gd name="connsiteX1" fmla="*/ 6979427 w 9065550"/>
                <a:gd name="connsiteY1" fmla="*/ 0 h 6858000"/>
                <a:gd name="connsiteX2" fmla="*/ 6989586 w 9065550"/>
                <a:gd name="connsiteY2" fmla="*/ 6825 h 6858000"/>
                <a:gd name="connsiteX3" fmla="*/ 8932062 w 9065550"/>
                <a:gd name="connsiteY3" fmla="*/ 4580835 h 6858000"/>
                <a:gd name="connsiteX4" fmla="*/ 7166294 w 9065550"/>
                <a:gd name="connsiteY4" fmla="*/ 6259703 h 6858000"/>
                <a:gd name="connsiteX5" fmla="*/ 6868878 w 9065550"/>
                <a:gd name="connsiteY5" fmla="*/ 6564765 h 6858000"/>
                <a:gd name="connsiteX6" fmla="*/ 6591881 w 9065550"/>
                <a:gd name="connsiteY6" fmla="*/ 6858000 h 6858000"/>
                <a:gd name="connsiteX7" fmla="*/ 5184648 w 9065550"/>
                <a:gd name="connsiteY7" fmla="*/ 6858000 h 6858000"/>
                <a:gd name="connsiteX8" fmla="*/ 5244877 w 9065550"/>
                <a:gd name="connsiteY8" fmla="*/ 6817615 h 6858000"/>
                <a:gd name="connsiteX9" fmla="*/ 6033853 w 9065550"/>
                <a:gd name="connsiteY9" fmla="*/ 6069135 h 6858000"/>
                <a:gd name="connsiteX10" fmla="*/ 6480248 w 9065550"/>
                <a:gd name="connsiteY10" fmla="*/ 5607082 h 6858000"/>
                <a:gd name="connsiteX11" fmla="*/ 7551502 w 9065550"/>
                <a:gd name="connsiteY11" fmla="*/ 4859004 h 6858000"/>
                <a:gd name="connsiteX12" fmla="*/ 7844227 w 9065550"/>
                <a:gd name="connsiteY12" fmla="*/ 4683074 h 6858000"/>
                <a:gd name="connsiteX13" fmla="*/ 8005810 w 9065550"/>
                <a:gd name="connsiteY13" fmla="*/ 4330239 h 6858000"/>
                <a:gd name="connsiteX14" fmla="*/ 8016191 w 9065550"/>
                <a:gd name="connsiteY14" fmla="*/ 2956574 h 6858000"/>
                <a:gd name="connsiteX15" fmla="*/ 7346424 w 9065550"/>
                <a:gd name="connsiteY15" fmla="*/ 1636739 h 6858000"/>
                <a:gd name="connsiteX16" fmla="*/ 5995751 w 9065550"/>
                <a:gd name="connsiteY16" fmla="*/ 493319 h 6858000"/>
                <a:gd name="connsiteX17" fmla="*/ 4494836 w 9065550"/>
                <a:gd name="connsiteY17" fmla="*/ 75383 h 6858000"/>
                <a:gd name="connsiteX18" fmla="*/ 2002499 w 9065550"/>
                <a:gd name="connsiteY18" fmla="*/ 1094261 h 6858000"/>
                <a:gd name="connsiteX19" fmla="*/ 1241306 w 9065550"/>
                <a:gd name="connsiteY19" fmla="*/ 2206935 h 6858000"/>
                <a:gd name="connsiteX20" fmla="*/ 961736 w 9065550"/>
                <a:gd name="connsiteY20" fmla="*/ 3573719 h 6858000"/>
                <a:gd name="connsiteX21" fmla="*/ 1193878 w 9065550"/>
                <a:gd name="connsiteY21" fmla="*/ 4824208 h 6858000"/>
                <a:gd name="connsiteX22" fmla="*/ 1832096 w 9065550"/>
                <a:gd name="connsiteY22" fmla="*/ 5873050 h 6858000"/>
                <a:gd name="connsiteX23" fmla="*/ 3010752 w 9065550"/>
                <a:gd name="connsiteY23" fmla="*/ 6749475 h 6858000"/>
                <a:gd name="connsiteX24" fmla="*/ 3187037 w 9065550"/>
                <a:gd name="connsiteY24" fmla="*/ 6824756 h 6858000"/>
                <a:gd name="connsiteX25" fmla="*/ 3278211 w 9065550"/>
                <a:gd name="connsiteY25" fmla="*/ 6858000 h 6858000"/>
                <a:gd name="connsiteX26" fmla="*/ 1480830 w 9065550"/>
                <a:gd name="connsiteY26" fmla="*/ 6858000 h 6858000"/>
                <a:gd name="connsiteX27" fmla="*/ 1427607 w 9065550"/>
                <a:gd name="connsiteY27" fmla="*/ 6811515 h 6858000"/>
                <a:gd name="connsiteX28" fmla="*/ 1100739 w 9065550"/>
                <a:gd name="connsiteY28" fmla="*/ 6477651 h 6858000"/>
                <a:gd name="connsiteX29" fmla="*/ 0 w 9065550"/>
                <a:gd name="connsiteY29" fmla="*/ 3573620 h 6858000"/>
                <a:gd name="connsiteX30" fmla="*/ 1805513 w 9065550"/>
                <a:gd name="connsiteY30"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065550" h="6858000">
                  <a:moveTo>
                    <a:pt x="1839951" y="0"/>
                  </a:moveTo>
                  <a:lnTo>
                    <a:pt x="6979427" y="0"/>
                  </a:lnTo>
                  <a:lnTo>
                    <a:pt x="6989586" y="6825"/>
                  </a:lnTo>
                  <a:cubicBezTo>
                    <a:pt x="8438828" y="1031353"/>
                    <a:pt x="9439169" y="2823601"/>
                    <a:pt x="8932062" y="4580835"/>
                  </a:cubicBezTo>
                  <a:cubicBezTo>
                    <a:pt x="8592517" y="5757293"/>
                    <a:pt x="7979652" y="5458140"/>
                    <a:pt x="7166294" y="6259703"/>
                  </a:cubicBezTo>
                  <a:cubicBezTo>
                    <a:pt x="7064618" y="6359905"/>
                    <a:pt x="6966014" y="6462297"/>
                    <a:pt x="6868878" y="6564765"/>
                  </a:cubicBezTo>
                  <a:lnTo>
                    <a:pt x="6591881" y="6858000"/>
                  </a:lnTo>
                  <a:lnTo>
                    <a:pt x="5184648" y="6858000"/>
                  </a:lnTo>
                  <a:lnTo>
                    <a:pt x="5244877" y="6817615"/>
                  </a:lnTo>
                  <a:cubicBezTo>
                    <a:pt x="5481027" y="6649287"/>
                    <a:pt x="5723665" y="6398593"/>
                    <a:pt x="6033853" y="6069135"/>
                  </a:cubicBezTo>
                  <a:cubicBezTo>
                    <a:pt x="6175680" y="5918484"/>
                    <a:pt x="6322395" y="5762660"/>
                    <a:pt x="6480248" y="5607082"/>
                  </a:cubicBezTo>
                  <a:cubicBezTo>
                    <a:pt x="6893276" y="5200077"/>
                    <a:pt x="7273697" y="5002920"/>
                    <a:pt x="7551502" y="4859004"/>
                  </a:cubicBezTo>
                  <a:cubicBezTo>
                    <a:pt x="7687884" y="4788339"/>
                    <a:pt x="7795540" y="4732559"/>
                    <a:pt x="7844227" y="4683074"/>
                  </a:cubicBezTo>
                  <a:cubicBezTo>
                    <a:pt x="7898759" y="4627636"/>
                    <a:pt x="7956165" y="4502313"/>
                    <a:pt x="8005810" y="4330239"/>
                  </a:cubicBezTo>
                  <a:cubicBezTo>
                    <a:pt x="8132968" y="3889611"/>
                    <a:pt x="8136446" y="3427460"/>
                    <a:pt x="8016191" y="2956574"/>
                  </a:cubicBezTo>
                  <a:cubicBezTo>
                    <a:pt x="7900876" y="2505064"/>
                    <a:pt x="7669287" y="2048671"/>
                    <a:pt x="7346424" y="1636739"/>
                  </a:cubicBezTo>
                  <a:cubicBezTo>
                    <a:pt x="6979764" y="1168830"/>
                    <a:pt x="6512706" y="773489"/>
                    <a:pt x="5995751" y="493319"/>
                  </a:cubicBezTo>
                  <a:cubicBezTo>
                    <a:pt x="5491195" y="219884"/>
                    <a:pt x="4972174" y="75383"/>
                    <a:pt x="4494836" y="75383"/>
                  </a:cubicBezTo>
                  <a:cubicBezTo>
                    <a:pt x="3554318" y="75383"/>
                    <a:pt x="2669191" y="437197"/>
                    <a:pt x="2002499" y="1094261"/>
                  </a:cubicBezTo>
                  <a:cubicBezTo>
                    <a:pt x="1676360" y="1415667"/>
                    <a:pt x="1420225" y="1790023"/>
                    <a:pt x="1241306" y="2206935"/>
                  </a:cubicBezTo>
                  <a:cubicBezTo>
                    <a:pt x="1055782" y="2639169"/>
                    <a:pt x="961736" y="3099027"/>
                    <a:pt x="961736" y="3573719"/>
                  </a:cubicBezTo>
                  <a:cubicBezTo>
                    <a:pt x="961736" y="4005124"/>
                    <a:pt x="1039805" y="4425841"/>
                    <a:pt x="1193878" y="4824208"/>
                  </a:cubicBezTo>
                  <a:cubicBezTo>
                    <a:pt x="1342457" y="5208423"/>
                    <a:pt x="1557214" y="5561306"/>
                    <a:pt x="1832096" y="5873050"/>
                  </a:cubicBezTo>
                  <a:cubicBezTo>
                    <a:pt x="2157126" y="6241599"/>
                    <a:pt x="2564661" y="6544656"/>
                    <a:pt x="3010752" y="6749475"/>
                  </a:cubicBezTo>
                  <a:cubicBezTo>
                    <a:pt x="3069003" y="6776219"/>
                    <a:pt x="3127773" y="6801314"/>
                    <a:pt x="3187037" y="6824756"/>
                  </a:cubicBezTo>
                  <a:lnTo>
                    <a:pt x="3278211" y="6858000"/>
                  </a:lnTo>
                  <a:lnTo>
                    <a:pt x="1480830" y="6858000"/>
                  </a:lnTo>
                  <a:lnTo>
                    <a:pt x="1427607" y="6811515"/>
                  </a:lnTo>
                  <a:cubicBezTo>
                    <a:pt x="1312870" y="6705919"/>
                    <a:pt x="1203751" y="6594470"/>
                    <a:pt x="1100739" y="6477651"/>
                  </a:cubicBezTo>
                  <a:cubicBezTo>
                    <a:pt x="415045" y="5700097"/>
                    <a:pt x="0" y="4684635"/>
                    <a:pt x="0" y="3573620"/>
                  </a:cubicBezTo>
                  <a:cubicBezTo>
                    <a:pt x="0" y="2121118"/>
                    <a:pt x="709459" y="831902"/>
                    <a:pt x="1805513"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4" name="Freeform: Shape 63">
              <a:extLst>
                <a:ext uri="{FF2B5EF4-FFF2-40B4-BE49-F238E27FC236}">
                  <a16:creationId xmlns:a16="http://schemas.microsoft.com/office/drawing/2014/main" id="{E2BCF797-EB94-1AD3-F1CF-E7219A4D84E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48217" y="36937"/>
              <a:ext cx="9088051" cy="6858000"/>
            </a:xfrm>
            <a:custGeom>
              <a:avLst/>
              <a:gdLst>
                <a:gd name="connsiteX0" fmla="*/ 5158786 w 9088051"/>
                <a:gd name="connsiteY0" fmla="*/ 0 h 6858000"/>
                <a:gd name="connsiteX1" fmla="*/ 6996771 w 9088051"/>
                <a:gd name="connsiteY1" fmla="*/ 0 h 6858000"/>
                <a:gd name="connsiteX2" fmla="*/ 7006955 w 9088051"/>
                <a:gd name="connsiteY2" fmla="*/ 6825 h 6858000"/>
                <a:gd name="connsiteX3" fmla="*/ 8954230 w 9088051"/>
                <a:gd name="connsiteY3" fmla="*/ 4580835 h 6858000"/>
                <a:gd name="connsiteX4" fmla="*/ 7184080 w 9088051"/>
                <a:gd name="connsiteY4" fmla="*/ 6259703 h 6858000"/>
                <a:gd name="connsiteX5" fmla="*/ 6885926 w 9088051"/>
                <a:gd name="connsiteY5" fmla="*/ 6564765 h 6858000"/>
                <a:gd name="connsiteX6" fmla="*/ 6608241 w 9088051"/>
                <a:gd name="connsiteY6" fmla="*/ 6858000 h 6858000"/>
                <a:gd name="connsiteX7" fmla="*/ 5462870 w 9088051"/>
                <a:gd name="connsiteY7" fmla="*/ 6858000 h 6858000"/>
                <a:gd name="connsiteX8" fmla="*/ 5529056 w 9088051"/>
                <a:gd name="connsiteY8" fmla="*/ 6804645 h 6858000"/>
                <a:gd name="connsiteX9" fmla="*/ 6167613 w 9088051"/>
                <a:gd name="connsiteY9" fmla="*/ 6173667 h 6858000"/>
                <a:gd name="connsiteX10" fmla="*/ 6610973 w 9088051"/>
                <a:gd name="connsiteY10" fmla="*/ 5715860 h 6858000"/>
                <a:gd name="connsiteX11" fmla="*/ 7646083 w 9088051"/>
                <a:gd name="connsiteY11" fmla="*/ 4995842 h 6858000"/>
                <a:gd name="connsiteX12" fmla="*/ 7980054 w 9088051"/>
                <a:gd name="connsiteY12" fmla="*/ 4790095 h 6858000"/>
                <a:gd name="connsiteX13" fmla="*/ 8180437 w 9088051"/>
                <a:gd name="connsiteY13" fmla="*/ 4371964 h 6858000"/>
                <a:gd name="connsiteX14" fmla="*/ 8192058 w 9088051"/>
                <a:gd name="connsiteY14" fmla="*/ 2919242 h 6858000"/>
                <a:gd name="connsiteX15" fmla="*/ 7492638 w 9088051"/>
                <a:gd name="connsiteY15" fmla="*/ 1542845 h 6858000"/>
                <a:gd name="connsiteX16" fmla="*/ 6089097 w 9088051"/>
                <a:gd name="connsiteY16" fmla="*/ 357847 h 6858000"/>
                <a:gd name="connsiteX17" fmla="*/ 5288639 w 9088051"/>
                <a:gd name="connsiteY17" fmla="*/ 31627 h 6858000"/>
                <a:gd name="connsiteX18" fmla="*/ 1844517 w 9088051"/>
                <a:gd name="connsiteY18" fmla="*/ 0 h 6858000"/>
                <a:gd name="connsiteX19" fmla="*/ 3734467 w 9088051"/>
                <a:gd name="connsiteY19" fmla="*/ 0 h 6858000"/>
                <a:gd name="connsiteX20" fmla="*/ 3603618 w 9088051"/>
                <a:gd name="connsiteY20" fmla="*/ 28853 h 6858000"/>
                <a:gd name="connsiteX21" fmla="*/ 1892878 w 9088051"/>
                <a:gd name="connsiteY21" fmla="*/ 985434 h 6858000"/>
                <a:gd name="connsiteX22" fmla="*/ 1096045 w 9088051"/>
                <a:gd name="connsiteY22" fmla="*/ 2147349 h 6858000"/>
                <a:gd name="connsiteX23" fmla="*/ 803453 w 9088051"/>
                <a:gd name="connsiteY23" fmla="*/ 3573669 h 6858000"/>
                <a:gd name="connsiteX24" fmla="*/ 1046377 w 9088051"/>
                <a:gd name="connsiteY24" fmla="*/ 4878573 h 6858000"/>
                <a:gd name="connsiteX25" fmla="*/ 1714473 w 9088051"/>
                <a:gd name="connsiteY25" fmla="*/ 5973776 h 6858000"/>
                <a:gd name="connsiteX26" fmla="*/ 2776083 w 9088051"/>
                <a:gd name="connsiteY26" fmla="*/ 6804641 h 6858000"/>
                <a:gd name="connsiteX27" fmla="*/ 2884836 w 9088051"/>
                <a:gd name="connsiteY27" fmla="*/ 6858000 h 6858000"/>
                <a:gd name="connsiteX28" fmla="*/ 1484505 w 9088051"/>
                <a:gd name="connsiteY28" fmla="*/ 6858000 h 6858000"/>
                <a:gd name="connsiteX29" fmla="*/ 1431151 w 9088051"/>
                <a:gd name="connsiteY29" fmla="*/ 6811515 h 6858000"/>
                <a:gd name="connsiteX30" fmla="*/ 1103471 w 9088051"/>
                <a:gd name="connsiteY30" fmla="*/ 6477651 h 6858000"/>
                <a:gd name="connsiteX31" fmla="*/ 0 w 9088051"/>
                <a:gd name="connsiteY31" fmla="*/ 3573620 h 6858000"/>
                <a:gd name="connsiteX32" fmla="*/ 1809994 w 9088051"/>
                <a:gd name="connsiteY32" fmla="*/ 241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88051" h="6858000">
                  <a:moveTo>
                    <a:pt x="5158786" y="0"/>
                  </a:moveTo>
                  <a:lnTo>
                    <a:pt x="6996771" y="0"/>
                  </a:lnTo>
                  <a:lnTo>
                    <a:pt x="7006955" y="6825"/>
                  </a:lnTo>
                  <a:cubicBezTo>
                    <a:pt x="8459794" y="1031353"/>
                    <a:pt x="9462596" y="2823601"/>
                    <a:pt x="8954230" y="4580835"/>
                  </a:cubicBezTo>
                  <a:cubicBezTo>
                    <a:pt x="8613842" y="5757293"/>
                    <a:pt x="7999457" y="5458140"/>
                    <a:pt x="7184080" y="6259703"/>
                  </a:cubicBezTo>
                  <a:cubicBezTo>
                    <a:pt x="7082152" y="6359905"/>
                    <a:pt x="6983303" y="6462297"/>
                    <a:pt x="6885926" y="6564765"/>
                  </a:cubicBezTo>
                  <a:lnTo>
                    <a:pt x="6608241" y="6858000"/>
                  </a:lnTo>
                  <a:lnTo>
                    <a:pt x="5462870" y="6858000"/>
                  </a:lnTo>
                  <a:lnTo>
                    <a:pt x="5529056" y="6804645"/>
                  </a:lnTo>
                  <a:cubicBezTo>
                    <a:pt x="5740217" y="6626505"/>
                    <a:pt x="5949382" y="6404876"/>
                    <a:pt x="6167613" y="6173667"/>
                  </a:cubicBezTo>
                  <a:cubicBezTo>
                    <a:pt x="6308782" y="6024091"/>
                    <a:pt x="6454799" y="5869390"/>
                    <a:pt x="6610973" y="5715860"/>
                  </a:cubicBezTo>
                  <a:cubicBezTo>
                    <a:pt x="7007847" y="5325741"/>
                    <a:pt x="7376733" y="5135074"/>
                    <a:pt x="7646083" y="4995842"/>
                  </a:cubicBezTo>
                  <a:cubicBezTo>
                    <a:pt x="7816858" y="4907561"/>
                    <a:pt x="7916545" y="4854514"/>
                    <a:pt x="7980054" y="4790095"/>
                  </a:cubicBezTo>
                  <a:cubicBezTo>
                    <a:pt x="8054629" y="4714405"/>
                    <a:pt x="8122031" y="4573758"/>
                    <a:pt x="8180437" y="4371964"/>
                  </a:cubicBezTo>
                  <a:cubicBezTo>
                    <a:pt x="8315441" y="3905228"/>
                    <a:pt x="8319381" y="3416431"/>
                    <a:pt x="8192058" y="2919242"/>
                  </a:cubicBezTo>
                  <a:cubicBezTo>
                    <a:pt x="8071251" y="2447381"/>
                    <a:pt x="7829388" y="1971467"/>
                    <a:pt x="7492638" y="1542845"/>
                  </a:cubicBezTo>
                  <a:cubicBezTo>
                    <a:pt x="7111829" y="1058099"/>
                    <a:pt x="6626484" y="648361"/>
                    <a:pt x="6089097" y="357847"/>
                  </a:cubicBezTo>
                  <a:cubicBezTo>
                    <a:pt x="5824244" y="214687"/>
                    <a:pt x="5554957" y="105262"/>
                    <a:pt x="5288639" y="31627"/>
                  </a:cubicBezTo>
                  <a:close/>
                  <a:moveTo>
                    <a:pt x="1844517" y="0"/>
                  </a:moveTo>
                  <a:lnTo>
                    <a:pt x="3734467" y="0"/>
                  </a:lnTo>
                  <a:lnTo>
                    <a:pt x="3603618" y="28853"/>
                  </a:lnTo>
                  <a:cubicBezTo>
                    <a:pt x="2962049" y="186733"/>
                    <a:pt x="2373277" y="513136"/>
                    <a:pt x="1892878" y="985434"/>
                  </a:cubicBezTo>
                  <a:cubicBezTo>
                    <a:pt x="1551428" y="1321091"/>
                    <a:pt x="1283341" y="1711990"/>
                    <a:pt x="1096045" y="2147349"/>
                  </a:cubicBezTo>
                  <a:cubicBezTo>
                    <a:pt x="901876" y="2598519"/>
                    <a:pt x="803453" y="3078432"/>
                    <a:pt x="803453" y="3573669"/>
                  </a:cubicBezTo>
                  <a:cubicBezTo>
                    <a:pt x="803453" y="4023717"/>
                    <a:pt x="885151" y="4462735"/>
                    <a:pt x="1046377" y="4878573"/>
                  </a:cubicBezTo>
                  <a:cubicBezTo>
                    <a:pt x="1201945" y="5279770"/>
                    <a:pt x="1426681" y="5648221"/>
                    <a:pt x="1714473" y="5973776"/>
                  </a:cubicBezTo>
                  <a:cubicBezTo>
                    <a:pt x="2012357" y="6310732"/>
                    <a:pt x="2376505" y="6595304"/>
                    <a:pt x="2776083" y="6804641"/>
                  </a:cubicBezTo>
                  <a:lnTo>
                    <a:pt x="2884836" y="6858000"/>
                  </a:lnTo>
                  <a:lnTo>
                    <a:pt x="1484505" y="6858000"/>
                  </a:lnTo>
                  <a:lnTo>
                    <a:pt x="1431151" y="6811515"/>
                  </a:lnTo>
                  <a:cubicBezTo>
                    <a:pt x="1316128" y="6705919"/>
                    <a:pt x="1206738" y="6594470"/>
                    <a:pt x="1103471" y="6477651"/>
                  </a:cubicBezTo>
                  <a:cubicBezTo>
                    <a:pt x="416075" y="5700097"/>
                    <a:pt x="0" y="4684635"/>
                    <a:pt x="0" y="3573620"/>
                  </a:cubicBezTo>
                  <a:cubicBezTo>
                    <a:pt x="0" y="2121118"/>
                    <a:pt x="711220" y="831902"/>
                    <a:pt x="1809994" y="241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5" name="Freeform: Shape 64">
              <a:extLst>
                <a:ext uri="{FF2B5EF4-FFF2-40B4-BE49-F238E27FC236}">
                  <a16:creationId xmlns:a16="http://schemas.microsoft.com/office/drawing/2014/main" id="{15E89584-6DD1-C650-FC26-D8D0EB378C8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629061" y="36937"/>
              <a:ext cx="9107210" cy="6858000"/>
            </a:xfrm>
            <a:custGeom>
              <a:avLst/>
              <a:gdLst>
                <a:gd name="connsiteX0" fmla="*/ 6184722 w 9107210"/>
                <a:gd name="connsiteY0" fmla="*/ 0 h 6858000"/>
                <a:gd name="connsiteX1" fmla="*/ 6985680 w 9107210"/>
                <a:gd name="connsiteY1" fmla="*/ 0 h 6858000"/>
                <a:gd name="connsiteX2" fmla="*/ 7324323 w 9107210"/>
                <a:gd name="connsiteY2" fmla="*/ 247136 h 6858000"/>
                <a:gd name="connsiteX3" fmla="*/ 7652712 w 9107210"/>
                <a:gd name="connsiteY3" fmla="*/ 528495 h 6858000"/>
                <a:gd name="connsiteX4" fmla="*/ 8236677 w 9107210"/>
                <a:gd name="connsiteY4" fmla="*/ 1166289 h 6858000"/>
                <a:gd name="connsiteX5" fmla="*/ 8704298 w 9107210"/>
                <a:gd name="connsiteY5" fmla="*/ 1897038 h 6858000"/>
                <a:gd name="connsiteX6" fmla="*/ 8885160 w 9107210"/>
                <a:gd name="connsiteY6" fmla="*/ 2294087 h 6858000"/>
                <a:gd name="connsiteX7" fmla="*/ 8924247 w 9107210"/>
                <a:gd name="connsiteY7" fmla="*/ 2396286 h 6858000"/>
                <a:gd name="connsiteX8" fmla="*/ 8960022 w 9107210"/>
                <a:gd name="connsiteY8" fmla="*/ 2499767 h 6858000"/>
                <a:gd name="connsiteX9" fmla="*/ 8991720 w 9107210"/>
                <a:gd name="connsiteY9" fmla="*/ 2604671 h 6858000"/>
                <a:gd name="connsiteX10" fmla="*/ 9019646 w 9107210"/>
                <a:gd name="connsiteY10" fmla="*/ 2710708 h 6858000"/>
                <a:gd name="connsiteX11" fmla="*/ 9105822 w 9107210"/>
                <a:gd name="connsiteY11" fmla="*/ 3582266 h 6858000"/>
                <a:gd name="connsiteX12" fmla="*/ 9057716 w 9107210"/>
                <a:gd name="connsiteY12" fmla="*/ 4017873 h 6858000"/>
                <a:gd name="connsiteX13" fmla="*/ 8945600 w 9107210"/>
                <a:gd name="connsiteY13" fmla="*/ 4439659 h 6858000"/>
                <a:gd name="connsiteX14" fmla="*/ 8796080 w 9107210"/>
                <a:gd name="connsiteY14" fmla="*/ 4847428 h 6858000"/>
                <a:gd name="connsiteX15" fmla="*/ 8702056 w 9107210"/>
                <a:gd name="connsiteY15" fmla="*/ 5050108 h 6858000"/>
                <a:gd name="connsiteX16" fmla="*/ 8581125 w 9107210"/>
                <a:gd name="connsiteY16" fmla="*/ 5247525 h 6858000"/>
                <a:gd name="connsiteX17" fmla="*/ 8426254 w 9107210"/>
                <a:gd name="connsiteY17" fmla="*/ 5429647 h 6858000"/>
                <a:gd name="connsiteX18" fmla="*/ 8337174 w 9107210"/>
                <a:gd name="connsiteY18" fmla="*/ 5510552 h 6858000"/>
                <a:gd name="connsiteX19" fmla="*/ 8243200 w 9107210"/>
                <a:gd name="connsiteY19" fmla="*/ 5582948 h 6858000"/>
                <a:gd name="connsiteX20" fmla="*/ 7868330 w 9107210"/>
                <a:gd name="connsiteY20" fmla="*/ 5811104 h 6858000"/>
                <a:gd name="connsiteX21" fmla="*/ 7538916 w 9107210"/>
                <a:gd name="connsiteY21" fmla="*/ 6018899 h 6858000"/>
                <a:gd name="connsiteX22" fmla="*/ 7391280 w 9107210"/>
                <a:gd name="connsiteY22" fmla="*/ 6134132 h 6858000"/>
                <a:gd name="connsiteX23" fmla="*/ 7252511 w 9107210"/>
                <a:gd name="connsiteY23" fmla="*/ 6259105 h 6858000"/>
                <a:gd name="connsiteX24" fmla="*/ 7185601 w 9107210"/>
                <a:gd name="connsiteY24" fmla="*/ 6325894 h 6858000"/>
                <a:gd name="connsiteX25" fmla="*/ 7116651 w 9107210"/>
                <a:gd name="connsiteY25" fmla="*/ 6397010 h 6858000"/>
                <a:gd name="connsiteX26" fmla="*/ 6978545 w 9107210"/>
                <a:gd name="connsiteY26" fmla="*/ 6541607 h 6858000"/>
                <a:gd name="connsiteX27" fmla="*/ 6693009 w 9107210"/>
                <a:gd name="connsiteY27" fmla="*/ 6832716 h 6858000"/>
                <a:gd name="connsiteX28" fmla="*/ 6667488 w 9107210"/>
                <a:gd name="connsiteY28" fmla="*/ 6858000 h 6858000"/>
                <a:gd name="connsiteX29" fmla="*/ 6056793 w 9107210"/>
                <a:gd name="connsiteY29" fmla="*/ 6858000 h 6858000"/>
                <a:gd name="connsiteX30" fmla="*/ 6077345 w 9107210"/>
                <a:gd name="connsiteY30" fmla="*/ 6835420 h 6858000"/>
                <a:gd name="connsiteX31" fmla="*/ 6208519 w 9107210"/>
                <a:gd name="connsiteY31" fmla="*/ 6683989 h 6858000"/>
                <a:gd name="connsiteX32" fmla="*/ 6340001 w 9107210"/>
                <a:gd name="connsiteY32" fmla="*/ 6529852 h 6858000"/>
                <a:gd name="connsiteX33" fmla="*/ 6611419 w 9107210"/>
                <a:gd name="connsiteY33" fmla="*/ 6219317 h 6858000"/>
                <a:gd name="connsiteX34" fmla="*/ 6757678 w 9107210"/>
                <a:gd name="connsiteY34" fmla="*/ 6068228 h 6858000"/>
                <a:gd name="connsiteX35" fmla="*/ 6833713 w 9107210"/>
                <a:gd name="connsiteY35" fmla="*/ 5994061 h 6858000"/>
                <a:gd name="connsiteX36" fmla="*/ 6915148 w 9107210"/>
                <a:gd name="connsiteY36" fmla="*/ 5918812 h 6858000"/>
                <a:gd name="connsiteX37" fmla="*/ 7276311 w 9107210"/>
                <a:gd name="connsiteY37" fmla="*/ 5650229 h 6858000"/>
                <a:gd name="connsiteX38" fmla="*/ 7664942 w 9107210"/>
                <a:gd name="connsiteY38" fmla="*/ 5445681 h 6858000"/>
                <a:gd name="connsiteX39" fmla="*/ 7848505 w 9107210"/>
                <a:gd name="connsiteY39" fmla="*/ 5358333 h 6858000"/>
                <a:gd name="connsiteX40" fmla="*/ 8011785 w 9107210"/>
                <a:gd name="connsiteY40" fmla="*/ 5267788 h 6858000"/>
                <a:gd name="connsiteX41" fmla="*/ 8260273 w 9107210"/>
                <a:gd name="connsiteY41" fmla="*/ 5034370 h 6858000"/>
                <a:gd name="connsiteX42" fmla="*/ 8417589 w 9107210"/>
                <a:gd name="connsiteY42" fmla="*/ 4714488 h 6858000"/>
                <a:gd name="connsiteX43" fmla="*/ 8495000 w 9107210"/>
                <a:gd name="connsiteY43" fmla="*/ 4346409 h 6858000"/>
                <a:gd name="connsiteX44" fmla="*/ 8508556 w 9107210"/>
                <a:gd name="connsiteY44" fmla="*/ 3971101 h 6858000"/>
                <a:gd name="connsiteX45" fmla="*/ 8483330 w 9107210"/>
                <a:gd name="connsiteY45" fmla="*/ 3600710 h 6858000"/>
                <a:gd name="connsiteX46" fmla="*/ 8425336 w 9107210"/>
                <a:gd name="connsiteY46" fmla="*/ 3236121 h 6858000"/>
                <a:gd name="connsiteX47" fmla="*/ 8334575 w 9107210"/>
                <a:gd name="connsiteY47" fmla="*/ 2877977 h 6858000"/>
                <a:gd name="connsiteX48" fmla="*/ 8087513 w 9107210"/>
                <a:gd name="connsiteY48" fmla="*/ 2174622 h 6858000"/>
                <a:gd name="connsiteX49" fmla="*/ 7723650 w 9107210"/>
                <a:gd name="connsiteY49" fmla="*/ 1507613 h 6858000"/>
                <a:gd name="connsiteX50" fmla="*/ 7501815 w 9107210"/>
                <a:gd name="connsiteY50" fmla="*/ 1192947 h 6858000"/>
                <a:gd name="connsiteX51" fmla="*/ 7254399 w 9107210"/>
                <a:gd name="connsiteY51" fmla="*/ 894361 h 6858000"/>
                <a:gd name="connsiteX52" fmla="*/ 6689339 w 9107210"/>
                <a:gd name="connsiteY52" fmla="*/ 354046 h 6858000"/>
                <a:gd name="connsiteX53" fmla="*/ 6206651 w 9107210"/>
                <a:gd name="connsiteY53" fmla="*/ 12626 h 6858000"/>
                <a:gd name="connsiteX54" fmla="*/ 1827105 w 9107210"/>
                <a:gd name="connsiteY54" fmla="*/ 0 h 6858000"/>
                <a:gd name="connsiteX55" fmla="*/ 2807607 w 9107210"/>
                <a:gd name="connsiteY55" fmla="*/ 0 h 6858000"/>
                <a:gd name="connsiteX56" fmla="*/ 2667958 w 9107210"/>
                <a:gd name="connsiteY56" fmla="*/ 88235 h 6858000"/>
                <a:gd name="connsiteX57" fmla="*/ 2354723 w 9107210"/>
                <a:gd name="connsiteY57" fmla="*/ 314947 h 6858000"/>
                <a:gd name="connsiteX58" fmla="*/ 2059963 w 9107210"/>
                <a:gd name="connsiteY58" fmla="*/ 561545 h 6858000"/>
                <a:gd name="connsiteX59" fmla="*/ 1780798 w 9107210"/>
                <a:gd name="connsiteY59" fmla="*/ 824425 h 6858000"/>
                <a:gd name="connsiteX60" fmla="*/ 954714 w 9107210"/>
                <a:gd name="connsiteY60" fmla="*/ 2094309 h 6858000"/>
                <a:gd name="connsiteX61" fmla="*/ 732676 w 9107210"/>
                <a:gd name="connsiteY61" fmla="*/ 2813646 h 6858000"/>
                <a:gd name="connsiteX62" fmla="*/ 673867 w 9107210"/>
                <a:gd name="connsiteY62" fmla="*/ 3183989 h 6858000"/>
                <a:gd name="connsiteX63" fmla="*/ 647621 w 9107210"/>
                <a:gd name="connsiteY63" fmla="*/ 3557281 h 6858000"/>
                <a:gd name="connsiteX64" fmla="*/ 653381 w 9107210"/>
                <a:gd name="connsiteY64" fmla="*/ 3931214 h 6858000"/>
                <a:gd name="connsiteX65" fmla="*/ 690428 w 9107210"/>
                <a:gd name="connsiteY65" fmla="*/ 4303719 h 6858000"/>
                <a:gd name="connsiteX66" fmla="*/ 871801 w 9107210"/>
                <a:gd name="connsiteY66" fmla="*/ 5033041 h 6858000"/>
                <a:gd name="connsiteX67" fmla="*/ 1197749 w 9107210"/>
                <a:gd name="connsiteY67" fmla="*/ 5718494 h 6858000"/>
                <a:gd name="connsiteX68" fmla="*/ 1411480 w 9107210"/>
                <a:gd name="connsiteY68" fmla="*/ 6036703 h 6858000"/>
                <a:gd name="connsiteX69" fmla="*/ 1530170 w 9107210"/>
                <a:gd name="connsiteY69" fmla="*/ 6188430 h 6858000"/>
                <a:gd name="connsiteX70" fmla="*/ 1657165 w 9107210"/>
                <a:gd name="connsiteY70" fmla="*/ 6335385 h 6858000"/>
                <a:gd name="connsiteX71" fmla="*/ 1931343 w 9107210"/>
                <a:gd name="connsiteY71" fmla="*/ 6612896 h 6858000"/>
                <a:gd name="connsiteX72" fmla="*/ 2220133 w 9107210"/>
                <a:gd name="connsiteY72" fmla="*/ 6858000 h 6858000"/>
                <a:gd name="connsiteX73" fmla="*/ 1539862 w 9107210"/>
                <a:gd name="connsiteY73" fmla="*/ 6858000 h 6858000"/>
                <a:gd name="connsiteX74" fmla="*/ 1307111 w 9107210"/>
                <a:gd name="connsiteY74" fmla="*/ 6648873 h 6858000"/>
                <a:gd name="connsiteX75" fmla="*/ 750258 w 9107210"/>
                <a:gd name="connsiteY75" fmla="*/ 5987570 h 6858000"/>
                <a:gd name="connsiteX76" fmla="*/ 335382 w 9107210"/>
                <a:gd name="connsiteY76" fmla="*/ 5229279 h 6858000"/>
                <a:gd name="connsiteX77" fmla="*/ 79351 w 9107210"/>
                <a:gd name="connsiteY77" fmla="*/ 4403854 h 6858000"/>
                <a:gd name="connsiteX78" fmla="*/ 16007 w 9107210"/>
                <a:gd name="connsiteY78" fmla="*/ 3975723 h 6858000"/>
                <a:gd name="connsiteX79" fmla="*/ 871 w 9107210"/>
                <a:gd name="connsiteY79" fmla="*/ 3543362 h 6858000"/>
                <a:gd name="connsiteX80" fmla="*/ 32519 w 9107210"/>
                <a:gd name="connsiteY80" fmla="*/ 3112085 h 6858000"/>
                <a:gd name="connsiteX81" fmla="*/ 108502 w 9107210"/>
                <a:gd name="connsiteY81" fmla="*/ 2686511 h 6858000"/>
                <a:gd name="connsiteX82" fmla="*/ 378239 w 9107210"/>
                <a:gd name="connsiteY82" fmla="*/ 1865955 h 6858000"/>
                <a:gd name="connsiteX83" fmla="*/ 1343701 w 9107210"/>
                <a:gd name="connsiteY83" fmla="*/ 431508 h 6858000"/>
                <a:gd name="connsiteX84" fmla="*/ 1661853 w 9107210"/>
                <a:gd name="connsiteY84" fmla="*/ 13026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9107210" h="6858000">
                  <a:moveTo>
                    <a:pt x="6184722" y="0"/>
                  </a:moveTo>
                  <a:lnTo>
                    <a:pt x="6985680" y="0"/>
                  </a:lnTo>
                  <a:lnTo>
                    <a:pt x="7324323" y="247136"/>
                  </a:lnTo>
                  <a:cubicBezTo>
                    <a:pt x="7437502" y="336500"/>
                    <a:pt x="7547171" y="430254"/>
                    <a:pt x="7652712" y="528495"/>
                  </a:cubicBezTo>
                  <a:cubicBezTo>
                    <a:pt x="7863743" y="724929"/>
                    <a:pt x="8060097" y="937593"/>
                    <a:pt x="8236677" y="1166289"/>
                  </a:cubicBezTo>
                  <a:cubicBezTo>
                    <a:pt x="8413818" y="1394594"/>
                    <a:pt x="8570168" y="1639471"/>
                    <a:pt x="8704298" y="1897038"/>
                  </a:cubicBezTo>
                  <a:cubicBezTo>
                    <a:pt x="8770803" y="2026141"/>
                    <a:pt x="8830836" y="2158786"/>
                    <a:pt x="8885160" y="2294087"/>
                  </a:cubicBezTo>
                  <a:cubicBezTo>
                    <a:pt x="8898360" y="2328071"/>
                    <a:pt x="8912169" y="2361810"/>
                    <a:pt x="8924247" y="2396286"/>
                  </a:cubicBezTo>
                  <a:lnTo>
                    <a:pt x="8960022" y="2499767"/>
                  </a:lnTo>
                  <a:lnTo>
                    <a:pt x="8991720" y="2604671"/>
                  </a:lnTo>
                  <a:cubicBezTo>
                    <a:pt x="9002116" y="2639690"/>
                    <a:pt x="9010474" y="2675346"/>
                    <a:pt x="9019646" y="2710708"/>
                  </a:cubicBezTo>
                  <a:cubicBezTo>
                    <a:pt x="9089055" y="2995079"/>
                    <a:pt x="9113620" y="3289927"/>
                    <a:pt x="9105822" y="3582266"/>
                  </a:cubicBezTo>
                  <a:cubicBezTo>
                    <a:pt x="9101796" y="3728484"/>
                    <a:pt x="9085744" y="3874458"/>
                    <a:pt x="9057716" y="4017873"/>
                  </a:cubicBezTo>
                  <a:cubicBezTo>
                    <a:pt x="9029534" y="4161336"/>
                    <a:pt x="8990497" y="4302046"/>
                    <a:pt x="8945600" y="4439659"/>
                  </a:cubicBezTo>
                  <a:cubicBezTo>
                    <a:pt x="8900857" y="4577566"/>
                    <a:pt x="8852901" y="4711784"/>
                    <a:pt x="8796080" y="4847428"/>
                  </a:cubicBezTo>
                  <a:cubicBezTo>
                    <a:pt x="8767695" y="4915152"/>
                    <a:pt x="8737016" y="4982926"/>
                    <a:pt x="8702056" y="5050108"/>
                  </a:cubicBezTo>
                  <a:cubicBezTo>
                    <a:pt x="8666485" y="5116997"/>
                    <a:pt x="8627347" y="5183687"/>
                    <a:pt x="8581125" y="5247525"/>
                  </a:cubicBezTo>
                  <a:cubicBezTo>
                    <a:pt x="8535565" y="5311660"/>
                    <a:pt x="8483534" y="5373185"/>
                    <a:pt x="8426254" y="5429647"/>
                  </a:cubicBezTo>
                  <a:cubicBezTo>
                    <a:pt x="8397512" y="5457779"/>
                    <a:pt x="8367801" y="5484879"/>
                    <a:pt x="8337174" y="5510552"/>
                  </a:cubicBezTo>
                  <a:cubicBezTo>
                    <a:pt x="8306444" y="5536077"/>
                    <a:pt x="8274899" y="5560029"/>
                    <a:pt x="8243200" y="5582948"/>
                  </a:cubicBezTo>
                  <a:cubicBezTo>
                    <a:pt x="8115543" y="5674574"/>
                    <a:pt x="7986203" y="5743233"/>
                    <a:pt x="7868330" y="5811104"/>
                  </a:cubicBezTo>
                  <a:cubicBezTo>
                    <a:pt x="7749844" y="5878385"/>
                    <a:pt x="7640685" y="5945126"/>
                    <a:pt x="7538916" y="6018899"/>
                  </a:cubicBezTo>
                  <a:cubicBezTo>
                    <a:pt x="7487749" y="6055392"/>
                    <a:pt x="7438777" y="6093950"/>
                    <a:pt x="7391280" y="6134132"/>
                  </a:cubicBezTo>
                  <a:cubicBezTo>
                    <a:pt x="7343427" y="6173921"/>
                    <a:pt x="7297511" y="6215922"/>
                    <a:pt x="7252511" y="6259105"/>
                  </a:cubicBezTo>
                  <a:cubicBezTo>
                    <a:pt x="7229784" y="6280990"/>
                    <a:pt x="7208635" y="6302433"/>
                    <a:pt x="7185601" y="6325894"/>
                  </a:cubicBezTo>
                  <a:lnTo>
                    <a:pt x="7116651" y="6397010"/>
                  </a:lnTo>
                  <a:lnTo>
                    <a:pt x="6978545" y="6541607"/>
                  </a:lnTo>
                  <a:cubicBezTo>
                    <a:pt x="6885693" y="6638397"/>
                    <a:pt x="6789885" y="6734943"/>
                    <a:pt x="6693009" y="6832716"/>
                  </a:cubicBezTo>
                  <a:lnTo>
                    <a:pt x="6667488" y="6858000"/>
                  </a:lnTo>
                  <a:lnTo>
                    <a:pt x="6056793" y="6858000"/>
                  </a:lnTo>
                  <a:lnTo>
                    <a:pt x="6077345" y="6835420"/>
                  </a:lnTo>
                  <a:cubicBezTo>
                    <a:pt x="6121427" y="6785747"/>
                    <a:pt x="6164948" y="6735090"/>
                    <a:pt x="6208519" y="6683989"/>
                  </a:cubicBezTo>
                  <a:lnTo>
                    <a:pt x="6340001" y="6529852"/>
                  </a:lnTo>
                  <a:cubicBezTo>
                    <a:pt x="6428315" y="6426667"/>
                    <a:pt x="6516733" y="6321417"/>
                    <a:pt x="6611419" y="6219317"/>
                  </a:cubicBezTo>
                  <a:cubicBezTo>
                    <a:pt x="6658864" y="6168363"/>
                    <a:pt x="6707584" y="6117950"/>
                    <a:pt x="6757678" y="6068228"/>
                  </a:cubicBezTo>
                  <a:lnTo>
                    <a:pt x="6833713" y="5994061"/>
                  </a:lnTo>
                  <a:cubicBezTo>
                    <a:pt x="6859346" y="5969422"/>
                    <a:pt x="6887579" y="5943404"/>
                    <a:pt x="6915148" y="5918812"/>
                  </a:cubicBezTo>
                  <a:cubicBezTo>
                    <a:pt x="7026295" y="5819219"/>
                    <a:pt x="7148602" y="5729117"/>
                    <a:pt x="7276311" y="5650229"/>
                  </a:cubicBezTo>
                  <a:cubicBezTo>
                    <a:pt x="7403918" y="5571046"/>
                    <a:pt x="7537794" y="5505190"/>
                    <a:pt x="7664942" y="5445681"/>
                  </a:cubicBezTo>
                  <a:cubicBezTo>
                    <a:pt x="7728491" y="5416024"/>
                    <a:pt x="7790410" y="5387449"/>
                    <a:pt x="7848505" y="5358333"/>
                  </a:cubicBezTo>
                  <a:cubicBezTo>
                    <a:pt x="7906805" y="5329315"/>
                    <a:pt x="7961843" y="5300101"/>
                    <a:pt x="8011785" y="5267788"/>
                  </a:cubicBezTo>
                  <a:cubicBezTo>
                    <a:pt x="8112281" y="5203950"/>
                    <a:pt x="8193615" y="5128111"/>
                    <a:pt x="8260273" y="5034370"/>
                  </a:cubicBezTo>
                  <a:cubicBezTo>
                    <a:pt x="8326370" y="4940776"/>
                    <a:pt x="8378657" y="4831640"/>
                    <a:pt x="8417589" y="4714488"/>
                  </a:cubicBezTo>
                  <a:cubicBezTo>
                    <a:pt x="8456372" y="4597485"/>
                    <a:pt x="8481140" y="4471332"/>
                    <a:pt x="8495000" y="4346409"/>
                  </a:cubicBezTo>
                  <a:cubicBezTo>
                    <a:pt x="8508404" y="4221044"/>
                    <a:pt x="8511359" y="4095482"/>
                    <a:pt x="8508556" y="3971101"/>
                  </a:cubicBezTo>
                  <a:cubicBezTo>
                    <a:pt x="8504530" y="3846571"/>
                    <a:pt x="8495663" y="3723222"/>
                    <a:pt x="8483330" y="3600710"/>
                  </a:cubicBezTo>
                  <a:cubicBezTo>
                    <a:pt x="8470793" y="3478148"/>
                    <a:pt x="8451888" y="3356421"/>
                    <a:pt x="8425336" y="3236121"/>
                  </a:cubicBezTo>
                  <a:cubicBezTo>
                    <a:pt x="8399091" y="3115774"/>
                    <a:pt x="8367801" y="2996655"/>
                    <a:pt x="8334575" y="2877977"/>
                  </a:cubicBezTo>
                  <a:cubicBezTo>
                    <a:pt x="8268222" y="2640772"/>
                    <a:pt x="8190100" y="2404057"/>
                    <a:pt x="8087513" y="2174622"/>
                  </a:cubicBezTo>
                  <a:cubicBezTo>
                    <a:pt x="7985081" y="1945237"/>
                    <a:pt x="7863233" y="1721900"/>
                    <a:pt x="7723650" y="1507613"/>
                  </a:cubicBezTo>
                  <a:cubicBezTo>
                    <a:pt x="7653527" y="1400692"/>
                    <a:pt x="7579684" y="1295589"/>
                    <a:pt x="7501815" y="1192947"/>
                  </a:cubicBezTo>
                  <a:cubicBezTo>
                    <a:pt x="7423844" y="1090353"/>
                    <a:pt x="7340778" y="991103"/>
                    <a:pt x="7254399" y="894361"/>
                  </a:cubicBezTo>
                  <a:cubicBezTo>
                    <a:pt x="7082047" y="700485"/>
                    <a:pt x="6893083" y="519052"/>
                    <a:pt x="6689339" y="354046"/>
                  </a:cubicBezTo>
                  <a:cubicBezTo>
                    <a:pt x="6536914" y="229775"/>
                    <a:pt x="6375602" y="115325"/>
                    <a:pt x="6206651" y="12626"/>
                  </a:cubicBezTo>
                  <a:close/>
                  <a:moveTo>
                    <a:pt x="1827105" y="0"/>
                  </a:moveTo>
                  <a:lnTo>
                    <a:pt x="2807607" y="0"/>
                  </a:lnTo>
                  <a:lnTo>
                    <a:pt x="2667958" y="88235"/>
                  </a:lnTo>
                  <a:cubicBezTo>
                    <a:pt x="2560098" y="159777"/>
                    <a:pt x="2455754" y="235690"/>
                    <a:pt x="2354723" y="314947"/>
                  </a:cubicBezTo>
                  <a:cubicBezTo>
                    <a:pt x="2253464" y="394030"/>
                    <a:pt x="2156943" y="478181"/>
                    <a:pt x="2059963" y="561545"/>
                  </a:cubicBezTo>
                  <a:cubicBezTo>
                    <a:pt x="1962831" y="644811"/>
                    <a:pt x="1868297" y="731322"/>
                    <a:pt x="1780798" y="824425"/>
                  </a:cubicBezTo>
                  <a:cubicBezTo>
                    <a:pt x="1429010" y="1195013"/>
                    <a:pt x="1148011" y="1628455"/>
                    <a:pt x="954714" y="2094309"/>
                  </a:cubicBezTo>
                  <a:cubicBezTo>
                    <a:pt x="857938" y="2327186"/>
                    <a:pt x="783229" y="2568326"/>
                    <a:pt x="732676" y="2813646"/>
                  </a:cubicBezTo>
                  <a:cubicBezTo>
                    <a:pt x="707552" y="2936307"/>
                    <a:pt x="688085" y="3059952"/>
                    <a:pt x="673867" y="3183989"/>
                  </a:cubicBezTo>
                  <a:cubicBezTo>
                    <a:pt x="660056" y="3308075"/>
                    <a:pt x="651341" y="3432605"/>
                    <a:pt x="647621" y="3557281"/>
                  </a:cubicBezTo>
                  <a:cubicBezTo>
                    <a:pt x="644411" y="3681958"/>
                    <a:pt x="645329" y="3806733"/>
                    <a:pt x="653381" y="3931214"/>
                  </a:cubicBezTo>
                  <a:cubicBezTo>
                    <a:pt x="659852" y="4055792"/>
                    <a:pt x="672949" y="4179977"/>
                    <a:pt x="690428" y="4303719"/>
                  </a:cubicBezTo>
                  <a:cubicBezTo>
                    <a:pt x="726408" y="4551057"/>
                    <a:pt x="786440" y="4795835"/>
                    <a:pt x="871801" y="5033041"/>
                  </a:cubicBezTo>
                  <a:cubicBezTo>
                    <a:pt x="957007" y="5270247"/>
                    <a:pt x="1065962" y="5500322"/>
                    <a:pt x="1197749" y="5718494"/>
                  </a:cubicBezTo>
                  <a:cubicBezTo>
                    <a:pt x="1263846" y="5827433"/>
                    <a:pt x="1334937" y="5933813"/>
                    <a:pt x="1411480" y="6036703"/>
                  </a:cubicBezTo>
                  <a:cubicBezTo>
                    <a:pt x="1449548" y="6088295"/>
                    <a:pt x="1489451" y="6138609"/>
                    <a:pt x="1530170" y="6188430"/>
                  </a:cubicBezTo>
                  <a:cubicBezTo>
                    <a:pt x="1571447" y="6238055"/>
                    <a:pt x="1613644" y="6287336"/>
                    <a:pt x="1657165" y="6335385"/>
                  </a:cubicBezTo>
                  <a:cubicBezTo>
                    <a:pt x="1744079" y="6431708"/>
                    <a:pt x="1835644" y="6524282"/>
                    <a:pt x="1931343" y="6612896"/>
                  </a:cubicBezTo>
                  <a:lnTo>
                    <a:pt x="2220133" y="6858000"/>
                  </a:lnTo>
                  <a:lnTo>
                    <a:pt x="1539862" y="6858000"/>
                  </a:lnTo>
                  <a:lnTo>
                    <a:pt x="1307111" y="6648873"/>
                  </a:lnTo>
                  <a:cubicBezTo>
                    <a:pt x="1101839" y="6448063"/>
                    <a:pt x="913180" y="6225465"/>
                    <a:pt x="750258" y="5987570"/>
                  </a:cubicBezTo>
                  <a:cubicBezTo>
                    <a:pt x="587232" y="5749281"/>
                    <a:pt x="448261" y="5494813"/>
                    <a:pt x="335382" y="5229279"/>
                  </a:cubicBezTo>
                  <a:cubicBezTo>
                    <a:pt x="222298" y="4963793"/>
                    <a:pt x="137040" y="4686652"/>
                    <a:pt x="79351" y="4403854"/>
                  </a:cubicBezTo>
                  <a:cubicBezTo>
                    <a:pt x="50150" y="4262456"/>
                    <a:pt x="29767" y="4119385"/>
                    <a:pt x="16007" y="3975723"/>
                  </a:cubicBezTo>
                  <a:cubicBezTo>
                    <a:pt x="3930" y="3831964"/>
                    <a:pt x="-2441" y="3687614"/>
                    <a:pt x="871" y="3543362"/>
                  </a:cubicBezTo>
                  <a:cubicBezTo>
                    <a:pt x="3522" y="3399160"/>
                    <a:pt x="14172" y="3255105"/>
                    <a:pt x="32519" y="3112085"/>
                  </a:cubicBezTo>
                  <a:cubicBezTo>
                    <a:pt x="50508" y="2969014"/>
                    <a:pt x="76090" y="2826925"/>
                    <a:pt x="108502" y="2686511"/>
                  </a:cubicBezTo>
                  <a:cubicBezTo>
                    <a:pt x="173019" y="2405533"/>
                    <a:pt x="263474" y="2130703"/>
                    <a:pt x="378239" y="1865955"/>
                  </a:cubicBezTo>
                  <a:cubicBezTo>
                    <a:pt x="607922" y="1336607"/>
                    <a:pt x="935706" y="848228"/>
                    <a:pt x="1343701" y="431508"/>
                  </a:cubicBezTo>
                  <a:cubicBezTo>
                    <a:pt x="1446133" y="327783"/>
                    <a:pt x="1550910" y="225926"/>
                    <a:pt x="1661853" y="1302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6" name="Freeform: Shape 65">
              <a:extLst>
                <a:ext uri="{FF2B5EF4-FFF2-40B4-BE49-F238E27FC236}">
                  <a16:creationId xmlns:a16="http://schemas.microsoft.com/office/drawing/2014/main" id="{1859A788-BB3C-6F87-99DB-2B352FCB2E9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18434" y="36937"/>
              <a:ext cx="9747620" cy="6858000"/>
            </a:xfrm>
            <a:custGeom>
              <a:avLst/>
              <a:gdLst>
                <a:gd name="connsiteX0" fmla="*/ 7235453 w 9747620"/>
                <a:gd name="connsiteY0" fmla="*/ 0 h 6858000"/>
                <a:gd name="connsiteX1" fmla="*/ 7548130 w 9747620"/>
                <a:gd name="connsiteY1" fmla="*/ 0 h 6858000"/>
                <a:gd name="connsiteX2" fmla="*/ 7710334 w 9747620"/>
                <a:gd name="connsiteY2" fmla="*/ 111973 h 6858000"/>
                <a:gd name="connsiteX3" fmla="*/ 7889188 w 9747620"/>
                <a:gd name="connsiteY3" fmla="*/ 251542 h 6858000"/>
                <a:gd name="connsiteX4" fmla="*/ 8061828 w 9747620"/>
                <a:gd name="connsiteY4" fmla="*/ 398586 h 6858000"/>
                <a:gd name="connsiteX5" fmla="*/ 8145637 w 9747620"/>
                <a:gd name="connsiteY5" fmla="*/ 474218 h 6858000"/>
                <a:gd name="connsiteX6" fmla="*/ 8187242 w 9747620"/>
                <a:gd name="connsiteY6" fmla="*/ 512753 h 6858000"/>
                <a:gd name="connsiteX7" fmla="*/ 8228402 w 9747620"/>
                <a:gd name="connsiteY7" fmla="*/ 551575 h 6858000"/>
                <a:gd name="connsiteX8" fmla="*/ 8389211 w 9747620"/>
                <a:gd name="connsiteY8" fmla="*/ 710937 h 6858000"/>
                <a:gd name="connsiteX9" fmla="*/ 8467206 w 9747620"/>
                <a:gd name="connsiteY9" fmla="*/ 793088 h 6858000"/>
                <a:gd name="connsiteX10" fmla="*/ 8486791 w 9747620"/>
                <a:gd name="connsiteY10" fmla="*/ 814223 h 6858000"/>
                <a:gd name="connsiteX11" fmla="*/ 8505979 w 9747620"/>
                <a:gd name="connsiteY11" fmla="*/ 835409 h 6858000"/>
                <a:gd name="connsiteX12" fmla="*/ 8543509 w 9747620"/>
                <a:gd name="connsiteY12" fmla="*/ 877346 h 6858000"/>
                <a:gd name="connsiteX13" fmla="*/ 8690549 w 9747620"/>
                <a:gd name="connsiteY13" fmla="*/ 1048978 h 6858000"/>
                <a:gd name="connsiteX14" fmla="*/ 8761732 w 9747620"/>
                <a:gd name="connsiteY14" fmla="*/ 1137502 h 6858000"/>
                <a:gd name="connsiteX15" fmla="*/ 8796379 w 9747620"/>
                <a:gd name="connsiteY15" fmla="*/ 1182077 h 6858000"/>
                <a:gd name="connsiteX16" fmla="*/ 8830678 w 9747620"/>
                <a:gd name="connsiteY16" fmla="*/ 1226986 h 6858000"/>
                <a:gd name="connsiteX17" fmla="*/ 8963353 w 9747620"/>
                <a:gd name="connsiteY17" fmla="*/ 1410936 h 6858000"/>
                <a:gd name="connsiteX18" fmla="*/ 9026483 w 9747620"/>
                <a:gd name="connsiteY18" fmla="*/ 1505499 h 6858000"/>
                <a:gd name="connsiteX19" fmla="*/ 9057004 w 9747620"/>
                <a:gd name="connsiteY19" fmla="*/ 1552613 h 6858000"/>
                <a:gd name="connsiteX20" fmla="*/ 9087278 w 9747620"/>
                <a:gd name="connsiteY20" fmla="*/ 1600542 h 6858000"/>
                <a:gd name="connsiteX21" fmla="*/ 9202851 w 9747620"/>
                <a:gd name="connsiteY21" fmla="*/ 1795515 h 6858000"/>
                <a:gd name="connsiteX22" fmla="*/ 9257332 w 9747620"/>
                <a:gd name="connsiteY22" fmla="*/ 1894920 h 6858000"/>
                <a:gd name="connsiteX23" fmla="*/ 9283778 w 9747620"/>
                <a:gd name="connsiteY23" fmla="*/ 1945436 h 6858000"/>
                <a:gd name="connsiteX24" fmla="*/ 9309428 w 9747620"/>
                <a:gd name="connsiteY24" fmla="*/ 1996193 h 6858000"/>
                <a:gd name="connsiteX25" fmla="*/ 9405714 w 9747620"/>
                <a:gd name="connsiteY25" fmla="*/ 2202191 h 6858000"/>
                <a:gd name="connsiteX26" fmla="*/ 9566524 w 9747620"/>
                <a:gd name="connsiteY26" fmla="*/ 2627653 h 6858000"/>
                <a:gd name="connsiteX27" fmla="*/ 9583573 w 9747620"/>
                <a:gd name="connsiteY27" fmla="*/ 2682195 h 6858000"/>
                <a:gd name="connsiteX28" fmla="*/ 9591974 w 9747620"/>
                <a:gd name="connsiteY28" fmla="*/ 2709707 h 6858000"/>
                <a:gd name="connsiteX29" fmla="*/ 9600027 w 9747620"/>
                <a:gd name="connsiteY29" fmla="*/ 2737650 h 6858000"/>
                <a:gd name="connsiteX30" fmla="*/ 9629803 w 9747620"/>
                <a:gd name="connsiteY30" fmla="*/ 2847694 h 6858000"/>
                <a:gd name="connsiteX31" fmla="*/ 9679909 w 9747620"/>
                <a:gd name="connsiteY31" fmla="*/ 3070131 h 6858000"/>
                <a:gd name="connsiteX32" fmla="*/ 9690498 w 9747620"/>
                <a:gd name="connsiteY32" fmla="*/ 3126159 h 6858000"/>
                <a:gd name="connsiteX33" fmla="*/ 9700390 w 9747620"/>
                <a:gd name="connsiteY33" fmla="*/ 3181805 h 6858000"/>
                <a:gd name="connsiteX34" fmla="*/ 9709685 w 9747620"/>
                <a:gd name="connsiteY34" fmla="*/ 3243392 h 6858000"/>
                <a:gd name="connsiteX35" fmla="*/ 9713016 w 9747620"/>
                <a:gd name="connsiteY35" fmla="*/ 3267597 h 6858000"/>
                <a:gd name="connsiteX36" fmla="*/ 9716844 w 9747620"/>
                <a:gd name="connsiteY36" fmla="*/ 3294437 h 6858000"/>
                <a:gd name="connsiteX37" fmla="*/ 9720820 w 9747620"/>
                <a:gd name="connsiteY37" fmla="*/ 3324488 h 6858000"/>
                <a:gd name="connsiteX38" fmla="*/ 9722709 w 9747620"/>
                <a:gd name="connsiteY38" fmla="*/ 3340737 h 6858000"/>
                <a:gd name="connsiteX39" fmla="*/ 9724301 w 9747620"/>
                <a:gd name="connsiteY39" fmla="*/ 3356361 h 6858000"/>
                <a:gd name="connsiteX40" fmla="*/ 9730166 w 9747620"/>
                <a:gd name="connsiteY40" fmla="*/ 3412197 h 6858000"/>
                <a:gd name="connsiteX41" fmla="*/ 9735783 w 9747620"/>
                <a:gd name="connsiteY41" fmla="*/ 3468083 h 6858000"/>
                <a:gd name="connsiteX42" fmla="*/ 9739760 w 9747620"/>
                <a:gd name="connsiteY42" fmla="*/ 3524399 h 6858000"/>
                <a:gd name="connsiteX43" fmla="*/ 9741748 w 9747620"/>
                <a:gd name="connsiteY43" fmla="*/ 3552580 h 6858000"/>
                <a:gd name="connsiteX44" fmla="*/ 9742742 w 9747620"/>
                <a:gd name="connsiteY44" fmla="*/ 3566672 h 6858000"/>
                <a:gd name="connsiteX45" fmla="*/ 9743488 w 9747620"/>
                <a:gd name="connsiteY45" fmla="*/ 3581865 h 6858000"/>
                <a:gd name="connsiteX46" fmla="*/ 9744731 w 9747620"/>
                <a:gd name="connsiteY46" fmla="*/ 3611341 h 6858000"/>
                <a:gd name="connsiteX47" fmla="*/ 9745725 w 9747620"/>
                <a:gd name="connsiteY47" fmla="*/ 3639715 h 6858000"/>
                <a:gd name="connsiteX48" fmla="*/ 9747613 w 9747620"/>
                <a:gd name="connsiteY48" fmla="*/ 3753786 h 6858000"/>
                <a:gd name="connsiteX49" fmla="*/ 9740405 w 9747620"/>
                <a:gd name="connsiteY49" fmla="*/ 3984609 h 6858000"/>
                <a:gd name="connsiteX50" fmla="*/ 9736329 w 9747620"/>
                <a:gd name="connsiteY50" fmla="*/ 4038434 h 6858000"/>
                <a:gd name="connsiteX51" fmla="*/ 9731408 w 9747620"/>
                <a:gd name="connsiteY51" fmla="*/ 4099446 h 6858000"/>
                <a:gd name="connsiteX52" fmla="*/ 9717987 w 9747620"/>
                <a:gd name="connsiteY52" fmla="*/ 4213325 h 6858000"/>
                <a:gd name="connsiteX53" fmla="*/ 9716297 w 9747620"/>
                <a:gd name="connsiteY53" fmla="*/ 4227129 h 6858000"/>
                <a:gd name="connsiteX54" fmla="*/ 9714110 w 9747620"/>
                <a:gd name="connsiteY54" fmla="*/ 4240981 h 6858000"/>
                <a:gd name="connsiteX55" fmla="*/ 9709785 w 9747620"/>
                <a:gd name="connsiteY55" fmla="*/ 4268731 h 6858000"/>
                <a:gd name="connsiteX56" fmla="*/ 9701086 w 9747620"/>
                <a:gd name="connsiteY56" fmla="*/ 4324185 h 6858000"/>
                <a:gd name="connsiteX57" fmla="*/ 9698699 w 9747620"/>
                <a:gd name="connsiteY57" fmla="*/ 4338994 h 6858000"/>
                <a:gd name="connsiteX58" fmla="*/ 9695966 w 9747620"/>
                <a:gd name="connsiteY58" fmla="*/ 4355050 h 6858000"/>
                <a:gd name="connsiteX59" fmla="*/ 9690299 w 9747620"/>
                <a:gd name="connsiteY59" fmla="*/ 4385054 h 6858000"/>
                <a:gd name="connsiteX60" fmla="*/ 9679909 w 9747620"/>
                <a:gd name="connsiteY60" fmla="*/ 4437919 h 6858000"/>
                <a:gd name="connsiteX61" fmla="*/ 9673647 w 9747620"/>
                <a:gd name="connsiteY61" fmla="*/ 4468162 h 6858000"/>
                <a:gd name="connsiteX62" fmla="*/ 9667532 w 9747620"/>
                <a:gd name="connsiteY62" fmla="*/ 4496296 h 6858000"/>
                <a:gd name="connsiteX63" fmla="*/ 9654658 w 9747620"/>
                <a:gd name="connsiteY63" fmla="*/ 4552277 h 6858000"/>
                <a:gd name="connsiteX64" fmla="*/ 9625876 w 9747620"/>
                <a:gd name="connsiteY64" fmla="*/ 4664478 h 6858000"/>
                <a:gd name="connsiteX65" fmla="*/ 9552803 w 9747620"/>
                <a:gd name="connsiteY65" fmla="*/ 4888737 h 6858000"/>
                <a:gd name="connsiteX66" fmla="*/ 9452639 w 9747620"/>
                <a:gd name="connsiteY66" fmla="*/ 5110934 h 6858000"/>
                <a:gd name="connsiteX67" fmla="*/ 9388017 w 9747620"/>
                <a:gd name="connsiteY67" fmla="*/ 5220020 h 6858000"/>
                <a:gd name="connsiteX68" fmla="*/ 9370073 w 9747620"/>
                <a:gd name="connsiteY68" fmla="*/ 5246811 h 6858000"/>
                <a:gd name="connsiteX69" fmla="*/ 9360926 w 9747620"/>
                <a:gd name="connsiteY69" fmla="*/ 5260040 h 6858000"/>
                <a:gd name="connsiteX70" fmla="*/ 9351829 w 9747620"/>
                <a:gd name="connsiteY70" fmla="*/ 5272646 h 6858000"/>
                <a:gd name="connsiteX71" fmla="*/ 9313305 w 9747620"/>
                <a:gd name="connsiteY71" fmla="*/ 5323881 h 6858000"/>
                <a:gd name="connsiteX72" fmla="*/ 9130375 w 9747620"/>
                <a:gd name="connsiteY72" fmla="*/ 5510802 h 6858000"/>
                <a:gd name="connsiteX73" fmla="*/ 9028422 w 9747620"/>
                <a:gd name="connsiteY73" fmla="*/ 5588878 h 6858000"/>
                <a:gd name="connsiteX74" fmla="*/ 9002424 w 9747620"/>
                <a:gd name="connsiteY74" fmla="*/ 5606707 h 6858000"/>
                <a:gd name="connsiteX75" fmla="*/ 8976525 w 9747620"/>
                <a:gd name="connsiteY75" fmla="*/ 5623866 h 6858000"/>
                <a:gd name="connsiteX76" fmla="*/ 8924181 w 9747620"/>
                <a:gd name="connsiteY76" fmla="*/ 5656793 h 6858000"/>
                <a:gd name="connsiteX77" fmla="*/ 8717291 w 9747620"/>
                <a:gd name="connsiteY77" fmla="*/ 5771582 h 6858000"/>
                <a:gd name="connsiteX78" fmla="*/ 8617129 w 9747620"/>
                <a:gd name="connsiteY78" fmla="*/ 5823105 h 6858000"/>
                <a:gd name="connsiteX79" fmla="*/ 8518207 w 9747620"/>
                <a:gd name="connsiteY79" fmla="*/ 5873671 h 6858000"/>
                <a:gd name="connsiteX80" fmla="*/ 8150558 w 9747620"/>
                <a:gd name="connsiteY80" fmla="*/ 6086761 h 6858000"/>
                <a:gd name="connsiteX81" fmla="*/ 7979410 w 9747620"/>
                <a:gd name="connsiteY81" fmla="*/ 6207158 h 6858000"/>
                <a:gd name="connsiteX82" fmla="*/ 7938300 w 9747620"/>
                <a:gd name="connsiteY82" fmla="*/ 6238887 h 6858000"/>
                <a:gd name="connsiteX83" fmla="*/ 7897936 w 9747620"/>
                <a:gd name="connsiteY83" fmla="*/ 6271286 h 6858000"/>
                <a:gd name="connsiteX84" fmla="*/ 7858367 w 9747620"/>
                <a:gd name="connsiteY84" fmla="*/ 6304357 h 6858000"/>
                <a:gd name="connsiteX85" fmla="*/ 7819048 w 9747620"/>
                <a:gd name="connsiteY85" fmla="*/ 6338770 h 6858000"/>
                <a:gd name="connsiteX86" fmla="*/ 7778882 w 9747620"/>
                <a:gd name="connsiteY86" fmla="*/ 6374477 h 6858000"/>
                <a:gd name="connsiteX87" fmla="*/ 7739563 w 9747620"/>
                <a:gd name="connsiteY87" fmla="*/ 6410328 h 6858000"/>
                <a:gd name="connsiteX88" fmla="*/ 7660824 w 9747620"/>
                <a:gd name="connsiteY88" fmla="*/ 6484138 h 6858000"/>
                <a:gd name="connsiteX89" fmla="*/ 7502302 w 9747620"/>
                <a:gd name="connsiteY89" fmla="*/ 6636360 h 6858000"/>
                <a:gd name="connsiteX90" fmla="*/ 7273394 w 9747620"/>
                <a:gd name="connsiteY90" fmla="*/ 6858000 h 6858000"/>
                <a:gd name="connsiteX91" fmla="*/ 6780690 w 9747620"/>
                <a:gd name="connsiteY91" fmla="*/ 6858000 h 6858000"/>
                <a:gd name="connsiteX92" fmla="*/ 6854939 w 9747620"/>
                <a:gd name="connsiteY92" fmla="*/ 6783597 h 6858000"/>
                <a:gd name="connsiteX93" fmla="*/ 6932087 w 9747620"/>
                <a:gd name="connsiteY93" fmla="*/ 6705809 h 6858000"/>
                <a:gd name="connsiteX94" fmla="*/ 7241130 w 9747620"/>
                <a:gd name="connsiteY94" fmla="*/ 6390965 h 6858000"/>
                <a:gd name="connsiteX95" fmla="*/ 7397564 w 9747620"/>
                <a:gd name="connsiteY95" fmla="*/ 6233087 h 6858000"/>
                <a:gd name="connsiteX96" fmla="*/ 7478142 w 9747620"/>
                <a:gd name="connsiteY96" fmla="*/ 6153670 h 6858000"/>
                <a:gd name="connsiteX97" fmla="*/ 7519600 w 9747620"/>
                <a:gd name="connsiteY97" fmla="*/ 6113937 h 6858000"/>
                <a:gd name="connsiteX98" fmla="*/ 7561207 w 9747620"/>
                <a:gd name="connsiteY98" fmla="*/ 6075067 h 6858000"/>
                <a:gd name="connsiteX99" fmla="*/ 7604204 w 9747620"/>
                <a:gd name="connsiteY99" fmla="*/ 6035526 h 6858000"/>
                <a:gd name="connsiteX100" fmla="*/ 7648644 w 9747620"/>
                <a:gd name="connsiteY100" fmla="*/ 5996416 h 6858000"/>
                <a:gd name="connsiteX101" fmla="*/ 7693830 w 9747620"/>
                <a:gd name="connsiteY101" fmla="*/ 5958264 h 6858000"/>
                <a:gd name="connsiteX102" fmla="*/ 7739662 w 9747620"/>
                <a:gd name="connsiteY102" fmla="*/ 5921073 h 6858000"/>
                <a:gd name="connsiteX103" fmla="*/ 7928458 w 9747620"/>
                <a:gd name="connsiteY103" fmla="*/ 5781025 h 6858000"/>
                <a:gd name="connsiteX104" fmla="*/ 8325882 w 9747620"/>
                <a:gd name="connsiteY104" fmla="*/ 5537450 h 6858000"/>
                <a:gd name="connsiteX105" fmla="*/ 8424555 w 9747620"/>
                <a:gd name="connsiteY105" fmla="*/ 5484106 h 6858000"/>
                <a:gd name="connsiteX106" fmla="*/ 8521737 w 9747620"/>
                <a:gd name="connsiteY106" fmla="*/ 5431289 h 6858000"/>
                <a:gd name="connsiteX107" fmla="*/ 8702677 w 9747620"/>
                <a:gd name="connsiteY107" fmla="*/ 5325942 h 6858000"/>
                <a:gd name="connsiteX108" fmla="*/ 8743986 w 9747620"/>
                <a:gd name="connsiteY108" fmla="*/ 5298717 h 6858000"/>
                <a:gd name="connsiteX109" fmla="*/ 8764167 w 9747620"/>
                <a:gd name="connsiteY109" fmla="*/ 5284723 h 6858000"/>
                <a:gd name="connsiteX110" fmla="*/ 8783704 w 9747620"/>
                <a:gd name="connsiteY110" fmla="*/ 5270679 h 6858000"/>
                <a:gd name="connsiteX111" fmla="*/ 8856776 w 9747620"/>
                <a:gd name="connsiteY111" fmla="*/ 5212399 h 6858000"/>
                <a:gd name="connsiteX112" fmla="*/ 8979856 w 9747620"/>
                <a:gd name="connsiteY112" fmla="*/ 5082081 h 6858000"/>
                <a:gd name="connsiteX113" fmla="*/ 9006699 w 9747620"/>
                <a:gd name="connsiteY113" fmla="*/ 5044984 h 6858000"/>
                <a:gd name="connsiteX114" fmla="*/ 9013509 w 9747620"/>
                <a:gd name="connsiteY114" fmla="*/ 5035254 h 6858000"/>
                <a:gd name="connsiteX115" fmla="*/ 9019773 w 9747620"/>
                <a:gd name="connsiteY115" fmla="*/ 5025812 h 6858000"/>
                <a:gd name="connsiteX116" fmla="*/ 9032050 w 9747620"/>
                <a:gd name="connsiteY116" fmla="*/ 5006833 h 6858000"/>
                <a:gd name="connsiteX117" fmla="*/ 9077733 w 9747620"/>
                <a:gd name="connsiteY117" fmla="*/ 4926839 h 6858000"/>
                <a:gd name="connsiteX118" fmla="*/ 9154285 w 9747620"/>
                <a:gd name="connsiteY118" fmla="*/ 4750223 h 6858000"/>
                <a:gd name="connsiteX119" fmla="*/ 9213936 w 9747620"/>
                <a:gd name="connsiteY119" fmla="*/ 4559945 h 6858000"/>
                <a:gd name="connsiteX120" fmla="*/ 9238592 w 9747620"/>
                <a:gd name="connsiteY120" fmla="*/ 4461357 h 6858000"/>
                <a:gd name="connsiteX121" fmla="*/ 9249776 w 9747620"/>
                <a:gd name="connsiteY121" fmla="*/ 4411319 h 6858000"/>
                <a:gd name="connsiteX122" fmla="*/ 9255046 w 9747620"/>
                <a:gd name="connsiteY122" fmla="*/ 4386299 h 6858000"/>
                <a:gd name="connsiteX123" fmla="*/ 9259718 w 9747620"/>
                <a:gd name="connsiteY123" fmla="*/ 4363342 h 6858000"/>
                <a:gd name="connsiteX124" fmla="*/ 9269959 w 9747620"/>
                <a:gd name="connsiteY124" fmla="*/ 4309566 h 6858000"/>
                <a:gd name="connsiteX125" fmla="*/ 9274233 w 9747620"/>
                <a:gd name="connsiteY125" fmla="*/ 4286176 h 6858000"/>
                <a:gd name="connsiteX126" fmla="*/ 9276022 w 9747620"/>
                <a:gd name="connsiteY126" fmla="*/ 4275489 h 6858000"/>
                <a:gd name="connsiteX127" fmla="*/ 9277861 w 9747620"/>
                <a:gd name="connsiteY127" fmla="*/ 4263506 h 6858000"/>
                <a:gd name="connsiteX128" fmla="*/ 9286014 w 9747620"/>
                <a:gd name="connsiteY128" fmla="*/ 4211696 h 6858000"/>
                <a:gd name="connsiteX129" fmla="*/ 9290092 w 9747620"/>
                <a:gd name="connsiteY129" fmla="*/ 4185767 h 6858000"/>
                <a:gd name="connsiteX130" fmla="*/ 9292128 w 9747620"/>
                <a:gd name="connsiteY130" fmla="*/ 4172826 h 6858000"/>
                <a:gd name="connsiteX131" fmla="*/ 9293720 w 9747620"/>
                <a:gd name="connsiteY131" fmla="*/ 4159693 h 6858000"/>
                <a:gd name="connsiteX132" fmla="*/ 9305650 w 9747620"/>
                <a:gd name="connsiteY132" fmla="*/ 4057941 h 6858000"/>
                <a:gd name="connsiteX133" fmla="*/ 9309378 w 9747620"/>
                <a:gd name="connsiteY133" fmla="*/ 4010779 h 6858000"/>
                <a:gd name="connsiteX134" fmla="*/ 9313454 w 9747620"/>
                <a:gd name="connsiteY134" fmla="*/ 3956428 h 6858000"/>
                <a:gd name="connsiteX135" fmla="*/ 9320811 w 9747620"/>
                <a:gd name="connsiteY135" fmla="*/ 3753546 h 6858000"/>
                <a:gd name="connsiteX136" fmla="*/ 9319617 w 9747620"/>
                <a:gd name="connsiteY136" fmla="*/ 3650643 h 6858000"/>
                <a:gd name="connsiteX137" fmla="*/ 9318176 w 9747620"/>
                <a:gd name="connsiteY137" fmla="*/ 3600030 h 6858000"/>
                <a:gd name="connsiteX138" fmla="*/ 9317778 w 9747620"/>
                <a:gd name="connsiteY138" fmla="*/ 3588096 h 6858000"/>
                <a:gd name="connsiteX139" fmla="*/ 9316983 w 9747620"/>
                <a:gd name="connsiteY139" fmla="*/ 3575107 h 6858000"/>
                <a:gd name="connsiteX140" fmla="*/ 9315443 w 9747620"/>
                <a:gd name="connsiteY140" fmla="*/ 3549130 h 6858000"/>
                <a:gd name="connsiteX141" fmla="*/ 9312311 w 9747620"/>
                <a:gd name="connsiteY141" fmla="*/ 3497176 h 6858000"/>
                <a:gd name="connsiteX142" fmla="*/ 9307587 w 9747620"/>
                <a:gd name="connsiteY142" fmla="*/ 3445029 h 6858000"/>
                <a:gd name="connsiteX143" fmla="*/ 9302618 w 9747620"/>
                <a:gd name="connsiteY143" fmla="*/ 3392835 h 6858000"/>
                <a:gd name="connsiteX144" fmla="*/ 9301574 w 9747620"/>
                <a:gd name="connsiteY144" fmla="*/ 3381476 h 6858000"/>
                <a:gd name="connsiteX145" fmla="*/ 9300430 w 9747620"/>
                <a:gd name="connsiteY145" fmla="*/ 3370740 h 6858000"/>
                <a:gd name="connsiteX146" fmla="*/ 9297547 w 9747620"/>
                <a:gd name="connsiteY146" fmla="*/ 3346966 h 6858000"/>
                <a:gd name="connsiteX147" fmla="*/ 9294017 w 9747620"/>
                <a:gd name="connsiteY147" fmla="*/ 3320030 h 6858000"/>
                <a:gd name="connsiteX148" fmla="*/ 9290439 w 9747620"/>
                <a:gd name="connsiteY148" fmla="*/ 3290410 h 6858000"/>
                <a:gd name="connsiteX149" fmla="*/ 9284275 w 9747620"/>
                <a:gd name="connsiteY149" fmla="*/ 3244544 h 6858000"/>
                <a:gd name="connsiteX150" fmla="*/ 9275974 w 9747620"/>
                <a:gd name="connsiteY150" fmla="*/ 3193116 h 6858000"/>
                <a:gd name="connsiteX151" fmla="*/ 9267224 w 9747620"/>
                <a:gd name="connsiteY151" fmla="*/ 3142264 h 6858000"/>
                <a:gd name="connsiteX152" fmla="*/ 9225320 w 9747620"/>
                <a:gd name="connsiteY152" fmla="*/ 2939909 h 6858000"/>
                <a:gd name="connsiteX153" fmla="*/ 9200466 w 9747620"/>
                <a:gd name="connsiteY153" fmla="*/ 2839449 h 6858000"/>
                <a:gd name="connsiteX154" fmla="*/ 9193953 w 9747620"/>
                <a:gd name="connsiteY154" fmla="*/ 2814958 h 6858000"/>
                <a:gd name="connsiteX155" fmla="*/ 9186993 w 9747620"/>
                <a:gd name="connsiteY155" fmla="*/ 2790276 h 6858000"/>
                <a:gd name="connsiteX156" fmla="*/ 9172628 w 9747620"/>
                <a:gd name="connsiteY156" fmla="*/ 2740621 h 6858000"/>
                <a:gd name="connsiteX157" fmla="*/ 9035082 w 9747620"/>
                <a:gd name="connsiteY157" fmla="*/ 2347463 h 6858000"/>
                <a:gd name="connsiteX158" fmla="*/ 8952118 w 9747620"/>
                <a:gd name="connsiteY158" fmla="*/ 2155413 h 6858000"/>
                <a:gd name="connsiteX159" fmla="*/ 8929948 w 9747620"/>
                <a:gd name="connsiteY159" fmla="*/ 2107915 h 6858000"/>
                <a:gd name="connsiteX160" fmla="*/ 8907429 w 9747620"/>
                <a:gd name="connsiteY160" fmla="*/ 2060753 h 6858000"/>
                <a:gd name="connsiteX161" fmla="*/ 8860404 w 9747620"/>
                <a:gd name="connsiteY161" fmla="*/ 1966478 h 6858000"/>
                <a:gd name="connsiteX162" fmla="*/ 8760788 w 9747620"/>
                <a:gd name="connsiteY162" fmla="*/ 1780274 h 6858000"/>
                <a:gd name="connsiteX163" fmla="*/ 8734740 w 9747620"/>
                <a:gd name="connsiteY163" fmla="*/ 1734311 h 6858000"/>
                <a:gd name="connsiteX164" fmla="*/ 8708046 w 9747620"/>
                <a:gd name="connsiteY164" fmla="*/ 1687963 h 6858000"/>
                <a:gd name="connsiteX165" fmla="*/ 8654062 w 9747620"/>
                <a:gd name="connsiteY165" fmla="*/ 1597234 h 6858000"/>
                <a:gd name="connsiteX166" fmla="*/ 8540278 w 9747620"/>
                <a:gd name="connsiteY166" fmla="*/ 1418077 h 6858000"/>
                <a:gd name="connsiteX167" fmla="*/ 8510701 w 9747620"/>
                <a:gd name="connsiteY167" fmla="*/ 1373695 h 6858000"/>
                <a:gd name="connsiteX168" fmla="*/ 8480676 w 9747620"/>
                <a:gd name="connsiteY168" fmla="*/ 1329457 h 6858000"/>
                <a:gd name="connsiteX169" fmla="*/ 8419782 w 9747620"/>
                <a:gd name="connsiteY169" fmla="*/ 1242275 h 6858000"/>
                <a:gd name="connsiteX170" fmla="*/ 8292478 w 9747620"/>
                <a:gd name="connsiteY170" fmla="*/ 1069875 h 6858000"/>
                <a:gd name="connsiteX171" fmla="*/ 8259620 w 9747620"/>
                <a:gd name="connsiteY171" fmla="*/ 1027123 h 6858000"/>
                <a:gd name="connsiteX172" fmla="*/ 8243416 w 9747620"/>
                <a:gd name="connsiteY172" fmla="*/ 1006130 h 6858000"/>
                <a:gd name="connsiteX173" fmla="*/ 8227110 w 9747620"/>
                <a:gd name="connsiteY173" fmla="*/ 985473 h 6858000"/>
                <a:gd name="connsiteX174" fmla="*/ 8159604 w 9747620"/>
                <a:gd name="connsiteY174" fmla="*/ 902029 h 6858000"/>
                <a:gd name="connsiteX175" fmla="*/ 8020022 w 9747620"/>
                <a:gd name="connsiteY175" fmla="*/ 738209 h 6858000"/>
                <a:gd name="connsiteX176" fmla="*/ 7984182 w 9747620"/>
                <a:gd name="connsiteY176" fmla="*/ 697901 h 6858000"/>
                <a:gd name="connsiteX177" fmla="*/ 7948043 w 9747620"/>
                <a:gd name="connsiteY177" fmla="*/ 657976 h 6858000"/>
                <a:gd name="connsiteX178" fmla="*/ 7874324 w 9747620"/>
                <a:gd name="connsiteY178" fmla="*/ 578607 h 6858000"/>
                <a:gd name="connsiteX179" fmla="*/ 7723308 w 9747620"/>
                <a:gd name="connsiteY179" fmla="*/ 424085 h 6858000"/>
                <a:gd name="connsiteX180" fmla="*/ 7565532 w 9747620"/>
                <a:gd name="connsiteY180" fmla="*/ 275602 h 6858000"/>
                <a:gd name="connsiteX181" fmla="*/ 1832515 w 9747620"/>
                <a:gd name="connsiteY181" fmla="*/ 0 h 6858000"/>
                <a:gd name="connsiteX182" fmla="*/ 2158449 w 9747620"/>
                <a:gd name="connsiteY182" fmla="*/ 0 h 6858000"/>
                <a:gd name="connsiteX183" fmla="*/ 2108797 w 9747620"/>
                <a:gd name="connsiteY183" fmla="*/ 37845 h 6858000"/>
                <a:gd name="connsiteX184" fmla="*/ 1942830 w 9747620"/>
                <a:gd name="connsiteY184" fmla="*/ 177587 h 6858000"/>
                <a:gd name="connsiteX185" fmla="*/ 1633191 w 9747620"/>
                <a:gd name="connsiteY185" fmla="*/ 477909 h 6858000"/>
                <a:gd name="connsiteX186" fmla="*/ 702686 w 9747620"/>
                <a:gd name="connsiteY186" fmla="*/ 1889935 h 6858000"/>
                <a:gd name="connsiteX187" fmla="*/ 551769 w 9747620"/>
                <a:gd name="connsiteY187" fmla="*/ 2281416 h 6858000"/>
                <a:gd name="connsiteX188" fmla="*/ 438383 w 9747620"/>
                <a:gd name="connsiteY188" fmla="*/ 2682772 h 6858000"/>
                <a:gd name="connsiteX189" fmla="*/ 397124 w 9747620"/>
                <a:gd name="connsiteY189" fmla="*/ 2887044 h 6858000"/>
                <a:gd name="connsiteX190" fmla="*/ 365658 w 9747620"/>
                <a:gd name="connsiteY190" fmla="*/ 3093424 h 6858000"/>
                <a:gd name="connsiteX191" fmla="*/ 332105 w 9747620"/>
                <a:gd name="connsiteY191" fmla="*/ 3509828 h 6858000"/>
                <a:gd name="connsiteX192" fmla="*/ 383653 w 9747620"/>
                <a:gd name="connsiteY192" fmla="*/ 4346327 h 6858000"/>
                <a:gd name="connsiteX193" fmla="*/ 422327 w 9747620"/>
                <a:gd name="connsiteY193" fmla="*/ 4552900 h 6858000"/>
                <a:gd name="connsiteX194" fmla="*/ 472184 w 9747620"/>
                <a:gd name="connsiteY194" fmla="*/ 4757939 h 6858000"/>
                <a:gd name="connsiteX195" fmla="*/ 533078 w 9747620"/>
                <a:gd name="connsiteY195" fmla="*/ 4960916 h 6858000"/>
                <a:gd name="connsiteX196" fmla="*/ 604710 w 9747620"/>
                <a:gd name="connsiteY196" fmla="*/ 5160875 h 6858000"/>
                <a:gd name="connsiteX197" fmla="*/ 996766 w 9747620"/>
                <a:gd name="connsiteY197" fmla="*/ 5920640 h 6858000"/>
                <a:gd name="connsiteX198" fmla="*/ 1549183 w 9747620"/>
                <a:gd name="connsiteY198" fmla="*/ 6586417 h 6858000"/>
                <a:gd name="connsiteX199" fmla="*/ 1709890 w 9747620"/>
                <a:gd name="connsiteY199" fmla="*/ 6734063 h 6858000"/>
                <a:gd name="connsiteX200" fmla="*/ 1859761 w 9747620"/>
                <a:gd name="connsiteY200" fmla="*/ 6858000 h 6858000"/>
                <a:gd name="connsiteX201" fmla="*/ 1671798 w 9747620"/>
                <a:gd name="connsiteY201" fmla="*/ 6858000 h 6858000"/>
                <a:gd name="connsiteX202" fmla="*/ 1628044 w 9747620"/>
                <a:gd name="connsiteY202" fmla="*/ 6822717 h 6858000"/>
                <a:gd name="connsiteX203" fmla="*/ 1459756 w 9747620"/>
                <a:gd name="connsiteY203" fmla="*/ 6674223 h 6858000"/>
                <a:gd name="connsiteX204" fmla="*/ 402543 w 9747620"/>
                <a:gd name="connsiteY204" fmla="*/ 5241588 h 6858000"/>
                <a:gd name="connsiteX205" fmla="*/ 311923 w 9747620"/>
                <a:gd name="connsiteY205" fmla="*/ 5036741 h 6858000"/>
                <a:gd name="connsiteX206" fmla="*/ 232140 w 9747620"/>
                <a:gd name="connsiteY206" fmla="*/ 4827483 h 6858000"/>
                <a:gd name="connsiteX207" fmla="*/ 163392 w 9747620"/>
                <a:gd name="connsiteY207" fmla="*/ 4613913 h 6858000"/>
                <a:gd name="connsiteX208" fmla="*/ 106823 w 9747620"/>
                <a:gd name="connsiteY208" fmla="*/ 4396365 h 6858000"/>
                <a:gd name="connsiteX209" fmla="*/ 29326 w 9747620"/>
                <a:gd name="connsiteY209" fmla="*/ 3954702 h 6858000"/>
                <a:gd name="connsiteX210" fmla="*/ 8647 w 9747620"/>
                <a:gd name="connsiteY210" fmla="*/ 3730971 h 6858000"/>
                <a:gd name="connsiteX211" fmla="*/ 2880 w 9747620"/>
                <a:gd name="connsiteY211" fmla="*/ 3618674 h 6858000"/>
                <a:gd name="connsiteX212" fmla="*/ 296 w 9747620"/>
                <a:gd name="connsiteY212" fmla="*/ 3506425 h 6858000"/>
                <a:gd name="connsiteX213" fmla="*/ 20030 w 9747620"/>
                <a:gd name="connsiteY213" fmla="*/ 3056711 h 6858000"/>
                <a:gd name="connsiteX214" fmla="*/ 48664 w 9747620"/>
                <a:gd name="connsiteY214" fmla="*/ 2832980 h 6858000"/>
                <a:gd name="connsiteX215" fmla="*/ 89922 w 9747620"/>
                <a:gd name="connsiteY215" fmla="*/ 2610639 h 6858000"/>
                <a:gd name="connsiteX216" fmla="*/ 211163 w 9747620"/>
                <a:gd name="connsiteY216" fmla="*/ 2174343 h 6858000"/>
                <a:gd name="connsiteX217" fmla="*/ 379129 w 9747620"/>
                <a:gd name="connsiteY217" fmla="*/ 1754393 h 6858000"/>
                <a:gd name="connsiteX218" fmla="*/ 841424 w 9747620"/>
                <a:gd name="connsiteY218" fmla="*/ 976270 h 6858000"/>
                <a:gd name="connsiteX219" fmla="*/ 1130234 w 9747620"/>
                <a:gd name="connsiteY219" fmla="*/ 625768 h 6858000"/>
                <a:gd name="connsiteX220" fmla="*/ 1452897 w 9747620"/>
                <a:gd name="connsiteY220" fmla="*/ 305748 h 6858000"/>
                <a:gd name="connsiteX221" fmla="*/ 1805682 w 9747620"/>
                <a:gd name="connsiteY221" fmla="*/ 18752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Lst>
              <a:rect l="l" t="t" r="r" b="b"/>
              <a:pathLst>
                <a:path w="9747620" h="6858000">
                  <a:moveTo>
                    <a:pt x="7235453" y="0"/>
                  </a:moveTo>
                  <a:lnTo>
                    <a:pt x="7548130" y="0"/>
                  </a:lnTo>
                  <a:lnTo>
                    <a:pt x="7710334" y="111973"/>
                  </a:lnTo>
                  <a:cubicBezTo>
                    <a:pt x="7770781" y="157314"/>
                    <a:pt x="7830282" y="203517"/>
                    <a:pt x="7889188" y="251542"/>
                  </a:cubicBezTo>
                  <a:cubicBezTo>
                    <a:pt x="7947894" y="299470"/>
                    <a:pt x="8005557" y="348453"/>
                    <a:pt x="8061828" y="398586"/>
                  </a:cubicBezTo>
                  <a:cubicBezTo>
                    <a:pt x="8090013" y="423605"/>
                    <a:pt x="8117948" y="448816"/>
                    <a:pt x="8145637" y="474218"/>
                  </a:cubicBezTo>
                  <a:cubicBezTo>
                    <a:pt x="8159506" y="486918"/>
                    <a:pt x="8173375" y="499764"/>
                    <a:pt x="8187242" y="512753"/>
                  </a:cubicBezTo>
                  <a:lnTo>
                    <a:pt x="8228402" y="551575"/>
                  </a:lnTo>
                  <a:cubicBezTo>
                    <a:pt x="8283082" y="603577"/>
                    <a:pt x="8336569" y="656778"/>
                    <a:pt x="8389211" y="710937"/>
                  </a:cubicBezTo>
                  <a:cubicBezTo>
                    <a:pt x="8415458" y="738065"/>
                    <a:pt x="8441455" y="765432"/>
                    <a:pt x="8467206" y="793088"/>
                  </a:cubicBezTo>
                  <a:lnTo>
                    <a:pt x="8486791" y="814223"/>
                  </a:lnTo>
                  <a:lnTo>
                    <a:pt x="8505979" y="835409"/>
                  </a:lnTo>
                  <a:lnTo>
                    <a:pt x="8543509" y="877346"/>
                  </a:lnTo>
                  <a:cubicBezTo>
                    <a:pt x="8593418" y="933423"/>
                    <a:pt x="8642579" y="990601"/>
                    <a:pt x="8690549" y="1048978"/>
                  </a:cubicBezTo>
                  <a:cubicBezTo>
                    <a:pt x="8714558" y="1078168"/>
                    <a:pt x="8738368" y="1107644"/>
                    <a:pt x="8761732" y="1137502"/>
                  </a:cubicBezTo>
                  <a:lnTo>
                    <a:pt x="8796379" y="1182077"/>
                  </a:lnTo>
                  <a:lnTo>
                    <a:pt x="8830678" y="1226986"/>
                  </a:lnTo>
                  <a:cubicBezTo>
                    <a:pt x="8876112" y="1287185"/>
                    <a:pt x="8920304" y="1348532"/>
                    <a:pt x="8963353" y="1410936"/>
                  </a:cubicBezTo>
                  <a:cubicBezTo>
                    <a:pt x="8984727" y="1442137"/>
                    <a:pt x="9005954" y="1473915"/>
                    <a:pt x="9026483" y="1505499"/>
                  </a:cubicBezTo>
                  <a:lnTo>
                    <a:pt x="9057004" y="1552613"/>
                  </a:lnTo>
                  <a:cubicBezTo>
                    <a:pt x="9067245" y="1568525"/>
                    <a:pt x="9077336" y="1584534"/>
                    <a:pt x="9087278" y="1600542"/>
                  </a:cubicBezTo>
                  <a:cubicBezTo>
                    <a:pt x="9127145" y="1664766"/>
                    <a:pt x="9165966" y="1729613"/>
                    <a:pt x="9202851" y="1795515"/>
                  </a:cubicBezTo>
                  <a:cubicBezTo>
                    <a:pt x="9221342" y="1828491"/>
                    <a:pt x="9239437" y="1861417"/>
                    <a:pt x="9257332" y="1894920"/>
                  </a:cubicBezTo>
                  <a:lnTo>
                    <a:pt x="9283778" y="1945436"/>
                  </a:lnTo>
                  <a:lnTo>
                    <a:pt x="9309428" y="1996193"/>
                  </a:lnTo>
                  <a:cubicBezTo>
                    <a:pt x="9343280" y="2064013"/>
                    <a:pt x="9375491" y="2132695"/>
                    <a:pt x="9405714" y="2202191"/>
                  </a:cubicBezTo>
                  <a:cubicBezTo>
                    <a:pt x="9466260" y="2341183"/>
                    <a:pt x="9520493" y="2483053"/>
                    <a:pt x="9566524" y="2627653"/>
                  </a:cubicBezTo>
                  <a:cubicBezTo>
                    <a:pt x="9572289" y="2645675"/>
                    <a:pt x="9578056" y="2663792"/>
                    <a:pt x="9583573" y="2682195"/>
                  </a:cubicBezTo>
                  <a:lnTo>
                    <a:pt x="9591974" y="2709707"/>
                  </a:lnTo>
                  <a:lnTo>
                    <a:pt x="9600027" y="2737650"/>
                  </a:lnTo>
                  <a:cubicBezTo>
                    <a:pt x="9610416" y="2774171"/>
                    <a:pt x="9620358" y="2810884"/>
                    <a:pt x="9629803" y="2847694"/>
                  </a:cubicBezTo>
                  <a:cubicBezTo>
                    <a:pt x="9648692" y="2921312"/>
                    <a:pt x="9665196" y="2995506"/>
                    <a:pt x="9679909" y="3070131"/>
                  </a:cubicBezTo>
                  <a:cubicBezTo>
                    <a:pt x="9683587" y="3088775"/>
                    <a:pt x="9687118" y="3107418"/>
                    <a:pt x="9690498" y="3126159"/>
                  </a:cubicBezTo>
                  <a:lnTo>
                    <a:pt x="9700390" y="3181805"/>
                  </a:lnTo>
                  <a:cubicBezTo>
                    <a:pt x="9703670" y="3201120"/>
                    <a:pt x="9706952" y="3222112"/>
                    <a:pt x="9709685" y="3243392"/>
                  </a:cubicBezTo>
                  <a:lnTo>
                    <a:pt x="9713016" y="3267597"/>
                  </a:lnTo>
                  <a:lnTo>
                    <a:pt x="9716844" y="3294437"/>
                  </a:lnTo>
                  <a:cubicBezTo>
                    <a:pt x="9718186" y="3303926"/>
                    <a:pt x="9719527" y="3313895"/>
                    <a:pt x="9720820" y="3324488"/>
                  </a:cubicBezTo>
                  <a:lnTo>
                    <a:pt x="9722709" y="3340737"/>
                  </a:lnTo>
                  <a:lnTo>
                    <a:pt x="9724301" y="3356361"/>
                  </a:lnTo>
                  <a:lnTo>
                    <a:pt x="9730166" y="3412197"/>
                  </a:lnTo>
                  <a:cubicBezTo>
                    <a:pt x="9732005" y="3430842"/>
                    <a:pt x="9734291" y="3449342"/>
                    <a:pt x="9735783" y="3468083"/>
                  </a:cubicBezTo>
                  <a:lnTo>
                    <a:pt x="9739760" y="3524399"/>
                  </a:lnTo>
                  <a:lnTo>
                    <a:pt x="9741748" y="3552580"/>
                  </a:lnTo>
                  <a:lnTo>
                    <a:pt x="9742742" y="3566672"/>
                  </a:lnTo>
                  <a:lnTo>
                    <a:pt x="9743488" y="3581865"/>
                  </a:lnTo>
                  <a:lnTo>
                    <a:pt x="9744731" y="3611341"/>
                  </a:lnTo>
                  <a:lnTo>
                    <a:pt x="9745725" y="3639715"/>
                  </a:lnTo>
                  <a:cubicBezTo>
                    <a:pt x="9746868" y="3677579"/>
                    <a:pt x="9747514" y="3715587"/>
                    <a:pt x="9747613" y="3753786"/>
                  </a:cubicBezTo>
                  <a:cubicBezTo>
                    <a:pt x="9747763" y="3830232"/>
                    <a:pt x="9745675" y="3906870"/>
                    <a:pt x="9740405" y="3984609"/>
                  </a:cubicBezTo>
                  <a:lnTo>
                    <a:pt x="9736329" y="4038434"/>
                  </a:lnTo>
                  <a:cubicBezTo>
                    <a:pt x="9735087" y="4055976"/>
                    <a:pt x="9733794" y="4076346"/>
                    <a:pt x="9731408" y="4099446"/>
                  </a:cubicBezTo>
                  <a:lnTo>
                    <a:pt x="9717987" y="4213325"/>
                  </a:lnTo>
                  <a:cubicBezTo>
                    <a:pt x="9717441" y="4217926"/>
                    <a:pt x="9716943" y="4222527"/>
                    <a:pt x="9716297" y="4227129"/>
                  </a:cubicBezTo>
                  <a:lnTo>
                    <a:pt x="9714110" y="4240981"/>
                  </a:lnTo>
                  <a:lnTo>
                    <a:pt x="9709785" y="4268731"/>
                  </a:lnTo>
                  <a:lnTo>
                    <a:pt x="9701086" y="4324185"/>
                  </a:lnTo>
                  <a:lnTo>
                    <a:pt x="9698699" y="4338994"/>
                  </a:lnTo>
                  <a:lnTo>
                    <a:pt x="9695966" y="4355050"/>
                  </a:lnTo>
                  <a:cubicBezTo>
                    <a:pt x="9694077" y="4365547"/>
                    <a:pt x="9692188" y="4375516"/>
                    <a:pt x="9690299" y="4385054"/>
                  </a:cubicBezTo>
                  <a:lnTo>
                    <a:pt x="9679909" y="4437919"/>
                  </a:lnTo>
                  <a:cubicBezTo>
                    <a:pt x="9677871" y="4448320"/>
                    <a:pt x="9675735" y="4458097"/>
                    <a:pt x="9673647" y="4468162"/>
                  </a:cubicBezTo>
                  <a:lnTo>
                    <a:pt x="9667532" y="4496296"/>
                  </a:lnTo>
                  <a:cubicBezTo>
                    <a:pt x="9663406" y="4514941"/>
                    <a:pt x="9659081" y="4533585"/>
                    <a:pt x="9654658" y="4552277"/>
                  </a:cubicBezTo>
                  <a:cubicBezTo>
                    <a:pt x="9645760" y="4589613"/>
                    <a:pt x="9636265" y="4627045"/>
                    <a:pt x="9625876" y="4664478"/>
                  </a:cubicBezTo>
                  <a:cubicBezTo>
                    <a:pt x="9605048" y="4739247"/>
                    <a:pt x="9581088" y="4814303"/>
                    <a:pt x="9552803" y="4888737"/>
                  </a:cubicBezTo>
                  <a:cubicBezTo>
                    <a:pt x="9524668" y="4962930"/>
                    <a:pt x="9492109" y="5037459"/>
                    <a:pt x="9452639" y="5110934"/>
                  </a:cubicBezTo>
                  <a:cubicBezTo>
                    <a:pt x="9432905" y="5147695"/>
                    <a:pt x="9411431" y="5184169"/>
                    <a:pt x="9388017" y="5220020"/>
                  </a:cubicBezTo>
                  <a:cubicBezTo>
                    <a:pt x="9382201" y="5228982"/>
                    <a:pt x="9376236" y="5237945"/>
                    <a:pt x="9370073" y="5246811"/>
                  </a:cubicBezTo>
                  <a:lnTo>
                    <a:pt x="9360926" y="5260040"/>
                  </a:lnTo>
                  <a:lnTo>
                    <a:pt x="9351829" y="5272646"/>
                  </a:lnTo>
                  <a:cubicBezTo>
                    <a:pt x="9339700" y="5289468"/>
                    <a:pt x="9327174" y="5306387"/>
                    <a:pt x="9313305" y="5323881"/>
                  </a:cubicBezTo>
                  <a:cubicBezTo>
                    <a:pt x="9258625" y="5393042"/>
                    <a:pt x="9196489" y="5455445"/>
                    <a:pt x="9130375" y="5510802"/>
                  </a:cubicBezTo>
                  <a:cubicBezTo>
                    <a:pt x="9097319" y="5538505"/>
                    <a:pt x="9063268" y="5564530"/>
                    <a:pt x="9028422" y="5588878"/>
                  </a:cubicBezTo>
                  <a:cubicBezTo>
                    <a:pt x="9019723" y="5595109"/>
                    <a:pt x="9011074" y="5600909"/>
                    <a:pt x="9002424" y="5606707"/>
                  </a:cubicBezTo>
                  <a:cubicBezTo>
                    <a:pt x="8993774" y="5612603"/>
                    <a:pt x="8985124" y="5618211"/>
                    <a:pt x="8976525" y="5623866"/>
                  </a:cubicBezTo>
                  <a:cubicBezTo>
                    <a:pt x="8959277" y="5635130"/>
                    <a:pt x="8941629" y="5646201"/>
                    <a:pt x="8924181" y="5656793"/>
                  </a:cubicBezTo>
                  <a:cubicBezTo>
                    <a:pt x="8854291" y="5699259"/>
                    <a:pt x="8784946" y="5736451"/>
                    <a:pt x="8717291" y="5771582"/>
                  </a:cubicBezTo>
                  <a:lnTo>
                    <a:pt x="8617129" y="5823105"/>
                  </a:lnTo>
                  <a:lnTo>
                    <a:pt x="8518207" y="5873671"/>
                  </a:lnTo>
                  <a:cubicBezTo>
                    <a:pt x="8391200" y="5939188"/>
                    <a:pt x="8267922" y="6009788"/>
                    <a:pt x="8150558" y="6086761"/>
                  </a:cubicBezTo>
                  <a:cubicBezTo>
                    <a:pt x="8091901" y="6125248"/>
                    <a:pt x="8034736" y="6165317"/>
                    <a:pt x="7979410" y="6207158"/>
                  </a:cubicBezTo>
                  <a:cubicBezTo>
                    <a:pt x="7965739" y="6217750"/>
                    <a:pt x="7951771" y="6228103"/>
                    <a:pt x="7938300" y="6238887"/>
                  </a:cubicBezTo>
                  <a:lnTo>
                    <a:pt x="7897936" y="6271286"/>
                  </a:lnTo>
                  <a:lnTo>
                    <a:pt x="7858367" y="6304357"/>
                  </a:lnTo>
                  <a:lnTo>
                    <a:pt x="7819048" y="6338770"/>
                  </a:lnTo>
                  <a:cubicBezTo>
                    <a:pt x="7804882" y="6351232"/>
                    <a:pt x="7792105" y="6362591"/>
                    <a:pt x="7778882" y="6374477"/>
                  </a:cubicBezTo>
                  <a:lnTo>
                    <a:pt x="7739563" y="6410328"/>
                  </a:lnTo>
                  <a:cubicBezTo>
                    <a:pt x="7713366" y="6434485"/>
                    <a:pt x="7687168" y="6459120"/>
                    <a:pt x="7660824" y="6484138"/>
                  </a:cubicBezTo>
                  <a:lnTo>
                    <a:pt x="7502302" y="6636360"/>
                  </a:lnTo>
                  <a:lnTo>
                    <a:pt x="7273394" y="6858000"/>
                  </a:lnTo>
                  <a:lnTo>
                    <a:pt x="6780690" y="6858000"/>
                  </a:lnTo>
                  <a:lnTo>
                    <a:pt x="6854939" y="6783597"/>
                  </a:lnTo>
                  <a:cubicBezTo>
                    <a:pt x="6880688" y="6757810"/>
                    <a:pt x="6906338" y="6732265"/>
                    <a:pt x="6932087" y="6705809"/>
                  </a:cubicBezTo>
                  <a:lnTo>
                    <a:pt x="7241130" y="6390965"/>
                  </a:lnTo>
                  <a:lnTo>
                    <a:pt x="7397564" y="6233087"/>
                  </a:lnTo>
                  <a:cubicBezTo>
                    <a:pt x="7424009" y="6206679"/>
                    <a:pt x="7450802" y="6180175"/>
                    <a:pt x="7478142" y="6153670"/>
                  </a:cubicBezTo>
                  <a:lnTo>
                    <a:pt x="7519600" y="6113937"/>
                  </a:lnTo>
                  <a:cubicBezTo>
                    <a:pt x="7533469" y="6100805"/>
                    <a:pt x="7547934" y="6087288"/>
                    <a:pt x="7561207" y="6075067"/>
                  </a:cubicBezTo>
                  <a:lnTo>
                    <a:pt x="7604204" y="6035526"/>
                  </a:lnTo>
                  <a:lnTo>
                    <a:pt x="7648644" y="5996416"/>
                  </a:lnTo>
                  <a:cubicBezTo>
                    <a:pt x="7663608" y="5983570"/>
                    <a:pt x="7678768" y="5971013"/>
                    <a:pt x="7693830" y="5958264"/>
                  </a:cubicBezTo>
                  <a:cubicBezTo>
                    <a:pt x="7708942" y="5945611"/>
                    <a:pt x="7724352" y="5933485"/>
                    <a:pt x="7739662" y="5921073"/>
                  </a:cubicBezTo>
                  <a:cubicBezTo>
                    <a:pt x="7801154" y="5872088"/>
                    <a:pt x="7864234" y="5825502"/>
                    <a:pt x="7928458" y="5781025"/>
                  </a:cubicBezTo>
                  <a:cubicBezTo>
                    <a:pt x="8057005" y="5692164"/>
                    <a:pt x="8190077" y="5611500"/>
                    <a:pt x="8325882" y="5537450"/>
                  </a:cubicBezTo>
                  <a:lnTo>
                    <a:pt x="8424555" y="5484106"/>
                  </a:lnTo>
                  <a:lnTo>
                    <a:pt x="8521737" y="5431289"/>
                  </a:lnTo>
                  <a:cubicBezTo>
                    <a:pt x="8585315" y="5396349"/>
                    <a:pt x="8646456" y="5361840"/>
                    <a:pt x="8702677" y="5325942"/>
                  </a:cubicBezTo>
                  <a:cubicBezTo>
                    <a:pt x="8716795" y="5316931"/>
                    <a:pt x="8730365" y="5308017"/>
                    <a:pt x="8743986" y="5298717"/>
                  </a:cubicBezTo>
                  <a:cubicBezTo>
                    <a:pt x="8750747" y="5294069"/>
                    <a:pt x="8757606" y="5289420"/>
                    <a:pt x="8764167" y="5284723"/>
                  </a:cubicBezTo>
                  <a:cubicBezTo>
                    <a:pt x="8770778" y="5280074"/>
                    <a:pt x="8777440" y="5275377"/>
                    <a:pt x="8783704" y="5270679"/>
                  </a:cubicBezTo>
                  <a:cubicBezTo>
                    <a:pt x="8809155" y="5251987"/>
                    <a:pt x="8833611" y="5232577"/>
                    <a:pt x="8856776" y="5212399"/>
                  </a:cubicBezTo>
                  <a:cubicBezTo>
                    <a:pt x="8903104" y="5172043"/>
                    <a:pt x="8944463" y="5128668"/>
                    <a:pt x="8979856" y="5082081"/>
                  </a:cubicBezTo>
                  <a:cubicBezTo>
                    <a:pt x="8988555" y="5070722"/>
                    <a:pt x="8997602" y="5057973"/>
                    <a:pt x="9006699" y="5044984"/>
                  </a:cubicBezTo>
                  <a:lnTo>
                    <a:pt x="9013509" y="5035254"/>
                  </a:lnTo>
                  <a:lnTo>
                    <a:pt x="9019773" y="5025812"/>
                  </a:lnTo>
                  <a:cubicBezTo>
                    <a:pt x="9023997" y="5019629"/>
                    <a:pt x="9028073" y="5013254"/>
                    <a:pt x="9032050" y="5006833"/>
                  </a:cubicBezTo>
                  <a:cubicBezTo>
                    <a:pt x="9048206" y="4981238"/>
                    <a:pt x="9063417" y="4954542"/>
                    <a:pt x="9077733" y="4926839"/>
                  </a:cubicBezTo>
                  <a:cubicBezTo>
                    <a:pt x="9106415" y="4871434"/>
                    <a:pt x="9131469" y="4812050"/>
                    <a:pt x="9154285" y="4750223"/>
                  </a:cubicBezTo>
                  <a:cubicBezTo>
                    <a:pt x="9176904" y="4688586"/>
                    <a:pt x="9196537" y="4625032"/>
                    <a:pt x="9213936" y="4559945"/>
                  </a:cubicBezTo>
                  <a:cubicBezTo>
                    <a:pt x="9222635" y="4527402"/>
                    <a:pt x="9230887" y="4494523"/>
                    <a:pt x="9238592" y="4461357"/>
                  </a:cubicBezTo>
                  <a:cubicBezTo>
                    <a:pt x="9242419" y="4444773"/>
                    <a:pt x="9246147" y="4428094"/>
                    <a:pt x="9249776" y="4411319"/>
                  </a:cubicBezTo>
                  <a:lnTo>
                    <a:pt x="9255046" y="4386299"/>
                  </a:lnTo>
                  <a:lnTo>
                    <a:pt x="9259718" y="4363342"/>
                  </a:lnTo>
                  <a:lnTo>
                    <a:pt x="9269959" y="4309566"/>
                  </a:lnTo>
                  <a:lnTo>
                    <a:pt x="9274233" y="4286176"/>
                  </a:lnTo>
                  <a:lnTo>
                    <a:pt x="9276022" y="4275489"/>
                  </a:lnTo>
                  <a:lnTo>
                    <a:pt x="9277861" y="4263506"/>
                  </a:lnTo>
                  <a:lnTo>
                    <a:pt x="9286014" y="4211696"/>
                  </a:lnTo>
                  <a:lnTo>
                    <a:pt x="9290092" y="4185767"/>
                  </a:lnTo>
                  <a:lnTo>
                    <a:pt x="9292128" y="4172826"/>
                  </a:lnTo>
                  <a:cubicBezTo>
                    <a:pt x="9292774" y="4168464"/>
                    <a:pt x="9293173" y="4164055"/>
                    <a:pt x="9293720" y="4159693"/>
                  </a:cubicBezTo>
                  <a:lnTo>
                    <a:pt x="9305650" y="4057941"/>
                  </a:lnTo>
                  <a:cubicBezTo>
                    <a:pt x="9306991" y="4045048"/>
                    <a:pt x="9308085" y="4029328"/>
                    <a:pt x="9309378" y="4010779"/>
                  </a:cubicBezTo>
                  <a:lnTo>
                    <a:pt x="9313454" y="3956428"/>
                  </a:lnTo>
                  <a:cubicBezTo>
                    <a:pt x="9318326" y="3889806"/>
                    <a:pt x="9320611" y="3821796"/>
                    <a:pt x="9320811" y="3753546"/>
                  </a:cubicBezTo>
                  <a:cubicBezTo>
                    <a:pt x="9320910" y="3719373"/>
                    <a:pt x="9320513" y="3685056"/>
                    <a:pt x="9319617" y="3650643"/>
                  </a:cubicBezTo>
                  <a:lnTo>
                    <a:pt x="9318176" y="3600030"/>
                  </a:lnTo>
                  <a:lnTo>
                    <a:pt x="9317778" y="3588096"/>
                  </a:lnTo>
                  <a:lnTo>
                    <a:pt x="9316983" y="3575107"/>
                  </a:lnTo>
                  <a:lnTo>
                    <a:pt x="9315443" y="3549130"/>
                  </a:lnTo>
                  <a:lnTo>
                    <a:pt x="9312311" y="3497176"/>
                  </a:lnTo>
                  <a:cubicBezTo>
                    <a:pt x="9311118" y="3479825"/>
                    <a:pt x="9309129" y="3462427"/>
                    <a:pt x="9307587" y="3445029"/>
                  </a:cubicBezTo>
                  <a:lnTo>
                    <a:pt x="9302618" y="3392835"/>
                  </a:lnTo>
                  <a:lnTo>
                    <a:pt x="9301574" y="3381476"/>
                  </a:lnTo>
                  <a:lnTo>
                    <a:pt x="9300430" y="3370740"/>
                  </a:lnTo>
                  <a:lnTo>
                    <a:pt x="9297547" y="3346966"/>
                  </a:lnTo>
                  <a:lnTo>
                    <a:pt x="9294017" y="3320030"/>
                  </a:lnTo>
                  <a:lnTo>
                    <a:pt x="9290439" y="3290410"/>
                  </a:lnTo>
                  <a:cubicBezTo>
                    <a:pt x="9288849" y="3275745"/>
                    <a:pt x="9286761" y="3260934"/>
                    <a:pt x="9284275" y="3244544"/>
                  </a:cubicBezTo>
                  <a:lnTo>
                    <a:pt x="9275974" y="3193116"/>
                  </a:lnTo>
                  <a:cubicBezTo>
                    <a:pt x="9273189" y="3176197"/>
                    <a:pt x="9270256" y="3159230"/>
                    <a:pt x="9267224" y="3142264"/>
                  </a:cubicBezTo>
                  <a:cubicBezTo>
                    <a:pt x="9255146" y="3074493"/>
                    <a:pt x="9240929" y="3007057"/>
                    <a:pt x="9225320" y="2939909"/>
                  </a:cubicBezTo>
                  <a:cubicBezTo>
                    <a:pt x="9217465" y="2906311"/>
                    <a:pt x="9209214" y="2872809"/>
                    <a:pt x="9200466" y="2839449"/>
                  </a:cubicBezTo>
                  <a:lnTo>
                    <a:pt x="9193953" y="2814958"/>
                  </a:lnTo>
                  <a:lnTo>
                    <a:pt x="9186993" y="2790276"/>
                  </a:lnTo>
                  <a:cubicBezTo>
                    <a:pt x="9182471" y="2773836"/>
                    <a:pt x="9177599" y="2757252"/>
                    <a:pt x="9172628" y="2740621"/>
                  </a:cubicBezTo>
                  <a:cubicBezTo>
                    <a:pt x="9133110" y="2607859"/>
                    <a:pt x="9087527" y="2476533"/>
                    <a:pt x="9035082" y="2347463"/>
                  </a:cubicBezTo>
                  <a:cubicBezTo>
                    <a:pt x="9008836" y="2282951"/>
                    <a:pt x="8981298" y="2218870"/>
                    <a:pt x="8952118" y="2155413"/>
                  </a:cubicBezTo>
                  <a:lnTo>
                    <a:pt x="8929948" y="2107915"/>
                  </a:lnTo>
                  <a:lnTo>
                    <a:pt x="8907429" y="2060753"/>
                  </a:lnTo>
                  <a:cubicBezTo>
                    <a:pt x="8892170" y="2029408"/>
                    <a:pt x="8876411" y="1997726"/>
                    <a:pt x="8860404" y="1966478"/>
                  </a:cubicBezTo>
                  <a:cubicBezTo>
                    <a:pt x="8828243" y="1903931"/>
                    <a:pt x="8795336" y="1841670"/>
                    <a:pt x="8760788" y="1780274"/>
                  </a:cubicBezTo>
                  <a:lnTo>
                    <a:pt x="8734740" y="1734311"/>
                  </a:lnTo>
                  <a:lnTo>
                    <a:pt x="8708046" y="1687963"/>
                  </a:lnTo>
                  <a:cubicBezTo>
                    <a:pt x="8690300" y="1657337"/>
                    <a:pt x="8672455" y="1627334"/>
                    <a:pt x="8654062" y="1597234"/>
                  </a:cubicBezTo>
                  <a:cubicBezTo>
                    <a:pt x="8617575" y="1536988"/>
                    <a:pt x="8579398" y="1477365"/>
                    <a:pt x="8540278" y="1418077"/>
                  </a:cubicBezTo>
                  <a:lnTo>
                    <a:pt x="8510701" y="1373695"/>
                  </a:lnTo>
                  <a:lnTo>
                    <a:pt x="8480676" y="1329457"/>
                  </a:lnTo>
                  <a:cubicBezTo>
                    <a:pt x="8460643" y="1300269"/>
                    <a:pt x="8440411" y="1271224"/>
                    <a:pt x="8419782" y="1242275"/>
                  </a:cubicBezTo>
                  <a:cubicBezTo>
                    <a:pt x="8378476" y="1184425"/>
                    <a:pt x="8335923" y="1127006"/>
                    <a:pt x="8292478" y="1069875"/>
                  </a:cubicBezTo>
                  <a:lnTo>
                    <a:pt x="8259620" y="1027123"/>
                  </a:lnTo>
                  <a:lnTo>
                    <a:pt x="8243416" y="1006130"/>
                  </a:lnTo>
                  <a:lnTo>
                    <a:pt x="8227110" y="985473"/>
                  </a:lnTo>
                  <a:cubicBezTo>
                    <a:pt x="8204890" y="957483"/>
                    <a:pt x="8182422" y="929684"/>
                    <a:pt x="8159604" y="902029"/>
                  </a:cubicBezTo>
                  <a:cubicBezTo>
                    <a:pt x="8114170" y="846671"/>
                    <a:pt x="8067494" y="792177"/>
                    <a:pt x="8020022" y="738209"/>
                  </a:cubicBezTo>
                  <a:lnTo>
                    <a:pt x="7984182" y="697901"/>
                  </a:lnTo>
                  <a:lnTo>
                    <a:pt x="7948043" y="657976"/>
                  </a:lnTo>
                  <a:cubicBezTo>
                    <a:pt x="7923636" y="631328"/>
                    <a:pt x="7899079" y="604823"/>
                    <a:pt x="7874324" y="578607"/>
                  </a:cubicBezTo>
                  <a:cubicBezTo>
                    <a:pt x="7824714" y="526221"/>
                    <a:pt x="7774608" y="474458"/>
                    <a:pt x="7723308" y="424085"/>
                  </a:cubicBezTo>
                  <a:cubicBezTo>
                    <a:pt x="7672157" y="373808"/>
                    <a:pt x="7619168" y="324153"/>
                    <a:pt x="7565532" y="275602"/>
                  </a:cubicBezTo>
                  <a:close/>
                  <a:moveTo>
                    <a:pt x="1832515" y="0"/>
                  </a:moveTo>
                  <a:lnTo>
                    <a:pt x="2158449" y="0"/>
                  </a:lnTo>
                  <a:lnTo>
                    <a:pt x="2108797" y="37845"/>
                  </a:lnTo>
                  <a:cubicBezTo>
                    <a:pt x="2052253" y="83168"/>
                    <a:pt x="1996914" y="129778"/>
                    <a:pt x="1942830" y="177587"/>
                  </a:cubicBezTo>
                  <a:cubicBezTo>
                    <a:pt x="1834563" y="273109"/>
                    <a:pt x="1731317" y="373472"/>
                    <a:pt x="1633191" y="477909"/>
                  </a:cubicBezTo>
                  <a:cubicBezTo>
                    <a:pt x="1240290" y="896038"/>
                    <a:pt x="927123" y="1375900"/>
                    <a:pt x="702686" y="1889935"/>
                  </a:cubicBezTo>
                  <a:cubicBezTo>
                    <a:pt x="646565" y="2018192"/>
                    <a:pt x="596210" y="2149182"/>
                    <a:pt x="551769" y="2281416"/>
                  </a:cubicBezTo>
                  <a:cubicBezTo>
                    <a:pt x="507429" y="2413700"/>
                    <a:pt x="469451" y="2547613"/>
                    <a:pt x="438383" y="2682772"/>
                  </a:cubicBezTo>
                  <a:cubicBezTo>
                    <a:pt x="423122" y="2750111"/>
                    <a:pt x="409203" y="2818553"/>
                    <a:pt x="397124" y="2887044"/>
                  </a:cubicBezTo>
                  <a:cubicBezTo>
                    <a:pt x="385144" y="2955581"/>
                    <a:pt x="374357" y="3024359"/>
                    <a:pt x="365658" y="3093424"/>
                  </a:cubicBezTo>
                  <a:cubicBezTo>
                    <a:pt x="347813" y="3231506"/>
                    <a:pt x="336727" y="3370260"/>
                    <a:pt x="332105" y="3509828"/>
                  </a:cubicBezTo>
                  <a:cubicBezTo>
                    <a:pt x="322311" y="3788822"/>
                    <a:pt x="339660" y="4068628"/>
                    <a:pt x="383653" y="4346327"/>
                  </a:cubicBezTo>
                  <a:cubicBezTo>
                    <a:pt x="394539" y="4415489"/>
                    <a:pt x="407464" y="4484267"/>
                    <a:pt x="422327" y="4552900"/>
                  </a:cubicBezTo>
                  <a:cubicBezTo>
                    <a:pt x="437041" y="4621534"/>
                    <a:pt x="453693" y="4689881"/>
                    <a:pt x="472184" y="4757939"/>
                  </a:cubicBezTo>
                  <a:cubicBezTo>
                    <a:pt x="490677" y="4825949"/>
                    <a:pt x="511007" y="4893673"/>
                    <a:pt x="533078" y="4960916"/>
                  </a:cubicBezTo>
                  <a:cubicBezTo>
                    <a:pt x="555249" y="5028208"/>
                    <a:pt x="578662" y="5095022"/>
                    <a:pt x="604710" y="5160875"/>
                  </a:cubicBezTo>
                  <a:cubicBezTo>
                    <a:pt x="707358" y="5425298"/>
                    <a:pt x="838443" y="5680902"/>
                    <a:pt x="996766" y="5920640"/>
                  </a:cubicBezTo>
                  <a:cubicBezTo>
                    <a:pt x="1154790" y="6160571"/>
                    <a:pt x="1340404" y="6384350"/>
                    <a:pt x="1549183" y="6586417"/>
                  </a:cubicBezTo>
                  <a:cubicBezTo>
                    <a:pt x="1601365" y="6636982"/>
                    <a:pt x="1654970" y="6686208"/>
                    <a:pt x="1709890" y="6734063"/>
                  </a:cubicBezTo>
                  <a:lnTo>
                    <a:pt x="1859761" y="6858000"/>
                  </a:lnTo>
                  <a:lnTo>
                    <a:pt x="1671798" y="6858000"/>
                  </a:lnTo>
                  <a:lnTo>
                    <a:pt x="1628044" y="6822717"/>
                  </a:lnTo>
                  <a:cubicBezTo>
                    <a:pt x="1570828" y="6774460"/>
                    <a:pt x="1514710" y="6724955"/>
                    <a:pt x="1459756" y="6674223"/>
                  </a:cubicBezTo>
                  <a:cubicBezTo>
                    <a:pt x="1019931" y="6268363"/>
                    <a:pt x="658296" y="5781216"/>
                    <a:pt x="402543" y="5241588"/>
                  </a:cubicBezTo>
                  <a:cubicBezTo>
                    <a:pt x="370231" y="5174103"/>
                    <a:pt x="340306" y="5105661"/>
                    <a:pt x="311923" y="5036741"/>
                  </a:cubicBezTo>
                  <a:cubicBezTo>
                    <a:pt x="283539" y="4967771"/>
                    <a:pt x="256895" y="4897986"/>
                    <a:pt x="232140" y="4827483"/>
                  </a:cubicBezTo>
                  <a:cubicBezTo>
                    <a:pt x="207334" y="4756981"/>
                    <a:pt x="184368" y="4685758"/>
                    <a:pt x="163392" y="4613913"/>
                  </a:cubicBezTo>
                  <a:cubicBezTo>
                    <a:pt x="142514" y="4542020"/>
                    <a:pt x="123624" y="4469360"/>
                    <a:pt x="106823" y="4396365"/>
                  </a:cubicBezTo>
                  <a:cubicBezTo>
                    <a:pt x="73120" y="4250902"/>
                    <a:pt x="47371" y="4103281"/>
                    <a:pt x="29326" y="3954702"/>
                  </a:cubicBezTo>
                  <a:cubicBezTo>
                    <a:pt x="20478" y="3880365"/>
                    <a:pt x="13320" y="3805789"/>
                    <a:pt x="8647" y="3730971"/>
                  </a:cubicBezTo>
                  <a:cubicBezTo>
                    <a:pt x="6311" y="3693587"/>
                    <a:pt x="4322" y="3656106"/>
                    <a:pt x="2880" y="3618674"/>
                  </a:cubicBezTo>
                  <a:cubicBezTo>
                    <a:pt x="1539" y="3581146"/>
                    <a:pt x="694" y="3543809"/>
                    <a:pt x="296" y="3506425"/>
                  </a:cubicBezTo>
                  <a:cubicBezTo>
                    <a:pt x="-1543" y="3356649"/>
                    <a:pt x="5217" y="3206200"/>
                    <a:pt x="20030" y="3056711"/>
                  </a:cubicBezTo>
                  <a:cubicBezTo>
                    <a:pt x="27686" y="2981942"/>
                    <a:pt x="36931" y="2907317"/>
                    <a:pt x="48664" y="2832980"/>
                  </a:cubicBezTo>
                  <a:cubicBezTo>
                    <a:pt x="60395" y="2758642"/>
                    <a:pt x="73716" y="2684784"/>
                    <a:pt x="89922" y="2610639"/>
                  </a:cubicBezTo>
                  <a:cubicBezTo>
                    <a:pt x="121736" y="2462826"/>
                    <a:pt x="162645" y="2317220"/>
                    <a:pt x="211163" y="2174343"/>
                  </a:cubicBezTo>
                  <a:cubicBezTo>
                    <a:pt x="259778" y="2031468"/>
                    <a:pt x="315601" y="1891517"/>
                    <a:pt x="379129" y="1754393"/>
                  </a:cubicBezTo>
                  <a:cubicBezTo>
                    <a:pt x="505540" y="1480433"/>
                    <a:pt x="660930" y="1219318"/>
                    <a:pt x="841424" y="976270"/>
                  </a:cubicBezTo>
                  <a:cubicBezTo>
                    <a:pt x="931498" y="854627"/>
                    <a:pt x="1028182" y="737777"/>
                    <a:pt x="1130234" y="625768"/>
                  </a:cubicBezTo>
                  <a:cubicBezTo>
                    <a:pt x="1232486" y="513855"/>
                    <a:pt x="1340157" y="407117"/>
                    <a:pt x="1452897" y="305748"/>
                  </a:cubicBezTo>
                  <a:cubicBezTo>
                    <a:pt x="1565736" y="204380"/>
                    <a:pt x="1683596" y="108665"/>
                    <a:pt x="1805682" y="187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67" name="Freeform: Shape 66">
              <a:extLst>
                <a:ext uri="{FF2B5EF4-FFF2-40B4-BE49-F238E27FC236}">
                  <a16:creationId xmlns:a16="http://schemas.microsoft.com/office/drawing/2014/main" id="{D9E94B21-43BC-68C7-478B-88B5E18DB09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308320" y="36937"/>
              <a:ext cx="9767847" cy="6858000"/>
            </a:xfrm>
            <a:custGeom>
              <a:avLst/>
              <a:gdLst>
                <a:gd name="connsiteX0" fmla="*/ 7151367 w 9767847"/>
                <a:gd name="connsiteY0" fmla="*/ 0 h 6858000"/>
                <a:gd name="connsiteX1" fmla="*/ 7881247 w 9767847"/>
                <a:gd name="connsiteY1" fmla="*/ 0 h 6858000"/>
                <a:gd name="connsiteX2" fmla="*/ 7990553 w 9767847"/>
                <a:gd name="connsiteY2" fmla="*/ 81317 h 6858000"/>
                <a:gd name="connsiteX3" fmla="*/ 9767847 w 9767847"/>
                <a:gd name="connsiteY3" fmla="*/ 3649031 h 6858000"/>
                <a:gd name="connsiteX4" fmla="*/ 8652597 w 9767847"/>
                <a:gd name="connsiteY4" fmla="*/ 6590005 h 6858000"/>
                <a:gd name="connsiteX5" fmla="*/ 8395306 w 9767847"/>
                <a:gd name="connsiteY5" fmla="*/ 6858000 h 6858000"/>
                <a:gd name="connsiteX6" fmla="*/ 6762603 w 9767847"/>
                <a:gd name="connsiteY6" fmla="*/ 6858000 h 6858000"/>
                <a:gd name="connsiteX7" fmla="*/ 6765962 w 9767847"/>
                <a:gd name="connsiteY7" fmla="*/ 6854844 h 6858000"/>
                <a:gd name="connsiteX8" fmla="*/ 6804586 w 9767847"/>
                <a:gd name="connsiteY8" fmla="*/ 6817103 h 6858000"/>
                <a:gd name="connsiteX9" fmla="*/ 6881735 w 9767847"/>
                <a:gd name="connsiteY9" fmla="*/ 6741197 h 6858000"/>
                <a:gd name="connsiteX10" fmla="*/ 6958883 w 9767847"/>
                <a:gd name="connsiteY10" fmla="*/ 6664822 h 6858000"/>
                <a:gd name="connsiteX11" fmla="*/ 7267925 w 9767847"/>
                <a:gd name="connsiteY11" fmla="*/ 6355694 h 6858000"/>
                <a:gd name="connsiteX12" fmla="*/ 7424360 w 9767847"/>
                <a:gd name="connsiteY12" fmla="*/ 6200685 h 6858000"/>
                <a:gd name="connsiteX13" fmla="*/ 7504938 w 9767847"/>
                <a:gd name="connsiteY13" fmla="*/ 6122708 h 6858000"/>
                <a:gd name="connsiteX14" fmla="*/ 7546396 w 9767847"/>
                <a:gd name="connsiteY14" fmla="*/ 6083697 h 6858000"/>
                <a:gd name="connsiteX15" fmla="*/ 7588002 w 9767847"/>
                <a:gd name="connsiteY15" fmla="*/ 6045532 h 6858000"/>
                <a:gd name="connsiteX16" fmla="*/ 7631000 w 9767847"/>
                <a:gd name="connsiteY16" fmla="*/ 6006709 h 6858000"/>
                <a:gd name="connsiteX17" fmla="*/ 7675440 w 9767847"/>
                <a:gd name="connsiteY17" fmla="*/ 5968309 h 6858000"/>
                <a:gd name="connsiteX18" fmla="*/ 7720626 w 9767847"/>
                <a:gd name="connsiteY18" fmla="*/ 5930851 h 6858000"/>
                <a:gd name="connsiteX19" fmla="*/ 7766458 w 9767847"/>
                <a:gd name="connsiteY19" fmla="*/ 5894334 h 6858000"/>
                <a:gd name="connsiteX20" fmla="*/ 7955254 w 9767847"/>
                <a:gd name="connsiteY20" fmla="*/ 5756828 h 6858000"/>
                <a:gd name="connsiteX21" fmla="*/ 8352678 w 9767847"/>
                <a:gd name="connsiteY21" fmla="*/ 5517630 h 6858000"/>
                <a:gd name="connsiteX22" fmla="*/ 8451350 w 9767847"/>
                <a:gd name="connsiteY22" fmla="*/ 5465254 h 6858000"/>
                <a:gd name="connsiteX23" fmla="*/ 8548532 w 9767847"/>
                <a:gd name="connsiteY23" fmla="*/ 5413395 h 6858000"/>
                <a:gd name="connsiteX24" fmla="*/ 8729473 w 9767847"/>
                <a:gd name="connsiteY24" fmla="*/ 5309961 h 6858000"/>
                <a:gd name="connsiteX25" fmla="*/ 8770781 w 9767847"/>
                <a:gd name="connsiteY25" fmla="*/ 5283232 h 6858000"/>
                <a:gd name="connsiteX26" fmla="*/ 8790964 w 9767847"/>
                <a:gd name="connsiteY26" fmla="*/ 5269492 h 6858000"/>
                <a:gd name="connsiteX27" fmla="*/ 8810499 w 9767847"/>
                <a:gd name="connsiteY27" fmla="*/ 5255703 h 6858000"/>
                <a:gd name="connsiteX28" fmla="*/ 8883571 w 9767847"/>
                <a:gd name="connsiteY28" fmla="*/ 5198479 h 6858000"/>
                <a:gd name="connsiteX29" fmla="*/ 9006651 w 9767847"/>
                <a:gd name="connsiteY29" fmla="*/ 5070527 h 6858000"/>
                <a:gd name="connsiteX30" fmla="*/ 9033494 w 9767847"/>
                <a:gd name="connsiteY30" fmla="*/ 5034105 h 6858000"/>
                <a:gd name="connsiteX31" fmla="*/ 9040305 w 9767847"/>
                <a:gd name="connsiteY31" fmla="*/ 5024551 h 6858000"/>
                <a:gd name="connsiteX32" fmla="*/ 9046568 w 9767847"/>
                <a:gd name="connsiteY32" fmla="*/ 5015281 h 6858000"/>
                <a:gd name="connsiteX33" fmla="*/ 9058846 w 9767847"/>
                <a:gd name="connsiteY33" fmla="*/ 4996645 h 6858000"/>
                <a:gd name="connsiteX34" fmla="*/ 9104529 w 9767847"/>
                <a:gd name="connsiteY34" fmla="*/ 4918105 h 6858000"/>
                <a:gd name="connsiteX35" fmla="*/ 9181081 w 9767847"/>
                <a:gd name="connsiteY35" fmla="*/ 4744694 h 6858000"/>
                <a:gd name="connsiteX36" fmla="*/ 9240731 w 9767847"/>
                <a:gd name="connsiteY36" fmla="*/ 4557872 h 6858000"/>
                <a:gd name="connsiteX37" fmla="*/ 9265388 w 9767847"/>
                <a:gd name="connsiteY37" fmla="*/ 4461073 h 6858000"/>
                <a:gd name="connsiteX38" fmla="*/ 9276571 w 9767847"/>
                <a:gd name="connsiteY38" fmla="*/ 4411943 h 6858000"/>
                <a:gd name="connsiteX39" fmla="*/ 9281841 w 9767847"/>
                <a:gd name="connsiteY39" fmla="*/ 4387379 h 6858000"/>
                <a:gd name="connsiteX40" fmla="*/ 9286513 w 9767847"/>
                <a:gd name="connsiteY40" fmla="*/ 4364838 h 6858000"/>
                <a:gd name="connsiteX41" fmla="*/ 9296754 w 9767847"/>
                <a:gd name="connsiteY41" fmla="*/ 4312038 h 6858000"/>
                <a:gd name="connsiteX42" fmla="*/ 9301029 w 9767847"/>
                <a:gd name="connsiteY42" fmla="*/ 4289074 h 6858000"/>
                <a:gd name="connsiteX43" fmla="*/ 9302818 w 9767847"/>
                <a:gd name="connsiteY43" fmla="*/ 4278581 h 6858000"/>
                <a:gd name="connsiteX44" fmla="*/ 9304658 w 9767847"/>
                <a:gd name="connsiteY44" fmla="*/ 4266816 h 6858000"/>
                <a:gd name="connsiteX45" fmla="*/ 9312810 w 9767847"/>
                <a:gd name="connsiteY45" fmla="*/ 4215945 h 6858000"/>
                <a:gd name="connsiteX46" fmla="*/ 9316887 w 9767847"/>
                <a:gd name="connsiteY46" fmla="*/ 4190486 h 6858000"/>
                <a:gd name="connsiteX47" fmla="*/ 9318923 w 9767847"/>
                <a:gd name="connsiteY47" fmla="*/ 4177780 h 6858000"/>
                <a:gd name="connsiteX48" fmla="*/ 9320515 w 9767847"/>
                <a:gd name="connsiteY48" fmla="*/ 4164886 h 6858000"/>
                <a:gd name="connsiteX49" fmla="*/ 9332445 w 9767847"/>
                <a:gd name="connsiteY49" fmla="*/ 4064981 h 6858000"/>
                <a:gd name="connsiteX50" fmla="*/ 9336173 w 9767847"/>
                <a:gd name="connsiteY50" fmla="*/ 4018676 h 6858000"/>
                <a:gd name="connsiteX51" fmla="*/ 9340199 w 9767847"/>
                <a:gd name="connsiteY51" fmla="*/ 3965171 h 6858000"/>
                <a:gd name="connsiteX52" fmla="*/ 9347557 w 9767847"/>
                <a:gd name="connsiteY52" fmla="*/ 3765972 h 6858000"/>
                <a:gd name="connsiteX53" fmla="*/ 9346364 w 9767847"/>
                <a:gd name="connsiteY53" fmla="*/ 3664938 h 6858000"/>
                <a:gd name="connsiteX54" fmla="*/ 9344921 w 9767847"/>
                <a:gd name="connsiteY54" fmla="*/ 3615243 h 6858000"/>
                <a:gd name="connsiteX55" fmla="*/ 9344524 w 9767847"/>
                <a:gd name="connsiteY55" fmla="*/ 3603526 h 6858000"/>
                <a:gd name="connsiteX56" fmla="*/ 9343728 w 9767847"/>
                <a:gd name="connsiteY56" fmla="*/ 3590774 h 6858000"/>
                <a:gd name="connsiteX57" fmla="*/ 9342188 w 9767847"/>
                <a:gd name="connsiteY57" fmla="*/ 3565268 h 6858000"/>
                <a:gd name="connsiteX58" fmla="*/ 9339056 w 9767847"/>
                <a:gd name="connsiteY58" fmla="*/ 3514256 h 6858000"/>
                <a:gd name="connsiteX59" fmla="*/ 9334334 w 9767847"/>
                <a:gd name="connsiteY59" fmla="*/ 3463057 h 6858000"/>
                <a:gd name="connsiteX60" fmla="*/ 9329363 w 9767847"/>
                <a:gd name="connsiteY60" fmla="*/ 3411810 h 6858000"/>
                <a:gd name="connsiteX61" fmla="*/ 9328319 w 9767847"/>
                <a:gd name="connsiteY61" fmla="*/ 3400657 h 6858000"/>
                <a:gd name="connsiteX62" fmla="*/ 9327177 w 9767847"/>
                <a:gd name="connsiteY62" fmla="*/ 3390116 h 6858000"/>
                <a:gd name="connsiteX63" fmla="*/ 9324293 w 9767847"/>
                <a:gd name="connsiteY63" fmla="*/ 3366774 h 6858000"/>
                <a:gd name="connsiteX64" fmla="*/ 9320763 w 9767847"/>
                <a:gd name="connsiteY64" fmla="*/ 3340329 h 6858000"/>
                <a:gd name="connsiteX65" fmla="*/ 9317184 w 9767847"/>
                <a:gd name="connsiteY65" fmla="*/ 3311245 h 6858000"/>
                <a:gd name="connsiteX66" fmla="*/ 9311021 w 9767847"/>
                <a:gd name="connsiteY66" fmla="*/ 3266211 h 6858000"/>
                <a:gd name="connsiteX67" fmla="*/ 9302719 w 9767847"/>
                <a:gd name="connsiteY67" fmla="*/ 3215717 h 6858000"/>
                <a:gd name="connsiteX68" fmla="*/ 9293970 w 9767847"/>
                <a:gd name="connsiteY68" fmla="*/ 3165789 h 6858000"/>
                <a:gd name="connsiteX69" fmla="*/ 9252065 w 9767847"/>
                <a:gd name="connsiteY69" fmla="*/ 2967107 h 6858000"/>
                <a:gd name="connsiteX70" fmla="*/ 9227211 w 9767847"/>
                <a:gd name="connsiteY70" fmla="*/ 2868473 h 6858000"/>
                <a:gd name="connsiteX71" fmla="*/ 9220699 w 9767847"/>
                <a:gd name="connsiteY71" fmla="*/ 2844426 h 6858000"/>
                <a:gd name="connsiteX72" fmla="*/ 9213740 w 9767847"/>
                <a:gd name="connsiteY72" fmla="*/ 2820191 h 6858000"/>
                <a:gd name="connsiteX73" fmla="*/ 9199374 w 9767847"/>
                <a:gd name="connsiteY73" fmla="*/ 2771438 h 6858000"/>
                <a:gd name="connsiteX74" fmla="*/ 9061829 w 9767847"/>
                <a:gd name="connsiteY74" fmla="*/ 2385418 h 6858000"/>
                <a:gd name="connsiteX75" fmla="*/ 8978865 w 9767847"/>
                <a:gd name="connsiteY75" fmla="*/ 2196855 h 6858000"/>
                <a:gd name="connsiteX76" fmla="*/ 8956694 w 9767847"/>
                <a:gd name="connsiteY76" fmla="*/ 2150219 h 6858000"/>
                <a:gd name="connsiteX77" fmla="*/ 8934176 w 9767847"/>
                <a:gd name="connsiteY77" fmla="*/ 2103914 h 6858000"/>
                <a:gd name="connsiteX78" fmla="*/ 8887151 w 9767847"/>
                <a:gd name="connsiteY78" fmla="*/ 2011350 h 6858000"/>
                <a:gd name="connsiteX79" fmla="*/ 8787533 w 9767847"/>
                <a:gd name="connsiteY79" fmla="*/ 1828527 h 6858000"/>
                <a:gd name="connsiteX80" fmla="*/ 8761485 w 9767847"/>
                <a:gd name="connsiteY80" fmla="*/ 1783398 h 6858000"/>
                <a:gd name="connsiteX81" fmla="*/ 8734791 w 9767847"/>
                <a:gd name="connsiteY81" fmla="*/ 1737893 h 6858000"/>
                <a:gd name="connsiteX82" fmla="*/ 8680808 w 9767847"/>
                <a:gd name="connsiteY82" fmla="*/ 1648812 h 6858000"/>
                <a:gd name="connsiteX83" fmla="*/ 8567024 w 9767847"/>
                <a:gd name="connsiteY83" fmla="*/ 1472906 h 6858000"/>
                <a:gd name="connsiteX84" fmla="*/ 8537446 w 9767847"/>
                <a:gd name="connsiteY84" fmla="*/ 1429330 h 6858000"/>
                <a:gd name="connsiteX85" fmla="*/ 8507423 w 9767847"/>
                <a:gd name="connsiteY85" fmla="*/ 1385896 h 6858000"/>
                <a:gd name="connsiteX86" fmla="*/ 8446529 w 9767847"/>
                <a:gd name="connsiteY86" fmla="*/ 1300295 h 6858000"/>
                <a:gd name="connsiteX87" fmla="*/ 8319224 w 9767847"/>
                <a:gd name="connsiteY87" fmla="*/ 1131026 h 6858000"/>
                <a:gd name="connsiteX88" fmla="*/ 8286366 w 9767847"/>
                <a:gd name="connsiteY88" fmla="*/ 1089050 h 6858000"/>
                <a:gd name="connsiteX89" fmla="*/ 8270161 w 9767847"/>
                <a:gd name="connsiteY89" fmla="*/ 1068439 h 6858000"/>
                <a:gd name="connsiteX90" fmla="*/ 8253856 w 9767847"/>
                <a:gd name="connsiteY90" fmla="*/ 1048156 h 6858000"/>
                <a:gd name="connsiteX91" fmla="*/ 8186352 w 9767847"/>
                <a:gd name="connsiteY91" fmla="*/ 966275 h 6858000"/>
                <a:gd name="connsiteX92" fmla="*/ 8046768 w 9767847"/>
                <a:gd name="connsiteY92" fmla="*/ 805429 h 6858000"/>
                <a:gd name="connsiteX93" fmla="*/ 8010927 w 9767847"/>
                <a:gd name="connsiteY93" fmla="*/ 765853 h 6858000"/>
                <a:gd name="connsiteX94" fmla="*/ 7974788 w 9767847"/>
                <a:gd name="connsiteY94" fmla="*/ 726653 h 6858000"/>
                <a:gd name="connsiteX95" fmla="*/ 7901070 w 9767847"/>
                <a:gd name="connsiteY95" fmla="*/ 648724 h 6858000"/>
                <a:gd name="connsiteX96" fmla="*/ 7750054 w 9767847"/>
                <a:gd name="connsiteY96" fmla="*/ 497008 h 6858000"/>
                <a:gd name="connsiteX97" fmla="*/ 7592277 w 9767847"/>
                <a:gd name="connsiteY97" fmla="*/ 351221 h 6858000"/>
                <a:gd name="connsiteX98" fmla="*/ 7257734 w 9767847"/>
                <a:gd name="connsiteY98" fmla="*/ 76964 h 6858000"/>
                <a:gd name="connsiteX99" fmla="*/ 1886601 w 9767847"/>
                <a:gd name="connsiteY99" fmla="*/ 0 h 6858000"/>
                <a:gd name="connsiteX100" fmla="*/ 2292926 w 9767847"/>
                <a:gd name="connsiteY100" fmla="*/ 0 h 6858000"/>
                <a:gd name="connsiteX101" fmla="*/ 2135542 w 9767847"/>
                <a:gd name="connsiteY101" fmla="*/ 117781 h 6858000"/>
                <a:gd name="connsiteX102" fmla="*/ 1969576 w 9767847"/>
                <a:gd name="connsiteY102" fmla="*/ 254986 h 6858000"/>
                <a:gd name="connsiteX103" fmla="*/ 1659938 w 9767847"/>
                <a:gd name="connsiteY103" fmla="*/ 549855 h 6858000"/>
                <a:gd name="connsiteX104" fmla="*/ 729383 w 9767847"/>
                <a:gd name="connsiteY104" fmla="*/ 1936480 h 6858000"/>
                <a:gd name="connsiteX105" fmla="*/ 578465 w 9767847"/>
                <a:gd name="connsiteY105" fmla="*/ 2320807 h 6858000"/>
                <a:gd name="connsiteX106" fmla="*/ 465080 w 9767847"/>
                <a:gd name="connsiteY106" fmla="*/ 2714875 h 6858000"/>
                <a:gd name="connsiteX107" fmla="*/ 423820 w 9767847"/>
                <a:gd name="connsiteY107" fmla="*/ 2915436 h 6858000"/>
                <a:gd name="connsiteX108" fmla="*/ 392355 w 9767847"/>
                <a:gd name="connsiteY108" fmla="*/ 3118071 h 6858000"/>
                <a:gd name="connsiteX109" fmla="*/ 358801 w 9767847"/>
                <a:gd name="connsiteY109" fmla="*/ 3526915 h 6858000"/>
                <a:gd name="connsiteX110" fmla="*/ 410350 w 9767847"/>
                <a:gd name="connsiteY110" fmla="*/ 4348226 h 6858000"/>
                <a:gd name="connsiteX111" fmla="*/ 449022 w 9767847"/>
                <a:gd name="connsiteY111" fmla="*/ 4551049 h 6858000"/>
                <a:gd name="connsiteX112" fmla="*/ 498882 w 9767847"/>
                <a:gd name="connsiteY112" fmla="*/ 4752365 h 6858000"/>
                <a:gd name="connsiteX113" fmla="*/ 559775 w 9767847"/>
                <a:gd name="connsiteY113" fmla="*/ 4951657 h 6858000"/>
                <a:gd name="connsiteX114" fmla="*/ 631406 w 9767847"/>
                <a:gd name="connsiteY114" fmla="*/ 5147986 h 6858000"/>
                <a:gd name="connsiteX115" fmla="*/ 1023461 w 9767847"/>
                <a:gd name="connsiteY115" fmla="*/ 5893957 h 6858000"/>
                <a:gd name="connsiteX116" fmla="*/ 1575880 w 9767847"/>
                <a:gd name="connsiteY116" fmla="*/ 6547646 h 6858000"/>
                <a:gd name="connsiteX117" fmla="*/ 1905228 w 9767847"/>
                <a:gd name="connsiteY117" fmla="*/ 6829468 h 6858000"/>
                <a:gd name="connsiteX118" fmla="*/ 1944230 w 9767847"/>
                <a:gd name="connsiteY118" fmla="*/ 6858000 h 6858000"/>
                <a:gd name="connsiteX119" fmla="*/ 1372541 w 9767847"/>
                <a:gd name="connsiteY119" fmla="*/ 6858000 h 6858000"/>
                <a:gd name="connsiteX120" fmla="*/ 1115251 w 9767847"/>
                <a:gd name="connsiteY120" fmla="*/ 6590005 h 6858000"/>
                <a:gd name="connsiteX121" fmla="*/ 0 w 9767847"/>
                <a:gd name="connsiteY121" fmla="*/ 3649031 h 6858000"/>
                <a:gd name="connsiteX122" fmla="*/ 1777294 w 9767847"/>
                <a:gd name="connsiteY122" fmla="*/ 81317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767847" h="6858000">
                  <a:moveTo>
                    <a:pt x="7151367" y="0"/>
                  </a:moveTo>
                  <a:lnTo>
                    <a:pt x="7881247" y="0"/>
                  </a:lnTo>
                  <a:lnTo>
                    <a:pt x="7990553" y="81317"/>
                  </a:lnTo>
                  <a:cubicBezTo>
                    <a:pt x="9075991" y="929334"/>
                    <a:pt x="9767847" y="2212695"/>
                    <a:pt x="9767847" y="3649031"/>
                  </a:cubicBezTo>
                  <a:cubicBezTo>
                    <a:pt x="9767847" y="4766182"/>
                    <a:pt x="9349317" y="5790792"/>
                    <a:pt x="8652597" y="6590005"/>
                  </a:cubicBezTo>
                  <a:lnTo>
                    <a:pt x="8395306" y="6858000"/>
                  </a:lnTo>
                  <a:lnTo>
                    <a:pt x="6762603" y="6858000"/>
                  </a:lnTo>
                  <a:lnTo>
                    <a:pt x="6765962" y="6854844"/>
                  </a:lnTo>
                  <a:cubicBezTo>
                    <a:pt x="6779036" y="6842703"/>
                    <a:pt x="6791663" y="6829621"/>
                    <a:pt x="6804586" y="6817103"/>
                  </a:cubicBezTo>
                  <a:lnTo>
                    <a:pt x="6881735" y="6741197"/>
                  </a:lnTo>
                  <a:cubicBezTo>
                    <a:pt x="6907435" y="6715881"/>
                    <a:pt x="6933134" y="6690798"/>
                    <a:pt x="6958883" y="6664822"/>
                  </a:cubicBezTo>
                  <a:lnTo>
                    <a:pt x="7267925" y="6355694"/>
                  </a:lnTo>
                  <a:lnTo>
                    <a:pt x="7424360" y="6200685"/>
                  </a:lnTo>
                  <a:cubicBezTo>
                    <a:pt x="7450754" y="6174802"/>
                    <a:pt x="7477598" y="6148731"/>
                    <a:pt x="7504938" y="6122708"/>
                  </a:cubicBezTo>
                  <a:lnTo>
                    <a:pt x="7546396" y="6083697"/>
                  </a:lnTo>
                  <a:cubicBezTo>
                    <a:pt x="7560264" y="6070803"/>
                    <a:pt x="7574780" y="6057532"/>
                    <a:pt x="7588002" y="6045532"/>
                  </a:cubicBezTo>
                  <a:lnTo>
                    <a:pt x="7631000" y="6006709"/>
                  </a:lnTo>
                  <a:lnTo>
                    <a:pt x="7675440" y="5968309"/>
                  </a:lnTo>
                  <a:cubicBezTo>
                    <a:pt x="7690404" y="5955698"/>
                    <a:pt x="7705564" y="5943321"/>
                    <a:pt x="7720626" y="5930851"/>
                  </a:cubicBezTo>
                  <a:cubicBezTo>
                    <a:pt x="7735738" y="5918427"/>
                    <a:pt x="7751197" y="5906521"/>
                    <a:pt x="7766458" y="5894334"/>
                  </a:cubicBezTo>
                  <a:cubicBezTo>
                    <a:pt x="7827949" y="5846192"/>
                    <a:pt x="7890979" y="5800499"/>
                    <a:pt x="7955254" y="5756828"/>
                  </a:cubicBezTo>
                  <a:cubicBezTo>
                    <a:pt x="8083800" y="5669534"/>
                    <a:pt x="8216872" y="5590336"/>
                    <a:pt x="8352678" y="5517630"/>
                  </a:cubicBezTo>
                  <a:lnTo>
                    <a:pt x="8451350" y="5465254"/>
                  </a:lnTo>
                  <a:lnTo>
                    <a:pt x="8548532" y="5413395"/>
                  </a:lnTo>
                  <a:cubicBezTo>
                    <a:pt x="8612110" y="5379090"/>
                    <a:pt x="8673251" y="5345208"/>
                    <a:pt x="8729473" y="5309961"/>
                  </a:cubicBezTo>
                  <a:cubicBezTo>
                    <a:pt x="8743591" y="5301115"/>
                    <a:pt x="8757161" y="5292361"/>
                    <a:pt x="8770781" y="5283232"/>
                  </a:cubicBezTo>
                  <a:cubicBezTo>
                    <a:pt x="8777591" y="5278667"/>
                    <a:pt x="8784451" y="5274103"/>
                    <a:pt x="8790964" y="5269492"/>
                  </a:cubicBezTo>
                  <a:cubicBezTo>
                    <a:pt x="8797574" y="5264879"/>
                    <a:pt x="8804235" y="5260314"/>
                    <a:pt x="8810499" y="5255703"/>
                  </a:cubicBezTo>
                  <a:cubicBezTo>
                    <a:pt x="8835999" y="5237303"/>
                    <a:pt x="8860407" y="5218291"/>
                    <a:pt x="8883571" y="5198479"/>
                  </a:cubicBezTo>
                  <a:cubicBezTo>
                    <a:pt x="8929900" y="5158856"/>
                    <a:pt x="8971258" y="5116315"/>
                    <a:pt x="9006651" y="5070527"/>
                  </a:cubicBezTo>
                  <a:cubicBezTo>
                    <a:pt x="9015351" y="5059328"/>
                    <a:pt x="9024398" y="5046857"/>
                    <a:pt x="9033494" y="5034105"/>
                  </a:cubicBezTo>
                  <a:lnTo>
                    <a:pt x="9040305" y="5024551"/>
                  </a:lnTo>
                  <a:lnTo>
                    <a:pt x="9046568" y="5015281"/>
                  </a:lnTo>
                  <a:cubicBezTo>
                    <a:pt x="9050743" y="5009163"/>
                    <a:pt x="9054819" y="5002952"/>
                    <a:pt x="9058846" y="4996645"/>
                  </a:cubicBezTo>
                  <a:cubicBezTo>
                    <a:pt x="9075002" y="4971517"/>
                    <a:pt x="9090212" y="4945305"/>
                    <a:pt x="9104529" y="4918105"/>
                  </a:cubicBezTo>
                  <a:cubicBezTo>
                    <a:pt x="9133211" y="4863752"/>
                    <a:pt x="9158313" y="4805447"/>
                    <a:pt x="9181081" y="4744694"/>
                  </a:cubicBezTo>
                  <a:cubicBezTo>
                    <a:pt x="9203748" y="4684178"/>
                    <a:pt x="9223383" y="4621778"/>
                    <a:pt x="9240731" y="4557872"/>
                  </a:cubicBezTo>
                  <a:cubicBezTo>
                    <a:pt x="9249481" y="4525966"/>
                    <a:pt x="9257682" y="4493684"/>
                    <a:pt x="9265388" y="4461073"/>
                  </a:cubicBezTo>
                  <a:cubicBezTo>
                    <a:pt x="9269215" y="4444744"/>
                    <a:pt x="9272943" y="4428367"/>
                    <a:pt x="9276571" y="4411943"/>
                  </a:cubicBezTo>
                  <a:lnTo>
                    <a:pt x="9281841" y="4387379"/>
                  </a:lnTo>
                  <a:lnTo>
                    <a:pt x="9286513" y="4364838"/>
                  </a:lnTo>
                  <a:lnTo>
                    <a:pt x="9296754" y="4312038"/>
                  </a:lnTo>
                  <a:lnTo>
                    <a:pt x="9301029" y="4289074"/>
                  </a:lnTo>
                  <a:lnTo>
                    <a:pt x="9302818" y="4278581"/>
                  </a:lnTo>
                  <a:lnTo>
                    <a:pt x="9304658" y="4266816"/>
                  </a:lnTo>
                  <a:lnTo>
                    <a:pt x="9312810" y="4215945"/>
                  </a:lnTo>
                  <a:lnTo>
                    <a:pt x="9316887" y="4190486"/>
                  </a:lnTo>
                  <a:lnTo>
                    <a:pt x="9318923" y="4177780"/>
                  </a:lnTo>
                  <a:cubicBezTo>
                    <a:pt x="9319570" y="4173546"/>
                    <a:pt x="9319969" y="4169169"/>
                    <a:pt x="9320515" y="4164886"/>
                  </a:cubicBezTo>
                  <a:lnTo>
                    <a:pt x="9332445" y="4064981"/>
                  </a:lnTo>
                  <a:cubicBezTo>
                    <a:pt x="9333836" y="4052370"/>
                    <a:pt x="9334880" y="4036888"/>
                    <a:pt x="9336173" y="4018676"/>
                  </a:cubicBezTo>
                  <a:lnTo>
                    <a:pt x="9340199" y="3965171"/>
                  </a:lnTo>
                  <a:cubicBezTo>
                    <a:pt x="9345071" y="3899806"/>
                    <a:pt x="9347358" y="3832983"/>
                    <a:pt x="9347557" y="3765972"/>
                  </a:cubicBezTo>
                  <a:cubicBezTo>
                    <a:pt x="9347656" y="3732420"/>
                    <a:pt x="9347209" y="3698773"/>
                    <a:pt x="9346364" y="3664938"/>
                  </a:cubicBezTo>
                  <a:lnTo>
                    <a:pt x="9344921" y="3615243"/>
                  </a:lnTo>
                  <a:lnTo>
                    <a:pt x="9344524" y="3603526"/>
                  </a:lnTo>
                  <a:lnTo>
                    <a:pt x="9343728" y="3590774"/>
                  </a:lnTo>
                  <a:lnTo>
                    <a:pt x="9342188" y="3565268"/>
                  </a:lnTo>
                  <a:lnTo>
                    <a:pt x="9339056" y="3514256"/>
                  </a:lnTo>
                  <a:cubicBezTo>
                    <a:pt x="9337914" y="3497221"/>
                    <a:pt x="9335874" y="3480138"/>
                    <a:pt x="9334334" y="3463057"/>
                  </a:cubicBezTo>
                  <a:lnTo>
                    <a:pt x="9329363" y="3411810"/>
                  </a:lnTo>
                  <a:lnTo>
                    <a:pt x="9328319" y="3400657"/>
                  </a:lnTo>
                  <a:lnTo>
                    <a:pt x="9327177" y="3390116"/>
                  </a:lnTo>
                  <a:lnTo>
                    <a:pt x="9324293" y="3366774"/>
                  </a:lnTo>
                  <a:lnTo>
                    <a:pt x="9320763" y="3340329"/>
                  </a:lnTo>
                  <a:lnTo>
                    <a:pt x="9317184" y="3311245"/>
                  </a:lnTo>
                  <a:cubicBezTo>
                    <a:pt x="9315594" y="3296893"/>
                    <a:pt x="9313506" y="3282306"/>
                    <a:pt x="9311021" y="3266211"/>
                  </a:cubicBezTo>
                  <a:lnTo>
                    <a:pt x="9302719" y="3215717"/>
                  </a:lnTo>
                  <a:cubicBezTo>
                    <a:pt x="9299936" y="3199059"/>
                    <a:pt x="9297003" y="3182400"/>
                    <a:pt x="9293970" y="3165789"/>
                  </a:cubicBezTo>
                  <a:cubicBezTo>
                    <a:pt x="9281891" y="3099295"/>
                    <a:pt x="9267674" y="3033084"/>
                    <a:pt x="9252065" y="2967107"/>
                  </a:cubicBezTo>
                  <a:cubicBezTo>
                    <a:pt x="9244261" y="2934167"/>
                    <a:pt x="9235959" y="2901273"/>
                    <a:pt x="9227211" y="2868473"/>
                  </a:cubicBezTo>
                  <a:lnTo>
                    <a:pt x="9220699" y="2844426"/>
                  </a:lnTo>
                  <a:lnTo>
                    <a:pt x="9213740" y="2820191"/>
                  </a:lnTo>
                  <a:cubicBezTo>
                    <a:pt x="9209216" y="2804049"/>
                    <a:pt x="9204345" y="2787768"/>
                    <a:pt x="9199374" y="2771438"/>
                  </a:cubicBezTo>
                  <a:cubicBezTo>
                    <a:pt x="9159855" y="2641086"/>
                    <a:pt x="9114272" y="2512099"/>
                    <a:pt x="9061829" y="2385418"/>
                  </a:cubicBezTo>
                  <a:cubicBezTo>
                    <a:pt x="9035582" y="2322077"/>
                    <a:pt x="9008043" y="2259160"/>
                    <a:pt x="8978865" y="2196855"/>
                  </a:cubicBezTo>
                  <a:lnTo>
                    <a:pt x="8956694" y="2150219"/>
                  </a:lnTo>
                  <a:lnTo>
                    <a:pt x="8934176" y="2103914"/>
                  </a:lnTo>
                  <a:cubicBezTo>
                    <a:pt x="8918915" y="2073091"/>
                    <a:pt x="8903157" y="2042032"/>
                    <a:pt x="8887151" y="2011350"/>
                  </a:cubicBezTo>
                  <a:cubicBezTo>
                    <a:pt x="8854988" y="1949891"/>
                    <a:pt x="8822082" y="1888810"/>
                    <a:pt x="8787533" y="1828527"/>
                  </a:cubicBezTo>
                  <a:lnTo>
                    <a:pt x="8761485" y="1783398"/>
                  </a:lnTo>
                  <a:lnTo>
                    <a:pt x="8734791" y="1737893"/>
                  </a:lnTo>
                  <a:cubicBezTo>
                    <a:pt x="8717047" y="1707823"/>
                    <a:pt x="8699200" y="1678363"/>
                    <a:pt x="8680808" y="1648812"/>
                  </a:cubicBezTo>
                  <a:cubicBezTo>
                    <a:pt x="8644322" y="1589658"/>
                    <a:pt x="8606194" y="1531118"/>
                    <a:pt x="8567024" y="1472906"/>
                  </a:cubicBezTo>
                  <a:lnTo>
                    <a:pt x="8537446" y="1429330"/>
                  </a:lnTo>
                  <a:lnTo>
                    <a:pt x="8507423" y="1385896"/>
                  </a:lnTo>
                  <a:cubicBezTo>
                    <a:pt x="8487390" y="1357284"/>
                    <a:pt x="8467158" y="1328719"/>
                    <a:pt x="8446529" y="1300295"/>
                  </a:cubicBezTo>
                  <a:cubicBezTo>
                    <a:pt x="8405271" y="1243496"/>
                    <a:pt x="8362718" y="1187120"/>
                    <a:pt x="8319224" y="1131026"/>
                  </a:cubicBezTo>
                  <a:lnTo>
                    <a:pt x="8286366" y="1089050"/>
                  </a:lnTo>
                  <a:lnTo>
                    <a:pt x="8270161" y="1068439"/>
                  </a:lnTo>
                  <a:lnTo>
                    <a:pt x="8253856" y="1048156"/>
                  </a:lnTo>
                  <a:cubicBezTo>
                    <a:pt x="8231636" y="1020675"/>
                    <a:pt x="8209117" y="993381"/>
                    <a:pt x="8186352" y="966275"/>
                  </a:cubicBezTo>
                  <a:cubicBezTo>
                    <a:pt x="8140917" y="911922"/>
                    <a:pt x="8094240" y="858417"/>
                    <a:pt x="8046768" y="805429"/>
                  </a:cubicBezTo>
                  <a:lnTo>
                    <a:pt x="8010927" y="765853"/>
                  </a:lnTo>
                  <a:lnTo>
                    <a:pt x="7974788" y="726653"/>
                  </a:lnTo>
                  <a:cubicBezTo>
                    <a:pt x="7950382" y="700489"/>
                    <a:pt x="7925824" y="674465"/>
                    <a:pt x="7901070" y="648724"/>
                  </a:cubicBezTo>
                  <a:cubicBezTo>
                    <a:pt x="7851510" y="597289"/>
                    <a:pt x="7801404" y="546514"/>
                    <a:pt x="7750054" y="497008"/>
                  </a:cubicBezTo>
                  <a:cubicBezTo>
                    <a:pt x="7698902" y="447644"/>
                    <a:pt x="7645913" y="398938"/>
                    <a:pt x="7592277" y="351221"/>
                  </a:cubicBezTo>
                  <a:cubicBezTo>
                    <a:pt x="7484856" y="255786"/>
                    <a:pt x="7373308" y="164304"/>
                    <a:pt x="7257734" y="76964"/>
                  </a:cubicBezTo>
                  <a:close/>
                  <a:moveTo>
                    <a:pt x="1886601" y="0"/>
                  </a:moveTo>
                  <a:lnTo>
                    <a:pt x="2292926" y="0"/>
                  </a:lnTo>
                  <a:lnTo>
                    <a:pt x="2135542" y="117781"/>
                  </a:lnTo>
                  <a:cubicBezTo>
                    <a:pt x="2078998" y="162280"/>
                    <a:pt x="2023659" y="208045"/>
                    <a:pt x="1969576" y="254986"/>
                  </a:cubicBezTo>
                  <a:cubicBezTo>
                    <a:pt x="1861309" y="348820"/>
                    <a:pt x="1758064" y="447314"/>
                    <a:pt x="1659938" y="549855"/>
                  </a:cubicBezTo>
                  <a:cubicBezTo>
                    <a:pt x="1266987" y="960346"/>
                    <a:pt x="953820" y="1431495"/>
                    <a:pt x="729383" y="1936480"/>
                  </a:cubicBezTo>
                  <a:cubicBezTo>
                    <a:pt x="673260" y="2062362"/>
                    <a:pt x="622855" y="2190972"/>
                    <a:pt x="578465" y="2320807"/>
                  </a:cubicBezTo>
                  <a:cubicBezTo>
                    <a:pt x="534125" y="2450687"/>
                    <a:pt x="496147" y="2582216"/>
                    <a:pt x="465080" y="2714875"/>
                  </a:cubicBezTo>
                  <a:cubicBezTo>
                    <a:pt x="449769" y="2780991"/>
                    <a:pt x="435850" y="2848191"/>
                    <a:pt x="423820" y="2915436"/>
                  </a:cubicBezTo>
                  <a:cubicBezTo>
                    <a:pt x="411840" y="2982731"/>
                    <a:pt x="401054" y="3050260"/>
                    <a:pt x="392355" y="3118071"/>
                  </a:cubicBezTo>
                  <a:cubicBezTo>
                    <a:pt x="374509" y="3253646"/>
                    <a:pt x="363424" y="3389880"/>
                    <a:pt x="358801" y="3526915"/>
                  </a:cubicBezTo>
                  <a:cubicBezTo>
                    <a:pt x="349009" y="3800843"/>
                    <a:pt x="366357" y="4075570"/>
                    <a:pt x="410350" y="4348226"/>
                  </a:cubicBezTo>
                  <a:cubicBezTo>
                    <a:pt x="421286" y="4416132"/>
                    <a:pt x="434209" y="4483660"/>
                    <a:pt x="449022" y="4551049"/>
                  </a:cubicBezTo>
                  <a:cubicBezTo>
                    <a:pt x="463737" y="4618436"/>
                    <a:pt x="480389" y="4685588"/>
                    <a:pt x="498882" y="4752365"/>
                  </a:cubicBezTo>
                  <a:cubicBezTo>
                    <a:pt x="517373" y="4819141"/>
                    <a:pt x="537704" y="4885635"/>
                    <a:pt x="559775" y="4951657"/>
                  </a:cubicBezTo>
                  <a:cubicBezTo>
                    <a:pt x="581946" y="5017775"/>
                    <a:pt x="605358" y="5083375"/>
                    <a:pt x="631406" y="5147986"/>
                  </a:cubicBezTo>
                  <a:cubicBezTo>
                    <a:pt x="734055" y="5407608"/>
                    <a:pt x="865188" y="5658570"/>
                    <a:pt x="1023461" y="5893957"/>
                  </a:cubicBezTo>
                  <a:cubicBezTo>
                    <a:pt x="1181487" y="6129578"/>
                    <a:pt x="1367051" y="6349247"/>
                    <a:pt x="1575880" y="6547646"/>
                  </a:cubicBezTo>
                  <a:cubicBezTo>
                    <a:pt x="1680269" y="6646916"/>
                    <a:pt x="1790338" y="6740939"/>
                    <a:pt x="1905228" y="6829468"/>
                  </a:cubicBezTo>
                  <a:lnTo>
                    <a:pt x="1944230" y="6858000"/>
                  </a:lnTo>
                  <a:lnTo>
                    <a:pt x="1372541" y="6858000"/>
                  </a:lnTo>
                  <a:lnTo>
                    <a:pt x="1115251" y="6590005"/>
                  </a:lnTo>
                  <a:cubicBezTo>
                    <a:pt x="418530" y="5790792"/>
                    <a:pt x="0" y="4766182"/>
                    <a:pt x="0" y="3649031"/>
                  </a:cubicBezTo>
                  <a:cubicBezTo>
                    <a:pt x="0" y="2212695"/>
                    <a:pt x="691856" y="929334"/>
                    <a:pt x="1777294" y="8131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70" name="Group 69">
            <a:extLst>
              <a:ext uri="{FF2B5EF4-FFF2-40B4-BE49-F238E27FC236}">
                <a16:creationId xmlns:a16="http://schemas.microsoft.com/office/drawing/2014/main" id="{33B1AB3A-EC17-A0E5-AD98-D0CF36C1B91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 y="-4155"/>
            <a:ext cx="2514948" cy="2174333"/>
            <a:chOff x="-305" y="-4155"/>
            <a:chExt cx="2514948" cy="2174333"/>
          </a:xfrm>
        </p:grpSpPr>
        <p:sp>
          <p:nvSpPr>
            <p:cNvPr id="71" name="Freeform: Shape 70">
              <a:extLst>
                <a:ext uri="{FF2B5EF4-FFF2-40B4-BE49-F238E27FC236}">
                  <a16:creationId xmlns:a16="http://schemas.microsoft.com/office/drawing/2014/main" id="{1BB888CF-DC6F-6663-F421-27B107C29D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2166CFAE-4742-3877-893D-D78333306B5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8A095EE6-51AF-8D20-C417-74F3CDF5573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74" name="Freeform: Shape 73">
              <a:extLst>
                <a:ext uri="{FF2B5EF4-FFF2-40B4-BE49-F238E27FC236}">
                  <a16:creationId xmlns:a16="http://schemas.microsoft.com/office/drawing/2014/main" id="{40A54959-D646-C03A-4432-62BAA939B16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a:extLst>
              <a:ext uri="{FF2B5EF4-FFF2-40B4-BE49-F238E27FC236}">
                <a16:creationId xmlns:a16="http://schemas.microsoft.com/office/drawing/2014/main" id="{B34C1B28-8828-1D6E-EBB9-0F48D32A2B4B}"/>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rot="10800000">
            <a:off x="9685727" y="4683666"/>
            <a:ext cx="2514948" cy="2174333"/>
            <a:chOff x="-305" y="-4155"/>
            <a:chExt cx="2514948" cy="2174333"/>
          </a:xfrm>
        </p:grpSpPr>
        <p:sp>
          <p:nvSpPr>
            <p:cNvPr id="77" name="Freeform: Shape 76">
              <a:extLst>
                <a:ext uri="{FF2B5EF4-FFF2-40B4-BE49-F238E27FC236}">
                  <a16:creationId xmlns:a16="http://schemas.microsoft.com/office/drawing/2014/main" id="{3B6DAD63-F473-0702-9C11-748973754CE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14948" cy="2170178"/>
            </a:xfrm>
            <a:custGeom>
              <a:avLst/>
              <a:gdLst>
                <a:gd name="connsiteX0" fmla="*/ 2466091 w 2514948"/>
                <a:gd name="connsiteY0" fmla="*/ 0 h 2170178"/>
                <a:gd name="connsiteX1" fmla="*/ 2514948 w 2514948"/>
                <a:gd name="connsiteY1" fmla="*/ 0 h 2170178"/>
                <a:gd name="connsiteX2" fmla="*/ 2512286 w 2514948"/>
                <a:gd name="connsiteY2" fmla="*/ 12375 h 2170178"/>
                <a:gd name="connsiteX3" fmla="*/ 2394961 w 2514948"/>
                <a:gd name="connsiteY3" fmla="*/ 368660 h 2170178"/>
                <a:gd name="connsiteX4" fmla="*/ 2289734 w 2514948"/>
                <a:gd name="connsiteY4" fmla="*/ 598078 h 2170178"/>
                <a:gd name="connsiteX5" fmla="*/ 2163747 w 2514948"/>
                <a:gd name="connsiteY5" fmla="*/ 819078 h 2170178"/>
                <a:gd name="connsiteX6" fmla="*/ 1852241 w 2514948"/>
                <a:gd name="connsiteY6" fmla="*/ 1228932 h 2170178"/>
                <a:gd name="connsiteX7" fmla="*/ 1668235 w 2514948"/>
                <a:gd name="connsiteY7" fmla="*/ 1413844 h 2170178"/>
                <a:gd name="connsiteX8" fmla="*/ 1619510 w 2514948"/>
                <a:gd name="connsiteY8" fmla="*/ 1457722 h 2170178"/>
                <a:gd name="connsiteX9" fmla="*/ 1569835 w 2514948"/>
                <a:gd name="connsiteY9" fmla="*/ 1500704 h 2170178"/>
                <a:gd name="connsiteX10" fmla="*/ 1467169 w 2514948"/>
                <a:gd name="connsiteY10" fmla="*/ 1583266 h 2170178"/>
                <a:gd name="connsiteX11" fmla="*/ 1018393 w 2514948"/>
                <a:gd name="connsiteY11" fmla="*/ 1867576 h 2170178"/>
                <a:gd name="connsiteX12" fmla="*/ 255857 w 2514948"/>
                <a:gd name="connsiteY12" fmla="*/ 2133049 h 2170178"/>
                <a:gd name="connsiteX13" fmla="*/ 0 w 2514948"/>
                <a:gd name="connsiteY13" fmla="*/ 2170178 h 2170178"/>
                <a:gd name="connsiteX14" fmla="*/ 0 w 2514948"/>
                <a:gd name="connsiteY14" fmla="*/ 1940056 h 2170178"/>
                <a:gd name="connsiteX15" fmla="*/ 201609 w 2514948"/>
                <a:gd name="connsiteY15" fmla="*/ 1902856 h 2170178"/>
                <a:gd name="connsiteX16" fmla="*/ 440974 w 2514948"/>
                <a:gd name="connsiteY16" fmla="*/ 1838472 h 2170178"/>
                <a:gd name="connsiteX17" fmla="*/ 674558 w 2514948"/>
                <a:gd name="connsiteY17" fmla="*/ 1756359 h 2170178"/>
                <a:gd name="connsiteX18" fmla="*/ 901222 w 2514948"/>
                <a:gd name="connsiteY18" fmla="*/ 1657142 h 2170178"/>
                <a:gd name="connsiteX19" fmla="*/ 1330943 w 2514948"/>
                <a:gd name="connsiteY19" fmla="*/ 1413396 h 2170178"/>
                <a:gd name="connsiteX20" fmla="*/ 1432566 w 2514948"/>
                <a:gd name="connsiteY20" fmla="*/ 1343193 h 2170178"/>
                <a:gd name="connsiteX21" fmla="*/ 1482527 w 2514948"/>
                <a:gd name="connsiteY21" fmla="*/ 1306926 h 2170178"/>
                <a:gd name="connsiteX22" fmla="*/ 1531821 w 2514948"/>
                <a:gd name="connsiteY22" fmla="*/ 1269765 h 2170178"/>
                <a:gd name="connsiteX23" fmla="*/ 1721986 w 2514948"/>
                <a:gd name="connsiteY23" fmla="*/ 1112073 h 2170178"/>
                <a:gd name="connsiteX24" fmla="*/ 2061460 w 2514948"/>
                <a:gd name="connsiteY24" fmla="*/ 754336 h 2170178"/>
                <a:gd name="connsiteX25" fmla="*/ 2206218 w 2514948"/>
                <a:gd name="connsiteY25" fmla="*/ 554827 h 2170178"/>
                <a:gd name="connsiteX26" fmla="*/ 2329455 w 2514948"/>
                <a:gd name="connsiteY26" fmla="*/ 341886 h 2170178"/>
                <a:gd name="connsiteX27" fmla="*/ 2356757 w 2514948"/>
                <a:gd name="connsiteY27" fmla="*/ 286815 h 2170178"/>
                <a:gd name="connsiteX28" fmla="*/ 2370030 w 2514948"/>
                <a:gd name="connsiteY28" fmla="*/ 259056 h 2170178"/>
                <a:gd name="connsiteX29" fmla="*/ 2382637 w 2514948"/>
                <a:gd name="connsiteY29" fmla="*/ 231028 h 2170178"/>
                <a:gd name="connsiteX30" fmla="*/ 2406716 w 2514948"/>
                <a:gd name="connsiteY30" fmla="*/ 174525 h 2170178"/>
                <a:gd name="connsiteX31" fmla="*/ 2429278 w 2514948"/>
                <a:gd name="connsiteY31" fmla="*/ 117393 h 21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14948" h="2170178">
                  <a:moveTo>
                    <a:pt x="2466091" y="0"/>
                  </a:moveTo>
                  <a:lnTo>
                    <a:pt x="2514948" y="0"/>
                  </a:lnTo>
                  <a:lnTo>
                    <a:pt x="2512286" y="12375"/>
                  </a:lnTo>
                  <a:cubicBezTo>
                    <a:pt x="2481760" y="133161"/>
                    <a:pt x="2442526" y="252239"/>
                    <a:pt x="2394961" y="368660"/>
                  </a:cubicBezTo>
                  <a:cubicBezTo>
                    <a:pt x="2363109" y="446208"/>
                    <a:pt x="2328603" y="523039"/>
                    <a:pt x="2289734" y="598078"/>
                  </a:cubicBezTo>
                  <a:cubicBezTo>
                    <a:pt x="2251436" y="673387"/>
                    <a:pt x="2209251" y="747083"/>
                    <a:pt x="2163747" y="819078"/>
                  </a:cubicBezTo>
                  <a:cubicBezTo>
                    <a:pt x="2072646" y="962979"/>
                    <a:pt x="1968652" y="1100611"/>
                    <a:pt x="1852241" y="1228932"/>
                  </a:cubicBezTo>
                  <a:cubicBezTo>
                    <a:pt x="1793748" y="1292868"/>
                    <a:pt x="1732698" y="1354923"/>
                    <a:pt x="1668235" y="1413844"/>
                  </a:cubicBezTo>
                  <a:cubicBezTo>
                    <a:pt x="1652214" y="1428709"/>
                    <a:pt x="1636100" y="1443395"/>
                    <a:pt x="1619510" y="1457722"/>
                  </a:cubicBezTo>
                  <a:cubicBezTo>
                    <a:pt x="1603015" y="1472140"/>
                    <a:pt x="1586805" y="1486825"/>
                    <a:pt x="1569835" y="1500704"/>
                  </a:cubicBezTo>
                  <a:cubicBezTo>
                    <a:pt x="1536276" y="1528911"/>
                    <a:pt x="1501865" y="1556223"/>
                    <a:pt x="1467169" y="1583266"/>
                  </a:cubicBezTo>
                  <a:cubicBezTo>
                    <a:pt x="1327719" y="1690722"/>
                    <a:pt x="1177085" y="1785910"/>
                    <a:pt x="1018393" y="1867576"/>
                  </a:cubicBezTo>
                  <a:cubicBezTo>
                    <a:pt x="780425" y="1990142"/>
                    <a:pt x="522567" y="2080875"/>
                    <a:pt x="255857" y="2133049"/>
                  </a:cubicBezTo>
                  <a:lnTo>
                    <a:pt x="0" y="2170178"/>
                  </a:lnTo>
                  <a:lnTo>
                    <a:pt x="0" y="1940056"/>
                  </a:lnTo>
                  <a:lnTo>
                    <a:pt x="201609" y="1902856"/>
                  </a:lnTo>
                  <a:cubicBezTo>
                    <a:pt x="282186" y="1884231"/>
                    <a:pt x="362102" y="1863008"/>
                    <a:pt x="440974" y="1838472"/>
                  </a:cubicBezTo>
                  <a:cubicBezTo>
                    <a:pt x="519848" y="1814027"/>
                    <a:pt x="597771" y="1786627"/>
                    <a:pt x="674558" y="1756359"/>
                  </a:cubicBezTo>
                  <a:cubicBezTo>
                    <a:pt x="751250" y="1726003"/>
                    <a:pt x="826900" y="1692870"/>
                    <a:pt x="901222" y="1657142"/>
                  </a:cubicBezTo>
                  <a:cubicBezTo>
                    <a:pt x="1049865" y="1585774"/>
                    <a:pt x="1193581" y="1504376"/>
                    <a:pt x="1330943" y="1413396"/>
                  </a:cubicBezTo>
                  <a:cubicBezTo>
                    <a:pt x="1365165" y="1390563"/>
                    <a:pt x="1399293" y="1367370"/>
                    <a:pt x="1432566" y="1343193"/>
                  </a:cubicBezTo>
                  <a:cubicBezTo>
                    <a:pt x="1449441" y="1331373"/>
                    <a:pt x="1465936" y="1319104"/>
                    <a:pt x="1482527" y="1306926"/>
                  </a:cubicBezTo>
                  <a:cubicBezTo>
                    <a:pt x="1499210" y="1294837"/>
                    <a:pt x="1515611" y="1282391"/>
                    <a:pt x="1531821" y="1269765"/>
                  </a:cubicBezTo>
                  <a:cubicBezTo>
                    <a:pt x="1596947" y="1219350"/>
                    <a:pt x="1660652" y="1167055"/>
                    <a:pt x="1721986" y="1112073"/>
                  </a:cubicBezTo>
                  <a:cubicBezTo>
                    <a:pt x="1844940" y="1002469"/>
                    <a:pt x="1958983" y="882926"/>
                    <a:pt x="2061460" y="754336"/>
                  </a:cubicBezTo>
                  <a:cubicBezTo>
                    <a:pt x="2112652" y="690042"/>
                    <a:pt x="2161094" y="623510"/>
                    <a:pt x="2206218" y="554827"/>
                  </a:cubicBezTo>
                  <a:cubicBezTo>
                    <a:pt x="2250583" y="485787"/>
                    <a:pt x="2292484" y="415046"/>
                    <a:pt x="2329455" y="341886"/>
                  </a:cubicBezTo>
                  <a:cubicBezTo>
                    <a:pt x="2339030" y="323709"/>
                    <a:pt x="2347941" y="305261"/>
                    <a:pt x="2356757" y="286815"/>
                  </a:cubicBezTo>
                  <a:lnTo>
                    <a:pt x="2370030" y="259056"/>
                  </a:lnTo>
                  <a:lnTo>
                    <a:pt x="2382637" y="231028"/>
                  </a:lnTo>
                  <a:cubicBezTo>
                    <a:pt x="2390885" y="212312"/>
                    <a:pt x="2399227" y="193598"/>
                    <a:pt x="2406716" y="174525"/>
                  </a:cubicBezTo>
                  <a:cubicBezTo>
                    <a:pt x="2414206" y="155452"/>
                    <a:pt x="2422453" y="136646"/>
                    <a:pt x="2429278" y="11739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A9E47AC9-6C4B-37C4-847A-86404D00B01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4155"/>
              <a:ext cx="2493062" cy="1947896"/>
            </a:xfrm>
            <a:custGeom>
              <a:avLst/>
              <a:gdLst>
                <a:gd name="connsiteX0" fmla="*/ 1896911 w 2493062"/>
                <a:gd name="connsiteY0" fmla="*/ 0 h 1947896"/>
                <a:gd name="connsiteX1" fmla="*/ 2493062 w 2493062"/>
                <a:gd name="connsiteY1" fmla="*/ 0 h 1947896"/>
                <a:gd name="connsiteX2" fmla="*/ 2435315 w 2493062"/>
                <a:gd name="connsiteY2" fmla="*/ 178165 h 1947896"/>
                <a:gd name="connsiteX3" fmla="*/ 93066 w 2493062"/>
                <a:gd name="connsiteY3" fmla="*/ 1935859 h 1947896"/>
                <a:gd name="connsiteX4" fmla="*/ 0 w 2493062"/>
                <a:gd name="connsiteY4" fmla="*/ 1947896 h 1947896"/>
                <a:gd name="connsiteX5" fmla="*/ 0 w 2493062"/>
                <a:gd name="connsiteY5" fmla="*/ 1404756 h 1947896"/>
                <a:gd name="connsiteX6" fmla="*/ 17392 w 2493062"/>
                <a:gd name="connsiteY6" fmla="*/ 1402364 h 1947896"/>
                <a:gd name="connsiteX7" fmla="*/ 464249 w 2493062"/>
                <a:gd name="connsiteY7" fmla="*/ 1281208 h 1947896"/>
                <a:gd name="connsiteX8" fmla="*/ 1260556 w 2493062"/>
                <a:gd name="connsiteY8" fmla="*/ 833835 h 1947896"/>
                <a:gd name="connsiteX9" fmla="*/ 1807924 w 2493062"/>
                <a:gd name="connsiteY9" fmla="*/ 193222 h 1947896"/>
                <a:gd name="connsiteX10" fmla="*/ 1874357 w 2493062"/>
                <a:gd name="connsiteY10" fmla="*/ 58333 h 19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3062" h="1947896">
                  <a:moveTo>
                    <a:pt x="1896911" y="0"/>
                  </a:moveTo>
                  <a:lnTo>
                    <a:pt x="2493062" y="0"/>
                  </a:lnTo>
                  <a:lnTo>
                    <a:pt x="2435315" y="178165"/>
                  </a:lnTo>
                  <a:cubicBezTo>
                    <a:pt x="2088122" y="1071812"/>
                    <a:pt x="1129732" y="1758033"/>
                    <a:pt x="93066" y="1935859"/>
                  </a:cubicBezTo>
                  <a:lnTo>
                    <a:pt x="0" y="1947896"/>
                  </a:lnTo>
                  <a:lnTo>
                    <a:pt x="0" y="1404756"/>
                  </a:lnTo>
                  <a:lnTo>
                    <a:pt x="17392" y="1402364"/>
                  </a:lnTo>
                  <a:cubicBezTo>
                    <a:pt x="167719" y="1375030"/>
                    <a:pt x="318070" y="1334398"/>
                    <a:pt x="464249" y="1281208"/>
                  </a:cubicBezTo>
                  <a:cubicBezTo>
                    <a:pt x="753480" y="1176081"/>
                    <a:pt x="1028869" y="1021346"/>
                    <a:pt x="1260556" y="833835"/>
                  </a:cubicBezTo>
                  <a:cubicBezTo>
                    <a:pt x="1491960" y="646594"/>
                    <a:pt x="1681177" y="425056"/>
                    <a:pt x="1807924" y="193222"/>
                  </a:cubicBezTo>
                  <a:cubicBezTo>
                    <a:pt x="1832328" y="148578"/>
                    <a:pt x="1854477" y="103599"/>
                    <a:pt x="1874357" y="58333"/>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C625D3A4-152D-5AF2-D0DC-38CB91AADF9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0"/>
              <a:ext cx="2501089" cy="1972702"/>
            </a:xfrm>
            <a:custGeom>
              <a:avLst/>
              <a:gdLst>
                <a:gd name="connsiteX0" fmla="*/ 2318728 w 2501089"/>
                <a:gd name="connsiteY0" fmla="*/ 0 h 1972702"/>
                <a:gd name="connsiteX1" fmla="*/ 2501089 w 2501089"/>
                <a:gd name="connsiteY1" fmla="*/ 0 h 1972702"/>
                <a:gd name="connsiteX2" fmla="*/ 2453909 w 2501089"/>
                <a:gd name="connsiteY2" fmla="*/ 167837 h 1972702"/>
                <a:gd name="connsiteX3" fmla="*/ 2361125 w 2501089"/>
                <a:gd name="connsiteY3" fmla="*/ 392084 h 1972702"/>
                <a:gd name="connsiteX4" fmla="*/ 1768255 w 2501089"/>
                <a:gd name="connsiteY4" fmla="*/ 1167644 h 1972702"/>
                <a:gd name="connsiteX5" fmla="*/ 1375125 w 2501089"/>
                <a:gd name="connsiteY5" fmla="*/ 1471474 h 1972702"/>
                <a:gd name="connsiteX6" fmla="*/ 935735 w 2501089"/>
                <a:gd name="connsiteY6" fmla="*/ 1712713 h 1972702"/>
                <a:gd name="connsiteX7" fmla="*/ 212353 w 2501089"/>
                <a:gd name="connsiteY7" fmla="*/ 1940294 h 1972702"/>
                <a:gd name="connsiteX8" fmla="*/ 0 w 2501089"/>
                <a:gd name="connsiteY8" fmla="*/ 1972702 h 1972702"/>
                <a:gd name="connsiteX9" fmla="*/ 0 w 2501089"/>
                <a:gd name="connsiteY9" fmla="*/ 1732181 h 1972702"/>
                <a:gd name="connsiteX10" fmla="*/ 161195 w 2501089"/>
                <a:gd name="connsiteY10" fmla="*/ 1706590 h 1972702"/>
                <a:gd name="connsiteX11" fmla="*/ 388463 w 2501089"/>
                <a:gd name="connsiteY11" fmla="*/ 1652268 h 1972702"/>
                <a:gd name="connsiteX12" fmla="*/ 826716 w 2501089"/>
                <a:gd name="connsiteY12" fmla="*/ 1493950 h 1972702"/>
                <a:gd name="connsiteX13" fmla="*/ 1609847 w 2501089"/>
                <a:gd name="connsiteY13" fmla="*/ 1007535 h 1972702"/>
                <a:gd name="connsiteX14" fmla="*/ 1929982 w 2501089"/>
                <a:gd name="connsiteY14" fmla="*/ 682930 h 1972702"/>
                <a:gd name="connsiteX15" fmla="*/ 2183093 w 2501089"/>
                <a:gd name="connsiteY15" fmla="*/ 310149 h 1972702"/>
                <a:gd name="connsiteX16" fmla="*/ 2280286 w 2501089"/>
                <a:gd name="connsiteY16" fmla="*/ 108435 h 197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1089" h="1972702">
                  <a:moveTo>
                    <a:pt x="2318728" y="0"/>
                  </a:moveTo>
                  <a:lnTo>
                    <a:pt x="2501089" y="0"/>
                  </a:lnTo>
                  <a:lnTo>
                    <a:pt x="2453909" y="167837"/>
                  </a:lnTo>
                  <a:cubicBezTo>
                    <a:pt x="2427555" y="244153"/>
                    <a:pt x="2396627" y="319103"/>
                    <a:pt x="2361125" y="392084"/>
                  </a:cubicBezTo>
                  <a:cubicBezTo>
                    <a:pt x="2218453" y="684005"/>
                    <a:pt x="2011698" y="945211"/>
                    <a:pt x="1768255" y="1167644"/>
                  </a:cubicBezTo>
                  <a:cubicBezTo>
                    <a:pt x="1646250" y="1278860"/>
                    <a:pt x="1514385" y="1380316"/>
                    <a:pt x="1375125" y="1471474"/>
                  </a:cubicBezTo>
                  <a:cubicBezTo>
                    <a:pt x="1235677" y="1562542"/>
                    <a:pt x="1088928" y="1643672"/>
                    <a:pt x="935735" y="1712713"/>
                  </a:cubicBezTo>
                  <a:cubicBezTo>
                    <a:pt x="705659" y="1815533"/>
                    <a:pt x="462359" y="1892212"/>
                    <a:pt x="212353" y="1940294"/>
                  </a:cubicBezTo>
                  <a:lnTo>
                    <a:pt x="0" y="1972702"/>
                  </a:lnTo>
                  <a:lnTo>
                    <a:pt x="0" y="1732181"/>
                  </a:lnTo>
                  <a:lnTo>
                    <a:pt x="161195" y="1706590"/>
                  </a:lnTo>
                  <a:cubicBezTo>
                    <a:pt x="237638" y="1691378"/>
                    <a:pt x="313477" y="1673222"/>
                    <a:pt x="388463" y="1652268"/>
                  </a:cubicBezTo>
                  <a:cubicBezTo>
                    <a:pt x="538529" y="1610539"/>
                    <a:pt x="684898" y="1556543"/>
                    <a:pt x="826716" y="1493950"/>
                  </a:cubicBezTo>
                  <a:cubicBezTo>
                    <a:pt x="1111207" y="1370107"/>
                    <a:pt x="1376832" y="1205881"/>
                    <a:pt x="1609847" y="1007535"/>
                  </a:cubicBezTo>
                  <a:cubicBezTo>
                    <a:pt x="1725975" y="908049"/>
                    <a:pt x="1833571" y="799519"/>
                    <a:pt x="1929982" y="682930"/>
                  </a:cubicBezTo>
                  <a:cubicBezTo>
                    <a:pt x="2026581" y="566520"/>
                    <a:pt x="2111806" y="441692"/>
                    <a:pt x="2183093" y="310149"/>
                  </a:cubicBezTo>
                  <a:cubicBezTo>
                    <a:pt x="2218738" y="244422"/>
                    <a:pt x="2251396" y="177150"/>
                    <a:pt x="2280286" y="10843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800"/>
            </a:p>
          </p:txBody>
        </p:sp>
        <p:sp>
          <p:nvSpPr>
            <p:cNvPr id="80" name="Freeform: Shape 79">
              <a:extLst>
                <a:ext uri="{FF2B5EF4-FFF2-40B4-BE49-F238E27FC236}">
                  <a16:creationId xmlns:a16="http://schemas.microsoft.com/office/drawing/2014/main" id="{0C019019-3BA8-1378-9070-F693703EE59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05" y="1"/>
              <a:ext cx="2491105" cy="1943661"/>
            </a:xfrm>
            <a:custGeom>
              <a:avLst/>
              <a:gdLst>
                <a:gd name="connsiteX0" fmla="*/ 1995408 w 2491105"/>
                <a:gd name="connsiteY0" fmla="*/ 0 h 1943661"/>
                <a:gd name="connsiteX1" fmla="*/ 2491105 w 2491105"/>
                <a:gd name="connsiteY1" fmla="*/ 0 h 1943661"/>
                <a:gd name="connsiteX2" fmla="*/ 2434705 w 2491105"/>
                <a:gd name="connsiteY2" fmla="*/ 174009 h 1943661"/>
                <a:gd name="connsiteX3" fmla="*/ 92457 w 2491105"/>
                <a:gd name="connsiteY3" fmla="*/ 1931703 h 1943661"/>
                <a:gd name="connsiteX4" fmla="*/ 0 w 2491105"/>
                <a:gd name="connsiteY4" fmla="*/ 1943661 h 1943661"/>
                <a:gd name="connsiteX5" fmla="*/ 0 w 2491105"/>
                <a:gd name="connsiteY5" fmla="*/ 1491489 h 1943661"/>
                <a:gd name="connsiteX6" fmla="*/ 34107 w 2491105"/>
                <a:gd name="connsiteY6" fmla="*/ 1486836 h 1943661"/>
                <a:gd name="connsiteX7" fmla="*/ 497577 w 2491105"/>
                <a:gd name="connsiteY7" fmla="*/ 1360598 h 1943661"/>
                <a:gd name="connsiteX8" fmla="*/ 1321566 w 2491105"/>
                <a:gd name="connsiteY8" fmla="*/ 897645 h 1943661"/>
                <a:gd name="connsiteX9" fmla="*/ 1891495 w 2491105"/>
                <a:gd name="connsiteY9" fmla="*/ 230078 h 1943661"/>
                <a:gd name="connsiteX10" fmla="*/ 1961469 w 2491105"/>
                <a:gd name="connsiteY10" fmla="*/ 87885 h 194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1105" h="1943661">
                  <a:moveTo>
                    <a:pt x="1995408" y="0"/>
                  </a:moveTo>
                  <a:lnTo>
                    <a:pt x="2491105" y="0"/>
                  </a:lnTo>
                  <a:lnTo>
                    <a:pt x="2434705" y="174009"/>
                  </a:lnTo>
                  <a:cubicBezTo>
                    <a:pt x="2087512" y="1067655"/>
                    <a:pt x="1129122" y="1753877"/>
                    <a:pt x="92457" y="1931703"/>
                  </a:cubicBezTo>
                  <a:lnTo>
                    <a:pt x="0" y="1943661"/>
                  </a:lnTo>
                  <a:lnTo>
                    <a:pt x="0" y="1491489"/>
                  </a:lnTo>
                  <a:lnTo>
                    <a:pt x="34107" y="1486836"/>
                  </a:lnTo>
                  <a:cubicBezTo>
                    <a:pt x="189055" y="1458696"/>
                    <a:pt x="343908" y="1416565"/>
                    <a:pt x="497577" y="1360598"/>
                  </a:cubicBezTo>
                  <a:cubicBezTo>
                    <a:pt x="796856" y="1251889"/>
                    <a:pt x="1081725" y="1091781"/>
                    <a:pt x="1321566" y="897645"/>
                  </a:cubicBezTo>
                  <a:cubicBezTo>
                    <a:pt x="1565577" y="700195"/>
                    <a:pt x="1757355" y="475523"/>
                    <a:pt x="1891495" y="230078"/>
                  </a:cubicBezTo>
                  <a:cubicBezTo>
                    <a:pt x="1917197" y="183033"/>
                    <a:pt x="1940526" y="135619"/>
                    <a:pt x="1961469" y="87885"/>
                  </a:cubicBezTo>
                  <a:close/>
                </a:path>
              </a:pathLst>
            </a:custGeom>
            <a:gradFill>
              <a:gsLst>
                <a:gs pos="2000">
                  <a:schemeClr val="bg1">
                    <a:alpha val="10000"/>
                  </a:schemeClr>
                </a:gs>
                <a:gs pos="16000">
                  <a:schemeClr val="accent6">
                    <a:alpha val="10000"/>
                  </a:schemeClr>
                </a:gs>
                <a:gs pos="100000">
                  <a:schemeClr val="bg1">
                    <a:alpha val="10000"/>
                  </a:schemeClr>
                </a:gs>
                <a:gs pos="85000">
                  <a:schemeClr val="accent1">
                    <a:alpha val="1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 name="Title 1">
            <a:extLst>
              <a:ext uri="{FF2B5EF4-FFF2-40B4-BE49-F238E27FC236}">
                <a16:creationId xmlns:a16="http://schemas.microsoft.com/office/drawing/2014/main" id="{2D271AA2-9FF7-7DC0-7FA2-24B23632D3F9}"/>
              </a:ext>
            </a:extLst>
          </p:cNvPr>
          <p:cNvSpPr>
            <a:spLocks noGrp="1"/>
          </p:cNvSpPr>
          <p:nvPr>
            <p:ph type="ctrTitle"/>
          </p:nvPr>
        </p:nvSpPr>
        <p:spPr>
          <a:xfrm>
            <a:off x="330088" y="-876929"/>
            <a:ext cx="9201775" cy="1928238"/>
          </a:xfrm>
        </p:spPr>
        <p:txBody>
          <a:bodyPr>
            <a:normAutofit/>
          </a:bodyPr>
          <a:lstStyle/>
          <a:p>
            <a:pPr marL="0" marR="0" lvl="0" indent="0" algn="l" defTabSz="914400" rtl="0" eaLnBrk="1" fontAlgn="auto" latinLnBrk="0" hangingPunct="1">
              <a:lnSpc>
                <a:spcPct val="90000"/>
              </a:lnSpc>
              <a:spcBef>
                <a:spcPct val="0"/>
              </a:spcBef>
              <a:spcAft>
                <a:spcPts val="0"/>
              </a:spcAft>
              <a:buClrTx/>
              <a:buSzTx/>
              <a:buFontTx/>
              <a:buNone/>
              <a:tabLst/>
              <a:defRPr/>
            </a:pPr>
            <a:r>
              <a:rPr lang="en-US" sz="4400" b="1" i="0" kern="1200" spc="-300" dirty="0">
                <a:solidFill>
                  <a:schemeClr val="accent1">
                    <a:lumMod val="50000"/>
                  </a:schemeClr>
                </a:solidFill>
                <a:effectLst/>
              </a:rPr>
              <a:t>Family/Guardian Engagement Policy</a:t>
            </a:r>
            <a:endParaRPr lang="en-US" sz="4400" dirty="0">
              <a:effectLst/>
            </a:endParaRPr>
          </a:p>
        </p:txBody>
      </p:sp>
      <p:sp>
        <p:nvSpPr>
          <p:cNvPr id="5" name="TextBox 4">
            <a:extLst>
              <a:ext uri="{FF2B5EF4-FFF2-40B4-BE49-F238E27FC236}">
                <a16:creationId xmlns:a16="http://schemas.microsoft.com/office/drawing/2014/main" id="{6B140234-D4C7-3EB3-3B76-C86FDD11C519}"/>
              </a:ext>
            </a:extLst>
          </p:cNvPr>
          <p:cNvSpPr txBox="1"/>
          <p:nvPr/>
        </p:nvSpPr>
        <p:spPr>
          <a:xfrm>
            <a:off x="2855632" y="1080270"/>
            <a:ext cx="8940281" cy="3877985"/>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342900" indent="-342900">
              <a:buFont typeface="Arial"/>
              <a:buChar char="•"/>
            </a:pPr>
            <a:r>
              <a:rPr lang="en-US" sz="2000" b="1" dirty="0">
                <a:solidFill>
                  <a:schemeClr val="tx2"/>
                </a:solidFill>
                <a:latin typeface="Arial"/>
                <a:ea typeface="+mn-lt"/>
                <a:cs typeface="Arial"/>
              </a:rPr>
              <a:t>Make sure that the most current, dated copy of </a:t>
            </a:r>
            <a:r>
              <a:rPr lang="en-US" sz="2000" dirty="0">
                <a:solidFill>
                  <a:schemeClr val="tx2"/>
                </a:solidFill>
                <a:latin typeface="Arial"/>
                <a:ea typeface="+mn-lt"/>
                <a:cs typeface="Arial"/>
              </a:rPr>
              <a:t>Title I school’s family/guardian engagement policy </a:t>
            </a:r>
            <a:r>
              <a:rPr lang="en-US" sz="2000" b="1" dirty="0">
                <a:solidFill>
                  <a:schemeClr val="tx2"/>
                </a:solidFill>
                <a:latin typeface="Arial"/>
                <a:ea typeface="+mn-lt"/>
                <a:cs typeface="Arial"/>
              </a:rPr>
              <a:t>is in an accessible location and regularly shared to families for review and feedback. </a:t>
            </a:r>
            <a:endParaRPr lang="en-US" sz="2000" dirty="0">
              <a:solidFill>
                <a:schemeClr val="tx2"/>
              </a:solidFill>
              <a:latin typeface="Arial"/>
              <a:ea typeface="Calibri"/>
              <a:cs typeface="Arial"/>
            </a:endParaRPr>
          </a:p>
          <a:p>
            <a:pPr marL="342900" indent="-342900">
              <a:buFont typeface="Arial"/>
              <a:buChar char="•"/>
            </a:pPr>
            <a:endParaRPr lang="en-US" sz="2000" dirty="0">
              <a:latin typeface="Arial"/>
              <a:cs typeface="Arial"/>
            </a:endParaRPr>
          </a:p>
          <a:p>
            <a:pPr marL="342900" indent="-342900">
              <a:buFont typeface="Arial"/>
              <a:buChar char="•"/>
            </a:pPr>
            <a:r>
              <a:rPr lang="en-US" sz="2000" dirty="0">
                <a:solidFill>
                  <a:schemeClr val="tx2"/>
                </a:solidFill>
                <a:latin typeface="Arial"/>
                <a:ea typeface="+mn-lt"/>
                <a:cs typeface="Arial"/>
              </a:rPr>
              <a:t>Family</a:t>
            </a:r>
            <a:r>
              <a:rPr lang="en-US" sz="2000" dirty="0">
                <a:solidFill>
                  <a:schemeClr val="tx2"/>
                </a:solidFill>
                <a:latin typeface="Arial"/>
                <a:ea typeface="Segoe UI"/>
                <a:cs typeface="Arial"/>
              </a:rPr>
              <a:t>/Guardian engagement policies</a:t>
            </a:r>
            <a:r>
              <a:rPr lang="en-US" sz="2000" b="1" dirty="0">
                <a:solidFill>
                  <a:schemeClr val="tx2"/>
                </a:solidFill>
                <a:latin typeface="Arial"/>
                <a:ea typeface="Segoe UI"/>
                <a:cs typeface="Arial"/>
              </a:rPr>
              <a:t> describe specific rights of families/guardians</a:t>
            </a:r>
            <a:r>
              <a:rPr lang="en-US" sz="2000" dirty="0">
                <a:solidFill>
                  <a:schemeClr val="tx2"/>
                </a:solidFill>
                <a:latin typeface="Arial"/>
                <a:ea typeface="Segoe UI"/>
                <a:cs typeface="Arial"/>
              </a:rPr>
              <a:t>. ​</a:t>
            </a:r>
            <a:endParaRPr lang="en-US" sz="2000" dirty="0">
              <a:solidFill>
                <a:schemeClr val="tx2"/>
              </a:solidFill>
              <a:latin typeface="Arial"/>
              <a:ea typeface="Calibri"/>
              <a:cs typeface="Arial"/>
            </a:endParaRPr>
          </a:p>
          <a:p>
            <a:pPr marL="342900" indent="-342900">
              <a:buFont typeface="Arial"/>
              <a:buChar char="•"/>
            </a:pPr>
            <a:endParaRPr lang="en-US" sz="2000" dirty="0">
              <a:solidFill>
                <a:schemeClr val="tx2"/>
              </a:solidFill>
              <a:latin typeface="Arial"/>
              <a:ea typeface="Segoe UI"/>
              <a:cs typeface="Arial"/>
            </a:endParaRPr>
          </a:p>
          <a:p>
            <a:pPr marL="285750" indent="-285750">
              <a:buFont typeface="Arial"/>
              <a:buChar char="•"/>
            </a:pPr>
            <a:r>
              <a:rPr lang="en-US" dirty="0">
                <a:solidFill>
                  <a:srgbClr val="44546A"/>
                </a:solidFill>
                <a:latin typeface="Arial"/>
                <a:cs typeface="Arial"/>
              </a:rPr>
              <a:t>In addition, file and document that the</a:t>
            </a:r>
            <a:r>
              <a:rPr lang="en-US" b="1" dirty="0">
                <a:solidFill>
                  <a:srgbClr val="44546A"/>
                </a:solidFill>
                <a:latin typeface="Arial"/>
                <a:cs typeface="Arial"/>
              </a:rPr>
              <a:t> family/guardian engagement policy has been reviewed by families/guardians and revisions have been made in an updated policy. </a:t>
            </a:r>
            <a:r>
              <a:rPr lang="en-US" dirty="0">
                <a:latin typeface="Arial"/>
                <a:cs typeface="Arial"/>
              </a:rPr>
              <a:t> </a:t>
            </a:r>
            <a:endParaRPr lang="en-US" dirty="0">
              <a:ea typeface="Calibri" panose="020F0502020204030204"/>
              <a:cs typeface="Calibri" panose="020F0502020204030204"/>
            </a:endParaRPr>
          </a:p>
          <a:p>
            <a:endParaRPr lang="en-US" sz="1600" dirty="0">
              <a:solidFill>
                <a:srgbClr val="44546A"/>
              </a:solidFill>
              <a:latin typeface="Arial"/>
              <a:cs typeface="Arial"/>
            </a:endParaRPr>
          </a:p>
          <a:p>
            <a:pPr algn="ctr"/>
            <a:endParaRPr lang="en-US" dirty="0">
              <a:latin typeface="Arial"/>
              <a:cs typeface="Arial"/>
            </a:endParaRPr>
          </a:p>
        </p:txBody>
      </p:sp>
      <p:pic>
        <p:nvPicPr>
          <p:cNvPr id="4" name="Picture 3">
            <a:extLst>
              <a:ext uri="{FF2B5EF4-FFF2-40B4-BE49-F238E27FC236}">
                <a16:creationId xmlns:a16="http://schemas.microsoft.com/office/drawing/2014/main" id="{25C0C208-3225-F366-B680-8DA4F001F47E}"/>
              </a:ext>
              <a:ext uri="{C183D7F6-B498-43B3-948B-1728B52AA6E4}">
                <adec:decorative xmlns:adec="http://schemas.microsoft.com/office/drawing/2017/decorative" val="1"/>
              </a:ext>
            </a:extLst>
          </p:cNvPr>
          <p:cNvPicPr>
            <a:picLocks noChangeAspect="1"/>
          </p:cNvPicPr>
          <p:nvPr/>
        </p:nvPicPr>
        <p:blipFill>
          <a:blip r:embed="rId3"/>
          <a:stretch>
            <a:fillRect/>
          </a:stretch>
        </p:blipFill>
        <p:spPr>
          <a:xfrm>
            <a:off x="609039" y="1485900"/>
            <a:ext cx="1897157" cy="2104465"/>
          </a:xfrm>
          <a:prstGeom prst="rect">
            <a:avLst/>
          </a:prstGeom>
        </p:spPr>
      </p:pic>
      <p:pic>
        <p:nvPicPr>
          <p:cNvPr id="6" name="Picture 5">
            <a:extLst>
              <a:ext uri="{FF2B5EF4-FFF2-40B4-BE49-F238E27FC236}">
                <a16:creationId xmlns:a16="http://schemas.microsoft.com/office/drawing/2014/main" id="{046B6EE1-43FF-4E14-033E-778371748E0D}"/>
              </a:ext>
              <a:ext uri="{C183D7F6-B498-43B3-948B-1728B52AA6E4}">
                <adec:decorative xmlns:adec="http://schemas.microsoft.com/office/drawing/2017/decorative" val="1"/>
              </a:ext>
            </a:extLst>
          </p:cNvPr>
          <p:cNvPicPr>
            <a:picLocks noChangeAspect="1"/>
          </p:cNvPicPr>
          <p:nvPr/>
        </p:nvPicPr>
        <p:blipFill>
          <a:blip r:embed="rId4"/>
          <a:stretch>
            <a:fillRect/>
          </a:stretch>
        </p:blipFill>
        <p:spPr>
          <a:xfrm>
            <a:off x="9471212" y="4071098"/>
            <a:ext cx="2315136" cy="2111188"/>
          </a:xfrm>
          <a:prstGeom prst="rect">
            <a:avLst/>
          </a:prstGeom>
        </p:spPr>
      </p:pic>
      <p:sp>
        <p:nvSpPr>
          <p:cNvPr id="8" name="TextBox 7">
            <a:extLst>
              <a:ext uri="{FF2B5EF4-FFF2-40B4-BE49-F238E27FC236}">
                <a16:creationId xmlns:a16="http://schemas.microsoft.com/office/drawing/2014/main" id="{F9016B09-0EE1-5E23-8C1B-80FCAC02A474}"/>
              </a:ext>
            </a:extLst>
          </p:cNvPr>
          <p:cNvSpPr txBox="1"/>
          <p:nvPr/>
        </p:nvSpPr>
        <p:spPr>
          <a:xfrm>
            <a:off x="201706" y="4258235"/>
            <a:ext cx="9076763" cy="262636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lnSpc>
                <a:spcPts val="1800"/>
              </a:lnSpc>
            </a:pPr>
            <a:endParaRPr lang="en-US" dirty="0">
              <a:latin typeface="Arial"/>
              <a:ea typeface="Segoe UI"/>
              <a:cs typeface="Segoe UI"/>
            </a:endParaRPr>
          </a:p>
          <a:p>
            <a:pPr rtl="0">
              <a:lnSpc>
                <a:spcPts val="1800"/>
              </a:lnSpc>
            </a:pPr>
            <a:r>
              <a:rPr lang="en-US" baseline="0" dirty="0">
                <a:solidFill>
                  <a:srgbClr val="44546A"/>
                </a:solidFill>
                <a:latin typeface="Arial"/>
                <a:ea typeface="Segoe UI"/>
                <a:cs typeface="Segoe UI"/>
              </a:rPr>
              <a:t>​</a:t>
            </a:r>
            <a:r>
              <a:rPr lang="en-US" baseline="0" dirty="0">
                <a:latin typeface="Arial"/>
                <a:ea typeface="Segoe UI"/>
                <a:cs typeface="Segoe UI"/>
              </a:rPr>
              <a:t>​</a:t>
            </a:r>
            <a:r>
              <a:rPr lang="en-US" dirty="0">
                <a:latin typeface="Arial"/>
                <a:ea typeface="Segoe UI"/>
                <a:cs typeface="Segoe UI"/>
              </a:rPr>
              <a:t>​</a:t>
            </a:r>
          </a:p>
          <a:p>
            <a:pPr rtl="0">
              <a:lnSpc>
                <a:spcPts val="1800"/>
              </a:lnSpc>
            </a:pPr>
            <a:r>
              <a:rPr lang="en-US" baseline="0" dirty="0">
                <a:solidFill>
                  <a:srgbClr val="44546A"/>
                </a:solidFill>
                <a:latin typeface="Arial"/>
                <a:ea typeface="Segoe UI"/>
                <a:cs typeface="Segoe UI"/>
              </a:rPr>
              <a:t>​</a:t>
            </a:r>
            <a:r>
              <a:rPr lang="en-US" b="1" baseline="0" dirty="0">
                <a:solidFill>
                  <a:srgbClr val="44546A"/>
                </a:solidFill>
                <a:latin typeface="Arial"/>
                <a:ea typeface="Segoe UI"/>
                <a:cs typeface="Segoe UI"/>
              </a:rPr>
              <a:t>Please note:</a:t>
            </a:r>
            <a:r>
              <a:rPr lang="en-US" baseline="0" dirty="0">
                <a:solidFill>
                  <a:srgbClr val="44546A"/>
                </a:solidFill>
                <a:latin typeface="Arial"/>
                <a:ea typeface="Segoe UI"/>
                <a:cs typeface="Segoe UI"/>
              </a:rPr>
              <a:t> </a:t>
            </a:r>
            <a:r>
              <a:rPr lang="en-US" baseline="0" dirty="0">
                <a:latin typeface="Arial"/>
                <a:ea typeface="Segoe UI"/>
                <a:cs typeface="Segoe UI"/>
              </a:rPr>
              <a:t>​</a:t>
            </a:r>
            <a:r>
              <a:rPr lang="en-US" dirty="0">
                <a:latin typeface="Arial"/>
                <a:ea typeface="Segoe UI"/>
                <a:cs typeface="Segoe UI"/>
              </a:rPr>
              <a:t>​</a:t>
            </a:r>
          </a:p>
          <a:p>
            <a:pPr rtl="0">
              <a:lnSpc>
                <a:spcPts val="1800"/>
              </a:lnSpc>
            </a:pPr>
            <a:r>
              <a:rPr lang="en-US" baseline="0" dirty="0">
                <a:solidFill>
                  <a:srgbClr val="44546A"/>
                </a:solidFill>
                <a:latin typeface="Arial"/>
                <a:ea typeface="Segoe UI"/>
                <a:cs typeface="Segoe UI"/>
              </a:rPr>
              <a:t>In addition, file and document that the family/guardian engagement policy has been reviewed by families/guardians and revisions have been made in an updated policy. </a:t>
            </a:r>
            <a:r>
              <a:rPr lang="en-US" baseline="0" dirty="0">
                <a:latin typeface="Arial"/>
                <a:ea typeface="Segoe UI"/>
                <a:cs typeface="Segoe UI"/>
              </a:rPr>
              <a:t>​</a:t>
            </a:r>
            <a:r>
              <a:rPr lang="en-US" dirty="0">
                <a:latin typeface="Arial"/>
                <a:ea typeface="Segoe UI"/>
                <a:cs typeface="Segoe UI"/>
              </a:rPr>
              <a:t>​</a:t>
            </a:r>
          </a:p>
          <a:p>
            <a:pPr rtl="0">
              <a:lnSpc>
                <a:spcPts val="1800"/>
              </a:lnSpc>
            </a:pPr>
            <a:r>
              <a:rPr lang="en-US" baseline="0" dirty="0">
                <a:latin typeface="Arial"/>
                <a:ea typeface="Segoe UI"/>
                <a:cs typeface="Segoe UI"/>
              </a:rPr>
              <a:t>​</a:t>
            </a:r>
            <a:r>
              <a:rPr lang="en-US" dirty="0">
                <a:latin typeface="Arial"/>
                <a:ea typeface="Segoe UI"/>
                <a:cs typeface="Segoe UI"/>
              </a:rPr>
              <a:t>​</a:t>
            </a:r>
          </a:p>
          <a:p>
            <a:pPr rtl="0">
              <a:lnSpc>
                <a:spcPts val="1800"/>
              </a:lnSpc>
            </a:pPr>
            <a:r>
              <a:rPr lang="en-US" baseline="0" dirty="0">
                <a:solidFill>
                  <a:srgbClr val="44546A"/>
                </a:solidFill>
                <a:latin typeface="Arial"/>
                <a:ea typeface="Segoe UI"/>
                <a:cs typeface="Segoe UI"/>
              </a:rPr>
              <a:t>It is not required that the district use the word ‘policy’ to describe this document, as in some cases this would require approval from the school committee.​</a:t>
            </a:r>
            <a:r>
              <a:rPr lang="en-US" baseline="0" dirty="0">
                <a:latin typeface="Arial"/>
                <a:ea typeface="Segoe UI"/>
                <a:cs typeface="Segoe UI"/>
              </a:rPr>
              <a:t>​</a:t>
            </a:r>
            <a:r>
              <a:rPr lang="en-US" dirty="0">
                <a:latin typeface="Arial"/>
                <a:ea typeface="Segoe UI"/>
                <a:cs typeface="Segoe UI"/>
              </a:rPr>
              <a:t>​</a:t>
            </a:r>
          </a:p>
          <a:p>
            <a:pPr algn="ctr" rtl="0">
              <a:lnSpc>
                <a:spcPts val="1409"/>
              </a:lnSpc>
            </a:pPr>
            <a:r>
              <a:rPr lang="en-US" dirty="0">
                <a:latin typeface="Arial"/>
                <a:ea typeface="Segoe UI"/>
                <a:cs typeface="Segoe UI"/>
              </a:rPr>
              <a:t>​​</a:t>
            </a:r>
          </a:p>
          <a:p>
            <a:pPr algn="ctr"/>
            <a:endParaRPr lang="en-US" dirty="0"/>
          </a:p>
        </p:txBody>
      </p:sp>
    </p:spTree>
    <p:extLst>
      <p:ext uri="{BB962C8B-B14F-4D97-AF65-F5344CB8AC3E}">
        <p14:creationId xmlns:p14="http://schemas.microsoft.com/office/powerpoint/2010/main" val="29431171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5">
            <a:lumMod val="40000"/>
            <a:lumOff val="60000"/>
          </a:schemeClr>
        </a:solidFill>
        <a:effectLst/>
      </p:bgPr>
    </p:bg>
    <p:spTree>
      <p:nvGrpSpPr>
        <p:cNvPr id="1" name=""/>
        <p:cNvGrpSpPr/>
        <p:nvPr/>
      </p:nvGrpSpPr>
      <p:grpSpPr>
        <a:xfrm>
          <a:off x="0" y="0"/>
          <a:ext cx="0" cy="0"/>
          <a:chOff x="0" y="0"/>
          <a:chExt cx="0" cy="0"/>
        </a:xfrm>
      </p:grpSpPr>
      <p:sp useBgFill="1">
        <p:nvSpPr>
          <p:cNvPr id="47" name="Rectangle 46">
            <a:extLst>
              <a:ext uri="{FF2B5EF4-FFF2-40B4-BE49-F238E27FC236}">
                <a16:creationId xmlns:a16="http://schemas.microsoft.com/office/drawing/2014/main" id="{BCED4D40-4B67-4331-AC48-79B82B4A47D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sketch line">
            <a:extLst>
              <a:ext uri="{FF2B5EF4-FFF2-40B4-BE49-F238E27FC236}">
                <a16:creationId xmlns:a16="http://schemas.microsoft.com/office/drawing/2014/main" id="{670CEDEF-4F34-412E-84EE-329C1E936AF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807702" y="1733454"/>
            <a:ext cx="4572000" cy="18288"/>
          </a:xfrm>
          <a:custGeom>
            <a:avLst/>
            <a:gdLst>
              <a:gd name="csX0" fmla="*/ 0 w 4572000"/>
              <a:gd name="csY0" fmla="*/ 0 h 18288"/>
              <a:gd name="csX1" fmla="*/ 515983 w 4572000"/>
              <a:gd name="csY1" fmla="*/ 0 h 18288"/>
              <a:gd name="csX2" fmla="*/ 1031966 w 4572000"/>
              <a:gd name="csY2" fmla="*/ 0 h 18288"/>
              <a:gd name="csX3" fmla="*/ 1639389 w 4572000"/>
              <a:gd name="csY3" fmla="*/ 0 h 18288"/>
              <a:gd name="csX4" fmla="*/ 2383971 w 4572000"/>
              <a:gd name="csY4" fmla="*/ 0 h 18288"/>
              <a:gd name="csX5" fmla="*/ 2945674 w 4572000"/>
              <a:gd name="csY5" fmla="*/ 0 h 18288"/>
              <a:gd name="csX6" fmla="*/ 3507377 w 4572000"/>
              <a:gd name="csY6" fmla="*/ 0 h 18288"/>
              <a:gd name="csX7" fmla="*/ 4572000 w 4572000"/>
              <a:gd name="csY7" fmla="*/ 0 h 18288"/>
              <a:gd name="csX8" fmla="*/ 4572000 w 4572000"/>
              <a:gd name="csY8" fmla="*/ 18288 h 18288"/>
              <a:gd name="csX9" fmla="*/ 3873137 w 4572000"/>
              <a:gd name="csY9" fmla="*/ 18288 h 18288"/>
              <a:gd name="csX10" fmla="*/ 3311434 w 4572000"/>
              <a:gd name="csY10" fmla="*/ 18288 h 18288"/>
              <a:gd name="csX11" fmla="*/ 2749731 w 4572000"/>
              <a:gd name="csY11" fmla="*/ 18288 h 18288"/>
              <a:gd name="csX12" fmla="*/ 2050869 w 4572000"/>
              <a:gd name="csY12" fmla="*/ 18288 h 18288"/>
              <a:gd name="csX13" fmla="*/ 1306286 w 4572000"/>
              <a:gd name="csY13" fmla="*/ 18288 h 18288"/>
              <a:gd name="csX14" fmla="*/ 790303 w 4572000"/>
              <a:gd name="csY14" fmla="*/ 18288 h 18288"/>
              <a:gd name="csX15" fmla="*/ 0 w 4572000"/>
              <a:gd name="csY15" fmla="*/ 18288 h 18288"/>
              <a:gd name="csX16" fmla="*/ 0 w 4572000"/>
              <a:gd name="csY16" fmla="*/ 0 h 18288"/>
            </a:gdLst>
            <a:ahLst/>
            <a:cxnLst>
              <a:cxn ang="0">
                <a:pos x="csX0" y="csY0"/>
              </a:cxn>
              <a:cxn ang="0">
                <a:pos x="csX1" y="csY1"/>
              </a:cxn>
              <a:cxn ang="0">
                <a:pos x="csX2" y="csY2"/>
              </a:cxn>
              <a:cxn ang="0">
                <a:pos x="csX3" y="csY3"/>
              </a:cxn>
              <a:cxn ang="0">
                <a:pos x="csX4" y="csY4"/>
              </a:cxn>
              <a:cxn ang="0">
                <a:pos x="csX5" y="csY5"/>
              </a:cxn>
              <a:cxn ang="0">
                <a:pos x="csX6" y="csY6"/>
              </a:cxn>
              <a:cxn ang="0">
                <a:pos x="csX7" y="csY7"/>
              </a:cxn>
              <a:cxn ang="0">
                <a:pos x="csX8" y="csY8"/>
              </a:cxn>
              <a:cxn ang="0">
                <a:pos x="csX9" y="csY9"/>
              </a:cxn>
              <a:cxn ang="0">
                <a:pos x="csX10" y="csY10"/>
              </a:cxn>
              <a:cxn ang="0">
                <a:pos x="csX11" y="csY11"/>
              </a:cxn>
              <a:cxn ang="0">
                <a:pos x="csX12" y="csY12"/>
              </a:cxn>
              <a:cxn ang="0">
                <a:pos x="csX13" y="csY13"/>
              </a:cxn>
              <a:cxn ang="0">
                <a:pos x="csX14" y="csY14"/>
              </a:cxn>
              <a:cxn ang="0">
                <a:pos x="csX15" y="csY15"/>
              </a:cxn>
              <a:cxn ang="0">
                <a:pos x="csX16" y="csY16"/>
              </a:cxn>
            </a:cxnLst>
            <a:rect l="l" t="t" r="r" b="b"/>
            <a:pathLst>
              <a:path w="4572000" h="18288" fill="none" extrusionOk="0">
                <a:moveTo>
                  <a:pt x="0" y="0"/>
                </a:moveTo>
                <a:cubicBezTo>
                  <a:pt x="105156" y="-20963"/>
                  <a:pt x="340432" y="822"/>
                  <a:pt x="515983" y="0"/>
                </a:cubicBezTo>
                <a:cubicBezTo>
                  <a:pt x="691534" y="-822"/>
                  <a:pt x="850679" y="16479"/>
                  <a:pt x="1031966" y="0"/>
                </a:cubicBezTo>
                <a:cubicBezTo>
                  <a:pt x="1213253" y="-16479"/>
                  <a:pt x="1443646" y="-18730"/>
                  <a:pt x="1639389" y="0"/>
                </a:cubicBezTo>
                <a:cubicBezTo>
                  <a:pt x="1835132" y="18730"/>
                  <a:pt x="2159975" y="18531"/>
                  <a:pt x="2383971" y="0"/>
                </a:cubicBezTo>
                <a:cubicBezTo>
                  <a:pt x="2607967" y="-18531"/>
                  <a:pt x="2719096" y="-12030"/>
                  <a:pt x="2945674" y="0"/>
                </a:cubicBezTo>
                <a:cubicBezTo>
                  <a:pt x="3172252" y="12030"/>
                  <a:pt x="3269167" y="27666"/>
                  <a:pt x="3507377" y="0"/>
                </a:cubicBezTo>
                <a:cubicBezTo>
                  <a:pt x="3745587" y="-27666"/>
                  <a:pt x="4116741" y="18705"/>
                  <a:pt x="4572000" y="0"/>
                </a:cubicBezTo>
                <a:cubicBezTo>
                  <a:pt x="4572895" y="8974"/>
                  <a:pt x="4571454" y="9359"/>
                  <a:pt x="4572000" y="18288"/>
                </a:cubicBezTo>
                <a:cubicBezTo>
                  <a:pt x="4374698" y="3942"/>
                  <a:pt x="4098874" y="-11042"/>
                  <a:pt x="3873137" y="18288"/>
                </a:cubicBezTo>
                <a:cubicBezTo>
                  <a:pt x="3647400" y="47618"/>
                  <a:pt x="3517055" y="5421"/>
                  <a:pt x="3311434" y="18288"/>
                </a:cubicBezTo>
                <a:cubicBezTo>
                  <a:pt x="3105813" y="31155"/>
                  <a:pt x="3025168" y="17856"/>
                  <a:pt x="2749731" y="18288"/>
                </a:cubicBezTo>
                <a:cubicBezTo>
                  <a:pt x="2474294" y="18720"/>
                  <a:pt x="2291766" y="-14168"/>
                  <a:pt x="2050869" y="18288"/>
                </a:cubicBezTo>
                <a:cubicBezTo>
                  <a:pt x="1809972" y="50744"/>
                  <a:pt x="1540276" y="46798"/>
                  <a:pt x="1306286" y="18288"/>
                </a:cubicBezTo>
                <a:cubicBezTo>
                  <a:pt x="1072296" y="-10222"/>
                  <a:pt x="972445" y="19645"/>
                  <a:pt x="790303" y="18288"/>
                </a:cubicBezTo>
                <a:cubicBezTo>
                  <a:pt x="608161" y="16931"/>
                  <a:pt x="200981" y="8241"/>
                  <a:pt x="0" y="18288"/>
                </a:cubicBezTo>
                <a:cubicBezTo>
                  <a:pt x="-229" y="14222"/>
                  <a:pt x="509" y="5816"/>
                  <a:pt x="0" y="0"/>
                </a:cubicBezTo>
                <a:close/>
              </a:path>
              <a:path w="4572000" h="18288" stroke="0" extrusionOk="0">
                <a:moveTo>
                  <a:pt x="0" y="0"/>
                </a:moveTo>
                <a:cubicBezTo>
                  <a:pt x="143285" y="-9565"/>
                  <a:pt x="327959" y="-11498"/>
                  <a:pt x="561703" y="0"/>
                </a:cubicBezTo>
                <a:cubicBezTo>
                  <a:pt x="795447" y="11498"/>
                  <a:pt x="838260" y="18255"/>
                  <a:pt x="1077686" y="0"/>
                </a:cubicBezTo>
                <a:cubicBezTo>
                  <a:pt x="1317112" y="-18255"/>
                  <a:pt x="1437472" y="23514"/>
                  <a:pt x="1639389" y="0"/>
                </a:cubicBezTo>
                <a:cubicBezTo>
                  <a:pt x="1841306" y="-23514"/>
                  <a:pt x="2037142" y="-12551"/>
                  <a:pt x="2292531" y="0"/>
                </a:cubicBezTo>
                <a:cubicBezTo>
                  <a:pt x="2547920" y="12551"/>
                  <a:pt x="2810436" y="-20352"/>
                  <a:pt x="2991394" y="0"/>
                </a:cubicBezTo>
                <a:cubicBezTo>
                  <a:pt x="3172352" y="20352"/>
                  <a:pt x="3530025" y="-13347"/>
                  <a:pt x="3735977" y="0"/>
                </a:cubicBezTo>
                <a:cubicBezTo>
                  <a:pt x="3941929" y="13347"/>
                  <a:pt x="4161497" y="34086"/>
                  <a:pt x="4572000" y="0"/>
                </a:cubicBezTo>
                <a:cubicBezTo>
                  <a:pt x="4571545" y="6162"/>
                  <a:pt x="4571903" y="11775"/>
                  <a:pt x="4572000" y="18288"/>
                </a:cubicBezTo>
                <a:cubicBezTo>
                  <a:pt x="4228040" y="36490"/>
                  <a:pt x="4199736" y="42557"/>
                  <a:pt x="3873137" y="18288"/>
                </a:cubicBezTo>
                <a:cubicBezTo>
                  <a:pt x="3546538" y="-5981"/>
                  <a:pt x="3472124" y="16809"/>
                  <a:pt x="3128554" y="18288"/>
                </a:cubicBezTo>
                <a:cubicBezTo>
                  <a:pt x="2784984" y="19767"/>
                  <a:pt x="2735896" y="-17781"/>
                  <a:pt x="2383971" y="18288"/>
                </a:cubicBezTo>
                <a:cubicBezTo>
                  <a:pt x="2032046" y="54357"/>
                  <a:pt x="2019324" y="2920"/>
                  <a:pt x="1867989" y="18288"/>
                </a:cubicBezTo>
                <a:cubicBezTo>
                  <a:pt x="1716654" y="33656"/>
                  <a:pt x="1418675" y="32575"/>
                  <a:pt x="1169126" y="18288"/>
                </a:cubicBezTo>
                <a:cubicBezTo>
                  <a:pt x="919577" y="4001"/>
                  <a:pt x="798537" y="16165"/>
                  <a:pt x="561703" y="18288"/>
                </a:cubicBezTo>
                <a:cubicBezTo>
                  <a:pt x="324869" y="20411"/>
                  <a:pt x="221395" y="-912"/>
                  <a:pt x="0" y="18288"/>
                </a:cubicBezTo>
                <a:cubicBezTo>
                  <a:pt x="766" y="10800"/>
                  <a:pt x="-457" y="8180"/>
                  <a:pt x="0" y="0"/>
                </a:cubicBezTo>
                <a:close/>
              </a:path>
            </a:pathLst>
          </a:custGeom>
          <a:solidFill>
            <a:schemeClr val="accent2"/>
          </a:solidFill>
          <a:ln w="41275" cap="rnd">
            <a:solidFill>
              <a:schemeClr val="accent2"/>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itle 8">
            <a:extLst>
              <a:ext uri="{FF2B5EF4-FFF2-40B4-BE49-F238E27FC236}">
                <a16:creationId xmlns:a16="http://schemas.microsoft.com/office/drawing/2014/main" id="{CBC547E7-CA1B-7288-5CC9-372298884569}"/>
              </a:ext>
              <a:ext uri="{C183D7F6-B498-43B3-948B-1728B52AA6E4}">
                <adec:decorative xmlns:adec="http://schemas.microsoft.com/office/drawing/2017/decorative" val="0"/>
              </a:ext>
            </a:extLst>
          </p:cNvPr>
          <p:cNvSpPr>
            <a:spLocks noGrp="1"/>
          </p:cNvSpPr>
          <p:nvPr>
            <p:ph type="title" idx="4294967295"/>
          </p:nvPr>
        </p:nvSpPr>
        <p:spPr/>
        <p:txBody>
          <a:bodyPr/>
          <a:lstStyle/>
          <a:p>
            <a:pPr rtl="0" eaLnBrk="1" latinLnBrk="0" hangingPunct="1"/>
            <a:r>
              <a:rPr lang="en-US" sz="5200" kern="1200" dirty="0">
                <a:solidFill>
                  <a:srgbClr val="44546A"/>
                </a:solidFill>
                <a:effectLst/>
                <a:latin typeface="Arial" panose="020B0604020202020204" pitchFamily="34" charset="0"/>
                <a:ea typeface="+mn-ea"/>
                <a:cs typeface="Arial" panose="020B0604020202020204" pitchFamily="34" charset="0"/>
              </a:rPr>
              <a:t>Annual Family/Guardian Notifications</a:t>
            </a:r>
            <a:endParaRPr lang="en-US" dirty="0">
              <a:effectLst/>
            </a:endParaRPr>
          </a:p>
        </p:txBody>
      </p:sp>
      <p:graphicFrame>
        <p:nvGraphicFramePr>
          <p:cNvPr id="8" name="Table 7">
            <a:extLst>
              <a:ext uri="{FF2B5EF4-FFF2-40B4-BE49-F238E27FC236}">
                <a16:creationId xmlns:a16="http://schemas.microsoft.com/office/drawing/2014/main" id="{F5130BA1-2642-E665-1980-EBBF32CE4AC8}"/>
              </a:ext>
            </a:extLst>
          </p:cNvPr>
          <p:cNvGraphicFramePr>
            <a:graphicFrameLocks noGrp="1"/>
          </p:cNvGraphicFramePr>
          <p:nvPr>
            <p:extLst>
              <p:ext uri="{D42A27DB-BD31-4B8C-83A1-F6EECF244321}">
                <p14:modId xmlns:p14="http://schemas.microsoft.com/office/powerpoint/2010/main" val="1010849974"/>
              </p:ext>
            </p:extLst>
          </p:nvPr>
        </p:nvGraphicFramePr>
        <p:xfrm>
          <a:off x="2159803" y="2020613"/>
          <a:ext cx="9516847" cy="4070564"/>
        </p:xfrm>
        <a:graphic>
          <a:graphicData uri="http://schemas.openxmlformats.org/drawingml/2006/table">
            <a:tbl>
              <a:tblPr firstCol="1" bandRow="1">
                <a:tableStyleId>{5C22544A-7EE6-4342-B048-85BDC9FD1C3A}</a:tableStyleId>
              </a:tblPr>
              <a:tblGrid>
                <a:gridCol w="9516847">
                  <a:extLst>
                    <a:ext uri="{9D8B030D-6E8A-4147-A177-3AD203B41FA5}">
                      <a16:colId xmlns:a16="http://schemas.microsoft.com/office/drawing/2014/main" val="2382494777"/>
                    </a:ext>
                  </a:extLst>
                </a:gridCol>
              </a:tblGrid>
              <a:tr h="910362">
                <a:tc>
                  <a:txBody>
                    <a:bodyPr/>
                    <a:lstStyle/>
                    <a:p>
                      <a:pPr marL="457200" indent="-457200" rtl="0" fontAlgn="base">
                        <a:buFont typeface="Arial"/>
                        <a:buChar char="•"/>
                      </a:pPr>
                      <a:r>
                        <a:rPr lang="en-US" sz="2400" b="0" dirty="0">
                          <a:solidFill>
                            <a:schemeClr val="tx1"/>
                          </a:solidFill>
                          <a:effectLst/>
                          <a:highlight>
                            <a:srgbClr val="FFFFFF"/>
                          </a:highlight>
                          <a:latin typeface="Arial"/>
                        </a:rPr>
                        <a:t>Family/guardian engagement policies and school-family/guardian compacts</a:t>
                      </a:r>
                    </a:p>
                  </a:txBody>
                  <a:tcPr marL="74476" marR="74476" marB="148961" anchor="b">
                    <a:lnL>
                      <a:noFill/>
                    </a:lnL>
                    <a:lnR>
                      <a:noFill/>
                    </a:lnR>
                    <a:lnT>
                      <a:noFill/>
                    </a:lnT>
                    <a:lnB>
                      <a:noFill/>
                    </a:lnB>
                    <a:solidFill>
                      <a:srgbClr val="FFFFFF"/>
                    </a:solidFill>
                  </a:tcPr>
                </a:tc>
                <a:extLst>
                  <a:ext uri="{0D108BD9-81ED-4DB2-BD59-A6C34878D82A}">
                    <a16:rowId xmlns:a16="http://schemas.microsoft.com/office/drawing/2014/main" val="4128954632"/>
                  </a:ext>
                </a:extLst>
              </a:tr>
              <a:tr h="910362">
                <a:tc>
                  <a:txBody>
                    <a:bodyPr/>
                    <a:lstStyle/>
                    <a:p>
                      <a:pPr marL="457200" indent="-457200" rtl="0" fontAlgn="base">
                        <a:buFont typeface="Arial"/>
                        <a:buChar char="•"/>
                      </a:pPr>
                      <a:r>
                        <a:rPr lang="en-US" sz="2400" b="0" dirty="0">
                          <a:solidFill>
                            <a:schemeClr val="tx1"/>
                          </a:solidFill>
                          <a:effectLst/>
                          <a:highlight>
                            <a:srgbClr val="FFFFFF"/>
                          </a:highlight>
                          <a:latin typeface="Arial"/>
                        </a:rPr>
                        <a:t>Publish and distribute annual DESE report cards for district and all district schools</a:t>
                      </a:r>
                    </a:p>
                  </a:txBody>
                  <a:tcPr marL="74476" marR="74476" marB="148961">
                    <a:lnL>
                      <a:noFill/>
                    </a:lnL>
                    <a:lnR>
                      <a:noFill/>
                    </a:lnR>
                    <a:lnT>
                      <a:noFill/>
                    </a:lnT>
                    <a:lnB w="12535" cap="flat" cmpd="sng" algn="ctr">
                      <a:solidFill>
                        <a:srgbClr val="4472C4"/>
                      </a:solidFill>
                      <a:prstDash val="solid"/>
                      <a:round/>
                      <a:headEnd type="none" w="med" len="med"/>
                      <a:tailEnd type="none" w="med" len="med"/>
                    </a:lnB>
                    <a:solidFill>
                      <a:srgbClr val="FFFFFF"/>
                    </a:solidFill>
                  </a:tcPr>
                </a:tc>
                <a:extLst>
                  <a:ext uri="{0D108BD9-81ED-4DB2-BD59-A6C34878D82A}">
                    <a16:rowId xmlns:a16="http://schemas.microsoft.com/office/drawing/2014/main" val="3243846571"/>
                  </a:ext>
                </a:extLst>
              </a:tr>
              <a:tr h="910362">
                <a:tc>
                  <a:txBody>
                    <a:bodyPr/>
                    <a:lstStyle/>
                    <a:p>
                      <a:pPr marL="457200" indent="-457200" rtl="0" fontAlgn="base">
                        <a:buFont typeface="Arial"/>
                        <a:buChar char="•"/>
                      </a:pPr>
                      <a:r>
                        <a:rPr lang="en-US" sz="2400" b="0" dirty="0">
                          <a:solidFill>
                            <a:schemeClr val="tx1"/>
                          </a:solidFill>
                          <a:effectLst/>
                          <a:highlight>
                            <a:srgbClr val="FFFFFF"/>
                          </a:highlight>
                          <a:latin typeface="Arial"/>
                        </a:rPr>
                        <a:t>School and district accountability status as well as right to request teacher qualification information</a:t>
                      </a:r>
                    </a:p>
                  </a:txBody>
                  <a:tcPr marL="74476" marR="74476" marB="148961">
                    <a:lnL>
                      <a:noFill/>
                    </a:lnL>
                    <a:lnR>
                      <a:noFill/>
                    </a:lnR>
                    <a:lnT w="12535" cap="flat" cmpd="sng" algn="ctr">
                      <a:solidFill>
                        <a:srgbClr val="4472C4"/>
                      </a:solidFill>
                      <a:prstDash val="solid"/>
                      <a:round/>
                      <a:headEnd type="none" w="med" len="med"/>
                      <a:tailEnd type="none" w="med" len="med"/>
                    </a:lnT>
                    <a:lnB w="9525" cap="flat" cmpd="sng" algn="ctr">
                      <a:solidFill>
                        <a:srgbClr val="F4F7FC"/>
                      </a:solidFill>
                      <a:prstDash val="solid"/>
                      <a:round/>
                      <a:headEnd type="none" w="med" len="med"/>
                      <a:tailEnd type="none" w="med" len="med"/>
                    </a:lnB>
                    <a:solidFill>
                      <a:srgbClr val="FFFFFF"/>
                    </a:solidFill>
                  </a:tcPr>
                </a:tc>
                <a:extLst>
                  <a:ext uri="{0D108BD9-81ED-4DB2-BD59-A6C34878D82A}">
                    <a16:rowId xmlns:a16="http://schemas.microsoft.com/office/drawing/2014/main" val="844680574"/>
                  </a:ext>
                </a:extLst>
              </a:tr>
              <a:tr h="1281938">
                <a:tc>
                  <a:txBody>
                    <a:bodyPr/>
                    <a:lstStyle/>
                    <a:p>
                      <a:pPr marL="457200" indent="-457200" rtl="0" fontAlgn="base">
                        <a:buFont typeface="Arial"/>
                        <a:buChar char="•"/>
                      </a:pPr>
                      <a:r>
                        <a:rPr lang="en-US" sz="2400" b="0" dirty="0">
                          <a:solidFill>
                            <a:schemeClr val="tx1"/>
                          </a:solidFill>
                          <a:effectLst/>
                          <a:highlight>
                            <a:srgbClr val="FFFFFF"/>
                          </a:highlight>
                          <a:latin typeface="Arial"/>
                        </a:rPr>
                        <a:t>If applicable, families/guardian that student has been taught for four or more consecutive weeks by a teacher who does not meet licensure requirements</a:t>
                      </a:r>
                    </a:p>
                  </a:txBody>
                  <a:tcPr marL="74476" marR="74476" marB="148961">
                    <a:lnL>
                      <a:noFill/>
                    </a:lnL>
                    <a:lnR>
                      <a:noFill/>
                    </a:lnR>
                    <a:lnT w="9525" cap="flat" cmpd="sng" algn="ctr">
                      <a:solidFill>
                        <a:srgbClr val="F4F7FC"/>
                      </a:solidFill>
                      <a:prstDash val="solid"/>
                      <a:round/>
                      <a:headEnd type="none" w="med" len="med"/>
                      <a:tailEnd type="none" w="med" len="med"/>
                    </a:lnT>
                    <a:lnB>
                      <a:noFill/>
                    </a:lnB>
                    <a:solidFill>
                      <a:srgbClr val="FFFFFF"/>
                    </a:solidFill>
                  </a:tcPr>
                </a:tc>
                <a:extLst>
                  <a:ext uri="{0D108BD9-81ED-4DB2-BD59-A6C34878D82A}">
                    <a16:rowId xmlns:a16="http://schemas.microsoft.com/office/drawing/2014/main" val="3715382275"/>
                  </a:ext>
                </a:extLst>
              </a:tr>
            </a:tbl>
          </a:graphicData>
        </a:graphic>
      </p:graphicFrame>
      <p:pic>
        <p:nvPicPr>
          <p:cNvPr id="2" name="Graphic 1">
            <a:extLst>
              <a:ext uri="{FF2B5EF4-FFF2-40B4-BE49-F238E27FC236}">
                <a16:creationId xmlns:a16="http://schemas.microsoft.com/office/drawing/2014/main" id="{3F2E2EFD-B1B7-0AD3-725C-14248E3ADF1B}"/>
              </a:ext>
              <a:ext uri="{C183D7F6-B498-43B3-948B-1728B52AA6E4}">
                <adec:decorative xmlns:adec="http://schemas.microsoft.com/office/drawing/2017/decorative" val="1"/>
              </a:ext>
            </a:extLst>
          </p:cNvPr>
          <p:cNvPicPr>
            <a:picLocks noChangeAspect="1"/>
          </p:cNvPicPr>
          <p:nvPr/>
        </p:nvPicPr>
        <p:blipFill>
          <a:blip>
            <a:extLst>
              <a:ext uri="{96DAC541-7B7A-43D3-8B79-37D633B846F1}">
                <asvg:svgBlip xmlns:asvg="http://schemas.microsoft.com/office/drawing/2016/SVG/main" r:embed="rId3"/>
              </a:ext>
            </a:extLst>
          </a:blip>
          <a:stretch>
            <a:fillRect/>
          </a:stretch>
        </p:blipFill>
        <p:spPr>
          <a:xfrm>
            <a:off x="728133" y="1881717"/>
            <a:ext cx="914400" cy="914400"/>
          </a:xfrm>
          <a:prstGeom prst="rect">
            <a:avLst/>
          </a:prstGeom>
        </p:spPr>
      </p:pic>
      <p:pic>
        <p:nvPicPr>
          <p:cNvPr id="3" name="Graphic 2">
            <a:extLst>
              <a:ext uri="{FF2B5EF4-FFF2-40B4-BE49-F238E27FC236}">
                <a16:creationId xmlns:a16="http://schemas.microsoft.com/office/drawing/2014/main" id="{B541F97A-F0B2-CD4C-0F03-0AB0216E9B4A}"/>
              </a:ext>
              <a:ext uri="{C183D7F6-B498-43B3-948B-1728B52AA6E4}">
                <adec:decorative xmlns:adec="http://schemas.microsoft.com/office/drawing/2017/decorative" val="1"/>
              </a:ext>
            </a:extLst>
          </p:cNvPr>
          <p:cNvPicPr>
            <a:picLocks noChangeAspect="1"/>
          </p:cNvPicPr>
          <p:nvPr/>
        </p:nvPicPr>
        <p:blipFill>
          <a:blip>
            <a:extLst>
              <a:ext uri="{96DAC541-7B7A-43D3-8B79-37D633B846F1}">
                <asvg:svgBlip xmlns:asvg="http://schemas.microsoft.com/office/drawing/2016/SVG/main" r:embed="rId4"/>
              </a:ext>
            </a:extLst>
          </a:blip>
          <a:stretch>
            <a:fillRect/>
          </a:stretch>
        </p:blipFill>
        <p:spPr>
          <a:xfrm>
            <a:off x="728133" y="4083050"/>
            <a:ext cx="914400" cy="914400"/>
          </a:xfrm>
          <a:prstGeom prst="rect">
            <a:avLst/>
          </a:prstGeom>
        </p:spPr>
      </p:pic>
      <p:pic>
        <p:nvPicPr>
          <p:cNvPr id="4" name="Graphic 3">
            <a:extLst>
              <a:ext uri="{FF2B5EF4-FFF2-40B4-BE49-F238E27FC236}">
                <a16:creationId xmlns:a16="http://schemas.microsoft.com/office/drawing/2014/main" id="{26D5B0B7-128F-CD5D-46A7-D6F5C134028B}"/>
              </a:ext>
              <a:ext uri="{C183D7F6-B498-43B3-948B-1728B52AA6E4}">
                <adec:decorative xmlns:adec="http://schemas.microsoft.com/office/drawing/2017/decorative" val="1"/>
              </a:ext>
            </a:extLst>
          </p:cNvPr>
          <p:cNvPicPr>
            <a:picLocks noChangeAspect="1"/>
          </p:cNvPicPr>
          <p:nvPr/>
        </p:nvPicPr>
        <p:blipFill>
          <a:blip>
            <a:extLst>
              <a:ext uri="{96DAC541-7B7A-43D3-8B79-37D633B846F1}">
                <asvg:svgBlip xmlns:asvg="http://schemas.microsoft.com/office/drawing/2016/SVG/main" r:embed="rId5"/>
              </a:ext>
            </a:extLst>
          </a:blip>
          <a:stretch>
            <a:fillRect/>
          </a:stretch>
        </p:blipFill>
        <p:spPr>
          <a:xfrm>
            <a:off x="728134" y="5331883"/>
            <a:ext cx="914400" cy="914400"/>
          </a:xfrm>
          <a:prstGeom prst="rect">
            <a:avLst/>
          </a:prstGeom>
        </p:spPr>
      </p:pic>
      <p:pic>
        <p:nvPicPr>
          <p:cNvPr id="5" name="Graphic 4">
            <a:extLst>
              <a:ext uri="{FF2B5EF4-FFF2-40B4-BE49-F238E27FC236}">
                <a16:creationId xmlns:a16="http://schemas.microsoft.com/office/drawing/2014/main" id="{9ADA093E-7AA8-7B08-7810-14F943FA4D0C}"/>
              </a:ext>
              <a:ext uri="{C183D7F6-B498-43B3-948B-1728B52AA6E4}">
                <adec:decorative xmlns:adec="http://schemas.microsoft.com/office/drawing/2017/decorative" val="1"/>
              </a:ext>
            </a:extLst>
          </p:cNvPr>
          <p:cNvPicPr>
            <a:picLocks noChangeAspect="1"/>
          </p:cNvPicPr>
          <p:nvPr/>
        </p:nvPicPr>
        <p:blipFill>
          <a:blip>
            <a:extLst>
              <a:ext uri="{96DAC541-7B7A-43D3-8B79-37D633B846F1}">
                <asvg:svgBlip xmlns:asvg="http://schemas.microsoft.com/office/drawing/2016/SVG/main" r:embed="rId6"/>
              </a:ext>
            </a:extLst>
          </a:blip>
          <a:stretch>
            <a:fillRect/>
          </a:stretch>
        </p:blipFill>
        <p:spPr>
          <a:xfrm>
            <a:off x="728133" y="2876550"/>
            <a:ext cx="914400" cy="914400"/>
          </a:xfrm>
          <a:prstGeom prst="rect">
            <a:avLst/>
          </a:prstGeom>
        </p:spPr>
      </p:pic>
    </p:spTree>
    <p:extLst>
      <p:ext uri="{BB962C8B-B14F-4D97-AF65-F5344CB8AC3E}">
        <p14:creationId xmlns:p14="http://schemas.microsoft.com/office/powerpoint/2010/main" val="282004630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DE76AF7E-AAD9-D512-F10B-2465D807F159}"/>
            </a:ext>
          </a:extLst>
        </p:cNvPr>
        <p:cNvGrpSpPr/>
        <p:nvPr/>
      </p:nvGrpSpPr>
      <p:grpSpPr>
        <a:xfrm>
          <a:off x="0" y="0"/>
          <a:ext cx="0" cy="0"/>
          <a:chOff x="0" y="0"/>
          <a:chExt cx="0" cy="0"/>
        </a:xfrm>
      </p:grpSpPr>
      <p:sp useBgFill="1">
        <p:nvSpPr>
          <p:cNvPr id="30"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33">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35"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6"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grpSp>
      <p:sp>
        <p:nvSpPr>
          <p:cNvPr id="4" name="Rectangle 3">
            <a:extLst>
              <a:ext uri="{FF2B5EF4-FFF2-40B4-BE49-F238E27FC236}">
                <a16:creationId xmlns:a16="http://schemas.microsoft.com/office/drawing/2014/main" id="{D5759B38-553B-6579-88C9-4C1C6E62FB67}"/>
              </a:ext>
              <a:ext uri="{C183D7F6-B498-43B3-948B-1728B52AA6E4}">
                <adec:decorative xmlns:adec="http://schemas.microsoft.com/office/drawing/2017/decorative" val="1"/>
              </a:ext>
            </a:extLst>
          </p:cNvPr>
          <p:cNvSpPr/>
          <p:nvPr/>
        </p:nvSpPr>
        <p:spPr>
          <a:xfrm>
            <a:off x="307269" y="1162419"/>
            <a:ext cx="11171771" cy="4360333"/>
          </a:xfrm>
          <a:prstGeom prst="rect">
            <a:avLst/>
          </a:prstGeom>
          <a:solidFill>
            <a:schemeClr val="bg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latin typeface="Arial" panose="020B0604020202020204" pitchFamily="34" charset="0"/>
              <a:cs typeface="Arial" panose="020B0604020202020204" pitchFamily="34" charset="0"/>
            </a:endParaRPr>
          </a:p>
        </p:txBody>
      </p:sp>
      <p:grpSp>
        <p:nvGrpSpPr>
          <p:cNvPr id="38" name="Group 3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39" name="Freeform: Shape 3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0" name="Freeform: Shape 3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1" name="Freeform: Shape 4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2" name="Freeform: Shape 4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3" name="Freeform: Shape 4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4" name="Freeform: Shape 4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sp>
          <p:nvSpPr>
            <p:cNvPr id="45" name="Freeform: Shape 4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latin typeface="Arial" panose="020B0604020202020204" pitchFamily="34" charset="0"/>
                <a:cs typeface="Arial" panose="020B0604020202020204" pitchFamily="34" charset="0"/>
              </a:endParaRPr>
            </a:p>
          </p:txBody>
        </p:sp>
      </p:grpSp>
      <p:sp>
        <p:nvSpPr>
          <p:cNvPr id="3" name="Title 1">
            <a:extLst>
              <a:ext uri="{FF2B5EF4-FFF2-40B4-BE49-F238E27FC236}">
                <a16:creationId xmlns:a16="http://schemas.microsoft.com/office/drawing/2014/main" id="{7B62498C-436C-9BB4-C3D4-9224F89515CA}"/>
              </a:ext>
            </a:extLst>
          </p:cNvPr>
          <p:cNvSpPr>
            <a:spLocks noGrp="1"/>
          </p:cNvSpPr>
          <p:nvPr>
            <p:ph type="title"/>
          </p:nvPr>
        </p:nvSpPr>
        <p:spPr>
          <a:xfrm>
            <a:off x="307269" y="259370"/>
            <a:ext cx="8205560" cy="936131"/>
          </a:xfrm>
        </p:spPr>
        <p:txBody>
          <a:bodyPr vert="horz" lIns="91440" tIns="45720" rIns="91440" bIns="45720" rtlCol="0" anchor="b">
            <a:normAutofit fontScale="90000"/>
          </a:bodyPr>
          <a:lstStyle/>
          <a:p>
            <a:r>
              <a:rPr lang="en-US" sz="4000" b="1" dirty="0">
                <a:solidFill>
                  <a:schemeClr val="bg1"/>
                </a:solidFill>
                <a:ea typeface="Calibri"/>
              </a:rPr>
              <a:t>Annual TI Meeting</a:t>
            </a:r>
            <a:br>
              <a:rPr lang="en-US" sz="4000" b="1" dirty="0">
                <a:solidFill>
                  <a:schemeClr val="bg1"/>
                </a:solidFill>
                <a:ea typeface="Calibri"/>
              </a:rPr>
            </a:br>
            <a:r>
              <a:rPr lang="en-US" sz="4000" dirty="0">
                <a:solidFill>
                  <a:schemeClr val="bg1"/>
                </a:solidFill>
                <a:ea typeface="Calibri"/>
              </a:rPr>
              <a:t>Sample Agenda</a:t>
            </a:r>
            <a:endParaRPr lang="en-US" dirty="0">
              <a:solidFill>
                <a:schemeClr val="bg1"/>
              </a:solidFill>
              <a:ea typeface="Calibri"/>
            </a:endParaRPr>
          </a:p>
        </p:txBody>
      </p:sp>
      <p:graphicFrame>
        <p:nvGraphicFramePr>
          <p:cNvPr id="6" name="Table 5">
            <a:extLst>
              <a:ext uri="{FF2B5EF4-FFF2-40B4-BE49-F238E27FC236}">
                <a16:creationId xmlns:a16="http://schemas.microsoft.com/office/drawing/2014/main" id="{275A485F-7318-2345-F276-D826FA42865A}"/>
              </a:ext>
            </a:extLst>
          </p:cNvPr>
          <p:cNvGraphicFramePr>
            <a:graphicFrameLocks noGrp="1"/>
          </p:cNvGraphicFramePr>
          <p:nvPr>
            <p:extLst>
              <p:ext uri="{D42A27DB-BD31-4B8C-83A1-F6EECF244321}">
                <p14:modId xmlns:p14="http://schemas.microsoft.com/office/powerpoint/2010/main" val="1960270822"/>
              </p:ext>
            </p:extLst>
          </p:nvPr>
        </p:nvGraphicFramePr>
        <p:xfrm>
          <a:off x="307269" y="1207358"/>
          <a:ext cx="11724310" cy="5553712"/>
        </p:xfrm>
        <a:graphic>
          <a:graphicData uri="http://schemas.openxmlformats.org/drawingml/2006/table">
            <a:tbl>
              <a:tblPr firstRow="1" bandRow="1">
                <a:tableStyleId>{5C22544A-7EE6-4342-B048-85BDC9FD1C3A}</a:tableStyleId>
              </a:tblPr>
              <a:tblGrid>
                <a:gridCol w="6481875">
                  <a:extLst>
                    <a:ext uri="{9D8B030D-6E8A-4147-A177-3AD203B41FA5}">
                      <a16:colId xmlns:a16="http://schemas.microsoft.com/office/drawing/2014/main" val="3637322194"/>
                    </a:ext>
                  </a:extLst>
                </a:gridCol>
                <a:gridCol w="5242435">
                  <a:extLst>
                    <a:ext uri="{9D8B030D-6E8A-4147-A177-3AD203B41FA5}">
                      <a16:colId xmlns:a16="http://schemas.microsoft.com/office/drawing/2014/main" val="1990016385"/>
                    </a:ext>
                  </a:extLst>
                </a:gridCol>
              </a:tblGrid>
              <a:tr h="443312">
                <a:tc>
                  <a:txBody>
                    <a:bodyPr/>
                    <a:lstStyle/>
                    <a:p>
                      <a:pPr rtl="0" fontAlgn="base">
                        <a:lnSpc>
                          <a:spcPts val="1552"/>
                        </a:lnSpc>
                        <a:buNone/>
                      </a:pPr>
                      <a:r>
                        <a:rPr lang="en-US" sz="1800" b="1" dirty="0">
                          <a:solidFill>
                            <a:schemeClr val="tx1"/>
                          </a:solidFill>
                          <a:effectLst/>
                          <a:latin typeface="Arial" panose="020B0604020202020204" pitchFamily="34" charset="0"/>
                          <a:cs typeface="Arial" panose="020B0604020202020204" pitchFamily="34" charset="0"/>
                        </a:rPr>
                        <a:t>Agenda</a:t>
                      </a:r>
                      <a:r>
                        <a:rPr lang="en-US" sz="1800" dirty="0">
                          <a:solidFill>
                            <a:schemeClr val="tx1"/>
                          </a:solidFill>
                          <a:effectLst/>
                          <a:latin typeface="Arial" panose="020B0604020202020204" pitchFamily="34" charset="0"/>
                          <a:cs typeface="Arial" panose="020B0604020202020204" pitchFamily="34" charset="0"/>
                        </a:rPr>
                        <a:t>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buNone/>
                      </a:pPr>
                      <a:r>
                        <a:rPr lang="en-US" sz="1800" b="1" dirty="0">
                          <a:solidFill>
                            <a:schemeClr val="tx1"/>
                          </a:solidFill>
                          <a:effectLst/>
                          <a:latin typeface="Arial" panose="020B0604020202020204" pitchFamily="34" charset="0"/>
                          <a:cs typeface="Arial" panose="020B0604020202020204" pitchFamily="34" charset="0"/>
                        </a:rPr>
                        <a:t>Accompanying Documents</a:t>
                      </a:r>
                      <a:r>
                        <a:rPr lang="en-US" sz="1800" dirty="0">
                          <a:solidFill>
                            <a:schemeClr val="tx1"/>
                          </a:solidFill>
                          <a:effectLst/>
                          <a:latin typeface="Arial" panose="020B0604020202020204" pitchFamily="34" charset="0"/>
                          <a:cs typeface="Arial" panose="020B0604020202020204" pitchFamily="34" charset="0"/>
                        </a:rPr>
                        <a:t>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36328884"/>
                  </a:ext>
                </a:extLst>
              </a:tr>
              <a:tr h="272270">
                <a:tc>
                  <a:txBody>
                    <a:bodyPr/>
                    <a:lstStyle/>
                    <a:p>
                      <a:pPr rtl="0" fontAlgn="base">
                        <a:lnSpc>
                          <a:spcPts val="1552"/>
                        </a:lnSpc>
                        <a:buNone/>
                      </a:pPr>
                      <a:r>
                        <a:rPr lang="en-US" sz="1800" dirty="0">
                          <a:effectLst/>
                          <a:latin typeface="Arial" panose="020B0604020202020204" pitchFamily="34" charset="0"/>
                          <a:cs typeface="Arial" panose="020B0604020202020204" pitchFamily="34" charset="0"/>
                        </a:rPr>
                        <a:t>Welcome and Introductions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buNone/>
                      </a:pPr>
                      <a:endParaRPr lang="en-US" sz="1800" b="1" dirty="0">
                        <a:effectLst/>
                        <a:latin typeface="Arial" panose="020B0604020202020204" pitchFamily="34" charset="0"/>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30956764"/>
                  </a:ext>
                </a:extLst>
              </a:tr>
              <a:tr h="394406">
                <a:tc>
                  <a:txBody>
                    <a:bodyPr/>
                    <a:lstStyle/>
                    <a:p>
                      <a:pPr rtl="0" fontAlgn="base">
                        <a:lnSpc>
                          <a:spcPts val="1552"/>
                        </a:lnSpc>
                        <a:buNone/>
                      </a:pPr>
                      <a:r>
                        <a:rPr lang="en-US" sz="1800" b="1" dirty="0">
                          <a:effectLst/>
                          <a:latin typeface="Arial" panose="020B0604020202020204" pitchFamily="34" charset="0"/>
                          <a:cs typeface="Arial" panose="020B0604020202020204" pitchFamily="34" charset="0"/>
                        </a:rPr>
                        <a:t>Sign-in</a:t>
                      </a:r>
                      <a:r>
                        <a:rPr lang="en-US" sz="1800" b="1" dirty="0">
                          <a:solidFill>
                            <a:srgbClr val="ED0000"/>
                          </a:solidFill>
                          <a:effectLst/>
                          <a:latin typeface="Arial" panose="020B0604020202020204" pitchFamily="34" charset="0"/>
                          <a:cs typeface="Arial" panose="020B0604020202020204" pitchFamily="34" charset="0"/>
                        </a:rPr>
                        <a:t> (Fulfills evidence of meeting participation)</a:t>
                      </a:r>
                      <a:r>
                        <a:rPr lang="en-US" sz="1800" dirty="0">
                          <a:solidFill>
                            <a:srgbClr val="ED0000"/>
                          </a:solidFill>
                          <a:effectLst/>
                          <a:latin typeface="Arial" panose="020B0604020202020204" pitchFamily="34" charset="0"/>
                          <a:cs typeface="Arial" panose="020B0604020202020204" pitchFamily="34" charset="0"/>
                        </a:rPr>
                        <a:t> </a:t>
                      </a:r>
                      <a:endParaRPr lang="en-US" sz="1800" dirty="0">
                        <a:effectLst/>
                        <a:latin typeface="Arial" panose="020B0604020202020204" pitchFamily="34" charset="0"/>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buNone/>
                      </a:pPr>
                      <a:r>
                        <a:rPr lang="en-US" sz="1800" b="0" dirty="0">
                          <a:effectLst/>
                          <a:latin typeface="Arial" panose="020B0604020202020204" pitchFamily="34" charset="0"/>
                          <a:cs typeface="Arial" panose="020B0604020202020204" pitchFamily="34" charset="0"/>
                        </a:rPr>
                        <a:t>Sign in sheets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20232036"/>
                  </a:ext>
                </a:extLst>
              </a:tr>
              <a:tr h="1516265">
                <a:tc>
                  <a:txBody>
                    <a:bodyPr/>
                    <a:lstStyle/>
                    <a:p>
                      <a:pPr lvl="0" rtl="0">
                        <a:lnSpc>
                          <a:spcPts val="1350"/>
                        </a:lnSpc>
                        <a:buNone/>
                      </a:pPr>
                      <a:r>
                        <a:rPr lang="en-US" sz="1800" dirty="0">
                          <a:effectLst/>
                          <a:latin typeface="Arial" panose="020B0604020202020204" pitchFamily="34" charset="0"/>
                          <a:cs typeface="Arial" panose="020B0604020202020204" pitchFamily="34" charset="0"/>
                        </a:rPr>
                        <a:t>Title I program and School Improvement Plans </a:t>
                      </a:r>
                      <a:endParaRPr lang="en-US" sz="1800" dirty="0">
                        <a:latin typeface="Arial" panose="020B0604020202020204" pitchFamily="34" charset="0"/>
                        <a:cs typeface="Arial" panose="020B0604020202020204" pitchFamily="34" charset="0"/>
                      </a:endParaRPr>
                    </a:p>
                    <a:p>
                      <a:pPr lvl="0" rtl="0">
                        <a:lnSpc>
                          <a:spcPts val="1350"/>
                        </a:lnSpc>
                        <a:buNone/>
                      </a:pPr>
                      <a:r>
                        <a:rPr lang="en-US" sz="1800" dirty="0">
                          <a:effectLst/>
                          <a:latin typeface="Arial" panose="020B0604020202020204" pitchFamily="34" charset="0"/>
                          <a:cs typeface="Arial" panose="020B0604020202020204" pitchFamily="34" charset="0"/>
                        </a:rPr>
                        <a:t>Share State Standards and District/School Assessments</a:t>
                      </a:r>
                      <a:r>
                        <a:rPr lang="en-US" sz="1800" b="1" dirty="0">
                          <a:solidFill>
                            <a:srgbClr val="FF0000"/>
                          </a:solidFill>
                          <a:effectLst/>
                          <a:latin typeface="Arial" panose="020B0604020202020204" pitchFamily="34" charset="0"/>
                          <a:cs typeface="Arial" panose="020B0604020202020204" pitchFamily="34" charset="0"/>
                        </a:rPr>
                        <a:t> </a:t>
                      </a:r>
                      <a:endParaRPr lang="en-US" sz="1800" b="1" i="0" u="none" strike="noStrike" noProof="0" dirty="0">
                        <a:solidFill>
                          <a:srgbClr val="FF0000"/>
                        </a:solidFill>
                        <a:effectLst/>
                        <a:latin typeface="Arial" panose="020B0604020202020204" pitchFamily="34" charset="0"/>
                        <a:ea typeface="Calibri"/>
                        <a:cs typeface="Arial" panose="020B0604020202020204" pitchFamily="34" charset="0"/>
                      </a:endParaRPr>
                    </a:p>
                    <a:p>
                      <a:pPr lvl="0" rtl="0">
                        <a:lnSpc>
                          <a:spcPts val="1350"/>
                        </a:lnSpc>
                        <a:spcAft>
                          <a:spcPts val="1000"/>
                        </a:spcAft>
                        <a:buNone/>
                      </a:pPr>
                      <a:r>
                        <a:rPr lang="en-US" sz="1800" dirty="0">
                          <a:effectLst/>
                          <a:latin typeface="Arial" panose="020B0604020202020204" pitchFamily="34" charset="0"/>
                          <a:cs typeface="Arial" panose="020B0604020202020204" pitchFamily="34" charset="0"/>
                        </a:rPr>
                        <a:t>Overview of Title I  </a:t>
                      </a:r>
                      <a:endParaRPr lang="en-US" sz="1800" dirty="0">
                        <a:latin typeface="Arial" panose="020B0604020202020204" pitchFamily="34" charset="0"/>
                        <a:cs typeface="Arial" panose="020B0604020202020204" pitchFamily="34" charset="0"/>
                      </a:endParaRPr>
                    </a:p>
                    <a:p>
                      <a:pPr marL="342900" lvl="0" indent="-342900" rtl="0">
                        <a:lnSpc>
                          <a:spcPts val="1350"/>
                        </a:lnSpc>
                        <a:buFont typeface="Arial" panose="020B0604020202020204" pitchFamily="34" charset="0"/>
                        <a:buChar char="•"/>
                      </a:pPr>
                      <a:r>
                        <a:rPr lang="en-US" sz="1800" dirty="0">
                          <a:effectLst/>
                          <a:latin typeface="Arial" panose="020B0604020202020204" pitchFamily="34" charset="0"/>
                          <a:cs typeface="Arial" panose="020B0604020202020204" pitchFamily="34" charset="0"/>
                        </a:rPr>
                        <a:t>What is TI? </a:t>
                      </a:r>
                      <a:endParaRPr lang="en-US" sz="1800" dirty="0">
                        <a:latin typeface="Arial" panose="020B0604020202020204" pitchFamily="34" charset="0"/>
                        <a:cs typeface="Arial" panose="020B0604020202020204" pitchFamily="34" charset="0"/>
                      </a:endParaRPr>
                    </a:p>
                    <a:p>
                      <a:pPr marL="342900" lvl="0" indent="-342900" rtl="0">
                        <a:lnSpc>
                          <a:spcPts val="1350"/>
                        </a:lnSpc>
                        <a:buFont typeface="Arial" panose="020B0604020202020204" pitchFamily="34" charset="0"/>
                        <a:buChar char="•"/>
                      </a:pPr>
                      <a:r>
                        <a:rPr lang="en-US" sz="1800" dirty="0">
                          <a:effectLst/>
                          <a:latin typeface="Arial" panose="020B0604020202020204" pitchFamily="34" charset="0"/>
                          <a:cs typeface="Arial" panose="020B0604020202020204" pitchFamily="34" charset="0"/>
                        </a:rPr>
                        <a:t>What is a TA/SW program? </a:t>
                      </a:r>
                      <a:endParaRPr lang="en-US" sz="1800" dirty="0">
                        <a:latin typeface="Arial" panose="020B0604020202020204" pitchFamily="34" charset="0"/>
                        <a:cs typeface="Arial" panose="020B0604020202020204" pitchFamily="34" charset="0"/>
                      </a:endParaRPr>
                    </a:p>
                    <a:p>
                      <a:pPr marL="342900" lvl="0" indent="-342900" rtl="0">
                        <a:lnSpc>
                          <a:spcPts val="1350"/>
                        </a:lnSpc>
                        <a:buFont typeface="Arial" panose="020B0604020202020204" pitchFamily="34" charset="0"/>
                        <a:buChar char="•"/>
                      </a:pPr>
                      <a:r>
                        <a:rPr lang="en-US" sz="1800" dirty="0">
                          <a:effectLst/>
                          <a:latin typeface="Arial" panose="020B0604020202020204" pitchFamily="34" charset="0"/>
                          <a:cs typeface="Arial" panose="020B0604020202020204" pitchFamily="34" charset="0"/>
                        </a:rPr>
                        <a:t>Title I Programing </a:t>
                      </a:r>
                      <a:endParaRPr lang="en-US" sz="1800" dirty="0">
                        <a:latin typeface="Arial" panose="020B0604020202020204" pitchFamily="34" charset="0"/>
                        <a:cs typeface="Arial" panose="020B0604020202020204" pitchFamily="34" charset="0"/>
                      </a:endParaRPr>
                    </a:p>
                    <a:p>
                      <a:pPr marL="342900" lvl="0" indent="-342900" rtl="0">
                        <a:lnSpc>
                          <a:spcPts val="1350"/>
                        </a:lnSpc>
                        <a:buFont typeface="Arial" panose="020B0604020202020204" pitchFamily="34" charset="0"/>
                        <a:buChar char="•"/>
                      </a:pPr>
                      <a:r>
                        <a:rPr lang="en-US" sz="1800" dirty="0">
                          <a:effectLst/>
                          <a:latin typeface="Arial" panose="020B0604020202020204" pitchFamily="34" charset="0"/>
                          <a:cs typeface="Arial" panose="020B0604020202020204" pitchFamily="34" charset="0"/>
                        </a:rPr>
                        <a:t>Goals for TI programming  </a:t>
                      </a:r>
                      <a:endParaRPr lang="en-US" sz="1800" dirty="0">
                        <a:latin typeface="Arial" panose="020B0604020202020204" pitchFamily="34" charset="0"/>
                        <a:cs typeface="Arial" panose="020B0604020202020204" pitchFamily="34" charset="0"/>
                      </a:endParaRPr>
                    </a:p>
                    <a:p>
                      <a:pPr marL="342900" lvl="0" indent="-342900" rtl="0">
                        <a:lnSpc>
                          <a:spcPts val="1350"/>
                        </a:lnSpc>
                        <a:buFont typeface="Arial" panose="020B0604020202020204" pitchFamily="34" charset="0"/>
                        <a:buChar char="•"/>
                      </a:pPr>
                      <a:r>
                        <a:rPr lang="en-US" sz="1800" dirty="0">
                          <a:effectLst/>
                          <a:latin typeface="Arial" panose="020B0604020202020204" pitchFamily="34" charset="0"/>
                          <a:cs typeface="Arial" panose="020B0604020202020204" pitchFamily="34" charset="0"/>
                        </a:rPr>
                        <a:t>TI Funds usage </a:t>
                      </a:r>
                      <a:endParaRPr lang="en-US" sz="1800" dirty="0">
                        <a:latin typeface="Arial" panose="020B0604020202020204" pitchFamily="34" charset="0"/>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buNone/>
                      </a:pPr>
                      <a:r>
                        <a:rPr lang="en-US" sz="1800" dirty="0">
                          <a:effectLst/>
                          <a:latin typeface="Arial" panose="020B0604020202020204" pitchFamily="34" charset="0"/>
                          <a:cs typeface="Arial" panose="020B0604020202020204" pitchFamily="34" charset="0"/>
                        </a:rPr>
                        <a:t>Presentation </a:t>
                      </a:r>
                    </a:p>
                    <a:p>
                      <a:pPr rtl="0" fontAlgn="base">
                        <a:lnSpc>
                          <a:spcPts val="1552"/>
                        </a:lnSpc>
                        <a:buNone/>
                      </a:pPr>
                      <a:r>
                        <a:rPr lang="en-US" sz="1800" dirty="0">
                          <a:effectLst/>
                          <a:latin typeface="Arial" panose="020B0604020202020204" pitchFamily="34" charset="0"/>
                          <a:cs typeface="Arial" panose="020B0604020202020204" pitchFamily="34" charset="0"/>
                        </a:rPr>
                        <a:t>Title I Brochure/Handbook </a:t>
                      </a:r>
                    </a:p>
                    <a:p>
                      <a:pPr rtl="0" fontAlgn="base">
                        <a:lnSpc>
                          <a:spcPts val="1552"/>
                        </a:lnSpc>
                        <a:buNone/>
                      </a:pPr>
                      <a:r>
                        <a:rPr lang="en-US" sz="1800" dirty="0">
                          <a:effectLst/>
                          <a:latin typeface="Arial" panose="020B0604020202020204" pitchFamily="34" charset="0"/>
                          <a:cs typeface="Arial" panose="020B0604020202020204" pitchFamily="34" charset="0"/>
                        </a:rPr>
                        <a:t>District/School Improvement Plan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582475"/>
                  </a:ext>
                </a:extLst>
              </a:tr>
              <a:tr h="716371">
                <a:tc>
                  <a:txBody>
                    <a:bodyPr/>
                    <a:lstStyle/>
                    <a:p>
                      <a:pPr lvl="0" rtl="0">
                        <a:lnSpc>
                          <a:spcPts val="1552"/>
                        </a:lnSpc>
                        <a:buNone/>
                      </a:pPr>
                      <a:r>
                        <a:rPr lang="en-US" sz="1800" b="1" dirty="0">
                          <a:effectLst/>
                          <a:latin typeface="Arial" panose="020B0604020202020204" pitchFamily="34" charset="0"/>
                          <a:cs typeface="Arial" panose="020B0604020202020204" pitchFamily="34" charset="0"/>
                        </a:rPr>
                        <a:t>Review Family Engagement Policies and Compact </a:t>
                      </a:r>
                      <a:r>
                        <a:rPr lang="en-US" sz="1800" b="1" dirty="0">
                          <a:solidFill>
                            <a:srgbClr val="ED0000"/>
                          </a:solidFill>
                          <a:effectLst/>
                          <a:latin typeface="Arial" panose="020B0604020202020204" pitchFamily="34" charset="0"/>
                          <a:cs typeface="Arial" panose="020B0604020202020204" pitchFamily="34" charset="0"/>
                        </a:rPr>
                        <a:t>(Fulfills requirement for opportunities to review and evaluate Family Engagement policies) </a:t>
                      </a:r>
                      <a:endParaRPr lang="en-US" sz="1800" b="1" dirty="0">
                        <a:effectLst/>
                        <a:latin typeface="Arial" panose="020B0604020202020204" pitchFamily="34" charset="0"/>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buNone/>
                      </a:pPr>
                      <a:r>
                        <a:rPr lang="en-US" sz="1800" dirty="0">
                          <a:effectLst/>
                          <a:latin typeface="Arial" panose="020B0604020202020204" pitchFamily="34" charset="0"/>
                          <a:cs typeface="Arial" panose="020B0604020202020204" pitchFamily="34" charset="0"/>
                        </a:rPr>
                        <a:t>Family Engagement Policy </a:t>
                      </a:r>
                    </a:p>
                    <a:p>
                      <a:pPr rtl="0" fontAlgn="base">
                        <a:lnSpc>
                          <a:spcPts val="1552"/>
                        </a:lnSpc>
                        <a:buNone/>
                      </a:pPr>
                      <a:r>
                        <a:rPr lang="en-US" sz="1800" dirty="0">
                          <a:effectLst/>
                          <a:latin typeface="Arial" panose="020B0604020202020204" pitchFamily="34" charset="0"/>
                          <a:cs typeface="Arial" panose="020B0604020202020204" pitchFamily="34" charset="0"/>
                        </a:rPr>
                        <a:t>Compact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57506076"/>
                  </a:ext>
                </a:extLst>
              </a:tr>
              <a:tr h="394406">
                <a:tc>
                  <a:txBody>
                    <a:bodyPr/>
                    <a:lstStyle/>
                    <a:p>
                      <a:pPr rtl="0" fontAlgn="base">
                        <a:lnSpc>
                          <a:spcPts val="1552"/>
                        </a:lnSpc>
                        <a:spcAft>
                          <a:spcPts val="1000"/>
                        </a:spcAft>
                        <a:buNone/>
                      </a:pPr>
                      <a:r>
                        <a:rPr lang="en-US" sz="1800">
                          <a:effectLst/>
                          <a:latin typeface="Arial" panose="020B0604020202020204" pitchFamily="34" charset="0"/>
                          <a:cs typeface="Arial" panose="020B0604020202020204" pitchFamily="34" charset="0"/>
                        </a:rPr>
                        <a:t>Communication to expect and accomodations available   </a:t>
                      </a:r>
                      <a:endParaRPr lang="en-US" sz="1800" b="1" i="0" u="none" strike="noStrike" noProof="0">
                        <a:solidFill>
                          <a:srgbClr val="FF0000"/>
                        </a:solidFill>
                        <a:effectLst/>
                        <a:latin typeface="Arial" panose="020B0604020202020204" pitchFamily="34" charset="0"/>
                        <a:ea typeface="Calibri"/>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spcAft>
                          <a:spcPts val="1000"/>
                        </a:spcAft>
                        <a:buNone/>
                      </a:pPr>
                      <a:endParaRPr lang="en-US" sz="1800" dirty="0">
                        <a:effectLst/>
                        <a:latin typeface="Arial" panose="020B0604020202020204" pitchFamily="34" charset="0"/>
                        <a:cs typeface="Arial" panose="020B0604020202020204" pitchFamily="34" charset="0"/>
                      </a:endParaRP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36890"/>
                  </a:ext>
                </a:extLst>
              </a:tr>
              <a:tr h="755337">
                <a:tc>
                  <a:txBody>
                    <a:bodyPr/>
                    <a:lstStyle/>
                    <a:p>
                      <a:pPr rtl="0" fontAlgn="base">
                        <a:lnSpc>
                          <a:spcPts val="1552"/>
                        </a:lnSpc>
                        <a:spcAft>
                          <a:spcPts val="1000"/>
                        </a:spcAft>
                        <a:buNone/>
                      </a:pPr>
                      <a:r>
                        <a:rPr lang="en-US" sz="1800" dirty="0">
                          <a:effectLst/>
                          <a:latin typeface="Arial" panose="020B0604020202020204" pitchFamily="34" charset="0"/>
                          <a:cs typeface="Arial" panose="020B0604020202020204" pitchFamily="34" charset="0"/>
                        </a:rPr>
                        <a:t>Helping Your student at Home </a:t>
                      </a:r>
                      <a:r>
                        <a:rPr lang="en-US" sz="1800" b="1">
                          <a:solidFill>
                            <a:srgbClr val="FF0000"/>
                          </a:solidFill>
                          <a:effectLst/>
                          <a:latin typeface="Arial" panose="020B0604020202020204" pitchFamily="34" charset="0"/>
                          <a:cs typeface="Arial" panose="020B0604020202020204" pitchFamily="34" charset="0"/>
                        </a:rPr>
                        <a:t>(Meeting content requirement and can also fulfills required </a:t>
                      </a:r>
                      <a:r>
                        <a:rPr lang="en-US" sz="1800" b="1" dirty="0">
                          <a:solidFill>
                            <a:srgbClr val="FF0000"/>
                          </a:solidFill>
                          <a:effectLst/>
                          <a:latin typeface="Arial" panose="020B0604020202020204" pitchFamily="34" charset="0"/>
                          <a:cs typeface="Arial" panose="020B0604020202020204" pitchFamily="34" charset="0"/>
                        </a:rPr>
                        <a:t>content of Title I Capacity Building)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spcAft>
                          <a:spcPts val="1000"/>
                        </a:spcAft>
                        <a:buNone/>
                      </a:pPr>
                      <a:r>
                        <a:rPr lang="en-US" sz="1800" dirty="0">
                          <a:effectLst/>
                          <a:latin typeface="Arial" panose="020B0604020202020204" pitchFamily="34" charset="0"/>
                          <a:cs typeface="Arial" panose="020B0604020202020204" pitchFamily="34" charset="0"/>
                        </a:rPr>
                        <a:t>Resources for supporting students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722056"/>
                  </a:ext>
                </a:extLst>
              </a:tr>
              <a:tr h="877354">
                <a:tc>
                  <a:txBody>
                    <a:bodyPr/>
                    <a:lstStyle/>
                    <a:p>
                      <a:pPr rtl="0" fontAlgn="base">
                        <a:lnSpc>
                          <a:spcPts val="1552"/>
                        </a:lnSpc>
                        <a:spcAft>
                          <a:spcPts val="1000"/>
                        </a:spcAft>
                        <a:buNone/>
                      </a:pPr>
                      <a:r>
                        <a:rPr lang="en-US" sz="1800" dirty="0">
                          <a:effectLst/>
                          <a:latin typeface="Arial" panose="020B0604020202020204" pitchFamily="34" charset="0"/>
                          <a:cs typeface="Arial" panose="020B0604020202020204" pitchFamily="34" charset="0"/>
                        </a:rPr>
                        <a:t>Questions, Feedback and Evaluations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rtl="0" fontAlgn="base">
                        <a:lnSpc>
                          <a:spcPts val="1552"/>
                        </a:lnSpc>
                        <a:spcAft>
                          <a:spcPts val="1000"/>
                        </a:spcAft>
                        <a:buNone/>
                      </a:pPr>
                      <a:r>
                        <a:rPr lang="en-US" sz="1800" dirty="0">
                          <a:effectLst/>
                          <a:latin typeface="Arial" panose="020B0604020202020204" pitchFamily="34" charset="0"/>
                          <a:cs typeface="Arial" panose="020B0604020202020204" pitchFamily="34" charset="0"/>
                        </a:rPr>
                        <a:t>Evaluation form/Survey with ability to comment/provide feedback on Family Engagement Policy (Refer to Sample Feedback &amp; Evaluation Questions to include) </a:t>
                      </a:r>
                    </a:p>
                  </a:txBody>
                  <a:tcPr marL="66675" marR="66675">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94618747"/>
                  </a:ext>
                </a:extLst>
              </a:tr>
            </a:tbl>
          </a:graphicData>
        </a:graphic>
      </p:graphicFrame>
    </p:spTree>
    <p:extLst>
      <p:ext uri="{BB962C8B-B14F-4D97-AF65-F5344CB8AC3E}">
        <p14:creationId xmlns:p14="http://schemas.microsoft.com/office/powerpoint/2010/main" val="3271299313"/>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DESE_Template" id="{8B1FC134-3306-8949-8EE6-54D8D1A68082}" vid="{D023F173-81C9-6C41-B8A8-A9E8365AC245}"/>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7a12eb2f-f040-4639-9fb2-5a6588dc8035">
      <UserInfo>
        <DisplayName>Bettencourt, Helene H. (DESE)</DisplayName>
        <AccountId>18</AccountId>
        <AccountType/>
      </UserInfo>
      <UserInfo>
        <DisplayName>Foley, Kinnon (DESE)</DisplayName>
        <AccountId>1477</AccountId>
        <AccountType/>
      </UserInfo>
    </SharedWithUsers>
    <NOTE xmlns="1c210e20-2656-47be-8bfe-a34b7996932e">Download before editing</NOT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A34FDFB0D707254C80754ACD9E71AC3D" ma:contentTypeVersion="7" ma:contentTypeDescription="Create a new document." ma:contentTypeScope="" ma:versionID="ce88786e7213f78f6844655feff11f6b">
  <xsd:schema xmlns:xsd="http://www.w3.org/2001/XMLSchema" xmlns:xs="http://www.w3.org/2001/XMLSchema" xmlns:p="http://schemas.microsoft.com/office/2006/metadata/properties" xmlns:ns2="1c210e20-2656-47be-8bfe-a34b7996932e" xmlns:ns3="7a12eb2f-f040-4639-9fb2-5a6588dc8035" targetNamespace="http://schemas.microsoft.com/office/2006/metadata/properties" ma:root="true" ma:fieldsID="89a89a1f8864f1675c97eef69b9f1ff8" ns2:_="" ns3:_="">
    <xsd:import namespace="1c210e20-2656-47be-8bfe-a34b7996932e"/>
    <xsd:import namespace="7a12eb2f-f040-4639-9fb2-5a6588dc8035"/>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ObjectDetectorVersions" minOccurs="0"/>
                <xsd:element ref="ns2:MediaServiceSearchProperties" minOccurs="0"/>
                <xsd:element ref="ns2:NOT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c210e20-2656-47be-8bfe-a34b7996932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SearchProperties" ma:index="13" nillable="true" ma:displayName="MediaServiceSearchProperties" ma:hidden="true" ma:internalName="MediaServiceSearchProperties" ma:readOnly="true">
      <xsd:simpleType>
        <xsd:restriction base="dms:Note"/>
      </xsd:simpleType>
    </xsd:element>
    <xsd:element name="NOTE" ma:index="14" nillable="true" ma:displayName="Download files before editing" ma:default="Download before editing" ma:description="Download Files Before Editing" ma:format="Dropdown" ma:internalName="NOTE">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a12eb2f-f040-4639-9fb2-5a6588dc8035"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A434A98-F106-45CE-8E8A-DD686612E616}">
  <ds:schemaRefs>
    <ds:schemaRef ds:uri="http://purl.org/dc/dcmitype/"/>
    <ds:schemaRef ds:uri="http://schemas.microsoft.com/office/infopath/2007/PartnerControls"/>
    <ds:schemaRef ds:uri="http://purl.org/dc/terms/"/>
    <ds:schemaRef ds:uri="http://www.w3.org/XML/1998/namespace"/>
    <ds:schemaRef ds:uri="http://schemas.microsoft.com/office/2006/documentManagement/types"/>
    <ds:schemaRef ds:uri="7a12eb2f-f040-4639-9fb2-5a6588dc8035"/>
    <ds:schemaRef ds:uri="http://schemas.microsoft.com/office/2006/metadata/properties"/>
    <ds:schemaRef ds:uri="http://schemas.openxmlformats.org/package/2006/metadata/core-properties"/>
    <ds:schemaRef ds:uri="1c210e20-2656-47be-8bfe-a34b7996932e"/>
    <ds:schemaRef ds:uri="http://purl.org/dc/elements/1.1/"/>
  </ds:schemaRefs>
</ds:datastoreItem>
</file>

<file path=customXml/itemProps2.xml><?xml version="1.0" encoding="utf-8"?>
<ds:datastoreItem xmlns:ds="http://schemas.openxmlformats.org/officeDocument/2006/customXml" ds:itemID="{00F4F6BA-9256-4D68-961F-89F22BA60EA2}">
  <ds:schemaRefs>
    <ds:schemaRef ds:uri="http://schemas.microsoft.com/sharepoint/v3/contenttype/forms"/>
  </ds:schemaRefs>
</ds:datastoreItem>
</file>

<file path=customXml/itemProps3.xml><?xml version="1.0" encoding="utf-8"?>
<ds:datastoreItem xmlns:ds="http://schemas.openxmlformats.org/officeDocument/2006/customXml" ds:itemID="{38A44B26-EA76-4E5C-A0EB-ADE322D8720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c210e20-2656-47be-8bfe-a34b7996932e"/>
    <ds:schemaRef ds:uri="7a12eb2f-f040-4639-9fb2-5a6588dc803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3e861d16-48b7-4a0e-9806-8c04d81b7b2a}" enabled="0" method="" siteId="{3e861d16-48b7-4a0e-9806-8c04d81b7b2a}" removed="1"/>
</clbl:labelList>
</file>

<file path=docProps/app.xml><?xml version="1.0" encoding="utf-8"?>
<Properties xmlns="http://schemas.openxmlformats.org/officeDocument/2006/extended-properties" xmlns:vt="http://schemas.openxmlformats.org/officeDocument/2006/docPropsVTypes">
  <Template/>
  <TotalTime>70</TotalTime>
  <Words>2470</Words>
  <Application>Microsoft Office PowerPoint</Application>
  <PresentationFormat>Widescreen</PresentationFormat>
  <Paragraphs>262</Paragraphs>
  <Slides>32</Slides>
  <Notes>28</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32</vt:i4>
      </vt:variant>
    </vt:vector>
  </HeadingPairs>
  <TitlesOfParts>
    <vt:vector size="45" baseType="lpstr">
      <vt:lpstr>Arial,Sans-Serif</vt:lpstr>
      <vt:lpstr>等线</vt:lpstr>
      <vt:lpstr>Segoe</vt:lpstr>
      <vt:lpstr>WordVisiCarriageReturn_MSFontService</vt:lpstr>
      <vt:lpstr>Arial</vt:lpstr>
      <vt:lpstr>Calibri</vt:lpstr>
      <vt:lpstr>Courier New</vt:lpstr>
      <vt:lpstr>Segoe UI</vt:lpstr>
      <vt:lpstr>Segoe UI Semibold</vt:lpstr>
      <vt:lpstr>Symbol</vt:lpstr>
      <vt:lpstr>Trade Gothic Next Cond</vt:lpstr>
      <vt:lpstr>Wingdings</vt:lpstr>
      <vt:lpstr>Office Theme</vt:lpstr>
      <vt:lpstr>Experiences on executing  ESSA Family Engagement Requirements</vt:lpstr>
      <vt:lpstr> Agenda</vt:lpstr>
      <vt:lpstr>Monomoy Regional School District Panelist Introduction</vt:lpstr>
      <vt:lpstr>Lynn Public School Panelist Introduction</vt:lpstr>
      <vt:lpstr>Family and Community Engagement Requirements of ESSA </vt:lpstr>
      <vt:lpstr> Non-negotiables for ALL Title I schools</vt:lpstr>
      <vt:lpstr>Family/Guardian Engagement Policy</vt:lpstr>
      <vt:lpstr>Annual Family/Guardian Notifications</vt:lpstr>
      <vt:lpstr>Annual TI Meeting Sample Agenda</vt:lpstr>
      <vt:lpstr>Family/ Guardian Compact </vt:lpstr>
      <vt:lpstr>Capacity Building </vt:lpstr>
      <vt:lpstr>Monomoy Regional School District Panelist</vt:lpstr>
      <vt:lpstr>  Family and Community Engagement</vt:lpstr>
      <vt:lpstr>  Community Engagement Coordinator</vt:lpstr>
      <vt:lpstr>Title I Surveys</vt:lpstr>
      <vt:lpstr>Lynn Public School Panelist</vt:lpstr>
      <vt:lpstr>Process In Lynn Public Schools </vt:lpstr>
      <vt:lpstr>Family Engagement Programs </vt:lpstr>
      <vt:lpstr>FACE Council and Next Steps </vt:lpstr>
      <vt:lpstr>Tips for fulfilling monitoring requirements</vt:lpstr>
      <vt:lpstr>Review ESSA Application – District Strategies </vt:lpstr>
      <vt:lpstr>Helpful documentation to consider or implement to fulfil ESSA requirements:  </vt:lpstr>
      <vt:lpstr>Family Engagement for Targeted Assistance Programs</vt:lpstr>
      <vt:lpstr>Suggestions for Targeted Assistance Programs  on fulfilling Family Engagement Requirements </vt:lpstr>
      <vt:lpstr>Examples from Targeted Assistance Programs on fulfilling Family Engagement Requirements </vt:lpstr>
      <vt:lpstr>Examples from Targeted Assistance Programs on fulfilling Family Engagement Requirements (Cont.)</vt:lpstr>
      <vt:lpstr>ESSA Monitoring District Experiences </vt:lpstr>
      <vt:lpstr>Monomoy Regional School District Profile</vt:lpstr>
      <vt:lpstr>Lynn Public Schools Profile </vt:lpstr>
      <vt:lpstr>New Resources to review:</vt:lpstr>
      <vt:lpstr>Resources to Review and Consider for which roles</vt:lpstr>
      <vt:lpstr>Important Resources and Samples: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Experiences on executing  ESSA Family Engagement Requirements</dc:title>
  <dc:creator>DESE</dc:creator>
  <cp:lastModifiedBy>Zou, Dong (EOE)</cp:lastModifiedBy>
  <cp:revision>2293</cp:revision>
  <dcterms:created xsi:type="dcterms:W3CDTF">2022-10-11T20:32:22Z</dcterms:created>
  <dcterms:modified xsi:type="dcterms:W3CDTF">2026-06-08T15:52:29Z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tadate">
    <vt:lpwstr>Jun 8 2026 12:00AM</vt:lpwstr>
  </property>
</Properties>
</file>