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6"/>
  </p:notesMasterIdLst>
  <p:sldIdLst>
    <p:sldId id="256" r:id="rId5"/>
    <p:sldId id="273" r:id="rId6"/>
    <p:sldId id="277" r:id="rId7"/>
    <p:sldId id="282" r:id="rId8"/>
    <p:sldId id="278" r:id="rId9"/>
    <p:sldId id="279" r:id="rId10"/>
    <p:sldId id="274" r:id="rId11"/>
    <p:sldId id="275" r:id="rId12"/>
    <p:sldId id="276" r:id="rId13"/>
    <p:sldId id="280" r:id="rId14"/>
    <p:sldId id="283" r:id="rId15"/>
    <p:sldId id="285" r:id="rId16"/>
    <p:sldId id="286" r:id="rId17"/>
    <p:sldId id="287" r:id="rId18"/>
    <p:sldId id="288" r:id="rId19"/>
    <p:sldId id="289" r:id="rId20"/>
    <p:sldId id="290" r:id="rId21"/>
    <p:sldId id="291" r:id="rId22"/>
    <p:sldId id="292" r:id="rId23"/>
    <p:sldId id="293" r:id="rId24"/>
    <p:sldId id="28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765EFB00-07D0-D397-764B-B910B45BA480}" name="Taylor, Emily (DESE)" initials="TE" userId="S::emily.m.taylor@mass.gov::6b3baf06-450c-4c65-88a2-9c6bd4d02d04" providerId="AD"/>
  <p188:author id="{9F479B72-4355-4141-C270-12C855E590D0}" name="Thomas, Michelle C. (DESE)" initials="T(" userId="S::michelle.c.thomas@mass.gov::93e4f5de-3749-4839-b21d-42241870d8c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BC49"/>
    <a:srgbClr val="163E64"/>
    <a:srgbClr val="347AB6"/>
    <a:srgbClr val="1E4782"/>
    <a:srgbClr val="B5DFF3"/>
    <a:srgbClr val="EFF8FE"/>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95734F-E7FD-4363-8758-58331D65B913}" v="260" dt="2026-06-08T14:35:53.4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3" autoAdjust="0"/>
  </p:normalViewPr>
  <p:slideViewPr>
    <p:cSldViewPr snapToGrid="0">
      <p:cViewPr varScale="1">
        <p:scale>
          <a:sx n="101" d="100"/>
          <a:sy n="101" d="100"/>
        </p:scale>
        <p:origin x="144" y="18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setarits, Jake S. (DESE)" userId="37741e96-5ecb-4258-9857-666183bdd9bd" providerId="ADAL" clId="{E3026C01-E540-49FF-A09D-C957810A065F}"/>
    <pc:docChg chg="undo custSel modSld">
      <pc:chgData name="Resetarits, Jake S. (DESE)" userId="37741e96-5ecb-4258-9857-666183bdd9bd" providerId="ADAL" clId="{E3026C01-E540-49FF-A09D-C957810A065F}" dt="2026-06-08T14:49:23.583" v="319" actId="20577"/>
      <pc:docMkLst>
        <pc:docMk/>
      </pc:docMkLst>
      <pc:sldChg chg="delSp modSp mod">
        <pc:chgData name="Resetarits, Jake S. (DESE)" userId="37741e96-5ecb-4258-9857-666183bdd9bd" providerId="ADAL" clId="{E3026C01-E540-49FF-A09D-C957810A065F}" dt="2026-06-08T14:31:30.413" v="232" actId="13244"/>
        <pc:sldMkLst>
          <pc:docMk/>
          <pc:sldMk cId="4125145440" sldId="274"/>
        </pc:sldMkLst>
        <pc:spChg chg="mod">
          <ac:chgData name="Resetarits, Jake S. (DESE)" userId="37741e96-5ecb-4258-9857-666183bdd9bd" providerId="ADAL" clId="{E3026C01-E540-49FF-A09D-C957810A065F}" dt="2026-06-08T14:31:30.413" v="232" actId="13244"/>
          <ac:spMkLst>
            <pc:docMk/>
            <pc:sldMk cId="4125145440" sldId="274"/>
            <ac:spMk id="3" creationId="{D41E175B-3144-5B89-CC30-D8B85B41401B}"/>
          </ac:spMkLst>
        </pc:spChg>
        <pc:spChg chg="mod">
          <ac:chgData name="Resetarits, Jake S. (DESE)" userId="37741e96-5ecb-4258-9857-666183bdd9bd" providerId="ADAL" clId="{E3026C01-E540-49FF-A09D-C957810A065F}" dt="2026-06-08T14:31:11.753" v="228" actId="1076"/>
          <ac:spMkLst>
            <pc:docMk/>
            <pc:sldMk cId="4125145440" sldId="274"/>
            <ac:spMk id="4" creationId="{70AF606F-ED7A-AA99-994C-90F40EC94B74}"/>
          </ac:spMkLst>
        </pc:spChg>
        <pc:spChg chg="mod">
          <ac:chgData name="Resetarits, Jake S. (DESE)" userId="37741e96-5ecb-4258-9857-666183bdd9bd" providerId="ADAL" clId="{E3026C01-E540-49FF-A09D-C957810A065F}" dt="2026-06-08T14:31:18.018" v="230" actId="1076"/>
          <ac:spMkLst>
            <pc:docMk/>
            <pc:sldMk cId="4125145440" sldId="274"/>
            <ac:spMk id="5" creationId="{CC0D0731-E9E9-60F4-8A4A-D9C10DA1BE8A}"/>
          </ac:spMkLst>
        </pc:spChg>
        <pc:picChg chg="del">
          <ac:chgData name="Resetarits, Jake S. (DESE)" userId="37741e96-5ecb-4258-9857-666183bdd9bd" providerId="ADAL" clId="{E3026C01-E540-49FF-A09D-C957810A065F}" dt="2026-06-08T14:20:26.275" v="1" actId="478"/>
          <ac:picMkLst>
            <pc:docMk/>
            <pc:sldMk cId="4125145440" sldId="274"/>
            <ac:picMk id="6" creationId="{BDE9246C-DABE-7B1D-4139-927714AD22C4}"/>
          </ac:picMkLst>
        </pc:picChg>
        <pc:picChg chg="del">
          <ac:chgData name="Resetarits, Jake S. (DESE)" userId="37741e96-5ecb-4258-9857-666183bdd9bd" providerId="ADAL" clId="{E3026C01-E540-49FF-A09D-C957810A065F}" dt="2026-06-08T14:20:31.224" v="2" actId="478"/>
          <ac:picMkLst>
            <pc:docMk/>
            <pc:sldMk cId="4125145440" sldId="274"/>
            <ac:picMk id="7" creationId="{E8F66FC4-5702-5DDA-2E7B-1F9783018A58}"/>
          </ac:picMkLst>
        </pc:picChg>
      </pc:sldChg>
      <pc:sldChg chg="modSp">
        <pc:chgData name="Resetarits, Jake S. (DESE)" userId="37741e96-5ecb-4258-9857-666183bdd9bd" providerId="ADAL" clId="{E3026C01-E540-49FF-A09D-C957810A065F}" dt="2026-06-08T14:35:53.428" v="271" actId="207"/>
        <pc:sldMkLst>
          <pc:docMk/>
          <pc:sldMk cId="3722678535" sldId="275"/>
        </pc:sldMkLst>
        <pc:graphicFrameChg chg="mod">
          <ac:chgData name="Resetarits, Jake S. (DESE)" userId="37741e96-5ecb-4258-9857-666183bdd9bd" providerId="ADAL" clId="{E3026C01-E540-49FF-A09D-C957810A065F}" dt="2026-06-08T14:35:53.428" v="271" actId="207"/>
          <ac:graphicFrameMkLst>
            <pc:docMk/>
            <pc:sldMk cId="3722678535" sldId="275"/>
            <ac:graphicFrameMk id="7" creationId="{CC7FB3ED-184E-E2C7-D598-31C0F8300B80}"/>
          </ac:graphicFrameMkLst>
        </pc:graphicFrameChg>
      </pc:sldChg>
      <pc:sldChg chg="delSp modSp mod">
        <pc:chgData name="Resetarits, Jake S. (DESE)" userId="37741e96-5ecb-4258-9857-666183bdd9bd" providerId="ADAL" clId="{E3026C01-E540-49FF-A09D-C957810A065F}" dt="2026-06-08T14:36:26.576" v="274" actId="255"/>
        <pc:sldMkLst>
          <pc:docMk/>
          <pc:sldMk cId="1515130973" sldId="285"/>
        </pc:sldMkLst>
        <pc:spChg chg="mod">
          <ac:chgData name="Resetarits, Jake S. (DESE)" userId="37741e96-5ecb-4258-9857-666183bdd9bd" providerId="ADAL" clId="{E3026C01-E540-49FF-A09D-C957810A065F}" dt="2026-06-08T14:36:22.856" v="273" actId="255"/>
          <ac:spMkLst>
            <pc:docMk/>
            <pc:sldMk cId="1515130973" sldId="285"/>
            <ac:spMk id="2" creationId="{DCAD0B63-42A7-E158-041A-ADFD0B965C82}"/>
          </ac:spMkLst>
        </pc:spChg>
        <pc:spChg chg="mod">
          <ac:chgData name="Resetarits, Jake S. (DESE)" userId="37741e96-5ecb-4258-9857-666183bdd9bd" providerId="ADAL" clId="{E3026C01-E540-49FF-A09D-C957810A065F}" dt="2026-06-08T14:36:22.856" v="273" actId="255"/>
          <ac:spMkLst>
            <pc:docMk/>
            <pc:sldMk cId="1515130973" sldId="285"/>
            <ac:spMk id="4" creationId="{70742C0A-F512-D7CC-1A05-537BFD2824AB}"/>
          </ac:spMkLst>
        </pc:spChg>
        <pc:spChg chg="mod">
          <ac:chgData name="Resetarits, Jake S. (DESE)" userId="37741e96-5ecb-4258-9857-666183bdd9bd" providerId="ADAL" clId="{E3026C01-E540-49FF-A09D-C957810A065F}" dt="2026-06-08T14:36:26.576" v="274" actId="255"/>
          <ac:spMkLst>
            <pc:docMk/>
            <pc:sldMk cId="1515130973" sldId="285"/>
            <ac:spMk id="6" creationId="{D84AC1DD-0FD4-9635-D1D4-3CA8EE4EB8D4}"/>
          </ac:spMkLst>
        </pc:spChg>
        <pc:spChg chg="del mod">
          <ac:chgData name="Resetarits, Jake S. (DESE)" userId="37741e96-5ecb-4258-9857-666183bdd9bd" providerId="ADAL" clId="{E3026C01-E540-49FF-A09D-C957810A065F}" dt="2026-06-08T14:33:03.131" v="247" actId="478"/>
          <ac:spMkLst>
            <pc:docMk/>
            <pc:sldMk cId="1515130973" sldId="285"/>
            <ac:spMk id="7" creationId="{041C75B0-8597-D906-A068-49C2C12F8F8C}"/>
          </ac:spMkLst>
        </pc:spChg>
        <pc:spChg chg="mod">
          <ac:chgData name="Resetarits, Jake S. (DESE)" userId="37741e96-5ecb-4258-9857-666183bdd9bd" providerId="ADAL" clId="{E3026C01-E540-49FF-A09D-C957810A065F}" dt="2026-06-08T14:36:20.793" v="272" actId="255"/>
          <ac:spMkLst>
            <pc:docMk/>
            <pc:sldMk cId="1515130973" sldId="285"/>
            <ac:spMk id="11" creationId="{C76C28BD-42CE-D387-F5E2-DB1D762308C3}"/>
          </ac:spMkLst>
        </pc:spChg>
        <pc:picChg chg="mod">
          <ac:chgData name="Resetarits, Jake S. (DESE)" userId="37741e96-5ecb-4258-9857-666183bdd9bd" providerId="ADAL" clId="{E3026C01-E540-49FF-A09D-C957810A065F}" dt="2026-06-08T14:33:32.168" v="250" actId="1076"/>
          <ac:picMkLst>
            <pc:docMk/>
            <pc:sldMk cId="1515130973" sldId="285"/>
            <ac:picMk id="8" creationId="{35CADF78-E6ED-6639-7404-4A630536BB22}"/>
          </ac:picMkLst>
        </pc:picChg>
        <pc:picChg chg="mod">
          <ac:chgData name="Resetarits, Jake S. (DESE)" userId="37741e96-5ecb-4258-9857-666183bdd9bd" providerId="ADAL" clId="{E3026C01-E540-49FF-A09D-C957810A065F}" dt="2026-06-08T14:33:28.772" v="249" actId="1076"/>
          <ac:picMkLst>
            <pc:docMk/>
            <pc:sldMk cId="1515130973" sldId="285"/>
            <ac:picMk id="9" creationId="{24F5C084-E716-E8FE-15E3-37AA00211424}"/>
          </ac:picMkLst>
        </pc:picChg>
        <pc:picChg chg="mod">
          <ac:chgData name="Resetarits, Jake S. (DESE)" userId="37741e96-5ecb-4258-9857-666183bdd9bd" providerId="ADAL" clId="{E3026C01-E540-49FF-A09D-C957810A065F}" dt="2026-06-08T14:31:50.482" v="236" actId="962"/>
          <ac:picMkLst>
            <pc:docMk/>
            <pc:sldMk cId="1515130973" sldId="285"/>
            <ac:picMk id="10" creationId="{189A6C32-136E-21B5-BCBE-766FC09F79DE}"/>
          </ac:picMkLst>
        </pc:picChg>
      </pc:sldChg>
      <pc:sldChg chg="modSp mod">
        <pc:chgData name="Resetarits, Jake S. (DESE)" userId="37741e96-5ecb-4258-9857-666183bdd9bd" providerId="ADAL" clId="{E3026C01-E540-49FF-A09D-C957810A065F}" dt="2026-06-08T14:32:32.884" v="240" actId="13244"/>
        <pc:sldMkLst>
          <pc:docMk/>
          <pc:sldMk cId="1764686419" sldId="286"/>
        </pc:sldMkLst>
        <pc:spChg chg="mod">
          <ac:chgData name="Resetarits, Jake S. (DESE)" userId="37741e96-5ecb-4258-9857-666183bdd9bd" providerId="ADAL" clId="{E3026C01-E540-49FF-A09D-C957810A065F}" dt="2026-06-08T14:30:36.414" v="173" actId="20577"/>
          <ac:spMkLst>
            <pc:docMk/>
            <pc:sldMk cId="1764686419" sldId="286"/>
            <ac:spMk id="2" creationId="{915D39A9-5DFC-6CA1-E0D8-F0B793F9EC81}"/>
          </ac:spMkLst>
        </pc:spChg>
        <pc:spChg chg="mod">
          <ac:chgData name="Resetarits, Jake S. (DESE)" userId="37741e96-5ecb-4258-9857-666183bdd9bd" providerId="ADAL" clId="{E3026C01-E540-49FF-A09D-C957810A065F}" dt="2026-06-08T14:32:32.884" v="240" actId="13244"/>
          <ac:spMkLst>
            <pc:docMk/>
            <pc:sldMk cId="1764686419" sldId="286"/>
            <ac:spMk id="4" creationId="{7CE5E989-54C7-3C7D-652F-D1150F1C7634}"/>
          </ac:spMkLst>
        </pc:spChg>
        <pc:picChg chg="mod">
          <ac:chgData name="Resetarits, Jake S. (DESE)" userId="37741e96-5ecb-4258-9857-666183bdd9bd" providerId="ADAL" clId="{E3026C01-E540-49FF-A09D-C957810A065F}" dt="2026-06-08T14:23:49.819" v="17" actId="962"/>
          <ac:picMkLst>
            <pc:docMk/>
            <pc:sldMk cId="1764686419" sldId="286"/>
            <ac:picMk id="12" creationId="{43070A2E-D8BB-9198-C6F7-F2BF911B7664}"/>
          </ac:picMkLst>
        </pc:picChg>
      </pc:sldChg>
      <pc:sldChg chg="modSp mod">
        <pc:chgData name="Resetarits, Jake S. (DESE)" userId="37741e96-5ecb-4258-9857-666183bdd9bd" providerId="ADAL" clId="{E3026C01-E540-49FF-A09D-C957810A065F}" dt="2026-06-08T14:36:41.480" v="275" actId="207"/>
        <pc:sldMkLst>
          <pc:docMk/>
          <pc:sldMk cId="709717092" sldId="287"/>
        </pc:sldMkLst>
        <pc:spChg chg="mod">
          <ac:chgData name="Resetarits, Jake S. (DESE)" userId="37741e96-5ecb-4258-9857-666183bdd9bd" providerId="ADAL" clId="{E3026C01-E540-49FF-A09D-C957810A065F}" dt="2026-06-08T14:30:42.917" v="187" actId="20577"/>
          <ac:spMkLst>
            <pc:docMk/>
            <pc:sldMk cId="709717092" sldId="287"/>
            <ac:spMk id="2" creationId="{D662C903-84B3-54CF-2DBA-339E4BB960D1}"/>
          </ac:spMkLst>
        </pc:spChg>
        <pc:spChg chg="mod">
          <ac:chgData name="Resetarits, Jake S. (DESE)" userId="37741e96-5ecb-4258-9857-666183bdd9bd" providerId="ADAL" clId="{E3026C01-E540-49FF-A09D-C957810A065F}" dt="2026-06-08T14:36:41.480" v="275" actId="207"/>
          <ac:spMkLst>
            <pc:docMk/>
            <pc:sldMk cId="709717092" sldId="287"/>
            <ac:spMk id="3" creationId="{4E33D527-CBAF-471D-1CAC-4C3EB7F36209}"/>
          </ac:spMkLst>
        </pc:spChg>
      </pc:sldChg>
      <pc:sldChg chg="addSp delSp modSp mod">
        <pc:chgData name="Resetarits, Jake S. (DESE)" userId="37741e96-5ecb-4258-9857-666183bdd9bd" providerId="ADAL" clId="{E3026C01-E540-49FF-A09D-C957810A065F}" dt="2026-06-08T14:32:36.866" v="241" actId="13244"/>
        <pc:sldMkLst>
          <pc:docMk/>
          <pc:sldMk cId="3985945094" sldId="288"/>
        </pc:sldMkLst>
        <pc:spChg chg="add del mod">
          <ac:chgData name="Resetarits, Jake S. (DESE)" userId="37741e96-5ecb-4258-9857-666183bdd9bd" providerId="ADAL" clId="{E3026C01-E540-49FF-A09D-C957810A065F}" dt="2026-06-08T14:30:08.611" v="106" actId="478"/>
          <ac:spMkLst>
            <pc:docMk/>
            <pc:sldMk cId="3985945094" sldId="288"/>
            <ac:spMk id="2" creationId="{5F7F1579-7783-3632-1089-163278A204BD}"/>
          </ac:spMkLst>
        </pc:spChg>
        <pc:spChg chg="add mod">
          <ac:chgData name="Resetarits, Jake S. (DESE)" userId="37741e96-5ecb-4258-9857-666183bdd9bd" providerId="ADAL" clId="{E3026C01-E540-49FF-A09D-C957810A065F}" dt="2026-06-08T14:32:36.866" v="241" actId="13244"/>
          <ac:spMkLst>
            <pc:docMk/>
            <pc:sldMk cId="3985945094" sldId="288"/>
            <ac:spMk id="3" creationId="{4ABF0512-2F72-3CD2-815F-A0546EF0B6FD}"/>
          </ac:spMkLst>
        </pc:spChg>
        <pc:picChg chg="mod">
          <ac:chgData name="Resetarits, Jake S. (DESE)" userId="37741e96-5ecb-4258-9857-666183bdd9bd" providerId="ADAL" clId="{E3026C01-E540-49FF-A09D-C957810A065F}" dt="2026-06-08T14:30:06.807" v="105" actId="1076"/>
          <ac:picMkLst>
            <pc:docMk/>
            <pc:sldMk cId="3985945094" sldId="288"/>
            <ac:picMk id="6" creationId="{A059C6AA-4DAB-C6DE-D9A7-6C1A3AD76606}"/>
          </ac:picMkLst>
        </pc:picChg>
      </pc:sldChg>
      <pc:sldChg chg="modSp mod">
        <pc:chgData name="Resetarits, Jake S. (DESE)" userId="37741e96-5ecb-4258-9857-666183bdd9bd" providerId="ADAL" clId="{E3026C01-E540-49FF-A09D-C957810A065F}" dt="2026-06-08T14:48:45.536" v="290" actId="1076"/>
        <pc:sldMkLst>
          <pc:docMk/>
          <pc:sldMk cId="1843884169" sldId="289"/>
        </pc:sldMkLst>
        <pc:spChg chg="mod">
          <ac:chgData name="Resetarits, Jake S. (DESE)" userId="37741e96-5ecb-4258-9857-666183bdd9bd" providerId="ADAL" clId="{E3026C01-E540-49FF-A09D-C957810A065F}" dt="2026-06-08T14:20:16.804" v="0" actId="27636"/>
          <ac:spMkLst>
            <pc:docMk/>
            <pc:sldMk cId="1843884169" sldId="289"/>
            <ac:spMk id="4" creationId="{AD9F74A2-9FD1-AF5A-027D-BFC4608C9BB8}"/>
          </ac:spMkLst>
        </pc:spChg>
        <pc:spChg chg="mod">
          <ac:chgData name="Resetarits, Jake S. (DESE)" userId="37741e96-5ecb-4258-9857-666183bdd9bd" providerId="ADAL" clId="{E3026C01-E540-49FF-A09D-C957810A065F}" dt="2026-06-08T14:21:54.806" v="6" actId="962"/>
          <ac:spMkLst>
            <pc:docMk/>
            <pc:sldMk cId="1843884169" sldId="289"/>
            <ac:spMk id="9" creationId="{3C030055-BEB8-371F-9CD0-FBA9BBA14A1C}"/>
          </ac:spMkLst>
        </pc:spChg>
        <pc:spChg chg="mod">
          <ac:chgData name="Resetarits, Jake S. (DESE)" userId="37741e96-5ecb-4258-9857-666183bdd9bd" providerId="ADAL" clId="{E3026C01-E540-49FF-A09D-C957810A065F}" dt="2026-06-08T14:48:45.536" v="290" actId="1076"/>
          <ac:spMkLst>
            <pc:docMk/>
            <pc:sldMk cId="1843884169" sldId="289"/>
            <ac:spMk id="11" creationId="{82BAB067-CA7F-55C3-51D5-5BC0D3759111}"/>
          </ac:spMkLst>
        </pc:spChg>
        <pc:spChg chg="mod">
          <ac:chgData name="Resetarits, Jake S. (DESE)" userId="37741e96-5ecb-4258-9857-666183bdd9bd" providerId="ADAL" clId="{E3026C01-E540-49FF-A09D-C957810A065F}" dt="2026-06-08T14:48:35.855" v="288" actId="255"/>
          <ac:spMkLst>
            <pc:docMk/>
            <pc:sldMk cId="1843884169" sldId="289"/>
            <ac:spMk id="13" creationId="{07B89FC2-A807-D2DA-8DE3-18E03A4CF3EA}"/>
          </ac:spMkLst>
        </pc:spChg>
        <pc:spChg chg="mod">
          <ac:chgData name="Resetarits, Jake S. (DESE)" userId="37741e96-5ecb-4258-9857-666183bdd9bd" providerId="ADAL" clId="{E3026C01-E540-49FF-A09D-C957810A065F}" dt="2026-06-08T14:21:57.523" v="7" actId="962"/>
          <ac:spMkLst>
            <pc:docMk/>
            <pc:sldMk cId="1843884169" sldId="289"/>
            <ac:spMk id="14" creationId="{E0F83D30-3FA6-902F-3DB1-D783D097128A}"/>
          </ac:spMkLst>
        </pc:spChg>
      </pc:sldChg>
      <pc:sldChg chg="addSp modSp mod">
        <pc:chgData name="Resetarits, Jake S. (DESE)" userId="37741e96-5ecb-4258-9857-666183bdd9bd" providerId="ADAL" clId="{E3026C01-E540-49FF-A09D-C957810A065F}" dt="2026-06-08T14:33:56.557" v="253" actId="13244"/>
        <pc:sldMkLst>
          <pc:docMk/>
          <pc:sldMk cId="71716165" sldId="290"/>
        </pc:sldMkLst>
        <pc:spChg chg="add mod">
          <ac:chgData name="Resetarits, Jake S. (DESE)" userId="37741e96-5ecb-4258-9857-666183bdd9bd" providerId="ADAL" clId="{E3026C01-E540-49FF-A09D-C957810A065F}" dt="2026-06-08T14:33:56.557" v="253" actId="13244"/>
          <ac:spMkLst>
            <pc:docMk/>
            <pc:sldMk cId="71716165" sldId="290"/>
            <ac:spMk id="2" creationId="{502C22F7-F5B9-B797-7F63-6CE9D98B27E6}"/>
          </ac:spMkLst>
        </pc:spChg>
        <pc:picChg chg="mod">
          <ac:chgData name="Resetarits, Jake S. (DESE)" userId="37741e96-5ecb-4258-9857-666183bdd9bd" providerId="ADAL" clId="{E3026C01-E540-49FF-A09D-C957810A065F}" dt="2026-06-08T14:29:15.854" v="21" actId="962"/>
          <ac:picMkLst>
            <pc:docMk/>
            <pc:sldMk cId="71716165" sldId="290"/>
            <ac:picMk id="14" creationId="{1F9FBCAA-D797-5C96-6EF2-94DD0B6878BF}"/>
          </ac:picMkLst>
        </pc:picChg>
      </pc:sldChg>
      <pc:sldChg chg="delSp modSp mod">
        <pc:chgData name="Resetarits, Jake S. (DESE)" userId="37741e96-5ecb-4258-9857-666183bdd9bd" providerId="ADAL" clId="{E3026C01-E540-49FF-A09D-C957810A065F}" dt="2026-06-08T14:48:53.793" v="291" actId="255"/>
        <pc:sldMkLst>
          <pc:docMk/>
          <pc:sldMk cId="782397398" sldId="291"/>
        </pc:sldMkLst>
        <pc:spChg chg="mod">
          <ac:chgData name="Resetarits, Jake S. (DESE)" userId="37741e96-5ecb-4258-9857-666183bdd9bd" providerId="ADAL" clId="{E3026C01-E540-49FF-A09D-C957810A065F}" dt="2026-06-08T14:48:53.793" v="291" actId="255"/>
          <ac:spMkLst>
            <pc:docMk/>
            <pc:sldMk cId="782397398" sldId="291"/>
            <ac:spMk id="3" creationId="{5A1DD955-CAC9-CAC5-CD18-11541B8FCFF0}"/>
          </ac:spMkLst>
        </pc:spChg>
        <pc:picChg chg="del mod">
          <ac:chgData name="Resetarits, Jake S. (DESE)" userId="37741e96-5ecb-4258-9857-666183bdd9bd" providerId="ADAL" clId="{E3026C01-E540-49FF-A09D-C957810A065F}" dt="2026-06-08T14:22:06.713" v="9" actId="478"/>
          <ac:picMkLst>
            <pc:docMk/>
            <pc:sldMk cId="782397398" sldId="291"/>
            <ac:picMk id="6" creationId="{AD15C685-A181-9BA8-07FB-8033FDBCD094}"/>
          </ac:picMkLst>
        </pc:picChg>
      </pc:sldChg>
      <pc:sldChg chg="delSp modSp mod">
        <pc:chgData name="Resetarits, Jake S. (DESE)" userId="37741e96-5ecb-4258-9857-666183bdd9bd" providerId="ADAL" clId="{E3026C01-E540-49FF-A09D-C957810A065F}" dt="2026-06-08T14:49:23.583" v="319" actId="20577"/>
        <pc:sldMkLst>
          <pc:docMk/>
          <pc:sldMk cId="4100544" sldId="292"/>
        </pc:sldMkLst>
        <pc:spChg chg="mod">
          <ac:chgData name="Resetarits, Jake S. (DESE)" userId="37741e96-5ecb-4258-9857-666183bdd9bd" providerId="ADAL" clId="{E3026C01-E540-49FF-A09D-C957810A065F}" dt="2026-06-08T14:30:52.568" v="197" actId="20577"/>
          <ac:spMkLst>
            <pc:docMk/>
            <pc:sldMk cId="4100544" sldId="292"/>
            <ac:spMk id="2" creationId="{C63BC9D7-5B8D-DAC9-1B1C-2E27DCFCAEF6}"/>
          </ac:spMkLst>
        </pc:spChg>
        <pc:spChg chg="mod">
          <ac:chgData name="Resetarits, Jake S. (DESE)" userId="37741e96-5ecb-4258-9857-666183bdd9bd" providerId="ADAL" clId="{E3026C01-E540-49FF-A09D-C957810A065F}" dt="2026-06-08T14:49:23.583" v="319" actId="20577"/>
          <ac:spMkLst>
            <pc:docMk/>
            <pc:sldMk cId="4100544" sldId="292"/>
            <ac:spMk id="3" creationId="{2B831839-B70F-9D97-60DD-697ADACED325}"/>
          </ac:spMkLst>
        </pc:spChg>
        <pc:picChg chg="del">
          <ac:chgData name="Resetarits, Jake S. (DESE)" userId="37741e96-5ecb-4258-9857-666183bdd9bd" providerId="ADAL" clId="{E3026C01-E540-49FF-A09D-C957810A065F}" dt="2026-06-08T14:22:14.472" v="10" actId="478"/>
          <ac:picMkLst>
            <pc:docMk/>
            <pc:sldMk cId="4100544" sldId="292"/>
            <ac:picMk id="6" creationId="{AC2FEC3C-DF8C-B1DA-8B4F-CCF7D19BEEA9}"/>
          </ac:picMkLst>
        </pc:picChg>
      </pc:sldChg>
      <pc:sldChg chg="delSp modSp mod">
        <pc:chgData name="Resetarits, Jake S. (DESE)" userId="37741e96-5ecb-4258-9857-666183bdd9bd" providerId="ADAL" clId="{E3026C01-E540-49FF-A09D-C957810A065F}" dt="2026-06-08T14:34:32.701" v="261" actId="1076"/>
        <pc:sldMkLst>
          <pc:docMk/>
          <pc:sldMk cId="1246121377" sldId="293"/>
        </pc:sldMkLst>
        <pc:spChg chg="mod">
          <ac:chgData name="Resetarits, Jake S. (DESE)" userId="37741e96-5ecb-4258-9857-666183bdd9bd" providerId="ADAL" clId="{E3026C01-E540-49FF-A09D-C957810A065F}" dt="2026-06-08T14:34:30.398" v="260" actId="14100"/>
          <ac:spMkLst>
            <pc:docMk/>
            <pc:sldMk cId="1246121377" sldId="293"/>
            <ac:spMk id="2" creationId="{991FDECE-3996-08C2-979D-4EB568EDEC35}"/>
          </ac:spMkLst>
        </pc:spChg>
        <pc:spChg chg="mod">
          <ac:chgData name="Resetarits, Jake S. (DESE)" userId="37741e96-5ecb-4258-9857-666183bdd9bd" providerId="ADAL" clId="{E3026C01-E540-49FF-A09D-C957810A065F}" dt="2026-06-08T14:34:32.701" v="261" actId="1076"/>
          <ac:spMkLst>
            <pc:docMk/>
            <pc:sldMk cId="1246121377" sldId="293"/>
            <ac:spMk id="3" creationId="{1DACE5DE-C32D-EEAF-35FF-77CAF2E0CD2A}"/>
          </ac:spMkLst>
        </pc:spChg>
        <pc:spChg chg="mod">
          <ac:chgData name="Resetarits, Jake S. (DESE)" userId="37741e96-5ecb-4258-9857-666183bdd9bd" providerId="ADAL" clId="{E3026C01-E540-49FF-A09D-C957810A065F}" dt="2026-06-08T14:34:01.681" v="254" actId="13244"/>
          <ac:spMkLst>
            <pc:docMk/>
            <pc:sldMk cId="1246121377" sldId="293"/>
            <ac:spMk id="4" creationId="{1AB8D8FA-29E8-A316-F0CC-E8A91B855C78}"/>
          </ac:spMkLst>
        </pc:spChg>
        <pc:spChg chg="mod">
          <ac:chgData name="Resetarits, Jake S. (DESE)" userId="37741e96-5ecb-4258-9857-666183bdd9bd" providerId="ADAL" clId="{E3026C01-E540-49FF-A09D-C957810A065F}" dt="2026-06-08T14:34:02.699" v="255" actId="13244"/>
          <ac:spMkLst>
            <pc:docMk/>
            <pc:sldMk cId="1246121377" sldId="293"/>
            <ac:spMk id="7" creationId="{88FBE87D-C5D1-CA98-9671-76D91ACDC431}"/>
          </ac:spMkLst>
        </pc:spChg>
        <pc:picChg chg="del">
          <ac:chgData name="Resetarits, Jake S. (DESE)" userId="37741e96-5ecb-4258-9857-666183bdd9bd" providerId="ADAL" clId="{E3026C01-E540-49FF-A09D-C957810A065F}" dt="2026-06-08T14:22:26.451" v="11" actId="478"/>
          <ac:picMkLst>
            <pc:docMk/>
            <pc:sldMk cId="1246121377" sldId="293"/>
            <ac:picMk id="5" creationId="{8E2177FB-BA9A-0899-C28D-20FD770D7EA8}"/>
          </ac:picMkLst>
        </pc:picChg>
        <pc:picChg chg="mod">
          <ac:chgData name="Resetarits, Jake S. (DESE)" userId="37741e96-5ecb-4258-9857-666183bdd9bd" providerId="ADAL" clId="{E3026C01-E540-49FF-A09D-C957810A065F}" dt="2026-06-08T14:22:37.744" v="13" actId="962"/>
          <ac:picMkLst>
            <pc:docMk/>
            <pc:sldMk cId="1246121377" sldId="293"/>
            <ac:picMk id="6" creationId="{3E8892FD-36F7-54DA-F07F-D30D23BF4388}"/>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svg"/><Relationship Id="rId1" Type="http://schemas.openxmlformats.org/officeDocument/2006/relationships/image" Target="../media/image14.svg"/><Relationship Id="rId5" Type="http://schemas.openxmlformats.org/officeDocument/2006/relationships/image" Target="../media/image18.sv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svg"/><Relationship Id="rId1" Type="http://schemas.openxmlformats.org/officeDocument/2006/relationships/image" Target="../media/image14.svg"/><Relationship Id="rId5" Type="http://schemas.openxmlformats.org/officeDocument/2006/relationships/image" Target="../media/image18.sv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14FF85-1BD5-4EA0-AEAC-2249CFF2CFB5}" type="doc">
      <dgm:prSet loTypeId="urn:microsoft.com/office/officeart/2018/2/layout/IconCircleList" loCatId="icon" qsTypeId="urn:microsoft.com/office/officeart/2005/8/quickstyle/simple3" qsCatId="simple" csTypeId="urn:microsoft.com/office/officeart/2005/8/colors/accent4_4" csCatId="accent4" phldr="1"/>
      <dgm:spPr/>
      <dgm:t>
        <a:bodyPr/>
        <a:lstStyle/>
        <a:p>
          <a:endParaRPr lang="en-US"/>
        </a:p>
      </dgm:t>
    </dgm:pt>
    <dgm:pt modelId="{9260B90F-339A-48E3-AB10-ECB7B0C1C08D}">
      <dgm:prSet custT="1"/>
      <dgm:spPr/>
      <dgm:t>
        <a:bodyPr/>
        <a:lstStyle/>
        <a:p>
          <a:pPr>
            <a:lnSpc>
              <a:spcPct val="100000"/>
            </a:lnSpc>
          </a:pPr>
          <a:r>
            <a:rPr lang="en-US" sz="2000" baseline="0">
              <a:solidFill>
                <a:schemeClr val="bg1"/>
              </a:solidFill>
            </a:rPr>
            <a:t>Phase I - Build a Foundation and Strengthen Readiness</a:t>
          </a:r>
          <a:endParaRPr lang="en-US" sz="2000">
            <a:solidFill>
              <a:schemeClr val="bg1"/>
            </a:solidFill>
          </a:endParaRPr>
        </a:p>
      </dgm:t>
    </dgm:pt>
    <dgm:pt modelId="{3111E02C-2F47-4F1F-B035-1EA2B4296D59}" type="parTrans" cxnId="{94DF23C2-159C-40DB-8C13-B2275B9A3420}">
      <dgm:prSet/>
      <dgm:spPr/>
      <dgm:t>
        <a:bodyPr/>
        <a:lstStyle/>
        <a:p>
          <a:endParaRPr lang="en-US" sz="2800">
            <a:solidFill>
              <a:schemeClr val="bg1"/>
            </a:solidFill>
          </a:endParaRPr>
        </a:p>
      </dgm:t>
    </dgm:pt>
    <dgm:pt modelId="{D1F16563-D1ED-4EE1-8441-535D3A9F5435}" type="sibTrans" cxnId="{94DF23C2-159C-40DB-8C13-B2275B9A3420}">
      <dgm:prSet/>
      <dgm:spPr/>
      <dgm:t>
        <a:bodyPr/>
        <a:lstStyle/>
        <a:p>
          <a:pPr>
            <a:lnSpc>
              <a:spcPct val="100000"/>
            </a:lnSpc>
          </a:pPr>
          <a:endParaRPr lang="en-US" sz="2800">
            <a:solidFill>
              <a:schemeClr val="bg1"/>
            </a:solidFill>
          </a:endParaRPr>
        </a:p>
      </dgm:t>
    </dgm:pt>
    <dgm:pt modelId="{8F5D7F9E-65A1-4466-928B-40085907377E}">
      <dgm:prSet custT="1"/>
      <dgm:spPr/>
      <dgm:t>
        <a:bodyPr/>
        <a:lstStyle/>
        <a:p>
          <a:pPr>
            <a:lnSpc>
              <a:spcPct val="100000"/>
            </a:lnSpc>
          </a:pPr>
          <a:r>
            <a:rPr lang="en-US" sz="2000" baseline="0">
              <a:solidFill>
                <a:schemeClr val="bg1"/>
              </a:solidFill>
            </a:rPr>
            <a:t>Phase II - Reflect on the Current State of the School and Identify Priorities</a:t>
          </a:r>
          <a:endParaRPr lang="en-US" sz="2000">
            <a:solidFill>
              <a:schemeClr val="bg1"/>
            </a:solidFill>
          </a:endParaRPr>
        </a:p>
      </dgm:t>
    </dgm:pt>
    <dgm:pt modelId="{D93BD8CA-CD1E-4668-8D8B-1A97E3EA5B5E}" type="parTrans" cxnId="{414A366A-39C7-4E3E-9106-373B9574DBED}">
      <dgm:prSet/>
      <dgm:spPr/>
      <dgm:t>
        <a:bodyPr/>
        <a:lstStyle/>
        <a:p>
          <a:endParaRPr lang="en-US" sz="2800">
            <a:solidFill>
              <a:schemeClr val="bg1"/>
            </a:solidFill>
          </a:endParaRPr>
        </a:p>
      </dgm:t>
    </dgm:pt>
    <dgm:pt modelId="{036353F6-31B7-448A-9AC8-5DFAFDE18247}" type="sibTrans" cxnId="{414A366A-39C7-4E3E-9106-373B9574DBED}">
      <dgm:prSet/>
      <dgm:spPr/>
      <dgm:t>
        <a:bodyPr/>
        <a:lstStyle/>
        <a:p>
          <a:pPr>
            <a:lnSpc>
              <a:spcPct val="100000"/>
            </a:lnSpc>
          </a:pPr>
          <a:endParaRPr lang="en-US" sz="2800">
            <a:solidFill>
              <a:schemeClr val="bg1"/>
            </a:solidFill>
          </a:endParaRPr>
        </a:p>
      </dgm:t>
    </dgm:pt>
    <dgm:pt modelId="{4345A3BC-B8A5-47DE-99FF-A2151E4ED393}">
      <dgm:prSet custT="1"/>
      <dgm:spPr/>
      <dgm:t>
        <a:bodyPr/>
        <a:lstStyle/>
        <a:p>
          <a:pPr>
            <a:lnSpc>
              <a:spcPct val="100000"/>
            </a:lnSpc>
          </a:pPr>
          <a:r>
            <a:rPr lang="en-US" sz="2000" baseline="0">
              <a:solidFill>
                <a:schemeClr val="bg1"/>
              </a:solidFill>
            </a:rPr>
            <a:t>Phase III - Action Planning for a Safe and Supportive School</a:t>
          </a:r>
          <a:endParaRPr lang="en-US" sz="2000">
            <a:solidFill>
              <a:schemeClr val="bg1"/>
            </a:solidFill>
          </a:endParaRPr>
        </a:p>
      </dgm:t>
    </dgm:pt>
    <dgm:pt modelId="{FF7EFD58-B563-44E2-A38D-0C39E009BBA8}" type="parTrans" cxnId="{CECA7786-4022-4A54-A6DA-1510499F3154}">
      <dgm:prSet/>
      <dgm:spPr/>
      <dgm:t>
        <a:bodyPr/>
        <a:lstStyle/>
        <a:p>
          <a:endParaRPr lang="en-US" sz="2800">
            <a:solidFill>
              <a:schemeClr val="bg1"/>
            </a:solidFill>
          </a:endParaRPr>
        </a:p>
      </dgm:t>
    </dgm:pt>
    <dgm:pt modelId="{90A9DB60-8C83-4870-9738-D27AFB77CDE9}" type="sibTrans" cxnId="{CECA7786-4022-4A54-A6DA-1510499F3154}">
      <dgm:prSet/>
      <dgm:spPr/>
      <dgm:t>
        <a:bodyPr/>
        <a:lstStyle/>
        <a:p>
          <a:pPr>
            <a:lnSpc>
              <a:spcPct val="100000"/>
            </a:lnSpc>
          </a:pPr>
          <a:endParaRPr lang="en-US" sz="2800">
            <a:solidFill>
              <a:schemeClr val="bg1"/>
            </a:solidFill>
          </a:endParaRPr>
        </a:p>
      </dgm:t>
    </dgm:pt>
    <dgm:pt modelId="{5D06C1D0-4254-4F89-9440-E0EEE31CC653}">
      <dgm:prSet custT="1"/>
      <dgm:spPr/>
      <dgm:t>
        <a:bodyPr/>
        <a:lstStyle/>
        <a:p>
          <a:pPr>
            <a:lnSpc>
              <a:spcPct val="100000"/>
            </a:lnSpc>
          </a:pPr>
          <a:r>
            <a:rPr lang="en-US" sz="2000" baseline="0">
              <a:solidFill>
                <a:schemeClr val="bg1"/>
              </a:solidFill>
            </a:rPr>
            <a:t>Phase IV - Implementing for Success</a:t>
          </a:r>
          <a:endParaRPr lang="en-US" sz="2000">
            <a:solidFill>
              <a:schemeClr val="bg1"/>
            </a:solidFill>
          </a:endParaRPr>
        </a:p>
      </dgm:t>
    </dgm:pt>
    <dgm:pt modelId="{4BAF91F8-8503-4F7E-8FCC-4CF0A5FF4B6A}" type="parTrans" cxnId="{B72820D1-9030-428A-956A-359CF9B05471}">
      <dgm:prSet/>
      <dgm:spPr/>
      <dgm:t>
        <a:bodyPr/>
        <a:lstStyle/>
        <a:p>
          <a:endParaRPr lang="en-US" sz="2800">
            <a:solidFill>
              <a:schemeClr val="bg1"/>
            </a:solidFill>
          </a:endParaRPr>
        </a:p>
      </dgm:t>
    </dgm:pt>
    <dgm:pt modelId="{A16E4EE9-8E24-43E6-89C4-A10266F1105C}" type="sibTrans" cxnId="{B72820D1-9030-428A-956A-359CF9B05471}">
      <dgm:prSet/>
      <dgm:spPr/>
      <dgm:t>
        <a:bodyPr/>
        <a:lstStyle/>
        <a:p>
          <a:pPr>
            <a:lnSpc>
              <a:spcPct val="100000"/>
            </a:lnSpc>
          </a:pPr>
          <a:endParaRPr lang="en-US" sz="2800">
            <a:solidFill>
              <a:schemeClr val="bg1"/>
            </a:solidFill>
          </a:endParaRPr>
        </a:p>
      </dgm:t>
    </dgm:pt>
    <dgm:pt modelId="{4093190C-83C6-4519-985D-77686B0508D7}">
      <dgm:prSet custT="1"/>
      <dgm:spPr/>
      <dgm:t>
        <a:bodyPr/>
        <a:lstStyle/>
        <a:p>
          <a:pPr>
            <a:lnSpc>
              <a:spcPct val="100000"/>
            </a:lnSpc>
          </a:pPr>
          <a:r>
            <a:rPr lang="en-US" sz="2000" baseline="0">
              <a:solidFill>
                <a:schemeClr val="bg1"/>
              </a:solidFill>
            </a:rPr>
            <a:t>Phase V - Develop a Cycle of Continuous Inquiry and Improvement</a:t>
          </a:r>
          <a:endParaRPr lang="en-US" sz="2000">
            <a:solidFill>
              <a:schemeClr val="bg1"/>
            </a:solidFill>
          </a:endParaRPr>
        </a:p>
      </dgm:t>
    </dgm:pt>
    <dgm:pt modelId="{05CD5B67-0FDC-4582-986F-BC73F03366AD}" type="parTrans" cxnId="{EF7E0D2D-79A0-4DA0-91DC-57E6D10CA9DD}">
      <dgm:prSet/>
      <dgm:spPr/>
      <dgm:t>
        <a:bodyPr/>
        <a:lstStyle/>
        <a:p>
          <a:endParaRPr lang="en-US" sz="2800">
            <a:solidFill>
              <a:schemeClr val="bg1"/>
            </a:solidFill>
          </a:endParaRPr>
        </a:p>
      </dgm:t>
    </dgm:pt>
    <dgm:pt modelId="{98EE8326-C8C8-4C85-8041-CC0A225B708C}" type="sibTrans" cxnId="{EF7E0D2D-79A0-4DA0-91DC-57E6D10CA9DD}">
      <dgm:prSet/>
      <dgm:spPr/>
      <dgm:t>
        <a:bodyPr/>
        <a:lstStyle/>
        <a:p>
          <a:endParaRPr lang="en-US" sz="2800">
            <a:solidFill>
              <a:schemeClr val="bg1"/>
            </a:solidFill>
          </a:endParaRPr>
        </a:p>
      </dgm:t>
    </dgm:pt>
    <dgm:pt modelId="{AFF510B0-229D-4F49-A02F-79DC6BC696FB}" type="pres">
      <dgm:prSet presAssocID="{B414FF85-1BD5-4EA0-AEAC-2249CFF2CFB5}" presName="root" presStyleCnt="0">
        <dgm:presLayoutVars>
          <dgm:dir/>
          <dgm:resizeHandles val="exact"/>
        </dgm:presLayoutVars>
      </dgm:prSet>
      <dgm:spPr/>
    </dgm:pt>
    <dgm:pt modelId="{45089BF0-0C4B-4012-82FE-7921509385FC}" type="pres">
      <dgm:prSet presAssocID="{B414FF85-1BD5-4EA0-AEAC-2249CFF2CFB5}" presName="container" presStyleCnt="0">
        <dgm:presLayoutVars>
          <dgm:dir/>
          <dgm:resizeHandles val="exact"/>
        </dgm:presLayoutVars>
      </dgm:prSet>
      <dgm:spPr/>
    </dgm:pt>
    <dgm:pt modelId="{C834B609-3318-4288-B07C-17AC333D05B9}" type="pres">
      <dgm:prSet presAssocID="{9260B90F-339A-48E3-AB10-ECB7B0C1C08D}" presName="compNode" presStyleCnt="0"/>
      <dgm:spPr/>
    </dgm:pt>
    <dgm:pt modelId="{92C749D0-0C56-4412-A398-46D6DFB330A9}" type="pres">
      <dgm:prSet presAssocID="{9260B90F-339A-48E3-AB10-ECB7B0C1C08D}" presName="iconBgRect" presStyleLbl="bgShp" presStyleIdx="0" presStyleCnt="5"/>
      <dgm:spPr>
        <a:solidFill>
          <a:schemeClr val="tx1"/>
        </a:solidFill>
      </dgm:spPr>
    </dgm:pt>
    <dgm:pt modelId="{8BC17E91-77F2-42FA-990C-3F234B920923}" type="pres">
      <dgm:prSet presAssocID="{9260B90F-339A-48E3-AB10-ECB7B0C1C08D}"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Tools"/>
        </a:ext>
      </dgm:extLst>
    </dgm:pt>
    <dgm:pt modelId="{5BDC98FE-49AB-4476-B309-5693B4A81A1A}" type="pres">
      <dgm:prSet presAssocID="{9260B90F-339A-48E3-AB10-ECB7B0C1C08D}" presName="spaceRect" presStyleCnt="0"/>
      <dgm:spPr/>
    </dgm:pt>
    <dgm:pt modelId="{F22ADE2F-BCD9-4EC0-A93E-19E2B21FD4AE}" type="pres">
      <dgm:prSet presAssocID="{9260B90F-339A-48E3-AB10-ECB7B0C1C08D}" presName="textRect" presStyleLbl="revTx" presStyleIdx="0" presStyleCnt="5">
        <dgm:presLayoutVars>
          <dgm:chMax val="1"/>
          <dgm:chPref val="1"/>
        </dgm:presLayoutVars>
      </dgm:prSet>
      <dgm:spPr/>
    </dgm:pt>
    <dgm:pt modelId="{0BC1C3DE-40B6-46F7-83ED-48857987AE1B}" type="pres">
      <dgm:prSet presAssocID="{D1F16563-D1ED-4EE1-8441-535D3A9F5435}" presName="sibTrans" presStyleLbl="sibTrans2D1" presStyleIdx="0" presStyleCnt="0"/>
      <dgm:spPr/>
    </dgm:pt>
    <dgm:pt modelId="{15D758A1-BD16-4D5A-9730-D4898DF88D94}" type="pres">
      <dgm:prSet presAssocID="{8F5D7F9E-65A1-4466-928B-40085907377E}" presName="compNode" presStyleCnt="0"/>
      <dgm:spPr/>
    </dgm:pt>
    <dgm:pt modelId="{573827C2-A55B-4EC6-B5A5-C102AC708B91}" type="pres">
      <dgm:prSet presAssocID="{8F5D7F9E-65A1-4466-928B-40085907377E}" presName="iconBgRect" presStyleLbl="bgShp" presStyleIdx="1" presStyleCnt="5"/>
      <dgm:spPr>
        <a:solidFill>
          <a:schemeClr val="tx1"/>
        </a:solidFill>
      </dgm:spPr>
    </dgm:pt>
    <dgm:pt modelId="{75440D63-AB59-4E6C-B8E6-7B02917FBEF9}" type="pres">
      <dgm:prSet presAssocID="{8F5D7F9E-65A1-4466-928B-40085907377E}"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A9AA8E9C-093E-422A-BC45-D9BD8BA8D2E2}" type="pres">
      <dgm:prSet presAssocID="{8F5D7F9E-65A1-4466-928B-40085907377E}" presName="spaceRect" presStyleCnt="0"/>
      <dgm:spPr/>
    </dgm:pt>
    <dgm:pt modelId="{20DBA9DD-07C4-4528-9524-F1F0666D70B7}" type="pres">
      <dgm:prSet presAssocID="{8F5D7F9E-65A1-4466-928B-40085907377E}" presName="textRect" presStyleLbl="revTx" presStyleIdx="1" presStyleCnt="5">
        <dgm:presLayoutVars>
          <dgm:chMax val="1"/>
          <dgm:chPref val="1"/>
        </dgm:presLayoutVars>
      </dgm:prSet>
      <dgm:spPr/>
    </dgm:pt>
    <dgm:pt modelId="{E2815918-19B8-4B07-89EB-63BA48EE42F3}" type="pres">
      <dgm:prSet presAssocID="{036353F6-31B7-448A-9AC8-5DFAFDE18247}" presName="sibTrans" presStyleLbl="sibTrans2D1" presStyleIdx="0" presStyleCnt="0"/>
      <dgm:spPr/>
    </dgm:pt>
    <dgm:pt modelId="{7080D894-6206-4EBB-873F-B7EE23EDEA58}" type="pres">
      <dgm:prSet presAssocID="{4345A3BC-B8A5-47DE-99FF-A2151E4ED393}" presName="compNode" presStyleCnt="0"/>
      <dgm:spPr/>
    </dgm:pt>
    <dgm:pt modelId="{5C85F41C-ED70-4F89-829D-63062D0A29B6}" type="pres">
      <dgm:prSet presAssocID="{4345A3BC-B8A5-47DE-99FF-A2151E4ED393}" presName="iconBgRect" presStyleLbl="bgShp" presStyleIdx="2" presStyleCnt="5"/>
      <dgm:spPr>
        <a:solidFill>
          <a:schemeClr val="tx1"/>
        </a:solidFill>
      </dgm:spPr>
    </dgm:pt>
    <dgm:pt modelId="{5A8384C9-CFEF-4715-9BD7-D6A53C3F0714}" type="pres">
      <dgm:prSet presAssocID="{4345A3BC-B8A5-47DE-99FF-A2151E4ED393}"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Schoolhouse"/>
        </a:ext>
      </dgm:extLst>
    </dgm:pt>
    <dgm:pt modelId="{C71D3E5E-C7CE-4E70-879F-77E568EB3711}" type="pres">
      <dgm:prSet presAssocID="{4345A3BC-B8A5-47DE-99FF-A2151E4ED393}" presName="spaceRect" presStyleCnt="0"/>
      <dgm:spPr/>
    </dgm:pt>
    <dgm:pt modelId="{D185F372-3321-4C12-A129-2F1828DFDA05}" type="pres">
      <dgm:prSet presAssocID="{4345A3BC-B8A5-47DE-99FF-A2151E4ED393}" presName="textRect" presStyleLbl="revTx" presStyleIdx="2" presStyleCnt="5">
        <dgm:presLayoutVars>
          <dgm:chMax val="1"/>
          <dgm:chPref val="1"/>
        </dgm:presLayoutVars>
      </dgm:prSet>
      <dgm:spPr/>
    </dgm:pt>
    <dgm:pt modelId="{B7889D79-FF0C-4E40-AD85-B44CBA98E845}" type="pres">
      <dgm:prSet presAssocID="{90A9DB60-8C83-4870-9738-D27AFB77CDE9}" presName="sibTrans" presStyleLbl="sibTrans2D1" presStyleIdx="0" presStyleCnt="0"/>
      <dgm:spPr/>
    </dgm:pt>
    <dgm:pt modelId="{3D9F20AA-7455-40BD-97B2-98E09E5DE7F4}" type="pres">
      <dgm:prSet presAssocID="{5D06C1D0-4254-4F89-9440-E0EEE31CC653}" presName="compNode" presStyleCnt="0"/>
      <dgm:spPr/>
    </dgm:pt>
    <dgm:pt modelId="{6EE41A24-C7A1-4FE4-93C9-E64989F6A2EF}" type="pres">
      <dgm:prSet presAssocID="{5D06C1D0-4254-4F89-9440-E0EEE31CC653}" presName="iconBgRect" presStyleLbl="bgShp" presStyleIdx="3" presStyleCnt="5"/>
      <dgm:spPr>
        <a:solidFill>
          <a:schemeClr val="tx1"/>
        </a:solidFill>
      </dgm:spPr>
    </dgm:pt>
    <dgm:pt modelId="{0E116590-79B9-418C-B0FE-4A5D815C4AF7}" type="pres">
      <dgm:prSet presAssocID="{5D06C1D0-4254-4F89-9440-E0EEE31CC653}"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eting"/>
        </a:ext>
      </dgm:extLst>
    </dgm:pt>
    <dgm:pt modelId="{4492F0F7-E930-410C-B4BC-E60E8F285E00}" type="pres">
      <dgm:prSet presAssocID="{5D06C1D0-4254-4F89-9440-E0EEE31CC653}" presName="spaceRect" presStyleCnt="0"/>
      <dgm:spPr/>
    </dgm:pt>
    <dgm:pt modelId="{562140A0-7884-4AD6-8BFC-6B5527370379}" type="pres">
      <dgm:prSet presAssocID="{5D06C1D0-4254-4F89-9440-E0EEE31CC653}" presName="textRect" presStyleLbl="revTx" presStyleIdx="3" presStyleCnt="5">
        <dgm:presLayoutVars>
          <dgm:chMax val="1"/>
          <dgm:chPref val="1"/>
        </dgm:presLayoutVars>
      </dgm:prSet>
      <dgm:spPr/>
    </dgm:pt>
    <dgm:pt modelId="{2F515C0C-0609-4A32-B338-834806F25097}" type="pres">
      <dgm:prSet presAssocID="{A16E4EE9-8E24-43E6-89C4-A10266F1105C}" presName="sibTrans" presStyleLbl="sibTrans2D1" presStyleIdx="0" presStyleCnt="0"/>
      <dgm:spPr/>
    </dgm:pt>
    <dgm:pt modelId="{BF44656B-63BE-491D-910C-B51BE9C88C96}" type="pres">
      <dgm:prSet presAssocID="{4093190C-83C6-4519-985D-77686B0508D7}" presName="compNode" presStyleCnt="0"/>
      <dgm:spPr/>
    </dgm:pt>
    <dgm:pt modelId="{55FFCCE9-ED4A-48AA-A843-FCD5629A893C}" type="pres">
      <dgm:prSet presAssocID="{4093190C-83C6-4519-985D-77686B0508D7}" presName="iconBgRect" presStyleLbl="bgShp" presStyleIdx="4" presStyleCnt="5"/>
      <dgm:spPr>
        <a:solidFill>
          <a:schemeClr val="tx1"/>
        </a:solidFill>
      </dgm:spPr>
    </dgm:pt>
    <dgm:pt modelId="{2DE24966-9C3F-4E67-8C6A-8621872BD61F}" type="pres">
      <dgm:prSet presAssocID="{4093190C-83C6-4519-985D-77686B0508D7}" presName="iconRect" presStyleLbl="node1" presStyleIdx="4"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Repeat"/>
        </a:ext>
      </dgm:extLst>
    </dgm:pt>
    <dgm:pt modelId="{FDA0A3AF-71DB-4807-A93D-DAE38037395E}" type="pres">
      <dgm:prSet presAssocID="{4093190C-83C6-4519-985D-77686B0508D7}" presName="spaceRect" presStyleCnt="0"/>
      <dgm:spPr/>
    </dgm:pt>
    <dgm:pt modelId="{7C2E736A-56D8-4F6B-9DBF-5F5100BF219A}" type="pres">
      <dgm:prSet presAssocID="{4093190C-83C6-4519-985D-77686B0508D7}" presName="textRect" presStyleLbl="revTx" presStyleIdx="4" presStyleCnt="5">
        <dgm:presLayoutVars>
          <dgm:chMax val="1"/>
          <dgm:chPref val="1"/>
        </dgm:presLayoutVars>
      </dgm:prSet>
      <dgm:spPr/>
    </dgm:pt>
  </dgm:ptLst>
  <dgm:cxnLst>
    <dgm:cxn modelId="{03AAC10D-2604-4ACA-9167-A5DF22EC6783}" type="presOf" srcId="{8F5D7F9E-65A1-4466-928B-40085907377E}" destId="{20DBA9DD-07C4-4528-9524-F1F0666D70B7}" srcOrd="0" destOrd="0" presId="urn:microsoft.com/office/officeart/2018/2/layout/IconCircleList"/>
    <dgm:cxn modelId="{EF7E0D2D-79A0-4DA0-91DC-57E6D10CA9DD}" srcId="{B414FF85-1BD5-4EA0-AEAC-2249CFF2CFB5}" destId="{4093190C-83C6-4519-985D-77686B0508D7}" srcOrd="4" destOrd="0" parTransId="{05CD5B67-0FDC-4582-986F-BC73F03366AD}" sibTransId="{98EE8326-C8C8-4C85-8041-CC0A225B708C}"/>
    <dgm:cxn modelId="{EF75B83A-B90C-4C1D-BD43-32EC4B6E1572}" type="presOf" srcId="{A16E4EE9-8E24-43E6-89C4-A10266F1105C}" destId="{2F515C0C-0609-4A32-B338-834806F25097}" srcOrd="0" destOrd="0" presId="urn:microsoft.com/office/officeart/2018/2/layout/IconCircleList"/>
    <dgm:cxn modelId="{CF45A03B-9F85-42F9-B557-AE4B4871F137}" type="presOf" srcId="{9260B90F-339A-48E3-AB10-ECB7B0C1C08D}" destId="{F22ADE2F-BCD9-4EC0-A93E-19E2B21FD4AE}" srcOrd="0" destOrd="0" presId="urn:microsoft.com/office/officeart/2018/2/layout/IconCircleList"/>
    <dgm:cxn modelId="{AA81A03C-F1AE-4E33-B2E6-FCF6830AE7CB}" type="presOf" srcId="{5D06C1D0-4254-4F89-9440-E0EEE31CC653}" destId="{562140A0-7884-4AD6-8BFC-6B5527370379}" srcOrd="0" destOrd="0" presId="urn:microsoft.com/office/officeart/2018/2/layout/IconCircleList"/>
    <dgm:cxn modelId="{414A366A-39C7-4E3E-9106-373B9574DBED}" srcId="{B414FF85-1BD5-4EA0-AEAC-2249CFF2CFB5}" destId="{8F5D7F9E-65A1-4466-928B-40085907377E}" srcOrd="1" destOrd="0" parTransId="{D93BD8CA-CD1E-4668-8D8B-1A97E3EA5B5E}" sibTransId="{036353F6-31B7-448A-9AC8-5DFAFDE18247}"/>
    <dgm:cxn modelId="{CECA7786-4022-4A54-A6DA-1510499F3154}" srcId="{B414FF85-1BD5-4EA0-AEAC-2249CFF2CFB5}" destId="{4345A3BC-B8A5-47DE-99FF-A2151E4ED393}" srcOrd="2" destOrd="0" parTransId="{FF7EFD58-B563-44E2-A38D-0C39E009BBA8}" sibTransId="{90A9DB60-8C83-4870-9738-D27AFB77CDE9}"/>
    <dgm:cxn modelId="{798BB590-8C1F-4875-B6A9-E39633B9AB2E}" type="presOf" srcId="{90A9DB60-8C83-4870-9738-D27AFB77CDE9}" destId="{B7889D79-FF0C-4E40-AD85-B44CBA98E845}" srcOrd="0" destOrd="0" presId="urn:microsoft.com/office/officeart/2018/2/layout/IconCircleList"/>
    <dgm:cxn modelId="{9477E0A0-F169-4285-A841-78C6D8671D18}" type="presOf" srcId="{4093190C-83C6-4519-985D-77686B0508D7}" destId="{7C2E736A-56D8-4F6B-9DBF-5F5100BF219A}" srcOrd="0" destOrd="0" presId="urn:microsoft.com/office/officeart/2018/2/layout/IconCircleList"/>
    <dgm:cxn modelId="{5101DAAA-06F7-48CC-A7B9-A903D7C2DA88}" type="presOf" srcId="{036353F6-31B7-448A-9AC8-5DFAFDE18247}" destId="{E2815918-19B8-4B07-89EB-63BA48EE42F3}" srcOrd="0" destOrd="0" presId="urn:microsoft.com/office/officeart/2018/2/layout/IconCircleList"/>
    <dgm:cxn modelId="{461CCFBC-E35F-4820-ABD6-E773F1A891DF}" type="presOf" srcId="{D1F16563-D1ED-4EE1-8441-535D3A9F5435}" destId="{0BC1C3DE-40B6-46F7-83ED-48857987AE1B}" srcOrd="0" destOrd="0" presId="urn:microsoft.com/office/officeart/2018/2/layout/IconCircleList"/>
    <dgm:cxn modelId="{94DF23C2-159C-40DB-8C13-B2275B9A3420}" srcId="{B414FF85-1BD5-4EA0-AEAC-2249CFF2CFB5}" destId="{9260B90F-339A-48E3-AB10-ECB7B0C1C08D}" srcOrd="0" destOrd="0" parTransId="{3111E02C-2F47-4F1F-B035-1EA2B4296D59}" sibTransId="{D1F16563-D1ED-4EE1-8441-535D3A9F5435}"/>
    <dgm:cxn modelId="{B72820D1-9030-428A-956A-359CF9B05471}" srcId="{B414FF85-1BD5-4EA0-AEAC-2249CFF2CFB5}" destId="{5D06C1D0-4254-4F89-9440-E0EEE31CC653}" srcOrd="3" destOrd="0" parTransId="{4BAF91F8-8503-4F7E-8FCC-4CF0A5FF4B6A}" sibTransId="{A16E4EE9-8E24-43E6-89C4-A10266F1105C}"/>
    <dgm:cxn modelId="{1AFB28D1-72A3-489F-A90F-5CE31CBC87F3}" type="presOf" srcId="{4345A3BC-B8A5-47DE-99FF-A2151E4ED393}" destId="{D185F372-3321-4C12-A129-2F1828DFDA05}" srcOrd="0" destOrd="0" presId="urn:microsoft.com/office/officeart/2018/2/layout/IconCircleList"/>
    <dgm:cxn modelId="{0999A8E9-0BEB-4E35-9789-FB46F68E1460}" type="presOf" srcId="{B414FF85-1BD5-4EA0-AEAC-2249CFF2CFB5}" destId="{AFF510B0-229D-4F49-A02F-79DC6BC696FB}" srcOrd="0" destOrd="0" presId="urn:microsoft.com/office/officeart/2018/2/layout/IconCircleList"/>
    <dgm:cxn modelId="{41E692FD-D567-45E4-AFC4-97CEDDCED91B}" type="presParOf" srcId="{AFF510B0-229D-4F49-A02F-79DC6BC696FB}" destId="{45089BF0-0C4B-4012-82FE-7921509385FC}" srcOrd="0" destOrd="0" presId="urn:microsoft.com/office/officeart/2018/2/layout/IconCircleList"/>
    <dgm:cxn modelId="{5BDDF016-FAEC-4E5A-94B5-A2BC27DC0372}" type="presParOf" srcId="{45089BF0-0C4B-4012-82FE-7921509385FC}" destId="{C834B609-3318-4288-B07C-17AC333D05B9}" srcOrd="0" destOrd="0" presId="urn:microsoft.com/office/officeart/2018/2/layout/IconCircleList"/>
    <dgm:cxn modelId="{E9E3F68B-7846-40A3-AF50-35116E9D2748}" type="presParOf" srcId="{C834B609-3318-4288-B07C-17AC333D05B9}" destId="{92C749D0-0C56-4412-A398-46D6DFB330A9}" srcOrd="0" destOrd="0" presId="urn:microsoft.com/office/officeart/2018/2/layout/IconCircleList"/>
    <dgm:cxn modelId="{739CDDCD-701B-4DA8-A3C4-DE76AECD6E95}" type="presParOf" srcId="{C834B609-3318-4288-B07C-17AC333D05B9}" destId="{8BC17E91-77F2-42FA-990C-3F234B920923}" srcOrd="1" destOrd="0" presId="urn:microsoft.com/office/officeart/2018/2/layout/IconCircleList"/>
    <dgm:cxn modelId="{0B398796-A72C-4682-AE68-DFBDC3A06DF7}" type="presParOf" srcId="{C834B609-3318-4288-B07C-17AC333D05B9}" destId="{5BDC98FE-49AB-4476-B309-5693B4A81A1A}" srcOrd="2" destOrd="0" presId="urn:microsoft.com/office/officeart/2018/2/layout/IconCircleList"/>
    <dgm:cxn modelId="{8EAD7BC1-E36F-4972-87C9-08D9CF38E046}" type="presParOf" srcId="{C834B609-3318-4288-B07C-17AC333D05B9}" destId="{F22ADE2F-BCD9-4EC0-A93E-19E2B21FD4AE}" srcOrd="3" destOrd="0" presId="urn:microsoft.com/office/officeart/2018/2/layout/IconCircleList"/>
    <dgm:cxn modelId="{88EE9881-0960-4AEF-A4E3-12F4CD1AB5A3}" type="presParOf" srcId="{45089BF0-0C4B-4012-82FE-7921509385FC}" destId="{0BC1C3DE-40B6-46F7-83ED-48857987AE1B}" srcOrd="1" destOrd="0" presId="urn:microsoft.com/office/officeart/2018/2/layout/IconCircleList"/>
    <dgm:cxn modelId="{DE4FCD08-EA39-4368-9D23-F93FE570FD16}" type="presParOf" srcId="{45089BF0-0C4B-4012-82FE-7921509385FC}" destId="{15D758A1-BD16-4D5A-9730-D4898DF88D94}" srcOrd="2" destOrd="0" presId="urn:microsoft.com/office/officeart/2018/2/layout/IconCircleList"/>
    <dgm:cxn modelId="{F3831FB3-2E90-47D5-8F67-973BA5839B36}" type="presParOf" srcId="{15D758A1-BD16-4D5A-9730-D4898DF88D94}" destId="{573827C2-A55B-4EC6-B5A5-C102AC708B91}" srcOrd="0" destOrd="0" presId="urn:microsoft.com/office/officeart/2018/2/layout/IconCircleList"/>
    <dgm:cxn modelId="{8F0069F8-7DD8-446A-B702-DC8465468791}" type="presParOf" srcId="{15D758A1-BD16-4D5A-9730-D4898DF88D94}" destId="{75440D63-AB59-4E6C-B8E6-7B02917FBEF9}" srcOrd="1" destOrd="0" presId="urn:microsoft.com/office/officeart/2018/2/layout/IconCircleList"/>
    <dgm:cxn modelId="{6162AC53-597A-43B3-A496-3D4AB10E2FD9}" type="presParOf" srcId="{15D758A1-BD16-4D5A-9730-D4898DF88D94}" destId="{A9AA8E9C-093E-422A-BC45-D9BD8BA8D2E2}" srcOrd="2" destOrd="0" presId="urn:microsoft.com/office/officeart/2018/2/layout/IconCircleList"/>
    <dgm:cxn modelId="{63C52B1A-DFC3-4958-8AB1-48B6F8BD1067}" type="presParOf" srcId="{15D758A1-BD16-4D5A-9730-D4898DF88D94}" destId="{20DBA9DD-07C4-4528-9524-F1F0666D70B7}" srcOrd="3" destOrd="0" presId="urn:microsoft.com/office/officeart/2018/2/layout/IconCircleList"/>
    <dgm:cxn modelId="{D2FCE87E-76DC-4441-943B-5979CD661DE6}" type="presParOf" srcId="{45089BF0-0C4B-4012-82FE-7921509385FC}" destId="{E2815918-19B8-4B07-89EB-63BA48EE42F3}" srcOrd="3" destOrd="0" presId="urn:microsoft.com/office/officeart/2018/2/layout/IconCircleList"/>
    <dgm:cxn modelId="{CB8C001E-8D54-4393-8E9A-E74CC46DD236}" type="presParOf" srcId="{45089BF0-0C4B-4012-82FE-7921509385FC}" destId="{7080D894-6206-4EBB-873F-B7EE23EDEA58}" srcOrd="4" destOrd="0" presId="urn:microsoft.com/office/officeart/2018/2/layout/IconCircleList"/>
    <dgm:cxn modelId="{BE2DACD6-168F-44B9-A099-D498496E4B05}" type="presParOf" srcId="{7080D894-6206-4EBB-873F-B7EE23EDEA58}" destId="{5C85F41C-ED70-4F89-829D-63062D0A29B6}" srcOrd="0" destOrd="0" presId="urn:microsoft.com/office/officeart/2018/2/layout/IconCircleList"/>
    <dgm:cxn modelId="{A610F233-C454-4AC8-89F8-66EFB1EA9E54}" type="presParOf" srcId="{7080D894-6206-4EBB-873F-B7EE23EDEA58}" destId="{5A8384C9-CFEF-4715-9BD7-D6A53C3F0714}" srcOrd="1" destOrd="0" presId="urn:microsoft.com/office/officeart/2018/2/layout/IconCircleList"/>
    <dgm:cxn modelId="{229C8A13-A7A0-4544-B99F-98D5A85A8966}" type="presParOf" srcId="{7080D894-6206-4EBB-873F-B7EE23EDEA58}" destId="{C71D3E5E-C7CE-4E70-879F-77E568EB3711}" srcOrd="2" destOrd="0" presId="urn:microsoft.com/office/officeart/2018/2/layout/IconCircleList"/>
    <dgm:cxn modelId="{C677ECED-28CD-40A1-942B-FF4CD83AA09A}" type="presParOf" srcId="{7080D894-6206-4EBB-873F-B7EE23EDEA58}" destId="{D185F372-3321-4C12-A129-2F1828DFDA05}" srcOrd="3" destOrd="0" presId="urn:microsoft.com/office/officeart/2018/2/layout/IconCircleList"/>
    <dgm:cxn modelId="{6E040C5F-8F72-4252-BDF5-AC7FE4808504}" type="presParOf" srcId="{45089BF0-0C4B-4012-82FE-7921509385FC}" destId="{B7889D79-FF0C-4E40-AD85-B44CBA98E845}" srcOrd="5" destOrd="0" presId="urn:microsoft.com/office/officeart/2018/2/layout/IconCircleList"/>
    <dgm:cxn modelId="{7F804F68-A934-4B0B-860B-A09ED5E98719}" type="presParOf" srcId="{45089BF0-0C4B-4012-82FE-7921509385FC}" destId="{3D9F20AA-7455-40BD-97B2-98E09E5DE7F4}" srcOrd="6" destOrd="0" presId="urn:microsoft.com/office/officeart/2018/2/layout/IconCircleList"/>
    <dgm:cxn modelId="{30A8C23C-0622-4D63-AA7A-18EAC90055BB}" type="presParOf" srcId="{3D9F20AA-7455-40BD-97B2-98E09E5DE7F4}" destId="{6EE41A24-C7A1-4FE4-93C9-E64989F6A2EF}" srcOrd="0" destOrd="0" presId="urn:microsoft.com/office/officeart/2018/2/layout/IconCircleList"/>
    <dgm:cxn modelId="{3CBA8C89-2CB2-4F4E-A0AE-A53A527A7361}" type="presParOf" srcId="{3D9F20AA-7455-40BD-97B2-98E09E5DE7F4}" destId="{0E116590-79B9-418C-B0FE-4A5D815C4AF7}" srcOrd="1" destOrd="0" presId="urn:microsoft.com/office/officeart/2018/2/layout/IconCircleList"/>
    <dgm:cxn modelId="{9D774D47-1F2D-4639-81F8-12A722F96CBC}" type="presParOf" srcId="{3D9F20AA-7455-40BD-97B2-98E09E5DE7F4}" destId="{4492F0F7-E930-410C-B4BC-E60E8F285E00}" srcOrd="2" destOrd="0" presId="urn:microsoft.com/office/officeart/2018/2/layout/IconCircleList"/>
    <dgm:cxn modelId="{A40C34D9-5861-4C71-BC6D-D8D414E6FD73}" type="presParOf" srcId="{3D9F20AA-7455-40BD-97B2-98E09E5DE7F4}" destId="{562140A0-7884-4AD6-8BFC-6B5527370379}" srcOrd="3" destOrd="0" presId="urn:microsoft.com/office/officeart/2018/2/layout/IconCircleList"/>
    <dgm:cxn modelId="{A5FA2662-D929-4530-9FD0-D5733B7D20BD}" type="presParOf" srcId="{45089BF0-0C4B-4012-82FE-7921509385FC}" destId="{2F515C0C-0609-4A32-B338-834806F25097}" srcOrd="7" destOrd="0" presId="urn:microsoft.com/office/officeart/2018/2/layout/IconCircleList"/>
    <dgm:cxn modelId="{6D983240-FAA7-410C-82E2-131BB9A9FC6E}" type="presParOf" srcId="{45089BF0-0C4B-4012-82FE-7921509385FC}" destId="{BF44656B-63BE-491D-910C-B51BE9C88C96}" srcOrd="8" destOrd="0" presId="urn:microsoft.com/office/officeart/2018/2/layout/IconCircleList"/>
    <dgm:cxn modelId="{1D943515-D0FE-439D-954C-CA42430176DE}" type="presParOf" srcId="{BF44656B-63BE-491D-910C-B51BE9C88C96}" destId="{55FFCCE9-ED4A-48AA-A843-FCD5629A893C}" srcOrd="0" destOrd="0" presId="urn:microsoft.com/office/officeart/2018/2/layout/IconCircleList"/>
    <dgm:cxn modelId="{80550351-6DE8-4EB9-876C-CB7D50291062}" type="presParOf" srcId="{BF44656B-63BE-491D-910C-B51BE9C88C96}" destId="{2DE24966-9C3F-4E67-8C6A-8621872BD61F}" srcOrd="1" destOrd="0" presId="urn:microsoft.com/office/officeart/2018/2/layout/IconCircleList"/>
    <dgm:cxn modelId="{FA801D51-A90A-45D9-B701-10F567CEFDC2}" type="presParOf" srcId="{BF44656B-63BE-491D-910C-B51BE9C88C96}" destId="{FDA0A3AF-71DB-4807-A93D-DAE38037395E}" srcOrd="2" destOrd="0" presId="urn:microsoft.com/office/officeart/2018/2/layout/IconCircleList"/>
    <dgm:cxn modelId="{E146204A-0A45-47B0-B9C8-914A6DEA72E6}" type="presParOf" srcId="{BF44656B-63BE-491D-910C-B51BE9C88C96}" destId="{7C2E736A-56D8-4F6B-9DBF-5F5100BF219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749D0-0C56-4412-A398-46D6DFB330A9}">
      <dsp:nvSpPr>
        <dsp:cNvPr id="0" name=""/>
        <dsp:cNvSpPr/>
      </dsp:nvSpPr>
      <dsp:spPr>
        <a:xfrm>
          <a:off x="1388" y="801653"/>
          <a:ext cx="1030503" cy="1030503"/>
        </a:xfrm>
        <a:prstGeom prst="ellipse">
          <a:avLst/>
        </a:prstGeom>
        <a:solidFill>
          <a:schemeClr val="tx1"/>
        </a:solidFill>
        <a:ln>
          <a:noFill/>
        </a:ln>
        <a:effectLst/>
      </dsp:spPr>
      <dsp:style>
        <a:lnRef idx="0">
          <a:scrgbClr r="0" g="0" b="0"/>
        </a:lnRef>
        <a:fillRef idx="1">
          <a:scrgbClr r="0" g="0" b="0"/>
        </a:fillRef>
        <a:effectRef idx="1">
          <a:scrgbClr r="0" g="0" b="0"/>
        </a:effectRef>
        <a:fontRef idx="minor"/>
      </dsp:style>
    </dsp:sp>
    <dsp:sp modelId="{8BC17E91-77F2-42FA-990C-3F234B920923}">
      <dsp:nvSpPr>
        <dsp:cNvPr id="0" name=""/>
        <dsp:cNvSpPr/>
      </dsp:nvSpPr>
      <dsp:spPr>
        <a:xfrm>
          <a:off x="217794" y="1018059"/>
          <a:ext cx="597692" cy="59769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22ADE2F-BCD9-4EC0-A93E-19E2B21FD4AE}">
      <dsp:nvSpPr>
        <dsp:cNvPr id="0" name=""/>
        <dsp:cNvSpPr/>
      </dsp:nvSpPr>
      <dsp:spPr>
        <a:xfrm>
          <a:off x="1252714" y="801653"/>
          <a:ext cx="2429044" cy="1030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baseline="0">
              <a:solidFill>
                <a:schemeClr val="bg1"/>
              </a:solidFill>
            </a:rPr>
            <a:t>Phase I - Build a Foundation and Strengthen Readiness</a:t>
          </a:r>
          <a:endParaRPr lang="en-US" sz="2000" kern="1200">
            <a:solidFill>
              <a:schemeClr val="bg1"/>
            </a:solidFill>
          </a:endParaRPr>
        </a:p>
      </dsp:txBody>
      <dsp:txXfrm>
        <a:off x="1252714" y="801653"/>
        <a:ext cx="2429044" cy="1030503"/>
      </dsp:txXfrm>
    </dsp:sp>
    <dsp:sp modelId="{573827C2-A55B-4EC6-B5A5-C102AC708B91}">
      <dsp:nvSpPr>
        <dsp:cNvPr id="0" name=""/>
        <dsp:cNvSpPr/>
      </dsp:nvSpPr>
      <dsp:spPr>
        <a:xfrm>
          <a:off x="4105001" y="801653"/>
          <a:ext cx="1030503" cy="1030503"/>
        </a:xfrm>
        <a:prstGeom prst="ellipse">
          <a:avLst/>
        </a:prstGeom>
        <a:solidFill>
          <a:schemeClr val="tx1"/>
        </a:solidFill>
        <a:ln>
          <a:noFill/>
        </a:ln>
        <a:effectLst/>
      </dsp:spPr>
      <dsp:style>
        <a:lnRef idx="0">
          <a:scrgbClr r="0" g="0" b="0"/>
        </a:lnRef>
        <a:fillRef idx="1">
          <a:scrgbClr r="0" g="0" b="0"/>
        </a:fillRef>
        <a:effectRef idx="1">
          <a:scrgbClr r="0" g="0" b="0"/>
        </a:effectRef>
        <a:fontRef idx="minor"/>
      </dsp:style>
    </dsp:sp>
    <dsp:sp modelId="{75440D63-AB59-4E6C-B8E6-7B02917FBEF9}">
      <dsp:nvSpPr>
        <dsp:cNvPr id="0" name=""/>
        <dsp:cNvSpPr/>
      </dsp:nvSpPr>
      <dsp:spPr>
        <a:xfrm>
          <a:off x="4321407" y="1018059"/>
          <a:ext cx="597692" cy="59769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0DBA9DD-07C4-4528-9524-F1F0666D70B7}">
      <dsp:nvSpPr>
        <dsp:cNvPr id="0" name=""/>
        <dsp:cNvSpPr/>
      </dsp:nvSpPr>
      <dsp:spPr>
        <a:xfrm>
          <a:off x="5356328" y="801653"/>
          <a:ext cx="2429044" cy="1030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baseline="0">
              <a:solidFill>
                <a:schemeClr val="bg1"/>
              </a:solidFill>
            </a:rPr>
            <a:t>Phase II - Reflect on the Current State of the School and Identify Priorities</a:t>
          </a:r>
          <a:endParaRPr lang="en-US" sz="2000" kern="1200">
            <a:solidFill>
              <a:schemeClr val="bg1"/>
            </a:solidFill>
          </a:endParaRPr>
        </a:p>
      </dsp:txBody>
      <dsp:txXfrm>
        <a:off x="5356328" y="801653"/>
        <a:ext cx="2429044" cy="1030503"/>
      </dsp:txXfrm>
    </dsp:sp>
    <dsp:sp modelId="{5C85F41C-ED70-4F89-829D-63062D0A29B6}">
      <dsp:nvSpPr>
        <dsp:cNvPr id="0" name=""/>
        <dsp:cNvSpPr/>
      </dsp:nvSpPr>
      <dsp:spPr>
        <a:xfrm>
          <a:off x="8208615" y="801653"/>
          <a:ext cx="1030503" cy="1030503"/>
        </a:xfrm>
        <a:prstGeom prst="ellipse">
          <a:avLst/>
        </a:prstGeom>
        <a:solidFill>
          <a:schemeClr val="tx1"/>
        </a:solidFill>
        <a:ln>
          <a:noFill/>
        </a:ln>
        <a:effectLst/>
      </dsp:spPr>
      <dsp:style>
        <a:lnRef idx="0">
          <a:scrgbClr r="0" g="0" b="0"/>
        </a:lnRef>
        <a:fillRef idx="1">
          <a:scrgbClr r="0" g="0" b="0"/>
        </a:fillRef>
        <a:effectRef idx="1">
          <a:scrgbClr r="0" g="0" b="0"/>
        </a:effectRef>
        <a:fontRef idx="minor"/>
      </dsp:style>
    </dsp:sp>
    <dsp:sp modelId="{5A8384C9-CFEF-4715-9BD7-D6A53C3F0714}">
      <dsp:nvSpPr>
        <dsp:cNvPr id="0" name=""/>
        <dsp:cNvSpPr/>
      </dsp:nvSpPr>
      <dsp:spPr>
        <a:xfrm>
          <a:off x="8425021" y="1018059"/>
          <a:ext cx="597692" cy="59769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185F372-3321-4C12-A129-2F1828DFDA05}">
      <dsp:nvSpPr>
        <dsp:cNvPr id="0" name=""/>
        <dsp:cNvSpPr/>
      </dsp:nvSpPr>
      <dsp:spPr>
        <a:xfrm>
          <a:off x="9459941" y="801653"/>
          <a:ext cx="2429044" cy="1030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baseline="0">
              <a:solidFill>
                <a:schemeClr val="bg1"/>
              </a:solidFill>
            </a:rPr>
            <a:t>Phase III - Action Planning for a Safe and Supportive School</a:t>
          </a:r>
          <a:endParaRPr lang="en-US" sz="2000" kern="1200">
            <a:solidFill>
              <a:schemeClr val="bg1"/>
            </a:solidFill>
          </a:endParaRPr>
        </a:p>
      </dsp:txBody>
      <dsp:txXfrm>
        <a:off x="9459941" y="801653"/>
        <a:ext cx="2429044" cy="1030503"/>
      </dsp:txXfrm>
    </dsp:sp>
    <dsp:sp modelId="{6EE41A24-C7A1-4FE4-93C9-E64989F6A2EF}">
      <dsp:nvSpPr>
        <dsp:cNvPr id="0" name=""/>
        <dsp:cNvSpPr/>
      </dsp:nvSpPr>
      <dsp:spPr>
        <a:xfrm>
          <a:off x="1388" y="2582680"/>
          <a:ext cx="1030503" cy="1030503"/>
        </a:xfrm>
        <a:prstGeom prst="ellipse">
          <a:avLst/>
        </a:prstGeom>
        <a:solidFill>
          <a:schemeClr val="tx1"/>
        </a:solidFill>
        <a:ln>
          <a:noFill/>
        </a:ln>
        <a:effectLst/>
      </dsp:spPr>
      <dsp:style>
        <a:lnRef idx="0">
          <a:scrgbClr r="0" g="0" b="0"/>
        </a:lnRef>
        <a:fillRef idx="1">
          <a:scrgbClr r="0" g="0" b="0"/>
        </a:fillRef>
        <a:effectRef idx="1">
          <a:scrgbClr r="0" g="0" b="0"/>
        </a:effectRef>
        <a:fontRef idx="minor"/>
      </dsp:style>
    </dsp:sp>
    <dsp:sp modelId="{0E116590-79B9-418C-B0FE-4A5D815C4AF7}">
      <dsp:nvSpPr>
        <dsp:cNvPr id="0" name=""/>
        <dsp:cNvSpPr/>
      </dsp:nvSpPr>
      <dsp:spPr>
        <a:xfrm>
          <a:off x="217794" y="2799086"/>
          <a:ext cx="597692" cy="59769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62140A0-7884-4AD6-8BFC-6B5527370379}">
      <dsp:nvSpPr>
        <dsp:cNvPr id="0" name=""/>
        <dsp:cNvSpPr/>
      </dsp:nvSpPr>
      <dsp:spPr>
        <a:xfrm>
          <a:off x="1252714" y="2582680"/>
          <a:ext cx="2429044" cy="1030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baseline="0">
              <a:solidFill>
                <a:schemeClr val="bg1"/>
              </a:solidFill>
            </a:rPr>
            <a:t>Phase IV - Implementing for Success</a:t>
          </a:r>
          <a:endParaRPr lang="en-US" sz="2000" kern="1200">
            <a:solidFill>
              <a:schemeClr val="bg1"/>
            </a:solidFill>
          </a:endParaRPr>
        </a:p>
      </dsp:txBody>
      <dsp:txXfrm>
        <a:off x="1252714" y="2582680"/>
        <a:ext cx="2429044" cy="1030503"/>
      </dsp:txXfrm>
    </dsp:sp>
    <dsp:sp modelId="{55FFCCE9-ED4A-48AA-A843-FCD5629A893C}">
      <dsp:nvSpPr>
        <dsp:cNvPr id="0" name=""/>
        <dsp:cNvSpPr/>
      </dsp:nvSpPr>
      <dsp:spPr>
        <a:xfrm>
          <a:off x="4105001" y="2582680"/>
          <a:ext cx="1030503" cy="1030503"/>
        </a:xfrm>
        <a:prstGeom prst="ellipse">
          <a:avLst/>
        </a:prstGeom>
        <a:solidFill>
          <a:schemeClr val="tx1"/>
        </a:solidFill>
        <a:ln>
          <a:noFill/>
        </a:ln>
        <a:effectLst/>
      </dsp:spPr>
      <dsp:style>
        <a:lnRef idx="0">
          <a:scrgbClr r="0" g="0" b="0"/>
        </a:lnRef>
        <a:fillRef idx="1">
          <a:scrgbClr r="0" g="0" b="0"/>
        </a:fillRef>
        <a:effectRef idx="1">
          <a:scrgbClr r="0" g="0" b="0"/>
        </a:effectRef>
        <a:fontRef idx="minor"/>
      </dsp:style>
    </dsp:sp>
    <dsp:sp modelId="{2DE24966-9C3F-4E67-8C6A-8621872BD61F}">
      <dsp:nvSpPr>
        <dsp:cNvPr id="0" name=""/>
        <dsp:cNvSpPr/>
      </dsp:nvSpPr>
      <dsp:spPr>
        <a:xfrm>
          <a:off x="4321407" y="2799086"/>
          <a:ext cx="597692" cy="59769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C2E736A-56D8-4F6B-9DBF-5F5100BF219A}">
      <dsp:nvSpPr>
        <dsp:cNvPr id="0" name=""/>
        <dsp:cNvSpPr/>
      </dsp:nvSpPr>
      <dsp:spPr>
        <a:xfrm>
          <a:off x="5356328" y="2582680"/>
          <a:ext cx="2429044" cy="1030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baseline="0">
              <a:solidFill>
                <a:schemeClr val="bg1"/>
              </a:solidFill>
            </a:rPr>
            <a:t>Phase V - Develop a Cycle of Continuous Inquiry and Improvement</a:t>
          </a:r>
          <a:endParaRPr lang="en-US" sz="2000" kern="1200">
            <a:solidFill>
              <a:schemeClr val="bg1"/>
            </a:solidFill>
          </a:endParaRPr>
        </a:p>
      </dsp:txBody>
      <dsp:txXfrm>
        <a:off x="5356328" y="2582680"/>
        <a:ext cx="2429044" cy="1030503"/>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407B44-A9F9-6344-868B-44BA300F2CC7}" type="datetimeFigureOut">
              <a:rPr lang="en-US" smtClean="0"/>
              <a:t>6/8/2026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6DB38A-5D4A-D140-AE31-7200571C691E}" type="slidenum">
              <a:rPr lang="en-US" smtClean="0"/>
              <a:t>‹#›</a:t>
            </a:fld>
            <a:endParaRPr lang="en-US"/>
          </a:p>
        </p:txBody>
      </p:sp>
    </p:spTree>
    <p:extLst>
      <p:ext uri="{BB962C8B-B14F-4D97-AF65-F5344CB8AC3E}">
        <p14:creationId xmlns:p14="http://schemas.microsoft.com/office/powerpoint/2010/main" val="2028872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DB38A-5D4A-D140-AE31-7200571C691E}" type="slidenum">
              <a:rPr lang="en-US" smtClean="0"/>
              <a:t>1</a:t>
            </a:fld>
            <a:endParaRPr lang="en-US"/>
          </a:p>
        </p:txBody>
      </p:sp>
    </p:spTree>
    <p:extLst>
      <p:ext uri="{BB962C8B-B14F-4D97-AF65-F5344CB8AC3E}">
        <p14:creationId xmlns:p14="http://schemas.microsoft.com/office/powerpoint/2010/main" val="3612339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7</a:t>
            </a:fld>
            <a:endParaRPr lang="en-US"/>
          </a:p>
        </p:txBody>
      </p:sp>
    </p:spTree>
    <p:extLst>
      <p:ext uri="{BB962C8B-B14F-4D97-AF65-F5344CB8AC3E}">
        <p14:creationId xmlns:p14="http://schemas.microsoft.com/office/powerpoint/2010/main" val="29831271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1C12EC-2D98-F919-775B-ABB3C3BE6A2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5E8125-6C10-B68E-7EEC-29F87A03ED17}"/>
              </a:ext>
            </a:extLst>
          </p:cNvPr>
          <p:cNvSpPr>
            <a:spLocks noGrp="1"/>
          </p:cNvSpPr>
          <p:nvPr>
            <p:ph type="ctrTitle"/>
          </p:nvPr>
        </p:nvSpPr>
        <p:spPr>
          <a:xfrm>
            <a:off x="342900" y="1377519"/>
            <a:ext cx="10079182" cy="2560638"/>
          </a:xfrm>
        </p:spPr>
        <p:txBody>
          <a:bodyPr anchor="b">
            <a:normAutofit/>
          </a:bodyPr>
          <a:lstStyle>
            <a:lvl1pPr algn="l">
              <a:defRPr sz="8000" spc="-15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2A40F4C-9107-5A14-480E-3D44D062E317}"/>
              </a:ext>
            </a:extLst>
          </p:cNvPr>
          <p:cNvSpPr>
            <a:spLocks noGrp="1"/>
          </p:cNvSpPr>
          <p:nvPr>
            <p:ph type="subTitle" idx="1"/>
          </p:nvPr>
        </p:nvSpPr>
        <p:spPr>
          <a:xfrm>
            <a:off x="342900" y="3938157"/>
            <a:ext cx="10079182" cy="1558636"/>
          </a:xfrm>
        </p:spPr>
        <p:txBody>
          <a:bodyPr/>
          <a:lstStyle>
            <a:lvl1pPr marL="0" indent="0" algn="l">
              <a:buNone/>
              <a:defRPr sz="2400">
                <a:solidFill>
                  <a:srgbClr val="B5DF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1B62B64-39B8-E038-D8C3-7C98BA27DF68}"/>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02776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971965" dist="50800" dir="5400000" algn="ctr" rotWithShape="0">
              <a:srgbClr val="000000">
                <a:alpha val="30037"/>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699335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0C3C95-C45D-6F6C-F3B4-EDA7F22D49A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89854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FBC82F-33C1-E184-14B2-3E5429080CA0}"/>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F3F3F3"/>
                </a:solidFill>
              </a:defRPr>
            </a:lvl1pPr>
            <a:lvl2pPr>
              <a:defRPr sz="2800">
                <a:solidFill>
                  <a:srgbClr val="F3F3F3"/>
                </a:solidFill>
              </a:defRPr>
            </a:lvl2pPr>
            <a:lvl3pPr>
              <a:defRPr sz="2400">
                <a:solidFill>
                  <a:srgbClr val="F3F3F3"/>
                </a:solidFill>
              </a:defRPr>
            </a:lvl3pPr>
            <a:lvl4pPr>
              <a:defRPr sz="2000">
                <a:solidFill>
                  <a:srgbClr val="F3F3F3"/>
                </a:solidFill>
              </a:defRPr>
            </a:lvl4pPr>
            <a:lvl5pPr>
              <a:defRPr sz="2000">
                <a:solidFill>
                  <a:srgbClr val="F3F3F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normAutofit/>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819753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551A6A-4D8B-5122-0AE6-EB1794A9373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1E478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1E4782"/>
                </a:solidFill>
              </a:defRPr>
            </a:lvl1pPr>
            <a:lvl2pPr>
              <a:defRPr sz="2800">
                <a:solidFill>
                  <a:srgbClr val="1E4782"/>
                </a:solidFill>
              </a:defRPr>
            </a:lvl2pPr>
            <a:lvl3pPr>
              <a:defRPr sz="2400">
                <a:solidFill>
                  <a:srgbClr val="1E4782"/>
                </a:solidFill>
              </a:defRPr>
            </a:lvl3pPr>
            <a:lvl4pPr>
              <a:defRPr sz="2000">
                <a:solidFill>
                  <a:srgbClr val="1E4782"/>
                </a:solidFill>
              </a:defRPr>
            </a:lvl4pPr>
            <a:lvl5pPr>
              <a:defRPr sz="2000">
                <a:solidFill>
                  <a:srgbClr val="1E478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normAutofit/>
          </a:bodyPr>
          <a:lstStyle>
            <a:lvl1pPr marL="0" indent="0">
              <a:buNone/>
              <a:defRPr sz="1800">
                <a:solidFill>
                  <a:srgbClr val="1E478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13837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rgbClr val="1E4782"/>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460050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rgbClr val="1E478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
        <p:nvSpPr>
          <p:cNvPr id="6" name="Chart Placeholder 5">
            <a:extLst>
              <a:ext uri="{FF2B5EF4-FFF2-40B4-BE49-F238E27FC236}">
                <a16:creationId xmlns:a16="http://schemas.microsoft.com/office/drawing/2014/main" id="{1F3FA896-C43D-31E8-81CC-112E026C8772}"/>
              </a:ext>
            </a:extLst>
          </p:cNvPr>
          <p:cNvSpPr>
            <a:spLocks noGrp="1"/>
          </p:cNvSpPr>
          <p:nvPr>
            <p:ph type="chart" sz="quarter" idx="13"/>
          </p:nvPr>
        </p:nvSpPr>
        <p:spPr>
          <a:xfrm>
            <a:off x="0" y="0"/>
            <a:ext cx="7481888" cy="6858000"/>
          </a:xfrm>
        </p:spPr>
        <p:txBody>
          <a:bodyPr/>
          <a:lstStyle/>
          <a:p>
            <a:endParaRPr lang="en-US"/>
          </a:p>
        </p:txBody>
      </p:sp>
    </p:spTree>
    <p:extLst>
      <p:ext uri="{BB962C8B-B14F-4D97-AF65-F5344CB8AC3E}">
        <p14:creationId xmlns:p14="http://schemas.microsoft.com/office/powerpoint/2010/main" val="3510268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607285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Caption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0F6B8AA-CDAC-6F83-437E-9F75F81B74DF}"/>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1573754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 uri="{C183D7F6-B498-43B3-948B-1728B52AA6E4}">
                <adec:decorative xmlns:adec="http://schemas.microsoft.com/office/drawing/2017/decorative" val="1"/>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833812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with Caption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30A28D6-B250-1721-F3F0-F1B691207974}"/>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3796512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1E478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1541371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74718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415243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75CF-B5C5-ED8A-88A0-8AE47B405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90DD9-4BCC-D20C-9CD3-C61570FC11E1}"/>
              </a:ext>
            </a:extLst>
          </p:cNvPr>
          <p:cNvSpPr>
            <a:spLocks noGrp="1"/>
          </p:cNvSpPr>
          <p:nvPr>
            <p:ph sz="half" idx="1"/>
          </p:nvPr>
        </p:nvSpPr>
        <p:spPr>
          <a:xfrm>
            <a:off x="152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6FA598-F2AA-D757-9BAF-844B64AEC9B3}"/>
              </a:ext>
            </a:extLst>
          </p:cNvPr>
          <p:cNvSpPr>
            <a:spLocks noGrp="1"/>
          </p:cNvSpPr>
          <p:nvPr>
            <p:ph sz="half" idx="2"/>
          </p:nvPr>
        </p:nvSpPr>
        <p:spPr>
          <a:xfrm>
            <a:off x="5486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A8255EE-1863-610E-AAE1-EE332FFAC871}"/>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7414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FAF1-FDD2-DEBC-6AA4-EC4CCBD26AC6}"/>
              </a:ext>
            </a:extLst>
          </p:cNvPr>
          <p:cNvSpPr>
            <a:spLocks noGrp="1"/>
          </p:cNvSpPr>
          <p:nvPr>
            <p:ph type="title"/>
          </p:nvPr>
        </p:nvSpPr>
        <p:spPr>
          <a:xfrm>
            <a:off x="19554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3BFBA8-CEF2-8E5D-9095-7FA8144CBA6B}"/>
              </a:ext>
            </a:extLst>
          </p:cNvPr>
          <p:cNvSpPr>
            <a:spLocks noGrp="1"/>
          </p:cNvSpPr>
          <p:nvPr>
            <p:ph type="body" idx="1"/>
          </p:nvPr>
        </p:nvSpPr>
        <p:spPr>
          <a:xfrm>
            <a:off x="19554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5D4F3-A1B5-B917-5F54-AF19B274D4BE}"/>
              </a:ext>
            </a:extLst>
          </p:cNvPr>
          <p:cNvSpPr>
            <a:spLocks noGrp="1"/>
          </p:cNvSpPr>
          <p:nvPr>
            <p:ph sz="half" idx="2"/>
          </p:nvPr>
        </p:nvSpPr>
        <p:spPr>
          <a:xfrm>
            <a:off x="195548" y="2505075"/>
            <a:ext cx="5157787"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E01150-5393-D283-E33B-3609AA2ABA7A}"/>
              </a:ext>
            </a:extLst>
          </p:cNvPr>
          <p:cNvSpPr>
            <a:spLocks noGrp="1"/>
          </p:cNvSpPr>
          <p:nvPr>
            <p:ph type="body" sz="quarter" idx="3"/>
          </p:nvPr>
        </p:nvSpPr>
        <p:spPr>
          <a:xfrm>
            <a:off x="552796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6017DC-0538-D4B7-3886-13292A469D67}"/>
              </a:ext>
            </a:extLst>
          </p:cNvPr>
          <p:cNvSpPr>
            <a:spLocks noGrp="1"/>
          </p:cNvSpPr>
          <p:nvPr>
            <p:ph sz="quarter" idx="4"/>
          </p:nvPr>
        </p:nvSpPr>
        <p:spPr>
          <a:xfrm>
            <a:off x="5527960" y="2505075"/>
            <a:ext cx="5183188"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D6DB7D3-E745-25B4-373D-DBC63B595AC0}"/>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3621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95598" dist="50800" dir="5400000" algn="ctr" rotWithShape="0">
              <a:srgbClr val="000000">
                <a:alpha val="2955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350292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76969" dir="720000" algn="ctr" rotWithShape="0">
              <a:srgbClr val="000000">
                <a:alpha val="3000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2606675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793118" dist="50800" dir="5400000" algn="ctr" rotWithShape="0">
              <a:srgbClr val="000000">
                <a:alpha val="30216"/>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119444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D4DCB4-D71E-80F2-CD14-980FA57C2A14}"/>
              </a:ext>
              <a:ext uri="{C183D7F6-B498-43B3-948B-1728B52AA6E4}">
                <adec:decorative xmlns:adec="http://schemas.microsoft.com/office/drawing/2017/decorative" val="1"/>
              </a:ext>
            </a:extLst>
          </p:cNvPr>
          <p:cNvPicPr>
            <a:picLocks noChangeAspect="1"/>
          </p:cNvPicPr>
          <p:nvPr userDrawn="1"/>
        </p:nvPicPr>
        <p:blipFill>
          <a:blip r:embed="rId21"/>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C3549BF-250F-BA79-3611-D06653B9620F}"/>
              </a:ext>
            </a:extLst>
          </p:cNvPr>
          <p:cNvSpPr>
            <a:spLocks noGrp="1"/>
          </p:cNvSpPr>
          <p:nvPr>
            <p:ph type="title"/>
          </p:nvPr>
        </p:nvSpPr>
        <p:spPr>
          <a:xfrm>
            <a:off x="173180" y="365126"/>
            <a:ext cx="10515600" cy="8610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C57C9-737B-B6D6-1314-78C22CCF953B}"/>
              </a:ext>
            </a:extLst>
          </p:cNvPr>
          <p:cNvSpPr>
            <a:spLocks noGrp="1"/>
          </p:cNvSpPr>
          <p:nvPr>
            <p:ph type="body" idx="1"/>
          </p:nvPr>
        </p:nvSpPr>
        <p:spPr>
          <a:xfrm>
            <a:off x="173180" y="1340427"/>
            <a:ext cx="10515600" cy="4836536"/>
          </a:xfrm>
          <a:prstGeom prst="rect">
            <a:avLst/>
          </a:prstGeom>
        </p:spPr>
        <p:txBody>
          <a:bodyPr vert="horz" lIns="91440" tIns="45720" rIns="91440" bIns="45720" rtlCol="0">
            <a:normAutofit/>
          </a:body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779BD77-56B0-2B84-ADB2-A2EE1F0E50C4}"/>
              </a:ext>
              <a:ext uri="{C183D7F6-B498-43B3-948B-1728B52AA6E4}">
                <adec:decorative xmlns:adec="http://schemas.microsoft.com/office/drawing/2017/decorative" val="1"/>
              </a:ext>
            </a:extLst>
          </p:cNvPr>
          <p:cNvSpPr>
            <a:spLocks noGrp="1"/>
          </p:cNvSpPr>
          <p:nvPr>
            <p:ph type="sldNum" sz="quarter" idx="4"/>
          </p:nvPr>
        </p:nvSpPr>
        <p:spPr>
          <a:xfrm>
            <a:off x="9632372" y="6492875"/>
            <a:ext cx="2324099" cy="246495"/>
          </a:xfrm>
          <a:prstGeom prst="rect">
            <a:avLst/>
          </a:prstGeom>
        </p:spPr>
        <p:txBody>
          <a:bodyPr vert="horz" lIns="91440" tIns="45720" rIns="91440" bIns="45720" rtlCol="0" anchor="ctr"/>
          <a:lstStyle>
            <a:lvl1pPr algn="r">
              <a:defRPr sz="1400" b="1" i="0">
                <a:solidFill>
                  <a:srgbClr val="1E4782"/>
                </a:solidFill>
                <a:latin typeface="Arial" panose="020B0604020202020204" pitchFamily="34" charset="0"/>
                <a:cs typeface="Arial" panose="020B0604020202020204" pitchFamily="34" charset="0"/>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469991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8" r:id="rId4"/>
    <p:sldLayoutId id="2147483652" r:id="rId5"/>
    <p:sldLayoutId id="2147483653" r:id="rId6"/>
    <p:sldLayoutId id="2147483655" r:id="rId7"/>
    <p:sldLayoutId id="2147483665" r:id="rId8"/>
    <p:sldLayoutId id="2147483664" r:id="rId9"/>
    <p:sldLayoutId id="2147483666" r:id="rId10"/>
    <p:sldLayoutId id="2147483656" r:id="rId11"/>
    <p:sldLayoutId id="2147483660" r:id="rId12"/>
    <p:sldLayoutId id="2147483661" r:id="rId13"/>
    <p:sldLayoutId id="2147483657" r:id="rId14"/>
    <p:sldLayoutId id="2147483669" r:id="rId15"/>
    <p:sldLayoutId id="2147483662" r:id="rId16"/>
    <p:sldLayoutId id="2147483670" r:id="rId17"/>
    <p:sldLayoutId id="2147483663" r:id="rId18"/>
    <p:sldLayoutId id="2147483671" r:id="rId19"/>
  </p:sldLayoutIdLst>
  <p:hf hdr="0" ftr="0" dt="0"/>
  <p:txStyles>
    <p:titleStyle>
      <a:lvl1pPr algn="l" defTabSz="914400" rtl="0" eaLnBrk="1" latinLnBrk="0" hangingPunct="1">
        <a:lnSpc>
          <a:spcPct val="90000"/>
        </a:lnSpc>
        <a:spcBef>
          <a:spcPct val="0"/>
        </a:spcBef>
        <a:buNone/>
        <a:defRPr sz="4400" b="1" i="0" kern="1200">
          <a:solidFill>
            <a:srgbClr val="347AB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jf7UYNaQRzY"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sassma.org/documents/Safe_and_Supportive_School_Implementation_Guide.pdf"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sassma.org/SaSSFrameworkAndSRT.docx"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AB2B-9E86-B31F-8494-E95DE385C2EA}"/>
              </a:ext>
            </a:extLst>
          </p:cNvPr>
          <p:cNvSpPr>
            <a:spLocks noGrp="1"/>
          </p:cNvSpPr>
          <p:nvPr>
            <p:ph type="ctrTitle"/>
          </p:nvPr>
        </p:nvSpPr>
        <p:spPr/>
        <p:txBody>
          <a:bodyPr>
            <a:normAutofit/>
          </a:bodyPr>
          <a:lstStyle/>
          <a:p>
            <a:r>
              <a:rPr lang="en-US" dirty="0"/>
              <a:t>Supporting the Whole Student:</a:t>
            </a:r>
          </a:p>
        </p:txBody>
      </p:sp>
      <p:sp>
        <p:nvSpPr>
          <p:cNvPr id="3" name="Subtitle 2">
            <a:extLst>
              <a:ext uri="{FF2B5EF4-FFF2-40B4-BE49-F238E27FC236}">
                <a16:creationId xmlns:a16="http://schemas.microsoft.com/office/drawing/2014/main" id="{8141BCB3-4284-A57E-4AB3-04CB2D22AC2E}"/>
              </a:ext>
            </a:extLst>
          </p:cNvPr>
          <p:cNvSpPr>
            <a:spLocks noGrp="1"/>
          </p:cNvSpPr>
          <p:nvPr>
            <p:ph type="subTitle" idx="1"/>
          </p:nvPr>
        </p:nvSpPr>
        <p:spPr/>
        <p:txBody>
          <a:bodyPr>
            <a:normAutofit/>
          </a:bodyPr>
          <a:lstStyle/>
          <a:p>
            <a:r>
              <a:rPr lang="en-US" sz="4800"/>
              <a:t>District Leadership Perspectives on Safe &amp; Supportive Schools</a:t>
            </a:r>
          </a:p>
        </p:txBody>
      </p:sp>
    </p:spTree>
    <p:extLst>
      <p:ext uri="{BB962C8B-B14F-4D97-AF65-F5344CB8AC3E}">
        <p14:creationId xmlns:p14="http://schemas.microsoft.com/office/powerpoint/2010/main" val="2636106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7F563-B474-B546-0897-13D194C087FF}"/>
              </a:ext>
            </a:extLst>
          </p:cNvPr>
          <p:cNvSpPr>
            <a:spLocks noGrp="1"/>
          </p:cNvSpPr>
          <p:nvPr>
            <p:ph type="title"/>
          </p:nvPr>
        </p:nvSpPr>
        <p:spPr/>
        <p:txBody>
          <a:bodyPr/>
          <a:lstStyle/>
          <a:p>
            <a:r>
              <a:rPr lang="en-US"/>
              <a:t>Action Planning and Implementation</a:t>
            </a:r>
          </a:p>
        </p:txBody>
      </p:sp>
      <p:sp>
        <p:nvSpPr>
          <p:cNvPr id="5" name="Content Placeholder 4">
            <a:extLst>
              <a:ext uri="{FF2B5EF4-FFF2-40B4-BE49-F238E27FC236}">
                <a16:creationId xmlns:a16="http://schemas.microsoft.com/office/drawing/2014/main" id="{E54B7D9F-8CCA-AAE5-3D4F-431DC4343172}"/>
              </a:ext>
            </a:extLst>
          </p:cNvPr>
          <p:cNvSpPr>
            <a:spLocks noGrp="1"/>
          </p:cNvSpPr>
          <p:nvPr>
            <p:ph sz="half" idx="1"/>
          </p:nvPr>
        </p:nvSpPr>
        <p:spPr/>
        <p:txBody>
          <a:bodyPr>
            <a:normAutofit fontScale="85000" lnSpcReduction="20000"/>
          </a:bodyPr>
          <a:lstStyle/>
          <a:p>
            <a:r>
              <a:rPr lang="en-US" dirty="0"/>
              <a:t>Participate in DESE-provided asynchronous equity focused PD or show evidence of previously completing similar PD (phase I);​</a:t>
            </a:r>
          </a:p>
          <a:p>
            <a:r>
              <a:rPr lang="en-US" dirty="0"/>
              <a:t>Convene a school team, including students when appropriate (phase I); ​</a:t>
            </a:r>
          </a:p>
          <a:p>
            <a:r>
              <a:rPr lang="en-US" dirty="0"/>
              <a:t>Complete the </a:t>
            </a:r>
            <a:r>
              <a:rPr lang="en-US" dirty="0" err="1"/>
              <a:t>SaSS</a:t>
            </a:r>
            <a:r>
              <a:rPr lang="en-US" dirty="0"/>
              <a:t> Self-Reflection (phase I and II); ​</a:t>
            </a:r>
          </a:p>
          <a:p>
            <a:r>
              <a:rPr lang="en-US" dirty="0"/>
              <a:t>Identify school and district areas to prioritize for improvements using the </a:t>
            </a:r>
            <a:r>
              <a:rPr lang="en-US" dirty="0" err="1"/>
              <a:t>SaSS</a:t>
            </a:r>
            <a:r>
              <a:rPr lang="en-US" dirty="0"/>
              <a:t> Tool (phase II); and ​</a:t>
            </a:r>
          </a:p>
          <a:p>
            <a:r>
              <a:rPr lang="en-US" dirty="0"/>
              <a:t>Finalize a school action plan that is aligned to school and district priorities, and a district action plan that supports the schools' efforts (phase III). </a:t>
            </a:r>
          </a:p>
        </p:txBody>
      </p:sp>
      <p:sp>
        <p:nvSpPr>
          <p:cNvPr id="6" name="Content Placeholder 5">
            <a:extLst>
              <a:ext uri="{FF2B5EF4-FFF2-40B4-BE49-F238E27FC236}">
                <a16:creationId xmlns:a16="http://schemas.microsoft.com/office/drawing/2014/main" id="{3D35C826-9ACC-6202-A72E-48EDFF820D5E}"/>
              </a:ext>
            </a:extLst>
          </p:cNvPr>
          <p:cNvSpPr>
            <a:spLocks noGrp="1"/>
          </p:cNvSpPr>
          <p:nvPr>
            <p:ph sz="half" idx="2"/>
          </p:nvPr>
        </p:nvSpPr>
        <p:spPr/>
        <p:txBody>
          <a:bodyPr>
            <a:normAutofit fontScale="85000" lnSpcReduction="20000"/>
          </a:bodyPr>
          <a:lstStyle/>
          <a:p>
            <a:r>
              <a:rPr lang="en-US" dirty="0"/>
              <a:t>Begin or continue to implement school-focused action plans (and associated district-support plans) that were created in prior years using the </a:t>
            </a:r>
            <a:r>
              <a:rPr lang="en-US" dirty="0" err="1"/>
              <a:t>SaSS</a:t>
            </a:r>
            <a:r>
              <a:rPr lang="en-US" dirty="0"/>
              <a:t> Tool (phase IV).. ​</a:t>
            </a:r>
          </a:p>
          <a:p>
            <a:r>
              <a:rPr lang="en-US" dirty="0"/>
              <a:t>Begin or continue to develop a cycle of continuous inquiry and improvement (phase V).</a:t>
            </a:r>
          </a:p>
          <a:p>
            <a:r>
              <a:rPr lang="en-US" dirty="0"/>
              <a:t>Serve as supports for: ​</a:t>
            </a:r>
          </a:p>
          <a:p>
            <a:pPr lvl="1"/>
            <a:r>
              <a:rPr lang="en-US" dirty="0"/>
              <a:t>Option One grantees, ​</a:t>
            </a:r>
          </a:p>
          <a:p>
            <a:pPr lvl="1"/>
            <a:r>
              <a:rPr lang="en-US" dirty="0"/>
              <a:t>Other new </a:t>
            </a:r>
            <a:r>
              <a:rPr lang="en-US" dirty="0" err="1"/>
              <a:t>SaSS</a:t>
            </a:r>
            <a:r>
              <a:rPr lang="en-US" dirty="0"/>
              <a:t> Tool users, ​</a:t>
            </a:r>
          </a:p>
          <a:p>
            <a:pPr lvl="1"/>
            <a:r>
              <a:rPr lang="en-US" dirty="0"/>
              <a:t>Schools and districts that are new to implementation, and/or ​</a:t>
            </a:r>
          </a:p>
          <a:p>
            <a:pPr lvl="1"/>
            <a:r>
              <a:rPr lang="en-US" dirty="0"/>
              <a:t>The Department, Commission, and others as needed and appropriate. ​</a:t>
            </a:r>
          </a:p>
        </p:txBody>
      </p:sp>
      <p:sp>
        <p:nvSpPr>
          <p:cNvPr id="4" name="Slide Number Placeholder 3">
            <a:extLst>
              <a:ext uri="{FF2B5EF4-FFF2-40B4-BE49-F238E27FC236}">
                <a16:creationId xmlns:a16="http://schemas.microsoft.com/office/drawing/2014/main" id="{8A9AF845-EB56-C6B8-87E9-D00F297F0811}"/>
              </a:ext>
            </a:extLst>
          </p:cNvPr>
          <p:cNvSpPr>
            <a:spLocks noGrp="1"/>
          </p:cNvSpPr>
          <p:nvPr>
            <p:ph type="sldNum" sz="quarter" idx="12"/>
          </p:nvPr>
        </p:nvSpPr>
        <p:spPr/>
        <p:txBody>
          <a:bodyPr/>
          <a:lstStyle/>
          <a:p>
            <a:fld id="{68A8D22E-6BC5-9E47-900C-2BB94685D9F5}" type="slidenum">
              <a:rPr lang="en-US" smtClean="0"/>
              <a:t>10</a:t>
            </a:fld>
            <a:endParaRPr lang="en-US"/>
          </a:p>
        </p:txBody>
      </p:sp>
    </p:spTree>
    <p:extLst>
      <p:ext uri="{BB962C8B-B14F-4D97-AF65-F5344CB8AC3E}">
        <p14:creationId xmlns:p14="http://schemas.microsoft.com/office/powerpoint/2010/main" val="2759699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A93ED4-74F7-D96F-0482-253FB2CAE463}"/>
              </a:ext>
            </a:extLst>
          </p:cNvPr>
          <p:cNvSpPr>
            <a:spLocks noGrp="1"/>
          </p:cNvSpPr>
          <p:nvPr>
            <p:ph type="title"/>
          </p:nvPr>
        </p:nvSpPr>
        <p:spPr/>
        <p:txBody>
          <a:bodyPr/>
          <a:lstStyle/>
          <a:p>
            <a:r>
              <a:rPr lang="en-US"/>
              <a:t>SaSS Grantee Panel </a:t>
            </a:r>
          </a:p>
        </p:txBody>
      </p:sp>
      <p:sp>
        <p:nvSpPr>
          <p:cNvPr id="7" name="Content Placeholder 6">
            <a:extLst>
              <a:ext uri="{FF2B5EF4-FFF2-40B4-BE49-F238E27FC236}">
                <a16:creationId xmlns:a16="http://schemas.microsoft.com/office/drawing/2014/main" id="{0FFD7369-0579-0F4F-5476-BACE681BF6EF}"/>
              </a:ext>
            </a:extLst>
          </p:cNvPr>
          <p:cNvSpPr>
            <a:spLocks noGrp="1"/>
          </p:cNvSpPr>
          <p:nvPr>
            <p:ph idx="1"/>
          </p:nvPr>
        </p:nvSpPr>
        <p:spPr/>
        <p:txBody>
          <a:bodyPr>
            <a:normAutofit/>
          </a:bodyPr>
          <a:lstStyle/>
          <a:p>
            <a:r>
              <a:rPr lang="en-US" dirty="0"/>
              <a:t>Presentation (5-7 minutes each)</a:t>
            </a:r>
          </a:p>
          <a:p>
            <a:pPr lvl="1"/>
            <a:r>
              <a:rPr lang="en-US" dirty="0"/>
              <a:t>District introductions – self and district background</a:t>
            </a:r>
          </a:p>
          <a:p>
            <a:pPr lvl="1"/>
            <a:r>
              <a:rPr lang="en-US" dirty="0"/>
              <a:t>How/why </a:t>
            </a:r>
            <a:r>
              <a:rPr lang="en-US" dirty="0" err="1"/>
              <a:t>SaSS</a:t>
            </a:r>
            <a:r>
              <a:rPr lang="en-US" dirty="0"/>
              <a:t> work started</a:t>
            </a:r>
          </a:p>
          <a:p>
            <a:pPr lvl="1"/>
            <a:r>
              <a:rPr lang="en-US" dirty="0"/>
              <a:t>Creating an action plan </a:t>
            </a:r>
          </a:p>
          <a:p>
            <a:r>
              <a:rPr lang="en-US" dirty="0"/>
              <a:t>Panel Questions:</a:t>
            </a:r>
          </a:p>
          <a:p>
            <a:pPr lvl="1"/>
            <a:r>
              <a:rPr lang="en-US" dirty="0"/>
              <a:t>How did you prioritize what you implemented? </a:t>
            </a:r>
          </a:p>
          <a:p>
            <a:pPr lvl="1"/>
            <a:r>
              <a:rPr lang="en-US" dirty="0"/>
              <a:t>How did you fund the implementation?</a:t>
            </a:r>
          </a:p>
          <a:p>
            <a:pPr lvl="1"/>
            <a:r>
              <a:rPr lang="en-US" dirty="0"/>
              <a:t>How did you incorporate </a:t>
            </a:r>
            <a:r>
              <a:rPr lang="en-US" dirty="0" err="1"/>
              <a:t>SaSS</a:t>
            </a:r>
            <a:r>
              <a:rPr lang="en-US" dirty="0"/>
              <a:t> work across systems</a:t>
            </a:r>
          </a:p>
          <a:p>
            <a:r>
              <a:rPr lang="en-US" dirty="0"/>
              <a:t>Sustainability and moving forward (3-5 minutes each)</a:t>
            </a:r>
          </a:p>
          <a:p>
            <a:endParaRPr lang="en-US" dirty="0"/>
          </a:p>
        </p:txBody>
      </p:sp>
      <p:sp>
        <p:nvSpPr>
          <p:cNvPr id="5" name="Slide Number Placeholder 4">
            <a:extLst>
              <a:ext uri="{FF2B5EF4-FFF2-40B4-BE49-F238E27FC236}">
                <a16:creationId xmlns:a16="http://schemas.microsoft.com/office/drawing/2014/main" id="{FBD54FD2-2CDC-EEE0-98A0-F302275B3B23}"/>
              </a:ext>
            </a:extLst>
          </p:cNvPr>
          <p:cNvSpPr>
            <a:spLocks noGrp="1"/>
          </p:cNvSpPr>
          <p:nvPr>
            <p:ph type="sldNum" sz="quarter" idx="12"/>
          </p:nvPr>
        </p:nvSpPr>
        <p:spPr/>
        <p:txBody>
          <a:bodyPr/>
          <a:lstStyle/>
          <a:p>
            <a:fld id="{68A8D22E-6BC5-9E47-900C-2BB94685D9F5}" type="slidenum">
              <a:rPr lang="en-US" smtClean="0"/>
              <a:t>11</a:t>
            </a:fld>
            <a:endParaRPr lang="en-US"/>
          </a:p>
        </p:txBody>
      </p:sp>
    </p:spTree>
    <p:extLst>
      <p:ext uri="{BB962C8B-B14F-4D97-AF65-F5344CB8AC3E}">
        <p14:creationId xmlns:p14="http://schemas.microsoft.com/office/powerpoint/2010/main" val="2214231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D0B63-42A7-E158-041A-ADFD0B965C82}"/>
              </a:ext>
            </a:extLst>
          </p:cNvPr>
          <p:cNvSpPr>
            <a:spLocks noGrp="1"/>
          </p:cNvSpPr>
          <p:nvPr>
            <p:ph type="title"/>
          </p:nvPr>
        </p:nvSpPr>
        <p:spPr>
          <a:xfrm>
            <a:off x="173179" y="245199"/>
            <a:ext cx="8758767" cy="924502"/>
          </a:xfrm>
        </p:spPr>
        <p:txBody>
          <a:bodyPr/>
          <a:lstStyle/>
          <a:p>
            <a:r>
              <a:rPr lang="en-US" dirty="0"/>
              <a:t>Frontier</a:t>
            </a:r>
          </a:p>
        </p:txBody>
      </p:sp>
      <p:sp>
        <p:nvSpPr>
          <p:cNvPr id="6" name="TextBox 5">
            <a:extLst>
              <a:ext uri="{FF2B5EF4-FFF2-40B4-BE49-F238E27FC236}">
                <a16:creationId xmlns:a16="http://schemas.microsoft.com/office/drawing/2014/main" id="{D84AC1DD-0FD4-9635-D1D4-3CA8EE4EB8D4}"/>
              </a:ext>
            </a:extLst>
          </p:cNvPr>
          <p:cNvSpPr txBox="1"/>
          <p:nvPr/>
        </p:nvSpPr>
        <p:spPr>
          <a:xfrm>
            <a:off x="169332" y="1651000"/>
            <a:ext cx="4342509" cy="49496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dirty="0">
                <a:solidFill>
                  <a:srgbClr val="FFFFFF"/>
                </a:solidFill>
                <a:latin typeface="Arial"/>
                <a:cs typeface="Arial"/>
              </a:rPr>
              <a:t>Our Team</a:t>
            </a:r>
          </a:p>
          <a:p>
            <a:pPr marL="285750" indent="-285750">
              <a:lnSpc>
                <a:spcPct val="90000"/>
              </a:lnSpc>
              <a:spcBef>
                <a:spcPts val="1000"/>
              </a:spcBef>
              <a:buFont typeface="Arial"/>
              <a:buChar char="•"/>
            </a:pPr>
            <a:r>
              <a:rPr lang="en-US" dirty="0">
                <a:solidFill>
                  <a:srgbClr val="FFFFFF"/>
                </a:solidFill>
                <a:latin typeface="Arial"/>
                <a:cs typeface="Arial"/>
              </a:rPr>
              <a:t>Librarian</a:t>
            </a:r>
            <a:endParaRPr lang="en-US" dirty="0">
              <a:latin typeface="Arial"/>
              <a:cs typeface="Arial"/>
            </a:endParaRPr>
          </a:p>
          <a:p>
            <a:pPr marL="285750" indent="-285750">
              <a:lnSpc>
                <a:spcPct val="90000"/>
              </a:lnSpc>
              <a:spcBef>
                <a:spcPts val="1000"/>
              </a:spcBef>
              <a:buFont typeface="Arial"/>
              <a:buChar char="•"/>
            </a:pPr>
            <a:r>
              <a:rPr lang="en-US" dirty="0">
                <a:solidFill>
                  <a:srgbClr val="FFFFFF"/>
                </a:solidFill>
                <a:latin typeface="Arial"/>
                <a:cs typeface="Arial"/>
              </a:rPr>
              <a:t>School Nurse</a:t>
            </a:r>
            <a:endParaRPr lang="en-US" dirty="0">
              <a:latin typeface="Arial"/>
              <a:cs typeface="Arial"/>
            </a:endParaRPr>
          </a:p>
          <a:p>
            <a:pPr marL="285750" indent="-285750">
              <a:lnSpc>
                <a:spcPct val="90000"/>
              </a:lnSpc>
              <a:spcBef>
                <a:spcPts val="1000"/>
              </a:spcBef>
              <a:buFont typeface="Arial"/>
              <a:buChar char="•"/>
            </a:pPr>
            <a:r>
              <a:rPr lang="en-US" dirty="0">
                <a:solidFill>
                  <a:srgbClr val="FFFFFF"/>
                </a:solidFill>
                <a:latin typeface="Arial"/>
                <a:cs typeface="Arial"/>
              </a:rPr>
              <a:t>Principal</a:t>
            </a:r>
            <a:endParaRPr lang="en-US" dirty="0">
              <a:latin typeface="Arial"/>
              <a:cs typeface="Arial"/>
            </a:endParaRPr>
          </a:p>
          <a:p>
            <a:pPr marL="285750" indent="-285750">
              <a:lnSpc>
                <a:spcPct val="90000"/>
              </a:lnSpc>
              <a:spcBef>
                <a:spcPts val="1000"/>
              </a:spcBef>
              <a:buFont typeface="Arial"/>
              <a:buChar char="•"/>
            </a:pPr>
            <a:r>
              <a:rPr lang="en-US" dirty="0">
                <a:solidFill>
                  <a:srgbClr val="FFFFFF"/>
                </a:solidFill>
                <a:latin typeface="Arial"/>
                <a:cs typeface="Arial"/>
              </a:rPr>
              <a:t>Classroom Teacher (upper grades)</a:t>
            </a:r>
            <a:endParaRPr lang="en-US" dirty="0">
              <a:latin typeface="Arial"/>
              <a:cs typeface="Arial"/>
            </a:endParaRPr>
          </a:p>
          <a:p>
            <a:pPr marL="285750" indent="-285750">
              <a:lnSpc>
                <a:spcPct val="90000"/>
              </a:lnSpc>
              <a:spcBef>
                <a:spcPts val="1000"/>
              </a:spcBef>
              <a:buFont typeface="Arial"/>
              <a:buChar char="•"/>
            </a:pPr>
            <a:r>
              <a:rPr lang="en-US" dirty="0">
                <a:solidFill>
                  <a:srgbClr val="FFFFFF"/>
                </a:solidFill>
                <a:latin typeface="Arial"/>
                <a:cs typeface="Arial"/>
              </a:rPr>
              <a:t>Classroom Teacher (lower grades)</a:t>
            </a:r>
            <a:endParaRPr lang="en-US" dirty="0">
              <a:latin typeface="Arial"/>
              <a:cs typeface="Arial"/>
            </a:endParaRPr>
          </a:p>
          <a:p>
            <a:pPr marL="285750" indent="-285750">
              <a:lnSpc>
                <a:spcPct val="90000"/>
              </a:lnSpc>
              <a:spcBef>
                <a:spcPts val="1000"/>
              </a:spcBef>
              <a:buFont typeface="Arial"/>
              <a:buChar char="•"/>
            </a:pPr>
            <a:r>
              <a:rPr lang="en-US" dirty="0">
                <a:solidFill>
                  <a:srgbClr val="FFFFFF"/>
                </a:solidFill>
                <a:latin typeface="Arial"/>
                <a:cs typeface="Arial"/>
              </a:rPr>
              <a:t>Director of Curriculum</a:t>
            </a:r>
            <a:endParaRPr lang="en-US" dirty="0">
              <a:latin typeface="Arial"/>
              <a:cs typeface="Arial"/>
            </a:endParaRPr>
          </a:p>
          <a:p>
            <a:pPr marL="285750" indent="-285750">
              <a:lnSpc>
                <a:spcPct val="90000"/>
              </a:lnSpc>
              <a:spcBef>
                <a:spcPts val="1000"/>
              </a:spcBef>
              <a:buFont typeface="Arial"/>
              <a:buChar char="•"/>
            </a:pPr>
            <a:r>
              <a:rPr lang="en-US" dirty="0">
                <a:solidFill>
                  <a:srgbClr val="FFFFFF"/>
                </a:solidFill>
                <a:latin typeface="Arial"/>
                <a:cs typeface="Arial"/>
              </a:rPr>
              <a:t>School Psychologist</a:t>
            </a:r>
          </a:p>
          <a:p>
            <a:pPr marL="285750" indent="-285750">
              <a:lnSpc>
                <a:spcPct val="90000"/>
              </a:lnSpc>
              <a:spcBef>
                <a:spcPts val="1000"/>
              </a:spcBef>
              <a:buFont typeface="Arial"/>
              <a:buChar char="•"/>
            </a:pPr>
            <a:endParaRPr lang="en-US" dirty="0">
              <a:solidFill>
                <a:srgbClr val="FFFFFF"/>
              </a:solidFill>
              <a:latin typeface="Arial"/>
              <a:cs typeface="Arial"/>
            </a:endParaRPr>
          </a:p>
          <a:p>
            <a:pPr>
              <a:lnSpc>
                <a:spcPct val="90000"/>
              </a:lnSpc>
              <a:spcBef>
                <a:spcPts val="1000"/>
              </a:spcBef>
            </a:pPr>
            <a:r>
              <a:rPr lang="en-US" i="1" dirty="0">
                <a:solidFill>
                  <a:schemeClr val="bg1"/>
                </a:solidFill>
              </a:rPr>
              <a:t>We are in Year 3.  In 2022, Head Nurse for district saw the grant and saw the multiple areas of overlap between grant goals and SIP goals.  </a:t>
            </a:r>
          </a:p>
          <a:p>
            <a:pPr marL="285750" indent="-285750">
              <a:lnSpc>
                <a:spcPct val="90000"/>
              </a:lnSpc>
              <a:spcBef>
                <a:spcPts val="1000"/>
              </a:spcBef>
              <a:buFont typeface="Arial"/>
              <a:buChar char="•"/>
            </a:pPr>
            <a:endParaRPr lang="en-US" dirty="0"/>
          </a:p>
        </p:txBody>
      </p:sp>
      <p:pic>
        <p:nvPicPr>
          <p:cNvPr id="8" name="Picture 7" descr="Forms response chart. Question title: I believe my child is accepted as a valued member of the school community.. Number of responses: 79 responses.">
            <a:extLst>
              <a:ext uri="{FF2B5EF4-FFF2-40B4-BE49-F238E27FC236}">
                <a16:creationId xmlns:a16="http://schemas.microsoft.com/office/drawing/2014/main" id="{35CADF78-E6ED-6639-7404-4A630536BB22}"/>
              </a:ext>
            </a:extLst>
          </p:cNvPr>
          <p:cNvPicPr>
            <a:picLocks noChangeAspect="1"/>
          </p:cNvPicPr>
          <p:nvPr/>
        </p:nvPicPr>
        <p:blipFill>
          <a:blip r:embed="rId2"/>
          <a:stretch>
            <a:fillRect/>
          </a:stretch>
        </p:blipFill>
        <p:spPr>
          <a:xfrm>
            <a:off x="3943016" y="1365999"/>
            <a:ext cx="4508501" cy="1827968"/>
          </a:xfrm>
          <a:prstGeom prst="rect">
            <a:avLst/>
          </a:prstGeom>
        </p:spPr>
      </p:pic>
      <p:sp>
        <p:nvSpPr>
          <p:cNvPr id="11" name="TextBox 10">
            <a:extLst>
              <a:ext uri="{FF2B5EF4-FFF2-40B4-BE49-F238E27FC236}">
                <a16:creationId xmlns:a16="http://schemas.microsoft.com/office/drawing/2014/main" id="{C76C28BD-42CE-D387-F5E2-DB1D762308C3}"/>
              </a:ext>
            </a:extLst>
          </p:cNvPr>
          <p:cNvSpPr txBox="1"/>
          <p:nvPr/>
        </p:nvSpPr>
        <p:spPr>
          <a:xfrm>
            <a:off x="8752416" y="1524000"/>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rPr>
              <a:t>We surveyed caregivers, students, and staff to determine our priorities.</a:t>
            </a:r>
            <a:endParaRPr lang="en-US" dirty="0"/>
          </a:p>
        </p:txBody>
      </p:sp>
      <p:pic>
        <p:nvPicPr>
          <p:cNvPr id="9" name="Picture 8" descr="Forms response chart. Question title: I believe teachers have high behavioral expectations for all students. &#10;. Number of responses: 79 responses.">
            <a:extLst>
              <a:ext uri="{FF2B5EF4-FFF2-40B4-BE49-F238E27FC236}">
                <a16:creationId xmlns:a16="http://schemas.microsoft.com/office/drawing/2014/main" id="{24F5C084-E716-E8FE-15E3-37AA00211424}"/>
              </a:ext>
            </a:extLst>
          </p:cNvPr>
          <p:cNvPicPr>
            <a:picLocks noChangeAspect="1"/>
          </p:cNvPicPr>
          <p:nvPr/>
        </p:nvPicPr>
        <p:blipFill>
          <a:blip r:embed="rId3"/>
          <a:stretch>
            <a:fillRect/>
          </a:stretch>
        </p:blipFill>
        <p:spPr>
          <a:xfrm>
            <a:off x="5615517" y="3089465"/>
            <a:ext cx="4508499" cy="1827967"/>
          </a:xfrm>
          <a:prstGeom prst="rect">
            <a:avLst/>
          </a:prstGeom>
        </p:spPr>
      </p:pic>
      <p:pic>
        <p:nvPicPr>
          <p:cNvPr id="10" name="Picture 9" descr="Forms response chart. Question title: I am aware of pictures, artwork, and books in school that represent people other than our family.. Number of responses: 78 responses.">
            <a:extLst>
              <a:ext uri="{FF2B5EF4-FFF2-40B4-BE49-F238E27FC236}">
                <a16:creationId xmlns:a16="http://schemas.microsoft.com/office/drawing/2014/main" id="{189A6C32-136E-21B5-BCBE-766FC09F79DE}"/>
              </a:ext>
            </a:extLst>
          </p:cNvPr>
          <p:cNvPicPr>
            <a:picLocks noChangeAspect="1"/>
          </p:cNvPicPr>
          <p:nvPr/>
        </p:nvPicPr>
        <p:blipFill>
          <a:blip r:embed="rId4"/>
          <a:stretch>
            <a:fillRect/>
          </a:stretch>
        </p:blipFill>
        <p:spPr>
          <a:xfrm>
            <a:off x="7376583" y="4917432"/>
            <a:ext cx="4191001" cy="1827968"/>
          </a:xfrm>
          <a:prstGeom prst="rect">
            <a:avLst/>
          </a:prstGeom>
        </p:spPr>
      </p:pic>
      <p:sp>
        <p:nvSpPr>
          <p:cNvPr id="4" name="Slide Number Placeholder 3">
            <a:extLst>
              <a:ext uri="{FF2B5EF4-FFF2-40B4-BE49-F238E27FC236}">
                <a16:creationId xmlns:a16="http://schemas.microsoft.com/office/drawing/2014/main" id="{70742C0A-F512-D7CC-1A05-537BFD2824AB}"/>
              </a:ext>
            </a:extLst>
          </p:cNvPr>
          <p:cNvSpPr>
            <a:spLocks noGrp="1"/>
          </p:cNvSpPr>
          <p:nvPr>
            <p:ph type="sldNum" sz="quarter" idx="12"/>
          </p:nvPr>
        </p:nvSpPr>
        <p:spPr/>
        <p:txBody>
          <a:bodyPr/>
          <a:lstStyle/>
          <a:p>
            <a:fld id="{68A8D22E-6BC5-9E47-900C-2BB94685D9F5}" type="slidenum">
              <a:rPr lang="en-US" smtClean="0"/>
              <a:pPr/>
              <a:t>12</a:t>
            </a:fld>
            <a:endParaRPr lang="en-US"/>
          </a:p>
        </p:txBody>
      </p:sp>
    </p:spTree>
    <p:extLst>
      <p:ext uri="{BB962C8B-B14F-4D97-AF65-F5344CB8AC3E}">
        <p14:creationId xmlns:p14="http://schemas.microsoft.com/office/powerpoint/2010/main" val="1515130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D39A9-5DFC-6CA1-E0D8-F0B793F9EC81}"/>
              </a:ext>
            </a:extLst>
          </p:cNvPr>
          <p:cNvSpPr>
            <a:spLocks noGrp="1"/>
          </p:cNvSpPr>
          <p:nvPr>
            <p:ph type="title"/>
          </p:nvPr>
        </p:nvSpPr>
        <p:spPr/>
        <p:txBody>
          <a:bodyPr/>
          <a:lstStyle/>
          <a:p>
            <a:r>
              <a:rPr lang="en-US" dirty="0"/>
              <a:t>Frontier </a:t>
            </a:r>
            <a:r>
              <a:rPr lang="en-US" dirty="0" err="1"/>
              <a:t>SaSS</a:t>
            </a:r>
            <a:r>
              <a:rPr lang="en-US" dirty="0"/>
              <a:t> Model</a:t>
            </a:r>
          </a:p>
        </p:txBody>
      </p:sp>
      <p:pic>
        <p:nvPicPr>
          <p:cNvPr id="12" name="Content Placeholder 11" descr="Frontier's Safe and Supportive Schools model, which has six main hubs: Leadership and Culture, Policies and Procedurs, Access to Resources, Family Engagement, Professional Learning, and Supportive Learning Environments. Within each of these hubs are key tenents.">
            <a:extLst>
              <a:ext uri="{FF2B5EF4-FFF2-40B4-BE49-F238E27FC236}">
                <a16:creationId xmlns:a16="http://schemas.microsoft.com/office/drawing/2014/main" id="{43070A2E-D8BB-9198-C6F7-F2BF911B7664}"/>
              </a:ext>
            </a:extLst>
          </p:cNvPr>
          <p:cNvPicPr>
            <a:picLocks noGrp="1" noChangeAspect="1"/>
          </p:cNvPicPr>
          <p:nvPr>
            <p:ph idx="1"/>
          </p:nvPr>
        </p:nvPicPr>
        <p:blipFill>
          <a:blip r:embed="rId2"/>
          <a:stretch>
            <a:fillRect/>
          </a:stretch>
        </p:blipFill>
        <p:spPr>
          <a:xfrm>
            <a:off x="1546511" y="1563795"/>
            <a:ext cx="8688915" cy="4670695"/>
          </a:xfrm>
          <a:prstGeom prst="rect">
            <a:avLst/>
          </a:prstGeom>
        </p:spPr>
      </p:pic>
      <p:sp>
        <p:nvSpPr>
          <p:cNvPr id="4" name="Slide Number Placeholder 3">
            <a:extLst>
              <a:ext uri="{FF2B5EF4-FFF2-40B4-BE49-F238E27FC236}">
                <a16:creationId xmlns:a16="http://schemas.microsoft.com/office/drawing/2014/main" id="{7CE5E989-54C7-3C7D-652F-D1150F1C7634}"/>
              </a:ext>
            </a:extLst>
          </p:cNvPr>
          <p:cNvSpPr>
            <a:spLocks noGrp="1"/>
          </p:cNvSpPr>
          <p:nvPr>
            <p:ph type="sldNum" sz="quarter" idx="12"/>
          </p:nvPr>
        </p:nvSpPr>
        <p:spPr/>
        <p:txBody>
          <a:bodyPr/>
          <a:lstStyle/>
          <a:p>
            <a:fld id="{68A8D22E-6BC5-9E47-900C-2BB94685D9F5}" type="slidenum">
              <a:rPr lang="en-US" smtClean="0"/>
              <a:pPr/>
              <a:t>13</a:t>
            </a:fld>
            <a:endParaRPr lang="en-US"/>
          </a:p>
        </p:txBody>
      </p:sp>
    </p:spTree>
    <p:extLst>
      <p:ext uri="{BB962C8B-B14F-4D97-AF65-F5344CB8AC3E}">
        <p14:creationId xmlns:p14="http://schemas.microsoft.com/office/powerpoint/2010/main" val="1764686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5C118-4530-7DDE-C3D1-72DCFFB46D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62C903-84B3-54CF-2DBA-339E4BB960D1}"/>
              </a:ext>
            </a:extLst>
          </p:cNvPr>
          <p:cNvSpPr>
            <a:spLocks noGrp="1"/>
          </p:cNvSpPr>
          <p:nvPr>
            <p:ph type="title"/>
          </p:nvPr>
        </p:nvSpPr>
        <p:spPr/>
        <p:txBody>
          <a:bodyPr/>
          <a:lstStyle/>
          <a:p>
            <a:r>
              <a:rPr lang="en-US" dirty="0"/>
              <a:t>Frontier Going Forward</a:t>
            </a:r>
          </a:p>
        </p:txBody>
      </p:sp>
      <p:sp>
        <p:nvSpPr>
          <p:cNvPr id="3" name="Content Placeholder 2">
            <a:extLst>
              <a:ext uri="{FF2B5EF4-FFF2-40B4-BE49-F238E27FC236}">
                <a16:creationId xmlns:a16="http://schemas.microsoft.com/office/drawing/2014/main" id="{4E33D527-CBAF-471D-1CAC-4C3EB7F36209}"/>
              </a:ext>
            </a:extLst>
          </p:cNvPr>
          <p:cNvSpPr>
            <a:spLocks noGrp="1"/>
          </p:cNvSpPr>
          <p:nvPr>
            <p:ph idx="1"/>
          </p:nvPr>
        </p:nvSpPr>
        <p:spPr/>
        <p:txBody>
          <a:bodyPr vert="horz" lIns="91440" tIns="45720" rIns="91440" bIns="45720" rtlCol="0" anchor="t">
            <a:normAutofit/>
          </a:bodyPr>
          <a:lstStyle/>
          <a:p>
            <a:pPr marL="0" indent="0">
              <a:buNone/>
            </a:pPr>
            <a:r>
              <a:rPr lang="en-US" dirty="0">
                <a:latin typeface="Arial"/>
                <a:cs typeface="Arial"/>
              </a:rPr>
              <a:t>Going forward:</a:t>
            </a:r>
            <a:endParaRPr lang="en-US" dirty="0"/>
          </a:p>
          <a:p>
            <a:endParaRPr lang="en-US" dirty="0"/>
          </a:p>
          <a:p>
            <a:r>
              <a:rPr lang="en-US" sz="2000" dirty="0">
                <a:latin typeface="Arial"/>
                <a:cs typeface="Arial"/>
              </a:rPr>
              <a:t>It's time to re-administer the survey, use the tool, and re-assess our goals.  Have our areas for growth been growing?  Are new things needing attention?</a:t>
            </a:r>
          </a:p>
          <a:p>
            <a:endParaRPr lang="en-US" sz="2000" dirty="0">
              <a:latin typeface="Arial"/>
              <a:cs typeface="Arial"/>
            </a:endParaRPr>
          </a:p>
          <a:p>
            <a:r>
              <a:rPr lang="en-US" sz="2000" dirty="0">
                <a:latin typeface="Arial"/>
                <a:cs typeface="Arial"/>
              </a:rPr>
              <a:t>Continue our 'One Book, One School' program; grow program (1) getting trained in facilitating book talks (connections, similarities and differences) and building an anti-racist school community (Story-Starters.org) and (2) working with school psychologist to pair One Book, One School with Trait of the Month (</a:t>
            </a:r>
            <a:r>
              <a:rPr lang="en-US" sz="2000" dirty="0">
                <a:latin typeface="Arial"/>
                <a:cs typeface="Arial"/>
                <a:hlinkClick r:id="rId2">
                  <a:extLst>
                    <a:ext uri="{A12FA001-AC4F-418D-AE19-62706E023703}">
                      <ahyp:hlinkClr xmlns:ahyp="http://schemas.microsoft.com/office/drawing/2018/hyperlinkcolor" val="tx"/>
                    </a:ext>
                  </a:extLst>
                </a:hlinkClick>
              </a:rPr>
              <a:t>YouTube link to One Book, One School</a:t>
            </a:r>
            <a:r>
              <a:rPr lang="en-US" sz="1800" dirty="0">
                <a:latin typeface="Arial"/>
                <a:cs typeface="Arial"/>
              </a:rPr>
              <a:t>) </a:t>
            </a:r>
          </a:p>
          <a:p>
            <a:endParaRPr lang="en-US" sz="2000" dirty="0"/>
          </a:p>
          <a:p>
            <a:r>
              <a:rPr lang="en-US" sz="2000" dirty="0">
                <a:latin typeface="Arial"/>
                <a:cs typeface="Arial"/>
              </a:rPr>
              <a:t>Learn more about Family Engagement.  What does satisfactory engagement look like?  Who decides?.</a:t>
            </a:r>
            <a:endParaRPr lang="en-US" sz="2000" dirty="0"/>
          </a:p>
        </p:txBody>
      </p:sp>
      <p:sp>
        <p:nvSpPr>
          <p:cNvPr id="4" name="Slide Number Placeholder 3">
            <a:extLst>
              <a:ext uri="{FF2B5EF4-FFF2-40B4-BE49-F238E27FC236}">
                <a16:creationId xmlns:a16="http://schemas.microsoft.com/office/drawing/2014/main" id="{BE0E565D-2486-3EF9-9764-5C3177BA2DBC}"/>
              </a:ext>
            </a:extLst>
          </p:cNvPr>
          <p:cNvSpPr>
            <a:spLocks noGrp="1"/>
          </p:cNvSpPr>
          <p:nvPr>
            <p:ph type="sldNum" sz="quarter" idx="12"/>
          </p:nvPr>
        </p:nvSpPr>
        <p:spPr/>
        <p:txBody>
          <a:bodyPr/>
          <a:lstStyle/>
          <a:p>
            <a:fld id="{68A8D22E-6BC5-9E47-900C-2BB94685D9F5}" type="slidenum">
              <a:rPr lang="en-US" smtClean="0"/>
              <a:pPr/>
              <a:t>14</a:t>
            </a:fld>
            <a:endParaRPr lang="en-US"/>
          </a:p>
        </p:txBody>
      </p:sp>
    </p:spTree>
    <p:extLst>
      <p:ext uri="{BB962C8B-B14F-4D97-AF65-F5344CB8AC3E}">
        <p14:creationId xmlns:p14="http://schemas.microsoft.com/office/powerpoint/2010/main" val="709717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3957F1-C1B5-700D-5EF1-4BC99640A3E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itle 2">
            <a:extLst>
              <a:ext uri="{FF2B5EF4-FFF2-40B4-BE49-F238E27FC236}">
                <a16:creationId xmlns:a16="http://schemas.microsoft.com/office/drawing/2014/main" id="{4ABF0512-2F72-3CD2-815F-A0546EF0B6FD}"/>
              </a:ext>
            </a:extLst>
          </p:cNvPr>
          <p:cNvSpPr>
            <a:spLocks noGrp="1"/>
          </p:cNvSpPr>
          <p:nvPr>
            <p:ph type="title"/>
          </p:nvPr>
        </p:nvSpPr>
        <p:spPr>
          <a:xfrm>
            <a:off x="173179" y="-861002"/>
            <a:ext cx="10515600" cy="861002"/>
          </a:xfrm>
        </p:spPr>
        <p:txBody>
          <a:bodyPr vert="horz" lIns="91440" tIns="45720" rIns="91440" bIns="45720" rtlCol="0" anchor="b">
            <a:normAutofit fontScale="90000"/>
          </a:bodyPr>
          <a:lstStyle/>
          <a:p>
            <a:r>
              <a:rPr lang="en-US" dirty="0"/>
              <a:t>Why the Safe and Supportive Schools Self-Assessment?</a:t>
            </a:r>
          </a:p>
        </p:txBody>
      </p:sp>
      <p:pic>
        <p:nvPicPr>
          <p:cNvPr id="6" name="Content Placeholder 5" descr="Gloucester&#10;&#10;Why the Safe and Supportive Schools Self-Assessment?&#10;&#10;Foundations First&#10;Gloucester recognized that a successful Multi-Tiered System of Support (MTSS) for SEL and Mental Health cannot be built on a weak foundation. The self assessment was chosen to ensure:&#10;&#10;- A strong school culture and climate exists prior to tier-one implementation&#10;- Every student feels a deep sense of belonging and connection to their school community&#10;- Leadership and community readiness are explicitly evaluated to support sustainable change&#10;&#10;Image of staff and students in a circle, with the caption under it &quot;Ensuring students feel safe and connected before building tiers of support&quot;">
            <a:extLst>
              <a:ext uri="{FF2B5EF4-FFF2-40B4-BE49-F238E27FC236}">
                <a16:creationId xmlns:a16="http://schemas.microsoft.com/office/drawing/2014/main" id="{A059C6AA-4DAB-C6DE-D9A7-6C1A3AD76606}"/>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Tree>
    <p:extLst>
      <p:ext uri="{BB962C8B-B14F-4D97-AF65-F5344CB8AC3E}">
        <p14:creationId xmlns:p14="http://schemas.microsoft.com/office/powerpoint/2010/main" val="3985945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290865-B013-38F4-0234-014A4EFB7A35}"/>
            </a:ext>
          </a:extLst>
        </p:cNvPr>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E0F83D30-3FA6-902F-3DB1-D783D097128A}"/>
              </a:ext>
              <a:ext uri="{C183D7F6-B498-43B3-948B-1728B52AA6E4}">
                <adec:decorative xmlns:adec="http://schemas.microsoft.com/office/drawing/2017/decorative" val="1"/>
              </a:ext>
            </a:extLst>
          </p:cNvPr>
          <p:cNvSpPr/>
          <p:nvPr/>
        </p:nvSpPr>
        <p:spPr>
          <a:xfrm>
            <a:off x="480540" y="1640702"/>
            <a:ext cx="5491891" cy="4551405"/>
          </a:xfrm>
          <a:prstGeom prst="roundRect">
            <a:avLst/>
          </a:prstGeom>
          <a:solidFill>
            <a:srgbClr val="163E64">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4A4E49E1-ED2F-BD23-E24B-11F7636EE736}"/>
              </a:ext>
            </a:extLst>
          </p:cNvPr>
          <p:cNvSpPr>
            <a:spLocks noGrp="1"/>
          </p:cNvSpPr>
          <p:nvPr>
            <p:ph type="title"/>
          </p:nvPr>
        </p:nvSpPr>
        <p:spPr/>
        <p:txBody>
          <a:bodyPr>
            <a:normAutofit/>
          </a:bodyPr>
          <a:lstStyle/>
          <a:p>
            <a:r>
              <a:rPr lang="en-US" sz="2800" dirty="0">
                <a:solidFill>
                  <a:schemeClr val="accent1"/>
                </a:solidFill>
                <a:latin typeface="Arial"/>
                <a:cs typeface="Arial"/>
              </a:rPr>
              <a:t>Activating Youth Voice Through Data-Driven Insights</a:t>
            </a:r>
            <a:endParaRPr lang="en-US" sz="1500" dirty="0">
              <a:solidFill>
                <a:schemeClr val="accent1"/>
              </a:solidFill>
            </a:endParaRPr>
          </a:p>
        </p:txBody>
      </p:sp>
      <p:sp>
        <p:nvSpPr>
          <p:cNvPr id="9" name="Content Placeholder 8">
            <a:extLst>
              <a:ext uri="{FF2B5EF4-FFF2-40B4-BE49-F238E27FC236}">
                <a16:creationId xmlns:a16="http://schemas.microsoft.com/office/drawing/2014/main" id="{3C030055-BEB8-371F-9CD0-FBA9BBA14A1C}"/>
              </a:ext>
              <a:ext uri="{C183D7F6-B498-43B3-948B-1728B52AA6E4}">
                <adec:decorative xmlns:adec="http://schemas.microsoft.com/office/drawing/2017/decorative" val="1"/>
              </a:ext>
            </a:extLst>
          </p:cNvPr>
          <p:cNvSpPr>
            <a:spLocks noGrp="1"/>
          </p:cNvSpPr>
          <p:nvPr>
            <p:ph idx="1"/>
          </p:nvPr>
        </p:nvSpPr>
        <p:spPr/>
        <p:txBody>
          <a:bodyPr vert="horz" lIns="91440" tIns="45720" rIns="91440" bIns="45720" rtlCol="0" anchor="t">
            <a:normAutofit/>
          </a:bodyPr>
          <a:lstStyle/>
          <a:p>
            <a:pPr marL="0" indent="0">
              <a:buNone/>
            </a:pPr>
            <a:br>
              <a:rPr lang="en-US" dirty="0"/>
            </a:br>
            <a:endParaRPr lang="en-US" dirty="0"/>
          </a:p>
        </p:txBody>
      </p:sp>
      <p:sp>
        <p:nvSpPr>
          <p:cNvPr id="11" name="TextBox 10">
            <a:extLst>
              <a:ext uri="{FF2B5EF4-FFF2-40B4-BE49-F238E27FC236}">
                <a16:creationId xmlns:a16="http://schemas.microsoft.com/office/drawing/2014/main" id="{82BAB067-CA7F-55C3-51D5-5BC0D3759111}"/>
              </a:ext>
            </a:extLst>
          </p:cNvPr>
          <p:cNvSpPr txBox="1"/>
          <p:nvPr/>
        </p:nvSpPr>
        <p:spPr>
          <a:xfrm>
            <a:off x="881448" y="1449518"/>
            <a:ext cx="5090983"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F9BB39"/>
                </a:solidFill>
                <a:latin typeface="Arial"/>
                <a:cs typeface="Arial"/>
              </a:rPr>
              <a:t>The Foundation of Our Action Plan</a:t>
            </a:r>
            <a:endParaRPr lang="en-US" dirty="0"/>
          </a:p>
          <a:p>
            <a:endParaRPr lang="en-US" b="1" dirty="0">
              <a:solidFill>
                <a:srgbClr val="F9BB39"/>
              </a:solidFill>
              <a:latin typeface="Arial"/>
              <a:cs typeface="Arial"/>
            </a:endParaRPr>
          </a:p>
          <a:p>
            <a:r>
              <a:rPr lang="en-US" dirty="0">
                <a:solidFill>
                  <a:srgbClr val="FFFFFF"/>
                </a:solidFill>
                <a:latin typeface="Arial"/>
                <a:cs typeface="Arial"/>
              </a:rPr>
              <a:t>Gloucester launched its Safe &amp; Supportive Schools (</a:t>
            </a:r>
            <a:r>
              <a:rPr lang="en-US" dirty="0" err="1">
                <a:solidFill>
                  <a:srgbClr val="FFFFFF"/>
                </a:solidFill>
                <a:latin typeface="Arial"/>
                <a:cs typeface="Arial"/>
              </a:rPr>
              <a:t>SaSS</a:t>
            </a:r>
            <a:r>
              <a:rPr lang="en-US" dirty="0">
                <a:solidFill>
                  <a:srgbClr val="FFFFFF"/>
                </a:solidFill>
                <a:latin typeface="Arial"/>
                <a:cs typeface="Arial"/>
              </a:rPr>
              <a:t>) work by triangulating diverse data sources to identify systemic needs.</a:t>
            </a:r>
            <a:endParaRPr lang="en-US" dirty="0"/>
          </a:p>
          <a:p>
            <a:pPr marL="285750" indent="-285750">
              <a:buFont typeface="Arial"/>
              <a:buChar char="•"/>
            </a:pPr>
            <a:r>
              <a:rPr lang="en-US" b="1" dirty="0">
                <a:solidFill>
                  <a:srgbClr val="FFFFFF"/>
                </a:solidFill>
                <a:latin typeface="Arial"/>
                <a:cs typeface="Arial"/>
              </a:rPr>
              <a:t>Collaborative Self-Reflection:</a:t>
            </a:r>
            <a:r>
              <a:rPr lang="en-US" dirty="0">
                <a:solidFill>
                  <a:srgbClr val="FFFFFF"/>
                </a:solidFill>
                <a:latin typeface="Arial"/>
                <a:cs typeface="Arial"/>
              </a:rPr>
              <a:t> Assessments conducted by dedicated teams at both </a:t>
            </a:r>
            <a:r>
              <a:rPr lang="en-US" b="1" dirty="0">
                <a:solidFill>
                  <a:srgbClr val="FFFFFF"/>
                </a:solidFill>
                <a:latin typeface="Arial"/>
                <a:cs typeface="Arial"/>
              </a:rPr>
              <a:t>O’Maley Middle School</a:t>
            </a:r>
            <a:r>
              <a:rPr lang="en-US" dirty="0">
                <a:solidFill>
                  <a:srgbClr val="FFFFFF"/>
                </a:solidFill>
                <a:latin typeface="Arial"/>
                <a:cs typeface="Arial"/>
              </a:rPr>
              <a:t> and </a:t>
            </a:r>
            <a:r>
              <a:rPr lang="en-US" b="1" dirty="0">
                <a:solidFill>
                  <a:srgbClr val="FFFFFF"/>
                </a:solidFill>
                <a:latin typeface="Arial"/>
                <a:cs typeface="Arial"/>
              </a:rPr>
              <a:t>Gloucester High School</a:t>
            </a:r>
            <a:r>
              <a:rPr lang="en-US" dirty="0">
                <a:solidFill>
                  <a:srgbClr val="FFFFFF"/>
                </a:solidFill>
                <a:latin typeface="Arial"/>
                <a:cs typeface="Arial"/>
              </a:rPr>
              <a:t>.</a:t>
            </a:r>
            <a:endParaRPr lang="en-US" dirty="0"/>
          </a:p>
          <a:p>
            <a:pPr marL="285750" indent="-285750">
              <a:buFont typeface="Arial"/>
              <a:buChar char="•"/>
            </a:pPr>
            <a:r>
              <a:rPr lang="en-US" b="1" dirty="0">
                <a:solidFill>
                  <a:srgbClr val="FFFFFF"/>
                </a:solidFill>
                <a:latin typeface="Arial"/>
                <a:cs typeface="Arial"/>
              </a:rPr>
              <a:t>Health &amp; Risk Data:</a:t>
            </a:r>
            <a:r>
              <a:rPr lang="en-US" dirty="0">
                <a:solidFill>
                  <a:srgbClr val="FFFFFF"/>
                </a:solidFill>
                <a:latin typeface="Arial"/>
                <a:cs typeface="Arial"/>
              </a:rPr>
              <a:t> Integration of </a:t>
            </a:r>
            <a:r>
              <a:rPr lang="en-US" b="1" dirty="0">
                <a:solidFill>
                  <a:srgbClr val="FFFFFF"/>
                </a:solidFill>
                <a:latin typeface="Arial"/>
                <a:cs typeface="Arial"/>
              </a:rPr>
              <a:t>Youth Risk Behavior Survey (YRBS)</a:t>
            </a:r>
            <a:r>
              <a:rPr lang="en-US" dirty="0">
                <a:solidFill>
                  <a:srgbClr val="FFFFFF"/>
                </a:solidFill>
                <a:latin typeface="Arial"/>
                <a:cs typeface="Arial"/>
              </a:rPr>
              <a:t> trends showing increased student anxiety.</a:t>
            </a:r>
            <a:endParaRPr lang="en-US" dirty="0"/>
          </a:p>
          <a:p>
            <a:pPr marL="285750" indent="-285750">
              <a:buFont typeface="Arial"/>
              <a:buChar char="•"/>
            </a:pPr>
            <a:r>
              <a:rPr lang="en-US" b="1" dirty="0">
                <a:solidFill>
                  <a:srgbClr val="FFFFFF"/>
                </a:solidFill>
                <a:latin typeface="Arial"/>
                <a:cs typeface="Arial"/>
              </a:rPr>
              <a:t>Targeted Focus Groups:</a:t>
            </a:r>
            <a:r>
              <a:rPr lang="en-US" dirty="0">
                <a:solidFill>
                  <a:srgbClr val="FFFFFF"/>
                </a:solidFill>
                <a:latin typeface="Arial"/>
                <a:cs typeface="Arial"/>
              </a:rPr>
              <a:t> In-depth sessions with </a:t>
            </a:r>
            <a:r>
              <a:rPr lang="en-US" b="1" dirty="0">
                <a:solidFill>
                  <a:srgbClr val="FFFFFF"/>
                </a:solidFill>
                <a:latin typeface="Arial"/>
                <a:cs typeface="Arial"/>
              </a:rPr>
              <a:t>LGBTQ+ youth</a:t>
            </a:r>
            <a:r>
              <a:rPr lang="en-US" dirty="0">
                <a:solidFill>
                  <a:srgbClr val="FFFFFF"/>
                </a:solidFill>
                <a:latin typeface="Arial"/>
                <a:cs typeface="Arial"/>
              </a:rPr>
              <a:t> to address specific belonging and safety concerns.</a:t>
            </a:r>
            <a:endParaRPr lang="en-US" dirty="0"/>
          </a:p>
          <a:p>
            <a:r>
              <a:rPr lang="en-US" dirty="0">
                <a:solidFill>
                  <a:srgbClr val="FFFFFF"/>
                </a:solidFill>
                <a:latin typeface="Arial"/>
                <a:cs typeface="Arial"/>
              </a:rPr>
              <a:t>This data revealed a critical need to </a:t>
            </a:r>
            <a:r>
              <a:rPr lang="en-US" b="1" dirty="0">
                <a:solidFill>
                  <a:srgbClr val="FFFFFF"/>
                </a:solidFill>
                <a:latin typeface="Arial"/>
                <a:cs typeface="Arial"/>
              </a:rPr>
              <a:t>activate student voice</a:t>
            </a:r>
            <a:r>
              <a:rPr lang="en-US" dirty="0">
                <a:solidFill>
                  <a:srgbClr val="FFFFFF"/>
                </a:solidFill>
                <a:latin typeface="Arial"/>
                <a:cs typeface="Arial"/>
              </a:rPr>
              <a:t> to authentically improve school culture and climate.</a:t>
            </a:r>
            <a:endParaRPr lang="en-US" dirty="0"/>
          </a:p>
          <a:p>
            <a:br>
              <a:rPr lang="en-US" dirty="0"/>
            </a:br>
            <a:endParaRPr lang="en-US" dirty="0"/>
          </a:p>
        </p:txBody>
      </p:sp>
      <p:sp>
        <p:nvSpPr>
          <p:cNvPr id="13" name="TextBox 12">
            <a:extLst>
              <a:ext uri="{FF2B5EF4-FFF2-40B4-BE49-F238E27FC236}">
                <a16:creationId xmlns:a16="http://schemas.microsoft.com/office/drawing/2014/main" id="{07B89FC2-A807-D2DA-8DE3-18E03A4CF3EA}"/>
              </a:ext>
            </a:extLst>
          </p:cNvPr>
          <p:cNvSpPr txBox="1"/>
          <p:nvPr/>
        </p:nvSpPr>
        <p:spPr>
          <a:xfrm>
            <a:off x="6864865" y="3240215"/>
            <a:ext cx="434957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i="1" dirty="0">
                <a:solidFill>
                  <a:srgbClr val="FFFFFF"/>
                </a:solidFill>
                <a:latin typeface="Arial"/>
                <a:cs typeface="Arial"/>
              </a:rPr>
              <a:t>"We needed to ensure that we had strong foundational pieces... promoting culture, climate, and a deep sense of belonging."</a:t>
            </a:r>
            <a:endParaRPr lang="en-US" dirty="0"/>
          </a:p>
        </p:txBody>
      </p:sp>
      <p:sp>
        <p:nvSpPr>
          <p:cNvPr id="4" name="Slide Number Placeholder 3">
            <a:extLst>
              <a:ext uri="{FF2B5EF4-FFF2-40B4-BE49-F238E27FC236}">
                <a16:creationId xmlns:a16="http://schemas.microsoft.com/office/drawing/2014/main" id="{AD9F74A2-9FD1-AF5A-027D-BFC4608C9BB8}"/>
              </a:ext>
            </a:extLst>
          </p:cNvPr>
          <p:cNvSpPr>
            <a:spLocks noGrp="1"/>
          </p:cNvSpPr>
          <p:nvPr>
            <p:ph type="sldNum" sz="quarter" idx="12"/>
          </p:nvPr>
        </p:nvSpPr>
        <p:spPr/>
        <p:txBody>
          <a:bodyPr vert="horz" lIns="91440" tIns="45720" rIns="91440" bIns="45720" rtlCol="0" anchor="ctr">
            <a:normAutofit fontScale="92500" lnSpcReduction="10000"/>
          </a:bodyPr>
          <a:lstStyle/>
          <a:p>
            <a:pPr>
              <a:spcAft>
                <a:spcPts val="600"/>
              </a:spcAft>
            </a:pPr>
            <a:fld id="{68A8D22E-6BC5-9E47-900C-2BB94685D9F5}" type="slidenum">
              <a:rPr lang="en-US" sz="1200">
                <a:solidFill>
                  <a:srgbClr val="FFFFFF"/>
                </a:solidFill>
                <a:latin typeface="+mn-lt"/>
                <a:cs typeface="+mn-cs"/>
              </a:rPr>
              <a:pPr>
                <a:spcAft>
                  <a:spcPts val="600"/>
                </a:spcAft>
              </a:pPr>
              <a:t>16</a:t>
            </a:fld>
            <a:endParaRPr lang="en-US" sz="1200">
              <a:solidFill>
                <a:srgbClr val="FFFFFF"/>
              </a:solidFill>
              <a:latin typeface="+mn-lt"/>
              <a:cs typeface="+mn-cs"/>
            </a:endParaRPr>
          </a:p>
        </p:txBody>
      </p:sp>
    </p:spTree>
    <p:extLst>
      <p:ext uri="{BB962C8B-B14F-4D97-AF65-F5344CB8AC3E}">
        <p14:creationId xmlns:p14="http://schemas.microsoft.com/office/powerpoint/2010/main" val="1843884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9D4F23-44F0-2D1A-5757-7124CD710E4D}"/>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502C22F7-F5B9-B797-7F63-6CE9D98B27E6}"/>
              </a:ext>
            </a:extLst>
          </p:cNvPr>
          <p:cNvSpPr>
            <a:spLocks noGrp="1"/>
          </p:cNvSpPr>
          <p:nvPr>
            <p:ph type="title"/>
          </p:nvPr>
        </p:nvSpPr>
        <p:spPr>
          <a:xfrm>
            <a:off x="173179" y="-861002"/>
            <a:ext cx="10515600" cy="861002"/>
          </a:xfrm>
        </p:spPr>
        <p:txBody>
          <a:bodyPr vert="horz" lIns="91440" tIns="45720" rIns="91440" bIns="45720" rtlCol="0" anchor="b">
            <a:normAutofit fontScale="90000"/>
          </a:bodyPr>
          <a:lstStyle/>
          <a:p>
            <a:r>
              <a:rPr lang="en-US" dirty="0"/>
              <a:t>Cultivating a Supportive Climate Through Student and Adult Leadership</a:t>
            </a:r>
          </a:p>
        </p:txBody>
      </p:sp>
      <p:pic>
        <p:nvPicPr>
          <p:cNvPr id="14" name="Content Placeholder 13" descr="Cultivating a Supportive Climate Through Student and Adult Leadership&#10;&#10;Student-Driven Initiatives&#10;- Racial Equity and Advocacy (GHS): Evolved from ADL World of Difference to focus on bias incident education and reporting&#10;- SAILS: Student-led school culture club refocused from &quot;no place for hate&quot;&#10;- Peer Mediation: 20+ students trained by resolution center to resolve conflicts before escalation&#10;- Active Bystander Training: Partnership with Quabbin Mediation training youth to interrupt harm-doing&#10;- Mental Health Ambassadors: Advocating youth voice to increase awareness and decrease stigma&#10;&#10;Adult and Community Frameworks&#10;- Restorative Practices: Tier 1 and Tier 2 training via Suffolk Center for Restorative Justice for staff and community partners&#10;&#10;Image of staff and students with the caption &quot;the goal is to improve school culture and climate and sense of belonging through activating student voice... ensuring we had the strong foundational pieces.&quot;">
            <a:extLst>
              <a:ext uri="{FF2B5EF4-FFF2-40B4-BE49-F238E27FC236}">
                <a16:creationId xmlns:a16="http://schemas.microsoft.com/office/drawing/2014/main" id="{1F9FBCAA-D797-5C96-6EF2-94DD0B6878BF}"/>
              </a:ext>
            </a:extLst>
          </p:cNvPr>
          <p:cNvPicPr>
            <a:picLocks noGrp="1" noChangeAspect="1"/>
          </p:cNvPicPr>
          <p:nvPr>
            <p:ph idx="1"/>
          </p:nvPr>
        </p:nvPicPr>
        <p:blipFill>
          <a:blip r:embed="rId2"/>
          <a:srcRect b="19"/>
          <a:stretch>
            <a:fillRect/>
          </a:stretch>
        </p:blipFill>
        <p:spPr>
          <a:xfrm>
            <a:off x="20" y="1282"/>
            <a:ext cx="12191980" cy="6856718"/>
          </a:xfrm>
          <a:prstGeom prst="rect">
            <a:avLst/>
          </a:prstGeom>
        </p:spPr>
      </p:pic>
      <p:sp>
        <p:nvSpPr>
          <p:cNvPr id="4" name="Slide Number Placeholder 3">
            <a:extLst>
              <a:ext uri="{FF2B5EF4-FFF2-40B4-BE49-F238E27FC236}">
                <a16:creationId xmlns:a16="http://schemas.microsoft.com/office/drawing/2014/main" id="{9F81D9D1-635E-F43C-6FB9-2AEA3FB2843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8A8D22E-6BC5-9E47-900C-2BB94685D9F5}" type="slidenum">
              <a:rPr lang="en-US" sz="1200">
                <a:solidFill>
                  <a:srgbClr val="FFFFFF"/>
                </a:solidFill>
                <a:latin typeface="+mn-lt"/>
                <a:cs typeface="+mn-cs"/>
              </a:rPr>
              <a:pPr>
                <a:spcAft>
                  <a:spcPts val="600"/>
                </a:spcAft>
              </a:pPr>
              <a:t>17</a:t>
            </a:fld>
            <a:endParaRPr lang="en-US" sz="1200">
              <a:solidFill>
                <a:srgbClr val="FFFFFF"/>
              </a:solidFill>
              <a:latin typeface="+mn-lt"/>
              <a:cs typeface="+mn-cs"/>
            </a:endParaRPr>
          </a:p>
        </p:txBody>
      </p:sp>
    </p:spTree>
    <p:extLst>
      <p:ext uri="{BB962C8B-B14F-4D97-AF65-F5344CB8AC3E}">
        <p14:creationId xmlns:p14="http://schemas.microsoft.com/office/powerpoint/2010/main" val="71716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CFBED-1AE5-0AAB-7C60-F6C97CAD4B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AE2F37-BA2A-A7AC-5E84-BC8C173C53FC}"/>
              </a:ext>
            </a:extLst>
          </p:cNvPr>
          <p:cNvSpPr>
            <a:spLocks noGrp="1"/>
          </p:cNvSpPr>
          <p:nvPr>
            <p:ph type="title"/>
          </p:nvPr>
        </p:nvSpPr>
        <p:spPr/>
        <p:txBody>
          <a:bodyPr/>
          <a:lstStyle/>
          <a:p>
            <a:r>
              <a:rPr lang="en-US">
                <a:latin typeface="Arial"/>
                <a:cs typeface="Arial"/>
              </a:rPr>
              <a:t>Tantasqua &amp; Union 61</a:t>
            </a:r>
            <a:endParaRPr lang="en-US"/>
          </a:p>
        </p:txBody>
      </p:sp>
      <p:sp>
        <p:nvSpPr>
          <p:cNvPr id="3" name="Content Placeholder 2">
            <a:extLst>
              <a:ext uri="{FF2B5EF4-FFF2-40B4-BE49-F238E27FC236}">
                <a16:creationId xmlns:a16="http://schemas.microsoft.com/office/drawing/2014/main" id="{5A1DD955-CAC9-CAC5-CD18-11541B8FCFF0}"/>
              </a:ext>
            </a:extLst>
          </p:cNvPr>
          <p:cNvSpPr>
            <a:spLocks noGrp="1"/>
          </p:cNvSpPr>
          <p:nvPr>
            <p:ph idx="1"/>
          </p:nvPr>
        </p:nvSpPr>
        <p:spPr/>
        <p:txBody>
          <a:bodyPr vert="horz" lIns="91440" tIns="45720" rIns="91440" bIns="45720" rtlCol="0" anchor="t">
            <a:noAutofit/>
          </a:bodyPr>
          <a:lstStyle/>
          <a:p>
            <a:pPr marL="0" indent="0">
              <a:buNone/>
            </a:pPr>
            <a:r>
              <a:rPr lang="en-US" sz="1800" dirty="0">
                <a:solidFill>
                  <a:srgbClr val="EFBC49"/>
                </a:solidFill>
                <a:latin typeface="Arial"/>
                <a:cs typeface="Arial"/>
              </a:rPr>
              <a:t>Building Sustainable Safe &amp; Supportive School Communities </a:t>
            </a:r>
          </a:p>
          <a:p>
            <a:pPr marL="0" indent="0">
              <a:buNone/>
            </a:pPr>
            <a:endParaRPr lang="en-US" sz="1800" dirty="0">
              <a:solidFill>
                <a:srgbClr val="EFBC49"/>
              </a:solidFill>
              <a:latin typeface="Arial"/>
              <a:cs typeface="Arial"/>
            </a:endParaRPr>
          </a:p>
          <a:p>
            <a:pPr marL="0" indent="0">
              <a:buNone/>
            </a:pPr>
            <a:r>
              <a:rPr lang="en-US" sz="1800" i="1" dirty="0">
                <a:solidFill>
                  <a:srgbClr val="EFBC49"/>
                </a:solidFill>
                <a:latin typeface="Arial"/>
                <a:cs typeface="Arial"/>
              </a:rPr>
              <a:t>Our District</a:t>
            </a:r>
            <a:endParaRPr lang="en-US" sz="1800" dirty="0"/>
          </a:p>
          <a:p>
            <a:pPr marL="285750" indent="-285750"/>
            <a:r>
              <a:rPr lang="en-US" sz="1800" dirty="0">
                <a:latin typeface="Arial"/>
                <a:cs typeface="Arial"/>
              </a:rPr>
              <a:t>5 Elementary Schools; 1 Regional Junior High School;</a:t>
            </a:r>
            <a:endParaRPr lang="en-US" sz="1800" dirty="0"/>
          </a:p>
          <a:p>
            <a:pPr marL="0" indent="0">
              <a:buNone/>
            </a:pPr>
            <a:r>
              <a:rPr lang="en-US" sz="1800" dirty="0">
                <a:latin typeface="Arial"/>
                <a:cs typeface="Arial"/>
              </a:rPr>
              <a:t>    1 Regional High School &amp; Vocational </a:t>
            </a:r>
            <a:r>
              <a:rPr lang="en-US" sz="1800" dirty="0" err="1">
                <a:latin typeface="Arial"/>
                <a:cs typeface="Arial"/>
              </a:rPr>
              <a:t>Techical</a:t>
            </a:r>
            <a:r>
              <a:rPr lang="en-US" sz="1800" dirty="0">
                <a:latin typeface="Arial"/>
                <a:cs typeface="Arial"/>
              </a:rPr>
              <a:t> School</a:t>
            </a:r>
          </a:p>
          <a:p>
            <a:pPr marL="285750" indent="-285750"/>
            <a:r>
              <a:rPr lang="en-US" sz="1800" dirty="0">
                <a:latin typeface="Arial"/>
                <a:cs typeface="Arial"/>
              </a:rPr>
              <a:t>Rural district serving five communities</a:t>
            </a:r>
          </a:p>
          <a:p>
            <a:pPr marL="285750" indent="-285750"/>
            <a:r>
              <a:rPr lang="en-US" sz="1800" dirty="0">
                <a:latin typeface="Arial"/>
                <a:cs typeface="Arial"/>
              </a:rPr>
              <a:t>Approximately 3,000 students; 600 staff</a:t>
            </a:r>
          </a:p>
          <a:p>
            <a:pPr marL="0" indent="0">
              <a:buNone/>
            </a:pPr>
            <a:endParaRPr lang="en-US" sz="1800" dirty="0">
              <a:latin typeface="Arial"/>
              <a:cs typeface="Arial"/>
            </a:endParaRPr>
          </a:p>
          <a:p>
            <a:pPr marL="0" indent="0">
              <a:buNone/>
            </a:pPr>
            <a:r>
              <a:rPr lang="en-US" sz="1800" i="1" dirty="0">
                <a:solidFill>
                  <a:srgbClr val="EFBC49"/>
                </a:solidFill>
                <a:latin typeface="Arial"/>
                <a:cs typeface="Arial"/>
              </a:rPr>
              <a:t>Union 61 </a:t>
            </a:r>
            <a:r>
              <a:rPr lang="en-US" sz="1800" i="1" dirty="0" err="1">
                <a:solidFill>
                  <a:srgbClr val="EFBC49"/>
                </a:solidFill>
                <a:latin typeface="Arial"/>
                <a:cs typeface="Arial"/>
              </a:rPr>
              <a:t>SaSS</a:t>
            </a:r>
            <a:r>
              <a:rPr lang="en-US" sz="1800" i="1" dirty="0">
                <a:solidFill>
                  <a:srgbClr val="EFBC49"/>
                </a:solidFill>
                <a:latin typeface="Arial"/>
                <a:cs typeface="Arial"/>
              </a:rPr>
              <a:t> Team</a:t>
            </a:r>
          </a:p>
          <a:p>
            <a:pPr marL="0" indent="0">
              <a:buNone/>
            </a:pPr>
            <a:r>
              <a:rPr lang="en-US" sz="1800" i="1" dirty="0">
                <a:latin typeface="Arial"/>
                <a:cs typeface="Arial"/>
              </a:rPr>
              <a:t>30 members (includes principals, teachers, specialists and counselors)</a:t>
            </a:r>
          </a:p>
          <a:p>
            <a:pPr marL="0" indent="0">
              <a:buNone/>
            </a:pPr>
            <a:r>
              <a:rPr lang="en-US" sz="1800" i="1" dirty="0">
                <a:solidFill>
                  <a:srgbClr val="EFBC49"/>
                </a:solidFill>
                <a:latin typeface="Arial"/>
                <a:cs typeface="Arial"/>
              </a:rPr>
              <a:t>Tantasqua Sass Team</a:t>
            </a:r>
          </a:p>
          <a:p>
            <a:pPr marL="0" indent="0">
              <a:buNone/>
            </a:pPr>
            <a:r>
              <a:rPr lang="en-US" sz="1800" dirty="0">
                <a:latin typeface="Arial"/>
                <a:cs typeface="Arial"/>
              </a:rPr>
              <a:t>25 members (includes all 5 assistant principals, teachers, nurses,</a:t>
            </a:r>
            <a:endParaRPr lang="en-US" sz="1800" dirty="0"/>
          </a:p>
          <a:p>
            <a:pPr marL="0" indent="0">
              <a:buNone/>
            </a:pPr>
            <a:r>
              <a:rPr lang="en-US" sz="1800" dirty="0">
                <a:latin typeface="Arial"/>
                <a:cs typeface="Arial"/>
              </a:rPr>
              <a:t>Counselors and social workers)</a:t>
            </a:r>
          </a:p>
        </p:txBody>
      </p:sp>
      <p:sp>
        <p:nvSpPr>
          <p:cNvPr id="4" name="Slide Number Placeholder 3">
            <a:extLst>
              <a:ext uri="{FF2B5EF4-FFF2-40B4-BE49-F238E27FC236}">
                <a16:creationId xmlns:a16="http://schemas.microsoft.com/office/drawing/2014/main" id="{76F8E581-70ED-ECA4-E61C-DA425230566F}"/>
              </a:ext>
            </a:extLst>
          </p:cNvPr>
          <p:cNvSpPr>
            <a:spLocks noGrp="1"/>
          </p:cNvSpPr>
          <p:nvPr>
            <p:ph type="sldNum" sz="quarter" idx="12"/>
          </p:nvPr>
        </p:nvSpPr>
        <p:spPr/>
        <p:txBody>
          <a:bodyPr/>
          <a:lstStyle/>
          <a:p>
            <a:fld id="{68A8D22E-6BC5-9E47-900C-2BB94685D9F5}" type="slidenum">
              <a:rPr lang="en-US" smtClean="0"/>
              <a:pPr/>
              <a:t>18</a:t>
            </a:fld>
            <a:endParaRPr lang="en-US"/>
          </a:p>
        </p:txBody>
      </p:sp>
    </p:spTree>
    <p:extLst>
      <p:ext uri="{BB962C8B-B14F-4D97-AF65-F5344CB8AC3E}">
        <p14:creationId xmlns:p14="http://schemas.microsoft.com/office/powerpoint/2010/main" val="782397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80AB1-0305-C2D7-D9CC-707F31CA2C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3BC9D7-5B8D-DAC9-1B1C-2E27DCFCAEF6}"/>
              </a:ext>
            </a:extLst>
          </p:cNvPr>
          <p:cNvSpPr>
            <a:spLocks noGrp="1"/>
          </p:cNvSpPr>
          <p:nvPr>
            <p:ph type="title"/>
          </p:nvPr>
        </p:nvSpPr>
        <p:spPr/>
        <p:txBody>
          <a:bodyPr/>
          <a:lstStyle/>
          <a:p>
            <a:r>
              <a:rPr lang="en-US" dirty="0">
                <a:latin typeface="Arial"/>
                <a:cs typeface="Arial"/>
              </a:rPr>
              <a:t>Tantasqua &amp; Union 61 continued</a:t>
            </a:r>
            <a:endParaRPr lang="en-US" sz="3000" dirty="0"/>
          </a:p>
        </p:txBody>
      </p:sp>
      <p:sp>
        <p:nvSpPr>
          <p:cNvPr id="3" name="Content Placeholder 2">
            <a:extLst>
              <a:ext uri="{FF2B5EF4-FFF2-40B4-BE49-F238E27FC236}">
                <a16:creationId xmlns:a16="http://schemas.microsoft.com/office/drawing/2014/main" id="{2B831839-B70F-9D97-60DD-697ADACED325}"/>
              </a:ext>
            </a:extLst>
          </p:cNvPr>
          <p:cNvSpPr>
            <a:spLocks noGrp="1"/>
          </p:cNvSpPr>
          <p:nvPr>
            <p:ph idx="1"/>
          </p:nvPr>
        </p:nvSpPr>
        <p:spPr>
          <a:xfrm>
            <a:off x="173179" y="1591254"/>
            <a:ext cx="11890665" cy="4750868"/>
          </a:xfrm>
        </p:spPr>
        <p:txBody>
          <a:bodyPr vert="horz" lIns="91440" tIns="45720" rIns="91440" bIns="45720" numCol="2" rtlCol="0" anchor="t">
            <a:noAutofit/>
          </a:bodyPr>
          <a:lstStyle/>
          <a:p>
            <a:pPr marL="0" indent="0">
              <a:buNone/>
            </a:pPr>
            <a:r>
              <a:rPr lang="en-US" sz="1800" dirty="0">
                <a:solidFill>
                  <a:srgbClr val="EFBC49"/>
                </a:solidFill>
                <a:latin typeface="Arial"/>
                <a:cs typeface="Arial"/>
              </a:rPr>
              <a:t>Moving From Individual Initiatives to a Unified System</a:t>
            </a:r>
            <a:endParaRPr lang="en-US" sz="1800" dirty="0">
              <a:solidFill>
                <a:srgbClr val="EFBC49"/>
              </a:solidFill>
            </a:endParaRPr>
          </a:p>
          <a:p>
            <a:pPr marL="0" indent="0">
              <a:buNone/>
            </a:pPr>
            <a:endParaRPr lang="en-US" sz="100" i="1" dirty="0">
              <a:solidFill>
                <a:srgbClr val="EFBC49"/>
              </a:solidFill>
              <a:latin typeface="Arial"/>
              <a:cs typeface="Arial"/>
            </a:endParaRPr>
          </a:p>
          <a:p>
            <a:pPr marL="0" indent="0">
              <a:buNone/>
            </a:pPr>
            <a:r>
              <a:rPr lang="en-US" sz="1800" i="1" dirty="0">
                <a:solidFill>
                  <a:srgbClr val="EFBC49"/>
                </a:solidFill>
                <a:latin typeface="Arial"/>
                <a:cs typeface="Arial"/>
              </a:rPr>
              <a:t>What We Noticed</a:t>
            </a:r>
            <a:endParaRPr lang="en-US" sz="1800" i="1" dirty="0">
              <a:solidFill>
                <a:srgbClr val="EFBC49"/>
              </a:solidFill>
            </a:endParaRPr>
          </a:p>
          <a:p>
            <a:pPr marL="285750" indent="-285750">
              <a:buFont typeface="Arial"/>
              <a:buChar char="•"/>
            </a:pPr>
            <a:r>
              <a:rPr lang="en-US" sz="1800" dirty="0">
                <a:solidFill>
                  <a:srgbClr val="FFFFFF"/>
                </a:solidFill>
                <a:latin typeface="Arial"/>
                <a:cs typeface="Arial"/>
              </a:rPr>
              <a:t>Strong programs existed across schools (in silos)</a:t>
            </a:r>
            <a:endParaRPr lang="en-US" sz="1800" dirty="0">
              <a:solidFill>
                <a:srgbClr val="FFFFFF"/>
              </a:solidFill>
            </a:endParaRPr>
          </a:p>
          <a:p>
            <a:pPr marL="285750" indent="-285750">
              <a:buFont typeface="Arial"/>
              <a:buChar char="•"/>
            </a:pPr>
            <a:r>
              <a:rPr lang="en-US" sz="1800" dirty="0">
                <a:solidFill>
                  <a:srgbClr val="FFFFFF"/>
                </a:solidFill>
                <a:latin typeface="Arial"/>
                <a:cs typeface="Arial"/>
              </a:rPr>
              <a:t>Efforts often operated independently</a:t>
            </a:r>
          </a:p>
          <a:p>
            <a:pPr marL="285750" indent="-285750">
              <a:buFont typeface="Arial"/>
              <a:buChar char="•"/>
            </a:pPr>
            <a:r>
              <a:rPr lang="en-US" sz="1800" dirty="0">
                <a:solidFill>
                  <a:srgbClr val="FFFFFF"/>
                </a:solidFill>
                <a:latin typeface="Arial"/>
                <a:cs typeface="Arial"/>
              </a:rPr>
              <a:t>Student, family and staff voices needed greater influence</a:t>
            </a:r>
          </a:p>
          <a:p>
            <a:pPr marL="285750" indent="-285750">
              <a:buFont typeface="Arial"/>
              <a:buChar char="•"/>
            </a:pPr>
            <a:r>
              <a:rPr lang="en-US" sz="1800" dirty="0">
                <a:solidFill>
                  <a:srgbClr val="FFFFFF"/>
                </a:solidFill>
                <a:latin typeface="Arial"/>
                <a:cs typeface="Arial"/>
              </a:rPr>
              <a:t>Growing need for belonging, connection and equity-focused supports</a:t>
            </a:r>
          </a:p>
          <a:p>
            <a:pPr marL="0" indent="0">
              <a:buNone/>
            </a:pPr>
            <a:r>
              <a:rPr lang="en-US" sz="1800" i="1" dirty="0">
                <a:solidFill>
                  <a:srgbClr val="EFBC49"/>
                </a:solidFill>
                <a:latin typeface="Arial"/>
                <a:cs typeface="Arial"/>
              </a:rPr>
              <a:t>Our Guide</a:t>
            </a:r>
            <a:endParaRPr lang="en-US" sz="1800" i="1" dirty="0">
              <a:solidFill>
                <a:srgbClr val="EFBC49"/>
              </a:solidFill>
            </a:endParaRPr>
          </a:p>
          <a:p>
            <a:pPr marL="0" indent="0">
              <a:buNone/>
            </a:pPr>
            <a:r>
              <a:rPr lang="en-US" sz="1800" dirty="0">
                <a:solidFill>
                  <a:srgbClr val="FFFFFF"/>
                </a:solidFill>
                <a:latin typeface="Arial"/>
                <a:cs typeface="Arial"/>
              </a:rPr>
              <a:t>School climate data</a:t>
            </a:r>
            <a:endParaRPr lang="en-US" sz="1800" dirty="0">
              <a:solidFill>
                <a:srgbClr val="FFFFFF"/>
              </a:solidFill>
            </a:endParaRPr>
          </a:p>
          <a:p>
            <a:pPr marL="0" indent="0">
              <a:buNone/>
            </a:pPr>
            <a:r>
              <a:rPr lang="en-US" sz="1800" dirty="0">
                <a:solidFill>
                  <a:srgbClr val="FFFFFF"/>
                </a:solidFill>
                <a:latin typeface="Arial"/>
                <a:cs typeface="Arial"/>
              </a:rPr>
              <a:t>Student/Staff/Family Feedback</a:t>
            </a:r>
          </a:p>
          <a:p>
            <a:pPr marL="0" indent="0">
              <a:buNone/>
            </a:pPr>
            <a:r>
              <a:rPr lang="en-US" sz="1800" dirty="0">
                <a:solidFill>
                  <a:srgbClr val="FFFFFF"/>
                </a:solidFill>
                <a:latin typeface="Arial"/>
                <a:cs typeface="Arial"/>
              </a:rPr>
              <a:t>Discipline, attendance and belonging data</a:t>
            </a:r>
          </a:p>
          <a:p>
            <a:pPr marL="0" indent="0">
              <a:buNone/>
            </a:pPr>
            <a:endParaRPr lang="en-US" sz="1800" i="1" dirty="0">
              <a:solidFill>
                <a:srgbClr val="EFBC49"/>
              </a:solidFill>
              <a:latin typeface="Arial"/>
              <a:cs typeface="Arial"/>
            </a:endParaRPr>
          </a:p>
          <a:p>
            <a:pPr marL="0" indent="0">
              <a:buNone/>
            </a:pPr>
            <a:endParaRPr lang="en-US" sz="1800" i="1" dirty="0">
              <a:solidFill>
                <a:srgbClr val="EFBC49"/>
              </a:solidFill>
              <a:latin typeface="Arial"/>
              <a:cs typeface="Arial"/>
            </a:endParaRPr>
          </a:p>
          <a:p>
            <a:pPr marL="0" indent="0">
              <a:buNone/>
            </a:pPr>
            <a:endParaRPr lang="en-US" sz="1800" i="1" dirty="0">
              <a:solidFill>
                <a:srgbClr val="EFBC49"/>
              </a:solidFill>
              <a:latin typeface="Arial"/>
              <a:cs typeface="Arial"/>
            </a:endParaRPr>
          </a:p>
          <a:p>
            <a:pPr marL="0" indent="0">
              <a:buNone/>
            </a:pPr>
            <a:endParaRPr lang="en-US" sz="1800" i="1" dirty="0">
              <a:solidFill>
                <a:srgbClr val="EFBC49"/>
              </a:solidFill>
              <a:latin typeface="Arial"/>
              <a:cs typeface="Arial"/>
            </a:endParaRPr>
          </a:p>
          <a:p>
            <a:pPr marL="0" indent="0">
              <a:buNone/>
            </a:pPr>
            <a:endParaRPr lang="en-US" sz="1800" i="1" dirty="0">
              <a:solidFill>
                <a:srgbClr val="EFBC49"/>
              </a:solidFill>
              <a:latin typeface="Arial"/>
              <a:cs typeface="Arial"/>
            </a:endParaRPr>
          </a:p>
          <a:p>
            <a:pPr marL="0" indent="0">
              <a:buNone/>
            </a:pPr>
            <a:endParaRPr lang="en-US" sz="1800" i="1" dirty="0">
              <a:solidFill>
                <a:srgbClr val="EFBC49"/>
              </a:solidFill>
              <a:latin typeface="Arial"/>
              <a:cs typeface="Arial"/>
            </a:endParaRPr>
          </a:p>
          <a:p>
            <a:pPr marL="0" indent="0">
              <a:buNone/>
            </a:pPr>
            <a:endParaRPr lang="en-US" sz="1800" i="1" dirty="0">
              <a:solidFill>
                <a:srgbClr val="EFBC49"/>
              </a:solidFill>
              <a:latin typeface="Arial"/>
              <a:cs typeface="Arial"/>
            </a:endParaRPr>
          </a:p>
          <a:p>
            <a:pPr marL="0" indent="0">
              <a:buNone/>
            </a:pPr>
            <a:endParaRPr lang="en-US" sz="1800" i="1" dirty="0">
              <a:solidFill>
                <a:srgbClr val="EFBC49"/>
              </a:solidFill>
              <a:latin typeface="Arial"/>
              <a:cs typeface="Arial"/>
            </a:endParaRPr>
          </a:p>
          <a:p>
            <a:pPr marL="0" indent="0">
              <a:buNone/>
            </a:pPr>
            <a:endParaRPr lang="en-US" sz="1800" i="1" dirty="0">
              <a:solidFill>
                <a:srgbClr val="EFBC49"/>
              </a:solidFill>
              <a:latin typeface="Arial"/>
              <a:cs typeface="Arial"/>
            </a:endParaRPr>
          </a:p>
          <a:p>
            <a:pPr marL="0" indent="0">
              <a:buNone/>
            </a:pPr>
            <a:r>
              <a:rPr lang="en-US" sz="1800" i="1" dirty="0">
                <a:solidFill>
                  <a:srgbClr val="EFBC49"/>
                </a:solidFill>
                <a:latin typeface="Arial"/>
                <a:cs typeface="Arial"/>
              </a:rPr>
              <a:t>The Goal</a:t>
            </a:r>
          </a:p>
          <a:p>
            <a:pPr marL="0" indent="0">
              <a:buNone/>
            </a:pPr>
            <a:r>
              <a:rPr lang="en-US" sz="1800" dirty="0">
                <a:solidFill>
                  <a:srgbClr val="FFFFFF"/>
                </a:solidFill>
                <a:latin typeface="Arial"/>
                <a:cs typeface="Arial"/>
              </a:rPr>
              <a:t>Create a district-wide framework where every student feels safe, supported, </a:t>
            </a:r>
            <a:endParaRPr lang="en-US" sz="1800" dirty="0">
              <a:solidFill>
                <a:srgbClr val="FFFFFF"/>
              </a:solidFill>
            </a:endParaRPr>
          </a:p>
          <a:p>
            <a:pPr marL="0" indent="0">
              <a:buNone/>
            </a:pPr>
            <a:r>
              <a:rPr lang="en-US" sz="1800" dirty="0">
                <a:solidFill>
                  <a:srgbClr val="FFFFFF"/>
                </a:solidFill>
                <a:latin typeface="Arial"/>
                <a:cs typeface="Arial"/>
              </a:rPr>
              <a:t>connected and valued.</a:t>
            </a:r>
            <a:endParaRPr lang="en-US" sz="1800" dirty="0">
              <a:solidFill>
                <a:srgbClr val="FFFFFF"/>
              </a:solidFill>
            </a:endParaRPr>
          </a:p>
        </p:txBody>
      </p:sp>
      <p:sp>
        <p:nvSpPr>
          <p:cNvPr id="4" name="Slide Number Placeholder 3">
            <a:extLst>
              <a:ext uri="{FF2B5EF4-FFF2-40B4-BE49-F238E27FC236}">
                <a16:creationId xmlns:a16="http://schemas.microsoft.com/office/drawing/2014/main" id="{F000A32C-941F-0C5A-EFDC-D3426D180549}"/>
              </a:ext>
            </a:extLst>
          </p:cNvPr>
          <p:cNvSpPr>
            <a:spLocks noGrp="1"/>
          </p:cNvSpPr>
          <p:nvPr>
            <p:ph type="sldNum" sz="quarter" idx="12"/>
          </p:nvPr>
        </p:nvSpPr>
        <p:spPr/>
        <p:txBody>
          <a:bodyPr/>
          <a:lstStyle/>
          <a:p>
            <a:fld id="{68A8D22E-6BC5-9E47-900C-2BB94685D9F5}" type="slidenum">
              <a:rPr lang="en-US" smtClean="0"/>
              <a:pPr/>
              <a:t>19</a:t>
            </a:fld>
            <a:endParaRPr lang="en-US"/>
          </a:p>
        </p:txBody>
      </p:sp>
    </p:spTree>
    <p:extLst>
      <p:ext uri="{BB962C8B-B14F-4D97-AF65-F5344CB8AC3E}">
        <p14:creationId xmlns:p14="http://schemas.microsoft.com/office/powerpoint/2010/main" val="4100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E3B41-1BE7-74B4-ED72-CDA8A0A67B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2044EF-228B-46F2-178D-C6C276DC36A2}"/>
              </a:ext>
            </a:extLst>
          </p:cNvPr>
          <p:cNvSpPr>
            <a:spLocks noGrp="1"/>
          </p:cNvSpPr>
          <p:nvPr>
            <p:ph type="title"/>
          </p:nvPr>
        </p:nvSpPr>
        <p:spPr/>
        <p:txBody>
          <a:bodyPr/>
          <a:lstStyle/>
          <a:p>
            <a:r>
              <a:rPr lang="en-US"/>
              <a:t>AI Notice</a:t>
            </a:r>
          </a:p>
        </p:txBody>
      </p:sp>
      <p:sp>
        <p:nvSpPr>
          <p:cNvPr id="3" name="Content Placeholder 2">
            <a:extLst>
              <a:ext uri="{FF2B5EF4-FFF2-40B4-BE49-F238E27FC236}">
                <a16:creationId xmlns:a16="http://schemas.microsoft.com/office/drawing/2014/main" id="{1AE7BEEA-8CAD-4B76-4D0A-9FCA8DECCD09}"/>
              </a:ext>
            </a:extLst>
          </p:cNvPr>
          <p:cNvSpPr>
            <a:spLocks noGrp="1"/>
          </p:cNvSpPr>
          <p:nvPr>
            <p:ph idx="1"/>
          </p:nvPr>
        </p:nvSpPr>
        <p:spPr/>
        <p:txBody>
          <a:bodyPr vert="horz" lIns="91440" tIns="45720" rIns="91440" bIns="45720" rtlCol="0" anchor="t">
            <a:normAutofit/>
          </a:bodyPr>
          <a:lstStyle/>
          <a:p>
            <a:r>
              <a:rPr lang="en-US" i="1" dirty="0"/>
              <a:t>Please be advised that DESE does not authorize attendees to record or to use AI transcription tools during the meeting and DESE does not endorse any unauthorized transcripts created by third parties of its meetings.</a:t>
            </a:r>
            <a:endParaRPr lang="en-US" dirty="0"/>
          </a:p>
          <a:p>
            <a:endParaRPr lang="en-US" dirty="0"/>
          </a:p>
          <a:p>
            <a:pPr lvl="2"/>
            <a:endParaRPr lang="en-US" dirty="0"/>
          </a:p>
        </p:txBody>
      </p:sp>
      <p:sp>
        <p:nvSpPr>
          <p:cNvPr id="4" name="Slide Number Placeholder 3">
            <a:extLst>
              <a:ext uri="{FF2B5EF4-FFF2-40B4-BE49-F238E27FC236}">
                <a16:creationId xmlns:a16="http://schemas.microsoft.com/office/drawing/2014/main" id="{6B189F12-78FB-DDDF-5583-5470F48E67F5}"/>
              </a:ext>
            </a:extLst>
          </p:cNvPr>
          <p:cNvSpPr>
            <a:spLocks noGrp="1"/>
          </p:cNvSpPr>
          <p:nvPr>
            <p:ph type="sldNum" sz="quarter" idx="12"/>
          </p:nvPr>
        </p:nvSpPr>
        <p:spPr/>
        <p:txBody>
          <a:bodyPr/>
          <a:lstStyle/>
          <a:p>
            <a:fld id="{68A8D22E-6BC5-9E47-900C-2BB94685D9F5}" type="slidenum">
              <a:rPr lang="en-US" smtClean="0"/>
              <a:t>2</a:t>
            </a:fld>
            <a:endParaRPr lang="en-US"/>
          </a:p>
        </p:txBody>
      </p:sp>
    </p:spTree>
    <p:extLst>
      <p:ext uri="{BB962C8B-B14F-4D97-AF65-F5344CB8AC3E}">
        <p14:creationId xmlns:p14="http://schemas.microsoft.com/office/powerpoint/2010/main" val="2067672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B376F-118C-6C86-3F0B-171099CC47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1FDECE-3996-08C2-979D-4EB568EDEC35}"/>
              </a:ext>
            </a:extLst>
          </p:cNvPr>
          <p:cNvSpPr>
            <a:spLocks noGrp="1"/>
          </p:cNvSpPr>
          <p:nvPr>
            <p:ph type="title"/>
          </p:nvPr>
        </p:nvSpPr>
        <p:spPr>
          <a:xfrm>
            <a:off x="173178" y="308699"/>
            <a:ext cx="12018821" cy="861002"/>
          </a:xfrm>
        </p:spPr>
        <p:txBody>
          <a:bodyPr>
            <a:normAutofit fontScale="90000"/>
          </a:bodyPr>
          <a:lstStyle/>
          <a:p>
            <a:r>
              <a:rPr lang="en-US" dirty="0">
                <a:latin typeface="Arial"/>
                <a:cs typeface="Arial"/>
              </a:rPr>
              <a:t>Tantasqua &amp; Union 61: From Reflection to Action</a:t>
            </a:r>
            <a:endParaRPr lang="en-US" dirty="0"/>
          </a:p>
        </p:txBody>
      </p:sp>
      <p:sp>
        <p:nvSpPr>
          <p:cNvPr id="3" name="Content Placeholder 2">
            <a:extLst>
              <a:ext uri="{FF2B5EF4-FFF2-40B4-BE49-F238E27FC236}">
                <a16:creationId xmlns:a16="http://schemas.microsoft.com/office/drawing/2014/main" id="{1DACE5DE-C32D-EEAF-35FF-77CAF2E0CD2A}"/>
              </a:ext>
            </a:extLst>
          </p:cNvPr>
          <p:cNvSpPr>
            <a:spLocks noGrp="1"/>
          </p:cNvSpPr>
          <p:nvPr>
            <p:ph idx="1"/>
          </p:nvPr>
        </p:nvSpPr>
        <p:spPr>
          <a:xfrm>
            <a:off x="237255" y="1169701"/>
            <a:ext cx="11890665" cy="4784486"/>
          </a:xfrm>
        </p:spPr>
        <p:txBody>
          <a:bodyPr vert="horz" lIns="91440" tIns="45720" rIns="91440" bIns="45720" rtlCol="0" anchor="t">
            <a:noAutofit/>
          </a:bodyPr>
          <a:lstStyle/>
          <a:p>
            <a:pPr marL="0" indent="0">
              <a:buNone/>
            </a:pPr>
            <a:r>
              <a:rPr lang="en-US" sz="1800" dirty="0">
                <a:solidFill>
                  <a:srgbClr val="EFBC49"/>
                </a:solidFill>
                <a:latin typeface="Arial"/>
                <a:cs typeface="Arial"/>
              </a:rPr>
              <a:t>From Reflection to Action</a:t>
            </a:r>
          </a:p>
          <a:p>
            <a:pPr marL="0" indent="0">
              <a:buNone/>
            </a:pPr>
            <a:r>
              <a:rPr lang="en-US" sz="1800" i="1" dirty="0">
                <a:solidFill>
                  <a:srgbClr val="EFBC49"/>
                </a:solidFill>
                <a:latin typeface="Arial"/>
                <a:cs typeface="Arial"/>
              </a:rPr>
              <a:t>Step 1: Self-Reflection</a:t>
            </a:r>
            <a:endParaRPr lang="en-US" sz="1800" dirty="0">
              <a:solidFill>
                <a:srgbClr val="000000"/>
              </a:solidFill>
            </a:endParaRPr>
          </a:p>
          <a:p>
            <a:pPr marL="285750" indent="-285750">
              <a:buFont typeface="Arial,Sans-Serif"/>
              <a:buChar char="•"/>
            </a:pPr>
            <a:r>
              <a:rPr lang="en-US" sz="1800" dirty="0">
                <a:solidFill>
                  <a:srgbClr val="FFFFFF"/>
                </a:solidFill>
                <a:latin typeface="Arial"/>
                <a:cs typeface="Arial"/>
              </a:rPr>
              <a:t>Completed the </a:t>
            </a:r>
            <a:r>
              <a:rPr lang="en-US" sz="1800" dirty="0" err="1">
                <a:solidFill>
                  <a:srgbClr val="FFFFFF"/>
                </a:solidFill>
                <a:latin typeface="Arial"/>
                <a:cs typeface="Arial"/>
              </a:rPr>
              <a:t>SaSS</a:t>
            </a:r>
            <a:r>
              <a:rPr lang="en-US" sz="1800" dirty="0">
                <a:solidFill>
                  <a:srgbClr val="FFFFFF"/>
                </a:solidFill>
                <a:latin typeface="Arial"/>
                <a:cs typeface="Arial"/>
              </a:rPr>
              <a:t> Tool</a:t>
            </a:r>
          </a:p>
          <a:p>
            <a:pPr marL="285750" indent="-285750">
              <a:buFont typeface="Arial,Sans-Serif"/>
              <a:buChar char="•"/>
            </a:pPr>
            <a:r>
              <a:rPr lang="en-US" sz="1800" dirty="0">
                <a:solidFill>
                  <a:srgbClr val="FFFFFF"/>
                </a:solidFill>
                <a:latin typeface="Arial"/>
                <a:cs typeface="Arial"/>
              </a:rPr>
              <a:t>Reviewed the six </a:t>
            </a:r>
            <a:r>
              <a:rPr lang="en-US" sz="1800" dirty="0" err="1">
                <a:solidFill>
                  <a:srgbClr val="FFFFFF"/>
                </a:solidFill>
                <a:latin typeface="Arial"/>
                <a:cs typeface="Arial"/>
              </a:rPr>
              <a:t>implemenation</a:t>
            </a:r>
            <a:r>
              <a:rPr lang="en-US" sz="1800" dirty="0">
                <a:solidFill>
                  <a:srgbClr val="FFFFFF"/>
                </a:solidFill>
                <a:latin typeface="Arial"/>
                <a:cs typeface="Arial"/>
              </a:rPr>
              <a:t> levers</a:t>
            </a:r>
          </a:p>
          <a:p>
            <a:pPr marL="285750" indent="-285750">
              <a:buFont typeface="Arial,Sans-Serif"/>
              <a:buChar char="•"/>
            </a:pPr>
            <a:r>
              <a:rPr lang="en-US" sz="1800" dirty="0">
                <a:solidFill>
                  <a:srgbClr val="FFFFFF"/>
                </a:solidFill>
                <a:latin typeface="Arial"/>
                <a:cs typeface="Arial"/>
              </a:rPr>
              <a:t>Gathered feedback from students, families and staff</a:t>
            </a:r>
          </a:p>
          <a:p>
            <a:pPr marL="0" indent="0">
              <a:buNone/>
            </a:pPr>
            <a:r>
              <a:rPr lang="en-US" sz="1800" i="1" dirty="0">
                <a:solidFill>
                  <a:srgbClr val="EFBC49"/>
                </a:solidFill>
                <a:latin typeface="Arial"/>
                <a:cs typeface="Arial"/>
              </a:rPr>
              <a:t>Step 2: Identify Priorities</a:t>
            </a:r>
          </a:p>
          <a:p>
            <a:pPr marL="285750" indent="-285750"/>
            <a:r>
              <a:rPr lang="en-US" sz="1800" dirty="0">
                <a:solidFill>
                  <a:srgbClr val="FFFFFF"/>
                </a:solidFill>
                <a:latin typeface="Arial"/>
                <a:cs typeface="Arial"/>
              </a:rPr>
              <a:t>Family &amp; Community Engagement; Equity Review; Restorative Practices (T/U61)</a:t>
            </a:r>
          </a:p>
          <a:p>
            <a:pPr marL="285750" indent="-285750"/>
            <a:r>
              <a:rPr lang="en-US" sz="1800" dirty="0">
                <a:solidFill>
                  <a:srgbClr val="FFFFFF"/>
                </a:solidFill>
                <a:latin typeface="Arial"/>
                <a:cs typeface="Arial"/>
              </a:rPr>
              <a:t>Student Relations; Peace Pals, Bullying </a:t>
            </a:r>
            <a:r>
              <a:rPr lang="en-US" sz="1800" dirty="0" err="1">
                <a:solidFill>
                  <a:srgbClr val="FFFFFF"/>
                </a:solidFill>
                <a:latin typeface="Arial"/>
                <a:cs typeface="Arial"/>
              </a:rPr>
              <a:t>Prvention</a:t>
            </a:r>
            <a:r>
              <a:rPr lang="en-US" sz="1800" dirty="0">
                <a:solidFill>
                  <a:srgbClr val="FFFFFF"/>
                </a:solidFill>
                <a:latin typeface="Arial"/>
                <a:cs typeface="Arial"/>
              </a:rPr>
              <a:t> (Union 61 only)</a:t>
            </a:r>
          </a:p>
          <a:p>
            <a:pPr marL="285750" indent="-285750"/>
            <a:r>
              <a:rPr lang="en-US" sz="1800" dirty="0">
                <a:latin typeface="Arial"/>
                <a:cs typeface="Arial"/>
              </a:rPr>
              <a:t>Student Town Hall; Student Assembly; Holistic Peer Mediation (Tantasqua only)</a:t>
            </a:r>
            <a:endParaRPr lang="en-US" sz="1800" dirty="0">
              <a:solidFill>
                <a:srgbClr val="FFFFFF"/>
              </a:solidFill>
              <a:latin typeface="Arial"/>
              <a:cs typeface="Arial"/>
            </a:endParaRPr>
          </a:p>
          <a:p>
            <a:pPr marL="0" indent="0">
              <a:buNone/>
            </a:pPr>
            <a:r>
              <a:rPr lang="en-US" sz="1800" i="1" dirty="0">
                <a:solidFill>
                  <a:srgbClr val="EFBC49"/>
                </a:solidFill>
                <a:latin typeface="Arial"/>
                <a:cs typeface="Arial"/>
              </a:rPr>
              <a:t>Step 3: Build Sustainable Teams</a:t>
            </a:r>
          </a:p>
          <a:p>
            <a:pPr marL="0" indent="0">
              <a:buNone/>
            </a:pPr>
            <a:r>
              <a:rPr lang="en-US" sz="1800" dirty="0">
                <a:solidFill>
                  <a:srgbClr val="FFFFFF"/>
                </a:solidFill>
                <a:latin typeface="Arial"/>
                <a:cs typeface="Arial"/>
              </a:rPr>
              <a:t>School staff, building and district administrators, community partners</a:t>
            </a:r>
          </a:p>
          <a:p>
            <a:pPr marL="0" indent="0">
              <a:buNone/>
            </a:pPr>
            <a:r>
              <a:rPr lang="en-US" sz="1800" i="1" dirty="0">
                <a:solidFill>
                  <a:srgbClr val="EFBC49"/>
                </a:solidFill>
                <a:latin typeface="Arial"/>
                <a:cs typeface="Arial"/>
              </a:rPr>
              <a:t>Results </a:t>
            </a:r>
          </a:p>
          <a:p>
            <a:pPr marL="0" indent="0">
              <a:buNone/>
            </a:pPr>
            <a:r>
              <a:rPr lang="en-US" sz="1800" dirty="0">
                <a:solidFill>
                  <a:srgbClr val="FFFFFF"/>
                </a:solidFill>
                <a:latin typeface="Arial"/>
                <a:cs typeface="Arial"/>
              </a:rPr>
              <a:t>3 year action plan focused on sustainability, systems alignment and</a:t>
            </a:r>
            <a:endParaRPr lang="en-US" sz="1800" dirty="0"/>
          </a:p>
          <a:p>
            <a:pPr marL="0" indent="0">
              <a:buNone/>
            </a:pPr>
            <a:r>
              <a:rPr lang="en-US" sz="1800" dirty="0">
                <a:solidFill>
                  <a:srgbClr val="FFFFFF"/>
                </a:solidFill>
                <a:latin typeface="Arial"/>
                <a:cs typeface="Arial"/>
              </a:rPr>
              <a:t>student belonging.</a:t>
            </a:r>
          </a:p>
        </p:txBody>
      </p:sp>
      <p:sp>
        <p:nvSpPr>
          <p:cNvPr id="7" name="Arrow: Right 6" descr="Yellow arrow pointing to QR code">
            <a:extLst>
              <a:ext uri="{FF2B5EF4-FFF2-40B4-BE49-F238E27FC236}">
                <a16:creationId xmlns:a16="http://schemas.microsoft.com/office/drawing/2014/main" id="{88FBE87D-C5D1-CA98-9671-76D91ACDC431}"/>
              </a:ext>
            </a:extLst>
          </p:cNvPr>
          <p:cNvSpPr/>
          <p:nvPr/>
        </p:nvSpPr>
        <p:spPr>
          <a:xfrm>
            <a:off x="3852728" y="1481270"/>
            <a:ext cx="978408" cy="484632"/>
          </a:xfrm>
          <a:prstGeom prst="rightArrow">
            <a:avLst/>
          </a:prstGeom>
          <a:solidFill>
            <a:srgbClr val="EFBC4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QR Code">
            <a:extLst>
              <a:ext uri="{FF2B5EF4-FFF2-40B4-BE49-F238E27FC236}">
                <a16:creationId xmlns:a16="http://schemas.microsoft.com/office/drawing/2014/main" id="{3E8892FD-36F7-54DA-F07F-D30D23BF4388}"/>
              </a:ext>
            </a:extLst>
          </p:cNvPr>
          <p:cNvPicPr>
            <a:picLocks noChangeAspect="1"/>
          </p:cNvPicPr>
          <p:nvPr/>
        </p:nvPicPr>
        <p:blipFill>
          <a:blip r:embed="rId2"/>
          <a:stretch>
            <a:fillRect/>
          </a:stretch>
        </p:blipFill>
        <p:spPr>
          <a:xfrm>
            <a:off x="4502744" y="522540"/>
            <a:ext cx="2346176" cy="2764920"/>
          </a:xfrm>
          <a:prstGeom prst="rect">
            <a:avLst/>
          </a:prstGeom>
        </p:spPr>
      </p:pic>
      <p:sp>
        <p:nvSpPr>
          <p:cNvPr id="4" name="Slide Number Placeholder 3">
            <a:extLst>
              <a:ext uri="{FF2B5EF4-FFF2-40B4-BE49-F238E27FC236}">
                <a16:creationId xmlns:a16="http://schemas.microsoft.com/office/drawing/2014/main" id="{1AB8D8FA-29E8-A316-F0CC-E8A91B855C78}"/>
              </a:ext>
            </a:extLst>
          </p:cNvPr>
          <p:cNvSpPr>
            <a:spLocks noGrp="1"/>
          </p:cNvSpPr>
          <p:nvPr>
            <p:ph type="sldNum" sz="quarter" idx="12"/>
          </p:nvPr>
        </p:nvSpPr>
        <p:spPr/>
        <p:txBody>
          <a:bodyPr/>
          <a:lstStyle/>
          <a:p>
            <a:fld id="{68A8D22E-6BC5-9E47-900C-2BB94685D9F5}" type="slidenum">
              <a:rPr lang="en-US" smtClean="0"/>
              <a:pPr/>
              <a:t>20</a:t>
            </a:fld>
            <a:endParaRPr lang="en-US"/>
          </a:p>
        </p:txBody>
      </p:sp>
    </p:spTree>
    <p:extLst>
      <p:ext uri="{BB962C8B-B14F-4D97-AF65-F5344CB8AC3E}">
        <p14:creationId xmlns:p14="http://schemas.microsoft.com/office/powerpoint/2010/main" val="1246121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EDF2CE-F7AC-027F-DBF2-44AF2E4E1829}"/>
              </a:ext>
            </a:extLst>
          </p:cNvPr>
          <p:cNvSpPr>
            <a:spLocks noGrp="1"/>
          </p:cNvSpPr>
          <p:nvPr>
            <p:ph type="title"/>
          </p:nvPr>
        </p:nvSpPr>
        <p:spPr/>
        <p:txBody>
          <a:bodyPr/>
          <a:lstStyle/>
          <a:p>
            <a:r>
              <a:rPr lang="en-US"/>
              <a:t>Questions</a:t>
            </a:r>
          </a:p>
        </p:txBody>
      </p:sp>
      <p:pic>
        <p:nvPicPr>
          <p:cNvPr id="11" name="Picture Placeholder 10" descr="Question mark against red wall">
            <a:extLst>
              <a:ext uri="{FF2B5EF4-FFF2-40B4-BE49-F238E27FC236}">
                <a16:creationId xmlns:a16="http://schemas.microsoft.com/office/drawing/2014/main" id="{03B7EA0A-0535-FCF3-42AD-A76DDAA8BC4B}"/>
              </a:ext>
            </a:extLst>
          </p:cNvPr>
          <p:cNvPicPr>
            <a:picLocks noGrp="1" noChangeAspect="1"/>
          </p:cNvPicPr>
          <p:nvPr>
            <p:ph type="pic" idx="1"/>
          </p:nvPr>
        </p:nvPicPr>
        <p:blipFill>
          <a:blip r:embed="rId2"/>
          <a:srcRect l="30526" t="222" r="4332" b="-222"/>
          <a:stretch>
            <a:fillRect/>
          </a:stretch>
        </p:blipFill>
        <p:spPr>
          <a:xfrm>
            <a:off x="-72736" y="-72737"/>
            <a:ext cx="7579662" cy="7034645"/>
          </a:xfrm>
        </p:spPr>
      </p:pic>
      <p:sp>
        <p:nvSpPr>
          <p:cNvPr id="9" name="Text Placeholder 8">
            <a:extLst>
              <a:ext uri="{FF2B5EF4-FFF2-40B4-BE49-F238E27FC236}">
                <a16:creationId xmlns:a16="http://schemas.microsoft.com/office/drawing/2014/main" id="{E312203E-91BD-B8C8-6842-60A8629507C5}"/>
              </a:ext>
            </a:extLst>
          </p:cNvPr>
          <p:cNvSpPr>
            <a:spLocks noGrp="1"/>
          </p:cNvSpPr>
          <p:nvPr>
            <p:ph type="body" sz="half" idx="2"/>
          </p:nvPr>
        </p:nvSpPr>
        <p:spPr/>
        <p:txBody>
          <a:bodyPr/>
          <a:lstStyle/>
          <a:p>
            <a:r>
              <a:rPr lang="en-US"/>
              <a:t>Contact us:</a:t>
            </a:r>
          </a:p>
          <a:p>
            <a:r>
              <a:rPr lang="en-US"/>
              <a:t>Emily Taylor – emily.m.taylor@mass.gov</a:t>
            </a:r>
          </a:p>
          <a:p>
            <a:r>
              <a:rPr lang="en-US"/>
              <a:t>Amy Kamm – akamm@gloucesterschools.com</a:t>
            </a:r>
          </a:p>
          <a:p>
            <a:r>
              <a:rPr lang="en-US"/>
              <a:t>Coleen DeBari – debaric@tantasqua.org</a:t>
            </a:r>
          </a:p>
          <a:p>
            <a:r>
              <a:rPr lang="en-US"/>
              <a:t>Lara Ramsey – lara.ramsey@frsu38.org</a:t>
            </a:r>
          </a:p>
        </p:txBody>
      </p:sp>
      <p:sp>
        <p:nvSpPr>
          <p:cNvPr id="4" name="Slide Number Placeholder 3">
            <a:extLst>
              <a:ext uri="{FF2B5EF4-FFF2-40B4-BE49-F238E27FC236}">
                <a16:creationId xmlns:a16="http://schemas.microsoft.com/office/drawing/2014/main" id="{1487621E-6ABE-6D83-D312-7D5FE39A52E3}"/>
              </a:ext>
            </a:extLst>
          </p:cNvPr>
          <p:cNvSpPr>
            <a:spLocks noGrp="1"/>
          </p:cNvSpPr>
          <p:nvPr>
            <p:ph type="sldNum" sz="quarter" idx="12"/>
          </p:nvPr>
        </p:nvSpPr>
        <p:spPr/>
        <p:txBody>
          <a:bodyPr/>
          <a:lstStyle/>
          <a:p>
            <a:fld id="{68A8D22E-6BC5-9E47-900C-2BB94685D9F5}" type="slidenum">
              <a:rPr lang="en-US" smtClean="0"/>
              <a:pPr/>
              <a:t>21</a:t>
            </a:fld>
            <a:endParaRPr lang="en-US"/>
          </a:p>
        </p:txBody>
      </p:sp>
    </p:spTree>
    <p:extLst>
      <p:ext uri="{BB962C8B-B14F-4D97-AF65-F5344CB8AC3E}">
        <p14:creationId xmlns:p14="http://schemas.microsoft.com/office/powerpoint/2010/main" val="1758290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CEBF8-CB12-E06F-9A3A-316649809519}"/>
              </a:ext>
            </a:extLst>
          </p:cNvPr>
          <p:cNvSpPr>
            <a:spLocks noGrp="1"/>
          </p:cNvSpPr>
          <p:nvPr>
            <p:ph type="title"/>
          </p:nvPr>
        </p:nvSpPr>
        <p:spPr/>
        <p:txBody>
          <a:bodyPr/>
          <a:lstStyle/>
          <a:p>
            <a:r>
              <a:rPr lang="en-US"/>
              <a:t>Presenters:</a:t>
            </a:r>
          </a:p>
        </p:txBody>
      </p:sp>
      <p:sp>
        <p:nvSpPr>
          <p:cNvPr id="3" name="Content Placeholder 2">
            <a:extLst>
              <a:ext uri="{FF2B5EF4-FFF2-40B4-BE49-F238E27FC236}">
                <a16:creationId xmlns:a16="http://schemas.microsoft.com/office/drawing/2014/main" id="{F7ADC1C9-4943-94B2-AA72-6B02FDC9A31D}"/>
              </a:ext>
            </a:extLst>
          </p:cNvPr>
          <p:cNvSpPr>
            <a:spLocks noGrp="1"/>
          </p:cNvSpPr>
          <p:nvPr>
            <p:ph idx="1"/>
          </p:nvPr>
        </p:nvSpPr>
        <p:spPr/>
        <p:txBody>
          <a:bodyPr vert="horz" lIns="91440" tIns="45720" rIns="91440" bIns="45720" rtlCol="0" anchor="t">
            <a:normAutofit/>
          </a:bodyPr>
          <a:lstStyle/>
          <a:p>
            <a:r>
              <a:rPr lang="en-US" b="1" dirty="0"/>
              <a:t>Emily Taylor</a:t>
            </a:r>
            <a:r>
              <a:rPr lang="en-US" dirty="0"/>
              <a:t>, DESE, Early Learning &amp; Safe Supportive School Specialist</a:t>
            </a:r>
          </a:p>
          <a:p>
            <a:r>
              <a:rPr lang="en-US" b="1" dirty="0"/>
              <a:t>Coleen DeBari</a:t>
            </a:r>
            <a:r>
              <a:rPr lang="en-US" dirty="0"/>
              <a:t>, Tantasqua Regional/School Union 61 Districts, Compliance and Equity Coordinator/Support Services</a:t>
            </a:r>
          </a:p>
          <a:p>
            <a:r>
              <a:rPr lang="en-US" b="1" dirty="0">
                <a:latin typeface="Arial"/>
                <a:cs typeface="Arial"/>
              </a:rPr>
              <a:t>Lara Ramsey</a:t>
            </a:r>
            <a:r>
              <a:rPr lang="en-US" dirty="0">
                <a:latin typeface="Arial"/>
                <a:cs typeface="Arial"/>
              </a:rPr>
              <a:t>, Frontier Regional and Union 38 School Districts, Curriculum Director, Elementary Focus</a:t>
            </a:r>
          </a:p>
          <a:p>
            <a:r>
              <a:rPr lang="en-US" b="1" dirty="0"/>
              <a:t>Amy Kamm</a:t>
            </a:r>
            <a:r>
              <a:rPr lang="en-US" dirty="0"/>
              <a:t>, Gloucester Public Schools, Director of Mental Health and Social-Emotional Learning</a:t>
            </a:r>
          </a:p>
        </p:txBody>
      </p:sp>
      <p:sp>
        <p:nvSpPr>
          <p:cNvPr id="4" name="Slide Number Placeholder 3">
            <a:extLst>
              <a:ext uri="{FF2B5EF4-FFF2-40B4-BE49-F238E27FC236}">
                <a16:creationId xmlns:a16="http://schemas.microsoft.com/office/drawing/2014/main" id="{13F2806D-57A0-2A05-A3D4-E65490A5E52B}"/>
              </a:ext>
            </a:extLst>
          </p:cNvPr>
          <p:cNvSpPr>
            <a:spLocks noGrp="1"/>
          </p:cNvSpPr>
          <p:nvPr>
            <p:ph type="sldNum" sz="quarter" idx="12"/>
          </p:nvPr>
        </p:nvSpPr>
        <p:spPr/>
        <p:txBody>
          <a:bodyPr/>
          <a:lstStyle/>
          <a:p>
            <a:fld id="{68A8D22E-6BC5-9E47-900C-2BB94685D9F5}" type="slidenum">
              <a:rPr lang="en-US" smtClean="0"/>
              <a:pPr/>
              <a:t>3</a:t>
            </a:fld>
            <a:endParaRPr lang="en-US"/>
          </a:p>
        </p:txBody>
      </p:sp>
    </p:spTree>
    <p:extLst>
      <p:ext uri="{BB962C8B-B14F-4D97-AF65-F5344CB8AC3E}">
        <p14:creationId xmlns:p14="http://schemas.microsoft.com/office/powerpoint/2010/main" val="3291270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83DF9-B76F-244D-7554-55BC1DFC6A67}"/>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5E6B3709-9F21-95AD-1F74-FB8C7979E1D8}"/>
              </a:ext>
            </a:extLst>
          </p:cNvPr>
          <p:cNvSpPr>
            <a:spLocks noGrp="1"/>
          </p:cNvSpPr>
          <p:nvPr>
            <p:ph idx="1"/>
          </p:nvPr>
        </p:nvSpPr>
        <p:spPr/>
        <p:txBody>
          <a:bodyPr/>
          <a:lstStyle/>
          <a:p>
            <a:r>
              <a:rPr lang="en-US" dirty="0"/>
              <a:t>Overview of the Safe and Supportive Schools Grant</a:t>
            </a:r>
          </a:p>
          <a:p>
            <a:r>
              <a:rPr lang="en-US" dirty="0"/>
              <a:t>District Panel</a:t>
            </a:r>
          </a:p>
          <a:p>
            <a:r>
              <a:rPr lang="en-US" dirty="0"/>
              <a:t>Q&amp;A</a:t>
            </a:r>
          </a:p>
        </p:txBody>
      </p:sp>
      <p:sp>
        <p:nvSpPr>
          <p:cNvPr id="4" name="Slide Number Placeholder 3">
            <a:extLst>
              <a:ext uri="{FF2B5EF4-FFF2-40B4-BE49-F238E27FC236}">
                <a16:creationId xmlns:a16="http://schemas.microsoft.com/office/drawing/2014/main" id="{B6B9AFAC-5637-A041-8644-BCB7EEB32B8B}"/>
              </a:ext>
            </a:extLst>
          </p:cNvPr>
          <p:cNvSpPr>
            <a:spLocks noGrp="1"/>
          </p:cNvSpPr>
          <p:nvPr>
            <p:ph type="sldNum" sz="quarter" idx="12"/>
          </p:nvPr>
        </p:nvSpPr>
        <p:spPr/>
        <p:txBody>
          <a:bodyPr/>
          <a:lstStyle/>
          <a:p>
            <a:fld id="{68A8D22E-6BC5-9E47-900C-2BB94685D9F5}" type="slidenum">
              <a:rPr lang="en-US" smtClean="0"/>
              <a:pPr/>
              <a:t>4</a:t>
            </a:fld>
            <a:endParaRPr lang="en-US"/>
          </a:p>
        </p:txBody>
      </p:sp>
    </p:spTree>
    <p:extLst>
      <p:ext uri="{BB962C8B-B14F-4D97-AF65-F5344CB8AC3E}">
        <p14:creationId xmlns:p14="http://schemas.microsoft.com/office/powerpoint/2010/main" val="1169655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89FD18-4041-755F-15D2-581788B31C27}"/>
              </a:ext>
            </a:extLst>
          </p:cNvPr>
          <p:cNvSpPr>
            <a:spLocks noGrp="1"/>
          </p:cNvSpPr>
          <p:nvPr>
            <p:ph type="title"/>
          </p:nvPr>
        </p:nvSpPr>
        <p:spPr/>
        <p:txBody>
          <a:bodyPr/>
          <a:lstStyle/>
          <a:p>
            <a:r>
              <a:rPr lang="en-US"/>
              <a:t>Safe and Supportive Schools Grants</a:t>
            </a:r>
          </a:p>
        </p:txBody>
      </p:sp>
      <p:sp>
        <p:nvSpPr>
          <p:cNvPr id="6" name="Content Placeholder 5">
            <a:extLst>
              <a:ext uri="{FF2B5EF4-FFF2-40B4-BE49-F238E27FC236}">
                <a16:creationId xmlns:a16="http://schemas.microsoft.com/office/drawing/2014/main" id="{ACAC5AAF-05FA-7E7A-AA98-6CC240770A4C}"/>
              </a:ext>
            </a:extLst>
          </p:cNvPr>
          <p:cNvSpPr>
            <a:spLocks noGrp="1"/>
          </p:cNvSpPr>
          <p:nvPr>
            <p:ph idx="1"/>
          </p:nvPr>
        </p:nvSpPr>
        <p:spPr/>
        <p:txBody>
          <a:bodyPr/>
          <a:lstStyle/>
          <a:p>
            <a:pPr marL="0" indent="0">
              <a:buNone/>
            </a:pPr>
            <a:r>
              <a:rPr lang="en-US" dirty="0"/>
              <a:t>The purpose of this state funded competitive grant program is to: ​</a:t>
            </a:r>
          </a:p>
          <a:p>
            <a:r>
              <a:rPr lang="en-US" dirty="0"/>
              <a:t>Provide funding to school districts (and their selected schools) to organize, integrate, and sustain school and district-wide efforts to create safe and supportive school environments. ​</a:t>
            </a:r>
          </a:p>
          <a:p>
            <a:r>
              <a:rPr lang="en-US" dirty="0"/>
              <a:t>Assist school districts to coordinate and align student support initiatives based on their findings from completing the Safe and Supportive Schools (</a:t>
            </a:r>
            <a:r>
              <a:rPr lang="en-US" dirty="0" err="1"/>
              <a:t>SaSS</a:t>
            </a:r>
            <a:r>
              <a:rPr lang="en-US" dirty="0"/>
              <a:t>) Framework and Self-Reflection Tool </a:t>
            </a:r>
          </a:p>
        </p:txBody>
      </p:sp>
      <p:sp>
        <p:nvSpPr>
          <p:cNvPr id="4" name="Slide Number Placeholder 3">
            <a:extLst>
              <a:ext uri="{FF2B5EF4-FFF2-40B4-BE49-F238E27FC236}">
                <a16:creationId xmlns:a16="http://schemas.microsoft.com/office/drawing/2014/main" id="{DE53595E-0885-060D-1D40-B83DD456A762}"/>
              </a:ext>
            </a:extLst>
          </p:cNvPr>
          <p:cNvSpPr>
            <a:spLocks noGrp="1"/>
          </p:cNvSpPr>
          <p:nvPr>
            <p:ph type="sldNum" sz="quarter" idx="12"/>
          </p:nvPr>
        </p:nvSpPr>
        <p:spPr/>
        <p:txBody>
          <a:bodyPr/>
          <a:lstStyle/>
          <a:p>
            <a:fld id="{68A8D22E-6BC5-9E47-900C-2BB94685D9F5}" type="slidenum">
              <a:rPr lang="en-US" smtClean="0"/>
              <a:pPr/>
              <a:t>5</a:t>
            </a:fld>
            <a:endParaRPr lang="en-US"/>
          </a:p>
        </p:txBody>
      </p:sp>
    </p:spTree>
    <p:extLst>
      <p:ext uri="{BB962C8B-B14F-4D97-AF65-F5344CB8AC3E}">
        <p14:creationId xmlns:p14="http://schemas.microsoft.com/office/powerpoint/2010/main" val="2157374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CB7D4-B4A2-E70C-6BF7-A3D335580A1C}"/>
              </a:ext>
            </a:extLst>
          </p:cNvPr>
          <p:cNvSpPr>
            <a:spLocks noGrp="1"/>
          </p:cNvSpPr>
          <p:nvPr>
            <p:ph type="title"/>
          </p:nvPr>
        </p:nvSpPr>
        <p:spPr/>
        <p:txBody>
          <a:bodyPr/>
          <a:lstStyle/>
          <a:p>
            <a:r>
              <a:rPr lang="en-US"/>
              <a:t>Priorities:</a:t>
            </a:r>
          </a:p>
        </p:txBody>
      </p:sp>
      <p:sp>
        <p:nvSpPr>
          <p:cNvPr id="3" name="Content Placeholder 2">
            <a:extLst>
              <a:ext uri="{FF2B5EF4-FFF2-40B4-BE49-F238E27FC236}">
                <a16:creationId xmlns:a16="http://schemas.microsoft.com/office/drawing/2014/main" id="{9280B208-55A5-47EA-CC12-A371B90D0535}"/>
              </a:ext>
            </a:extLst>
          </p:cNvPr>
          <p:cNvSpPr>
            <a:spLocks noGrp="1"/>
          </p:cNvSpPr>
          <p:nvPr>
            <p:ph idx="1"/>
          </p:nvPr>
        </p:nvSpPr>
        <p:spPr/>
        <p:txBody>
          <a:bodyPr/>
          <a:lstStyle/>
          <a:p>
            <a:pPr marL="0" indent="0">
              <a:buNone/>
            </a:pPr>
            <a:r>
              <a:rPr lang="en-US" dirty="0"/>
              <a:t>The main priorities for this grant are to ensure that participating schools:  ​</a:t>
            </a:r>
          </a:p>
          <a:p>
            <a:r>
              <a:rPr lang="en-US" dirty="0"/>
              <a:t>create an equitable, safe, positive, healthy, culturally-competent, and inclusive whole-school learning environment for all students, and ​</a:t>
            </a:r>
          </a:p>
          <a:p>
            <a:r>
              <a:rPr lang="en-US" dirty="0"/>
              <a:t>make effective use of a system for integrating services and aligning initiatives that promote students' behavioral health and wellness</a:t>
            </a:r>
          </a:p>
        </p:txBody>
      </p:sp>
      <p:sp>
        <p:nvSpPr>
          <p:cNvPr id="4" name="Slide Number Placeholder 3">
            <a:extLst>
              <a:ext uri="{FF2B5EF4-FFF2-40B4-BE49-F238E27FC236}">
                <a16:creationId xmlns:a16="http://schemas.microsoft.com/office/drawing/2014/main" id="{8AA87354-74CB-940D-E0B4-F178F07CA68F}"/>
              </a:ext>
            </a:extLst>
          </p:cNvPr>
          <p:cNvSpPr>
            <a:spLocks noGrp="1"/>
          </p:cNvSpPr>
          <p:nvPr>
            <p:ph type="sldNum" sz="quarter" idx="12"/>
          </p:nvPr>
        </p:nvSpPr>
        <p:spPr/>
        <p:txBody>
          <a:bodyPr/>
          <a:lstStyle/>
          <a:p>
            <a:fld id="{68A8D22E-6BC5-9E47-900C-2BB94685D9F5}" type="slidenum">
              <a:rPr lang="en-US" smtClean="0"/>
              <a:t>6</a:t>
            </a:fld>
            <a:endParaRPr lang="en-US"/>
          </a:p>
        </p:txBody>
      </p:sp>
    </p:spTree>
    <p:extLst>
      <p:ext uri="{BB962C8B-B14F-4D97-AF65-F5344CB8AC3E}">
        <p14:creationId xmlns:p14="http://schemas.microsoft.com/office/powerpoint/2010/main" val="415558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1E175B-3144-5B89-CC30-D8B85B41401B}"/>
              </a:ext>
            </a:extLst>
          </p:cNvPr>
          <p:cNvSpPr>
            <a:spLocks noGrp="1"/>
          </p:cNvSpPr>
          <p:nvPr>
            <p:ph type="title"/>
          </p:nvPr>
        </p:nvSpPr>
        <p:spPr/>
        <p:txBody>
          <a:bodyPr>
            <a:normAutofit fontScale="90000"/>
          </a:bodyPr>
          <a:lstStyle/>
          <a:p>
            <a:r>
              <a:rPr lang="en-US" dirty="0"/>
              <a:t>Safe and Supportive Schools Framework and Tool</a:t>
            </a:r>
          </a:p>
        </p:txBody>
      </p:sp>
      <p:sp>
        <p:nvSpPr>
          <p:cNvPr id="4" name="Content Placeholder 3">
            <a:extLst>
              <a:ext uri="{FF2B5EF4-FFF2-40B4-BE49-F238E27FC236}">
                <a16:creationId xmlns:a16="http://schemas.microsoft.com/office/drawing/2014/main" id="{70AF606F-ED7A-AA99-994C-90F40EC94B74}"/>
              </a:ext>
            </a:extLst>
          </p:cNvPr>
          <p:cNvSpPr>
            <a:spLocks noGrp="1"/>
          </p:cNvSpPr>
          <p:nvPr>
            <p:ph sz="half" idx="1"/>
          </p:nvPr>
        </p:nvSpPr>
        <p:spPr>
          <a:xfrm>
            <a:off x="173180" y="2859184"/>
            <a:ext cx="5181600" cy="955121"/>
          </a:xfrm>
        </p:spPr>
        <p:txBody>
          <a:bodyPr/>
          <a:lstStyle/>
          <a:p>
            <a:pPr marL="0" indent="0" algn="ctr">
              <a:buNone/>
            </a:pPr>
            <a:r>
              <a:rPr lang="en-US" sz="2000">
                <a:hlinkClick r:id="rId3"/>
              </a:rPr>
              <a:t>SaSS Implementation Guide</a:t>
            </a:r>
            <a:endParaRPr lang="en-US" sz="2000"/>
          </a:p>
        </p:txBody>
      </p:sp>
      <p:sp>
        <p:nvSpPr>
          <p:cNvPr id="5" name="Content Placeholder 4">
            <a:extLst>
              <a:ext uri="{FF2B5EF4-FFF2-40B4-BE49-F238E27FC236}">
                <a16:creationId xmlns:a16="http://schemas.microsoft.com/office/drawing/2014/main" id="{CC0D0731-E9E9-60F4-8A4A-D9C10DA1BE8A}"/>
              </a:ext>
            </a:extLst>
          </p:cNvPr>
          <p:cNvSpPr>
            <a:spLocks noGrp="1"/>
          </p:cNvSpPr>
          <p:nvPr>
            <p:ph sz="half" idx="2"/>
          </p:nvPr>
        </p:nvSpPr>
        <p:spPr>
          <a:xfrm>
            <a:off x="5507180" y="2859184"/>
            <a:ext cx="5181600" cy="861003"/>
          </a:xfrm>
        </p:spPr>
        <p:txBody>
          <a:bodyPr/>
          <a:lstStyle/>
          <a:p>
            <a:pPr marL="0" indent="0" algn="ctr">
              <a:buNone/>
            </a:pPr>
            <a:r>
              <a:rPr lang="en-US" sz="2000" dirty="0" err="1">
                <a:hlinkClick r:id="rId4"/>
              </a:rPr>
              <a:t>SaSS</a:t>
            </a:r>
            <a:r>
              <a:rPr lang="en-US" sz="2000" dirty="0">
                <a:hlinkClick r:id="rId4"/>
              </a:rPr>
              <a:t> Framework and Tool-at-a-Glance</a:t>
            </a:r>
            <a:endParaRPr lang="en-US" sz="2000" dirty="0"/>
          </a:p>
        </p:txBody>
      </p:sp>
    </p:spTree>
    <p:extLst>
      <p:ext uri="{BB962C8B-B14F-4D97-AF65-F5344CB8AC3E}">
        <p14:creationId xmlns:p14="http://schemas.microsoft.com/office/powerpoint/2010/main" val="4125145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40CA16-2BC0-A8A7-8EA4-2310CB88CA86}"/>
              </a:ext>
            </a:extLst>
          </p:cNvPr>
          <p:cNvSpPr>
            <a:spLocks noGrp="1"/>
          </p:cNvSpPr>
          <p:nvPr>
            <p:ph type="title"/>
          </p:nvPr>
        </p:nvSpPr>
        <p:spPr/>
        <p:txBody>
          <a:bodyPr/>
          <a:lstStyle/>
          <a:p>
            <a:r>
              <a:rPr lang="en-US"/>
              <a:t>Implementation Guide Phases:</a:t>
            </a:r>
          </a:p>
        </p:txBody>
      </p:sp>
      <p:graphicFrame>
        <p:nvGraphicFramePr>
          <p:cNvPr id="7" name="Content Placeholder 8" descr="Implementation Guide Phases overview">
            <a:extLst>
              <a:ext uri="{FF2B5EF4-FFF2-40B4-BE49-F238E27FC236}">
                <a16:creationId xmlns:a16="http://schemas.microsoft.com/office/drawing/2014/main" id="{CC7FB3ED-184E-E2C7-D598-31C0F8300B80}"/>
              </a:ext>
            </a:extLst>
          </p:cNvPr>
          <p:cNvGraphicFramePr>
            <a:graphicFrameLocks noGrp="1"/>
          </p:cNvGraphicFramePr>
          <p:nvPr>
            <p:ph idx="1"/>
            <p:extLst>
              <p:ext uri="{D42A27DB-BD31-4B8C-83A1-F6EECF244321}">
                <p14:modId xmlns:p14="http://schemas.microsoft.com/office/powerpoint/2010/main" val="3632332509"/>
              </p:ext>
            </p:extLst>
          </p:nvPr>
        </p:nvGraphicFramePr>
        <p:xfrm>
          <a:off x="173038" y="1590675"/>
          <a:ext cx="11890375" cy="4414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2678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124BE-CBD8-F7BD-EF90-AF6475994432}"/>
              </a:ext>
            </a:extLst>
          </p:cNvPr>
          <p:cNvSpPr>
            <a:spLocks noGrp="1"/>
          </p:cNvSpPr>
          <p:nvPr>
            <p:ph type="title"/>
          </p:nvPr>
        </p:nvSpPr>
        <p:spPr/>
        <p:txBody>
          <a:bodyPr/>
          <a:lstStyle/>
          <a:p>
            <a:r>
              <a:rPr lang="en-US"/>
              <a:t>Self Reflection Implementation Levers</a:t>
            </a:r>
          </a:p>
        </p:txBody>
      </p:sp>
      <p:sp>
        <p:nvSpPr>
          <p:cNvPr id="3" name="Content Placeholder 2">
            <a:extLst>
              <a:ext uri="{FF2B5EF4-FFF2-40B4-BE49-F238E27FC236}">
                <a16:creationId xmlns:a16="http://schemas.microsoft.com/office/drawing/2014/main" id="{D5FBF6CA-C849-8963-2127-5BA762173AD2}"/>
              </a:ext>
            </a:extLst>
          </p:cNvPr>
          <p:cNvSpPr>
            <a:spLocks noGrp="1"/>
          </p:cNvSpPr>
          <p:nvPr>
            <p:ph idx="1"/>
          </p:nvPr>
        </p:nvSpPr>
        <p:spPr/>
        <p:txBody>
          <a:bodyPr/>
          <a:lstStyle/>
          <a:p>
            <a:r>
              <a:rPr lang="en-US" dirty="0"/>
              <a:t>Lever 1: Leadership and Culture</a:t>
            </a:r>
          </a:p>
          <a:p>
            <a:r>
              <a:rPr lang="en-US" dirty="0"/>
              <a:t>Lever 2: Family and Community Engagement</a:t>
            </a:r>
          </a:p>
          <a:p>
            <a:r>
              <a:rPr lang="en-US" dirty="0"/>
              <a:t>Lever 3: Professional Learning Opportunities</a:t>
            </a:r>
          </a:p>
          <a:p>
            <a:r>
              <a:rPr lang="en-US" dirty="0"/>
              <a:t>Lever 4: Access to Resources and Services</a:t>
            </a:r>
          </a:p>
          <a:p>
            <a:r>
              <a:rPr lang="en-US" dirty="0"/>
              <a:t>Lever 5: Teaching and Learning</a:t>
            </a:r>
          </a:p>
          <a:p>
            <a:r>
              <a:rPr lang="en-US" dirty="0"/>
              <a:t>Lever 6: Policies and Procedures</a:t>
            </a:r>
          </a:p>
        </p:txBody>
      </p:sp>
      <p:sp>
        <p:nvSpPr>
          <p:cNvPr id="4" name="Slide Number Placeholder 3">
            <a:extLst>
              <a:ext uri="{FF2B5EF4-FFF2-40B4-BE49-F238E27FC236}">
                <a16:creationId xmlns:a16="http://schemas.microsoft.com/office/drawing/2014/main" id="{FA08F9A1-C738-9915-770E-290745DE187F}"/>
              </a:ext>
            </a:extLst>
          </p:cNvPr>
          <p:cNvSpPr>
            <a:spLocks noGrp="1"/>
          </p:cNvSpPr>
          <p:nvPr>
            <p:ph type="sldNum" sz="quarter" idx="12"/>
          </p:nvPr>
        </p:nvSpPr>
        <p:spPr/>
        <p:txBody>
          <a:bodyPr/>
          <a:lstStyle/>
          <a:p>
            <a:fld id="{68A8D22E-6BC5-9E47-900C-2BB94685D9F5}" type="slidenum">
              <a:rPr lang="en-US" smtClean="0"/>
              <a:pPr/>
              <a:t>9</a:t>
            </a:fld>
            <a:endParaRPr lang="en-US"/>
          </a:p>
        </p:txBody>
      </p:sp>
    </p:spTree>
    <p:extLst>
      <p:ext uri="{BB962C8B-B14F-4D97-AF65-F5344CB8AC3E}">
        <p14:creationId xmlns:p14="http://schemas.microsoft.com/office/powerpoint/2010/main" val="407845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9C61782F326748B4350C16576B1264" ma:contentTypeVersion="17" ma:contentTypeDescription="Create a new document." ma:contentTypeScope="" ma:versionID="f4a602389704310283280deb0d04f652">
  <xsd:schema xmlns:xsd="http://www.w3.org/2001/XMLSchema" xmlns:xs="http://www.w3.org/2001/XMLSchema" xmlns:p="http://schemas.microsoft.com/office/2006/metadata/properties" xmlns:ns2="5e52e1ca-4780-478c-9e15-43ff0784ab0a" xmlns:ns3="fdcd57df-05e8-4749-9cc8-5afe3dcd00a5" targetNamespace="http://schemas.microsoft.com/office/2006/metadata/properties" ma:root="true" ma:fieldsID="0237cd22978b35566c95ce578073a1d3" ns2:_="" ns3:_="">
    <xsd:import namespace="5e52e1ca-4780-478c-9e15-43ff0784ab0a"/>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2e1ca-4780-478c-9e15-43ff0784ab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cd57df-05e8-4749-9cc8-5afe3dcd00a5" xsi:nil="true"/>
    <lcf76f155ced4ddcb4097134ff3c332f xmlns="5e52e1ca-4780-478c-9e15-43ff0784ab0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D81F145-8C1F-4CB9-82F6-C221DAD57A88}">
  <ds:schemaRefs>
    <ds:schemaRef ds:uri="5e52e1ca-4780-478c-9e15-43ff0784ab0a"/>
    <ds:schemaRef ds:uri="fdcd57df-05e8-4749-9cc8-5afe3dcd00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643A678-3B62-4638-847B-287AF504625A}">
  <ds:schemaRefs>
    <ds:schemaRef ds:uri="http://schemas.microsoft.com/sharepoint/v3/contenttype/forms"/>
  </ds:schemaRefs>
</ds:datastoreItem>
</file>

<file path=customXml/itemProps3.xml><?xml version="1.0" encoding="utf-8"?>
<ds:datastoreItem xmlns:ds="http://schemas.openxmlformats.org/officeDocument/2006/customXml" ds:itemID="{07649671-6F31-4B50-9257-3E5C81E7FB2B}">
  <ds:schemaRefs>
    <ds:schemaRef ds:uri="http://purl.org/dc/terms/"/>
    <ds:schemaRef ds:uri="http://schemas.microsoft.com/office/2006/metadata/properties"/>
    <ds:schemaRef ds:uri="http://www.w3.org/XML/1998/namespace"/>
    <ds:schemaRef ds:uri="http://purl.org/dc/elements/1.1/"/>
    <ds:schemaRef ds:uri="5e52e1ca-4780-478c-9e15-43ff0784ab0a"/>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fdcd57df-05e8-4749-9cc8-5afe3dcd00a5"/>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Office Theme</Template>
  <TotalTime>30</TotalTime>
  <Words>1298</Words>
  <Application>Microsoft Office PowerPoint</Application>
  <PresentationFormat>Widescreen</PresentationFormat>
  <Paragraphs>172</Paragraphs>
  <Slides>21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Arial,Sans-Serif</vt:lpstr>
      <vt:lpstr>Aptos</vt:lpstr>
      <vt:lpstr>Arial</vt:lpstr>
      <vt:lpstr>Office Theme</vt:lpstr>
      <vt:lpstr>Supporting the Whole Student:</vt:lpstr>
      <vt:lpstr>AI Notice</vt:lpstr>
      <vt:lpstr>Presenters:</vt:lpstr>
      <vt:lpstr>Agenda</vt:lpstr>
      <vt:lpstr>Safe and Supportive Schools Grants</vt:lpstr>
      <vt:lpstr>Priorities:</vt:lpstr>
      <vt:lpstr>Safe and Supportive Schools Framework and Tool</vt:lpstr>
      <vt:lpstr>Implementation Guide Phases:</vt:lpstr>
      <vt:lpstr>Self Reflection Implementation Levers</vt:lpstr>
      <vt:lpstr>Action Planning and Implementation</vt:lpstr>
      <vt:lpstr>SaSS Grantee Panel </vt:lpstr>
      <vt:lpstr>Frontier</vt:lpstr>
      <vt:lpstr>Frontier SaSS Model</vt:lpstr>
      <vt:lpstr>Frontier Going Forward</vt:lpstr>
      <vt:lpstr>Why the Safe and Supportive Schools Self-Assessment?</vt:lpstr>
      <vt:lpstr>Activating Youth Voice Through Data-Driven Insights</vt:lpstr>
      <vt:lpstr>Cultivating a Supportive Climate Through Student and Adult Leadership</vt:lpstr>
      <vt:lpstr>Tantasqua &amp; Union 61</vt:lpstr>
      <vt:lpstr>Tantasqua &amp; Union 61 continued</vt:lpstr>
      <vt:lpstr>Tantasqua &amp; Union 61: From Reflection to Action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the Whole Student - Conference Presentation</dc:title>
  <dc:creator>DESE</dc:creator>
  <cp:lastModifiedBy>Zou, Dong (EOE)</cp:lastModifiedBy>
  <cp:revision>4</cp:revision>
  <dcterms:created xsi:type="dcterms:W3CDTF">2025-07-28T12:45:59Z</dcterms:created>
  <dcterms:modified xsi:type="dcterms:W3CDTF">2026-06-08T15:55:22Z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8 2026 12:00AM</vt:lpwstr>
  </property>
</Properties>
</file>