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</p:sldIdLst>
  <p:sldSz cx="7772400" cy="10058400"/>
  <p:notesSz cx="6858000" cy="9144000"/>
  <p:embeddedFontLst>
    <p:embeddedFont>
      <p:font typeface="Barlow SemiCondensed Bold" panose="020B0604020202020204" charset="0"/>
      <p:regular r:id="rId7"/>
    </p:embeddedFont>
    <p:embeddedFont>
      <p:font typeface="Poppins" panose="00000500000000000000" pitchFamily="2" charset="0"/>
      <p:regular r:id="rId8"/>
      <p:bold r:id="rId9"/>
      <p:italic r:id="rId10"/>
      <p:boldItalic r:id="rId11"/>
    </p:embeddedFont>
    <p:embeddedFont>
      <p:font typeface="Poppins Bold" panose="00000800000000000000" charset="0"/>
      <p:regular r:id="rId12"/>
      <p:bold r:id="rId13"/>
    </p:embeddedFont>
    <p:embeddedFont>
      <p:font typeface="Poppins Medium" panose="00000600000000000000" pitchFamily="2" charset="0"/>
      <p:regular r:id="rId14"/>
      <p:italic r:id="rId15"/>
    </p:embeddedFont>
    <p:embeddedFont>
      <p:font typeface="Poppins Semi-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14EABA-2B85-4358-19CA-BA7BE7FCB703}" v="51" dt="2025-05-21T14:08:59.772"/>
    <p1510:client id="{B02BE41C-27C1-49DC-7A4F-2BA0A6934D8D}" v="5" dt="2025-05-20T20:00:50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16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ley, Alex J (DESE)" userId="S::alex.j.lilley@mass.gov::1ad74fa3-d3f0-4421-ab3f-9e0ed14b2172" providerId="AD" clId="Web-{8F14EABA-2B85-4358-19CA-BA7BE7FCB703}"/>
    <pc:docChg chg="modSld">
      <pc:chgData name="Lilley, Alex J (DESE)" userId="S::alex.j.lilley@mass.gov::1ad74fa3-d3f0-4421-ab3f-9e0ed14b2172" providerId="AD" clId="Web-{8F14EABA-2B85-4358-19CA-BA7BE7FCB703}" dt="2025-05-21T14:08:59.600" v="22" actId="20577"/>
      <pc:docMkLst>
        <pc:docMk/>
      </pc:docMkLst>
      <pc:sldChg chg="modSp">
        <pc:chgData name="Lilley, Alex J (DESE)" userId="S::alex.j.lilley@mass.gov::1ad74fa3-d3f0-4421-ab3f-9e0ed14b2172" providerId="AD" clId="Web-{8F14EABA-2B85-4358-19CA-BA7BE7FCB703}" dt="2025-05-21T14:08:59.600" v="22" actId="20577"/>
        <pc:sldMkLst>
          <pc:docMk/>
          <pc:sldMk cId="0" sldId="256"/>
        </pc:sldMkLst>
        <pc:spChg chg="mod">
          <ac:chgData name="Lilley, Alex J (DESE)" userId="S::alex.j.lilley@mass.gov::1ad74fa3-d3f0-4421-ab3f-9e0ed14b2172" providerId="AD" clId="Web-{8F14EABA-2B85-4358-19CA-BA7BE7FCB703}" dt="2025-05-21T14:08:59.600" v="22" actId="20577"/>
          <ac:spMkLst>
            <pc:docMk/>
            <pc:sldMk cId="0" sldId="256"/>
            <ac:spMk id="23" creationId="{00000000-0000-0000-0000-000000000000}"/>
          </ac:spMkLst>
        </pc:spChg>
        <pc:spChg chg="mod">
          <ac:chgData name="Lilley, Alex J (DESE)" userId="S::alex.j.lilley@mass.gov::1ad74fa3-d3f0-4421-ab3f-9e0ed14b2172" providerId="AD" clId="Web-{8F14EABA-2B85-4358-19CA-BA7BE7FCB703}" dt="2025-05-21T14:07:14.491" v="2" actId="20577"/>
          <ac:spMkLst>
            <pc:docMk/>
            <pc:sldMk cId="0" sldId="256"/>
            <ac:spMk id="25" creationId="{00000000-0000-0000-0000-000000000000}"/>
          </ac:spMkLst>
        </pc:spChg>
        <pc:spChg chg="mod">
          <ac:chgData name="Lilley, Alex J (DESE)" userId="S::alex.j.lilley@mass.gov::1ad74fa3-d3f0-4421-ab3f-9e0ed14b2172" providerId="AD" clId="Web-{8F14EABA-2B85-4358-19CA-BA7BE7FCB703}" dt="2025-05-21T14:07:32.210" v="16" actId="20577"/>
          <ac:spMkLst>
            <pc:docMk/>
            <pc:sldMk cId="0" sldId="256"/>
            <ac:spMk id="26" creationId="{00000000-0000-0000-0000-000000000000}"/>
          </ac:spMkLst>
        </pc:spChg>
        <pc:spChg chg="mod">
          <ac:chgData name="Lilley, Alex J (DESE)" userId="S::alex.j.lilley@mass.gov::1ad74fa3-d3f0-4421-ab3f-9e0ed14b2172" providerId="AD" clId="Web-{8F14EABA-2B85-4358-19CA-BA7BE7FCB703}" dt="2025-05-21T14:07:16.804" v="3" actId="20577"/>
          <ac:spMkLst>
            <pc:docMk/>
            <pc:sldMk cId="0" sldId="256"/>
            <ac:spMk id="28" creationId="{00000000-0000-0000-0000-000000000000}"/>
          </ac:spMkLst>
        </pc:spChg>
      </pc:sldChg>
    </pc:docChg>
  </pc:docChgLst>
  <pc:docChgLst>
    <pc:chgData name="Foodman, Julia (DESE)" userId="S::julia.b.foodman@mass.gov::8a10bd68-848a-4b44-a220-329cd0240b6c" providerId="AD" clId="Web-{AC9A05C3-5CD6-4562-81E7-165AE2B5CADB}"/>
    <pc:docChg chg="modSld">
      <pc:chgData name="Foodman, Julia (DESE)" userId="S::julia.b.foodman@mass.gov::8a10bd68-848a-4b44-a220-329cd0240b6c" providerId="AD" clId="Web-{AC9A05C3-5CD6-4562-81E7-165AE2B5CADB}" dt="2025-05-02T15:16:52.167" v="11" actId="20577"/>
      <pc:docMkLst>
        <pc:docMk/>
      </pc:docMkLst>
      <pc:sldChg chg="modSp">
        <pc:chgData name="Foodman, Julia (DESE)" userId="S::julia.b.foodman@mass.gov::8a10bd68-848a-4b44-a220-329cd0240b6c" providerId="AD" clId="Web-{AC9A05C3-5CD6-4562-81E7-165AE2B5CADB}" dt="2025-05-02T15:16:22.792" v="5" actId="20577"/>
        <pc:sldMkLst>
          <pc:docMk/>
          <pc:sldMk cId="0" sldId="256"/>
        </pc:sldMkLst>
        <pc:spChg chg="mod">
          <ac:chgData name="Foodman, Julia (DESE)" userId="S::julia.b.foodman@mass.gov::8a10bd68-848a-4b44-a220-329cd0240b6c" providerId="AD" clId="Web-{AC9A05C3-5CD6-4562-81E7-165AE2B5CADB}" dt="2025-05-02T15:16:22.792" v="5" actId="20577"/>
          <ac:spMkLst>
            <pc:docMk/>
            <pc:sldMk cId="0" sldId="256"/>
            <ac:spMk id="30" creationId="{00000000-0000-0000-0000-000000000000}"/>
          </ac:spMkLst>
        </pc:spChg>
        <pc:spChg chg="mod">
          <ac:chgData name="Foodman, Julia (DESE)" userId="S::julia.b.foodman@mass.gov::8a10bd68-848a-4b44-a220-329cd0240b6c" providerId="AD" clId="Web-{AC9A05C3-5CD6-4562-81E7-165AE2B5CADB}" dt="2025-05-02T15:16:07.714" v="2" actId="20577"/>
          <ac:spMkLst>
            <pc:docMk/>
            <pc:sldMk cId="0" sldId="256"/>
            <ac:spMk id="31" creationId="{00000000-0000-0000-0000-000000000000}"/>
          </ac:spMkLst>
        </pc:spChg>
      </pc:sldChg>
      <pc:sldChg chg="modSp">
        <pc:chgData name="Foodman, Julia (DESE)" userId="S::julia.b.foodman@mass.gov::8a10bd68-848a-4b44-a220-329cd0240b6c" providerId="AD" clId="Web-{AC9A05C3-5CD6-4562-81E7-165AE2B5CADB}" dt="2025-05-02T15:16:52.167" v="11" actId="20577"/>
        <pc:sldMkLst>
          <pc:docMk/>
          <pc:sldMk cId="0" sldId="257"/>
        </pc:sldMkLst>
        <pc:spChg chg="mod">
          <ac:chgData name="Foodman, Julia (DESE)" userId="S::julia.b.foodman@mass.gov::8a10bd68-848a-4b44-a220-329cd0240b6c" providerId="AD" clId="Web-{AC9A05C3-5CD6-4562-81E7-165AE2B5CADB}" dt="2025-05-02T15:16:52.167" v="11" actId="20577"/>
          <ac:spMkLst>
            <pc:docMk/>
            <pc:sldMk cId="0" sldId="257"/>
            <ac:spMk id="21" creationId="{00000000-0000-0000-0000-000000000000}"/>
          </ac:spMkLst>
        </pc:spChg>
        <pc:spChg chg="mod">
          <ac:chgData name="Foodman, Julia (DESE)" userId="S::julia.b.foodman@mass.gov::8a10bd68-848a-4b44-a220-329cd0240b6c" providerId="AD" clId="Web-{AC9A05C3-5CD6-4562-81E7-165AE2B5CADB}" dt="2025-05-02T15:16:48.870" v="8" actId="20577"/>
          <ac:spMkLst>
            <pc:docMk/>
            <pc:sldMk cId="0" sldId="257"/>
            <ac:spMk id="24" creationId="{00000000-0000-0000-0000-000000000000}"/>
          </ac:spMkLst>
        </pc:spChg>
      </pc:sldChg>
    </pc:docChg>
  </pc:docChgLst>
  <pc:docChgLst>
    <pc:chgData name="Resetarits, Jake S. (DESE)" userId="S::jake.s.resetarits@mass.gov::37741e96-5ecb-4258-9857-666183bdd9bd" providerId="AD" clId="Web-{B02BE41C-27C1-49DC-7A4F-2BA0A6934D8D}"/>
    <pc:docChg chg="modSld">
      <pc:chgData name="Resetarits, Jake S. (DESE)" userId="S::jake.s.resetarits@mass.gov::37741e96-5ecb-4258-9857-666183bdd9bd" providerId="AD" clId="Web-{B02BE41C-27C1-49DC-7A4F-2BA0A6934D8D}" dt="2025-05-20T20:00:49.424" v="3" actId="20577"/>
      <pc:docMkLst>
        <pc:docMk/>
      </pc:docMkLst>
      <pc:sldChg chg="modSp">
        <pc:chgData name="Resetarits, Jake S. (DESE)" userId="S::jake.s.resetarits@mass.gov::37741e96-5ecb-4258-9857-666183bdd9bd" providerId="AD" clId="Web-{B02BE41C-27C1-49DC-7A4F-2BA0A6934D8D}" dt="2025-05-20T20:00:49.424" v="3" actId="20577"/>
        <pc:sldMkLst>
          <pc:docMk/>
          <pc:sldMk cId="0" sldId="257"/>
        </pc:sldMkLst>
        <pc:spChg chg="mod">
          <ac:chgData name="Resetarits, Jake S. (DESE)" userId="S::jake.s.resetarits@mass.gov::37741e96-5ecb-4258-9857-666183bdd9bd" providerId="AD" clId="Web-{B02BE41C-27C1-49DC-7A4F-2BA0A6934D8D}" dt="2025-05-20T20:00:49.424" v="3" actId="20577"/>
          <ac:spMkLst>
            <pc:docMk/>
            <pc:sldMk cId="0" sldId="257"/>
            <ac:spMk id="26" creationId="{E7644DA9-4B81-E03C-5965-8C0CE79F1FC6}"/>
          </ac:spMkLst>
        </pc:spChg>
      </pc:sldChg>
    </pc:docChg>
  </pc:docChgLst>
  <pc:docChgLst>
    <pc:chgData name="Resetarits, Jake S. (DESE)" userId="37741e96-5ecb-4258-9857-666183bdd9bd" providerId="ADAL" clId="{5A827F64-C401-42B0-A08A-20756BBFEB3F}"/>
    <pc:docChg chg="undo redo custSel addSld delSld modSld">
      <pc:chgData name="Resetarits, Jake S. (DESE)" userId="37741e96-5ecb-4258-9857-666183bdd9bd" providerId="ADAL" clId="{5A827F64-C401-42B0-A08A-20756BBFEB3F}" dt="2025-05-06T16:47:34.295" v="109" actId="313"/>
      <pc:docMkLst>
        <pc:docMk/>
      </pc:docMkLst>
      <pc:sldChg chg="addSp delSp modSp mod">
        <pc:chgData name="Resetarits, Jake S. (DESE)" userId="37741e96-5ecb-4258-9857-666183bdd9bd" providerId="ADAL" clId="{5A827F64-C401-42B0-A08A-20756BBFEB3F}" dt="2025-05-06T16:47:00.494" v="106" actId="14100"/>
        <pc:sldMkLst>
          <pc:docMk/>
          <pc:sldMk cId="0" sldId="256"/>
        </pc:sldMkLst>
        <pc:spChg chg="mod ord">
          <ac:chgData name="Resetarits, Jake S. (DESE)" userId="37741e96-5ecb-4258-9857-666183bdd9bd" providerId="ADAL" clId="{5A827F64-C401-42B0-A08A-20756BBFEB3F}" dt="2025-05-05T16:17:21.631" v="104" actId="13244"/>
          <ac:spMkLst>
            <pc:docMk/>
            <pc:sldMk cId="0" sldId="256"/>
            <ac:spMk id="16" creationId="{00000000-0000-0000-0000-000000000000}"/>
          </ac:spMkLst>
        </pc:spChg>
        <pc:spChg chg="mod ord">
          <ac:chgData name="Resetarits, Jake S. (DESE)" userId="37741e96-5ecb-4258-9857-666183bdd9bd" providerId="ADAL" clId="{5A827F64-C401-42B0-A08A-20756BBFEB3F}" dt="2025-05-05T16:13:57.423" v="51" actId="13244"/>
          <ac:spMkLst>
            <pc:docMk/>
            <pc:sldMk cId="0" sldId="256"/>
            <ac:spMk id="20" creationId="{00000000-0000-0000-0000-000000000000}"/>
          </ac:spMkLst>
        </pc:spChg>
        <pc:spChg chg="ord">
          <ac:chgData name="Resetarits, Jake S. (DESE)" userId="37741e96-5ecb-4258-9857-666183bdd9bd" providerId="ADAL" clId="{5A827F64-C401-42B0-A08A-20756BBFEB3F}" dt="2025-05-05T15:58:56.277" v="0" actId="13244"/>
          <ac:spMkLst>
            <pc:docMk/>
            <pc:sldMk cId="0" sldId="256"/>
            <ac:spMk id="22" creationId="{00000000-0000-0000-0000-000000000000}"/>
          </ac:spMkLst>
        </pc:spChg>
        <pc:spChg chg="ord">
          <ac:chgData name="Resetarits, Jake S. (DESE)" userId="37741e96-5ecb-4258-9857-666183bdd9bd" providerId="ADAL" clId="{5A827F64-C401-42B0-A08A-20756BBFEB3F}" dt="2025-05-05T16:17:10.408" v="102" actId="13244"/>
          <ac:spMkLst>
            <pc:docMk/>
            <pc:sldMk cId="0" sldId="256"/>
            <ac:spMk id="23" creationId="{00000000-0000-0000-0000-000000000000}"/>
          </ac:spMkLst>
        </pc:spChg>
        <pc:spChg chg="ord">
          <ac:chgData name="Resetarits, Jake S. (DESE)" userId="37741e96-5ecb-4258-9857-666183bdd9bd" providerId="ADAL" clId="{5A827F64-C401-42B0-A08A-20756BBFEB3F}" dt="2025-05-05T16:02:21.901" v="24" actId="13244"/>
          <ac:spMkLst>
            <pc:docMk/>
            <pc:sldMk cId="0" sldId="256"/>
            <ac:spMk id="25" creationId="{00000000-0000-0000-0000-000000000000}"/>
          </ac:spMkLst>
        </pc:spChg>
        <pc:spChg chg="ord">
          <ac:chgData name="Resetarits, Jake S. (DESE)" userId="37741e96-5ecb-4258-9857-666183bdd9bd" providerId="ADAL" clId="{5A827F64-C401-42B0-A08A-20756BBFEB3F}" dt="2025-05-05T16:10:49.877" v="36" actId="13244"/>
          <ac:spMkLst>
            <pc:docMk/>
            <pc:sldMk cId="0" sldId="256"/>
            <ac:spMk id="26" creationId="{00000000-0000-0000-0000-000000000000}"/>
          </ac:spMkLst>
        </pc:spChg>
        <pc:spChg chg="mod ord">
          <ac:chgData name="Resetarits, Jake S. (DESE)" userId="37741e96-5ecb-4258-9857-666183bdd9bd" providerId="ADAL" clId="{5A827F64-C401-42B0-A08A-20756BBFEB3F}" dt="2025-05-06T16:47:00.494" v="106" actId="14100"/>
          <ac:spMkLst>
            <pc:docMk/>
            <pc:sldMk cId="0" sldId="256"/>
            <ac:spMk id="27" creationId="{00000000-0000-0000-0000-000000000000}"/>
          </ac:spMkLst>
        </pc:spChg>
        <pc:spChg chg="mod ord">
          <ac:chgData name="Resetarits, Jake S. (DESE)" userId="37741e96-5ecb-4258-9857-666183bdd9bd" providerId="ADAL" clId="{5A827F64-C401-42B0-A08A-20756BBFEB3F}" dt="2025-05-05T16:15:52.441" v="98" actId="404"/>
          <ac:spMkLst>
            <pc:docMk/>
            <pc:sldMk cId="0" sldId="256"/>
            <ac:spMk id="32" creationId="{659B2080-4ACD-968E-2A9B-26A359C1C850}"/>
          </ac:spMkLst>
        </pc:spChg>
        <pc:grpChg chg="add del">
          <ac:chgData name="Resetarits, Jake S. (DESE)" userId="37741e96-5ecb-4258-9857-666183bdd9bd" providerId="ADAL" clId="{5A827F64-C401-42B0-A08A-20756BBFEB3F}" dt="2025-05-05T16:05:20.828" v="28" actId="478"/>
          <ac:grpSpMkLst>
            <pc:docMk/>
            <pc:sldMk cId="0" sldId="256"/>
            <ac:grpSpMk id="2" creationId="{00000000-0000-0000-0000-000000000000}"/>
          </ac:grpSpMkLst>
        </pc:grpChg>
        <pc:grpChg chg="ord">
          <ac:chgData name="Resetarits, Jake S. (DESE)" userId="37741e96-5ecb-4258-9857-666183bdd9bd" providerId="ADAL" clId="{5A827F64-C401-42B0-A08A-20756BBFEB3F}" dt="2025-05-05T16:07:39.116" v="30" actId="13244"/>
          <ac:grpSpMkLst>
            <pc:docMk/>
            <pc:sldMk cId="0" sldId="256"/>
            <ac:grpSpMk id="5" creationId="{00000000-0000-0000-0000-000000000000}"/>
          </ac:grpSpMkLst>
        </pc:grpChg>
        <pc:grpChg chg="ord">
          <ac:chgData name="Resetarits, Jake S. (DESE)" userId="37741e96-5ecb-4258-9857-666183bdd9bd" providerId="ADAL" clId="{5A827F64-C401-42B0-A08A-20756BBFEB3F}" dt="2025-05-05T16:07:52.587" v="32" actId="13244"/>
          <ac:grpSpMkLst>
            <pc:docMk/>
            <pc:sldMk cId="0" sldId="256"/>
            <ac:grpSpMk id="10" creationId="{00000000-0000-0000-0000-000000000000}"/>
          </ac:grpSpMkLst>
        </pc:grpChg>
        <pc:grpChg chg="ord">
          <ac:chgData name="Resetarits, Jake S. (DESE)" userId="37741e96-5ecb-4258-9857-666183bdd9bd" providerId="ADAL" clId="{5A827F64-C401-42B0-A08A-20756BBFEB3F}" dt="2025-05-05T16:07:50.806" v="31" actId="13244"/>
          <ac:grpSpMkLst>
            <pc:docMk/>
            <pc:sldMk cId="0" sldId="256"/>
            <ac:grpSpMk id="13" creationId="{00000000-0000-0000-0000-000000000000}"/>
          </ac:grpSpMkLst>
        </pc:grpChg>
      </pc:sldChg>
      <pc:sldChg chg="modSp mod">
        <pc:chgData name="Resetarits, Jake S. (DESE)" userId="37741e96-5ecb-4258-9857-666183bdd9bd" providerId="ADAL" clId="{5A827F64-C401-42B0-A08A-20756BBFEB3F}" dt="2025-05-06T16:47:34.295" v="109" actId="313"/>
        <pc:sldMkLst>
          <pc:docMk/>
          <pc:sldMk cId="0" sldId="257"/>
        </pc:sldMkLst>
        <pc:spChg chg="mod">
          <ac:chgData name="Resetarits, Jake S. (DESE)" userId="37741e96-5ecb-4258-9857-666183bdd9bd" providerId="ADAL" clId="{5A827F64-C401-42B0-A08A-20756BBFEB3F}" dt="2025-05-05T16:10:05.313" v="33" actId="207"/>
          <ac:spMkLst>
            <pc:docMk/>
            <pc:sldMk cId="0" sldId="257"/>
            <ac:spMk id="8" creationId="{00000000-0000-0000-0000-000000000000}"/>
          </ac:spMkLst>
        </pc:spChg>
        <pc:spChg chg="mod">
          <ac:chgData name="Resetarits, Jake S. (DESE)" userId="37741e96-5ecb-4258-9857-666183bdd9bd" providerId="ADAL" clId="{5A827F64-C401-42B0-A08A-20756BBFEB3F}" dt="2025-05-05T16:15:14.676" v="96" actId="1076"/>
          <ac:spMkLst>
            <pc:docMk/>
            <pc:sldMk cId="0" sldId="257"/>
            <ac:spMk id="14" creationId="{00000000-0000-0000-0000-000000000000}"/>
          </ac:spMkLst>
        </pc:spChg>
        <pc:spChg chg="mod">
          <ac:chgData name="Resetarits, Jake S. (DESE)" userId="37741e96-5ecb-4258-9857-666183bdd9bd" providerId="ADAL" clId="{5A827F64-C401-42B0-A08A-20756BBFEB3F}" dt="2025-05-05T16:14:32.988" v="69" actId="1076"/>
          <ac:spMkLst>
            <pc:docMk/>
            <pc:sldMk cId="0" sldId="257"/>
            <ac:spMk id="16" creationId="{00000000-0000-0000-0000-000000000000}"/>
          </ac:spMkLst>
        </pc:spChg>
        <pc:spChg chg="mod">
          <ac:chgData name="Resetarits, Jake S. (DESE)" userId="37741e96-5ecb-4258-9857-666183bdd9bd" providerId="ADAL" clId="{5A827F64-C401-42B0-A08A-20756BBFEB3F}" dt="2025-05-05T16:14:05.236" v="65" actId="1035"/>
          <ac:spMkLst>
            <pc:docMk/>
            <pc:sldMk cId="0" sldId="257"/>
            <ac:spMk id="20" creationId="{00000000-0000-0000-0000-000000000000}"/>
          </ac:spMkLst>
        </pc:spChg>
        <pc:spChg chg="mod">
          <ac:chgData name="Resetarits, Jake S. (DESE)" userId="37741e96-5ecb-4258-9857-666183bdd9bd" providerId="ADAL" clId="{5A827F64-C401-42B0-A08A-20756BBFEB3F}" dt="2025-05-05T16:14:05.236" v="65" actId="1035"/>
          <ac:spMkLst>
            <pc:docMk/>
            <pc:sldMk cId="0" sldId="257"/>
            <ac:spMk id="21" creationId="{00000000-0000-0000-0000-000000000000}"/>
          </ac:spMkLst>
        </pc:spChg>
        <pc:spChg chg="mod">
          <ac:chgData name="Resetarits, Jake S. (DESE)" userId="37741e96-5ecb-4258-9857-666183bdd9bd" providerId="ADAL" clId="{5A827F64-C401-42B0-A08A-20756BBFEB3F}" dt="2025-05-06T16:47:34.295" v="109" actId="313"/>
          <ac:spMkLst>
            <pc:docMk/>
            <pc:sldMk cId="0" sldId="257"/>
            <ac:spMk id="22" creationId="{00000000-0000-0000-0000-000000000000}"/>
          </ac:spMkLst>
        </pc:spChg>
        <pc:spChg chg="mod">
          <ac:chgData name="Resetarits, Jake S. (DESE)" userId="37741e96-5ecb-4258-9857-666183bdd9bd" providerId="ADAL" clId="{5A827F64-C401-42B0-A08A-20756BBFEB3F}" dt="2025-05-05T16:10:05.313" v="33" actId="207"/>
          <ac:spMkLst>
            <pc:docMk/>
            <pc:sldMk cId="0" sldId="257"/>
            <ac:spMk id="24" creationId="{00000000-0000-0000-0000-000000000000}"/>
          </ac:spMkLst>
        </pc:spChg>
        <pc:spChg chg="mod ord">
          <ac:chgData name="Resetarits, Jake S. (DESE)" userId="37741e96-5ecb-4258-9857-666183bdd9bd" providerId="ADAL" clId="{5A827F64-C401-42B0-A08A-20756BBFEB3F}" dt="2025-05-05T16:14:05.236" v="65" actId="1035"/>
          <ac:spMkLst>
            <pc:docMk/>
            <pc:sldMk cId="0" sldId="257"/>
            <ac:spMk id="25" creationId="{00000000-0000-0000-0000-000000000000}"/>
          </ac:spMkLst>
        </pc:spChg>
        <pc:spChg chg="mod ord">
          <ac:chgData name="Resetarits, Jake S. (DESE)" userId="37741e96-5ecb-4258-9857-666183bdd9bd" providerId="ADAL" clId="{5A827F64-C401-42B0-A08A-20756BBFEB3F}" dt="2025-05-05T16:16:04.832" v="100" actId="404"/>
          <ac:spMkLst>
            <pc:docMk/>
            <pc:sldMk cId="0" sldId="257"/>
            <ac:spMk id="26" creationId="{E7644DA9-4B81-E03C-5965-8C0CE79F1FC6}"/>
          </ac:spMkLst>
        </pc:spChg>
        <pc:grpChg chg="mod">
          <ac:chgData name="Resetarits, Jake S. (DESE)" userId="37741e96-5ecb-4258-9857-666183bdd9bd" providerId="ADAL" clId="{5A827F64-C401-42B0-A08A-20756BBFEB3F}" dt="2025-05-05T16:14:32.988" v="69" actId="1076"/>
          <ac:grpSpMkLst>
            <pc:docMk/>
            <pc:sldMk cId="0" sldId="257"/>
            <ac:grpSpMk id="9" creationId="{00000000-0000-0000-0000-000000000000}"/>
          </ac:grpSpMkLst>
        </pc:grpChg>
        <pc:grpChg chg="mod">
          <ac:chgData name="Resetarits, Jake S. (DESE)" userId="37741e96-5ecb-4258-9857-666183bdd9bd" providerId="ADAL" clId="{5A827F64-C401-42B0-A08A-20756BBFEB3F}" dt="2025-05-05T16:14:56.916" v="93" actId="1036"/>
          <ac:grpSpMkLst>
            <pc:docMk/>
            <pc:sldMk cId="0" sldId="257"/>
            <ac:grpSpMk id="11" creationId="{00000000-0000-0000-0000-000000000000}"/>
          </ac:grpSpMkLst>
        </pc:grpChg>
        <pc:grpChg chg="mod">
          <ac:chgData name="Resetarits, Jake S. (DESE)" userId="37741e96-5ecb-4258-9857-666183bdd9bd" providerId="ADAL" clId="{5A827F64-C401-42B0-A08A-20756BBFEB3F}" dt="2025-05-05T16:14:05.236" v="65" actId="1035"/>
          <ac:grpSpMkLst>
            <pc:docMk/>
            <pc:sldMk cId="0" sldId="257"/>
            <ac:grpSpMk id="17" creationId="{00000000-0000-0000-0000-000000000000}"/>
          </ac:grpSpMkLst>
        </pc:grpChg>
      </pc:sldChg>
      <pc:sldChg chg="addSp modSp new del">
        <pc:chgData name="Resetarits, Jake S. (DESE)" userId="37741e96-5ecb-4258-9857-666183bdd9bd" providerId="ADAL" clId="{5A827F64-C401-42B0-A08A-20756BBFEB3F}" dt="2025-05-05T16:11:31.119" v="41" actId="680"/>
        <pc:sldMkLst>
          <pc:docMk/>
          <pc:sldMk cId="4186365701" sldId="258"/>
        </pc:sldMkLst>
        <pc:spChg chg="mod">
          <ac:chgData name="Resetarits, Jake S. (DESE)" userId="37741e96-5ecb-4258-9857-666183bdd9bd" providerId="ADAL" clId="{5A827F64-C401-42B0-A08A-20756BBFEB3F}" dt="2025-05-05T16:11:23.146" v="39"/>
          <ac:spMkLst>
            <pc:docMk/>
            <pc:sldMk cId="4186365701" sldId="258"/>
            <ac:spMk id="3" creationId="{8EAE6E39-DA84-24E9-3B06-77E38837E606}"/>
          </ac:spMkLst>
        </pc:spChg>
        <pc:spChg chg="mod">
          <ac:chgData name="Resetarits, Jake S. (DESE)" userId="37741e96-5ecb-4258-9857-666183bdd9bd" providerId="ADAL" clId="{5A827F64-C401-42B0-A08A-20756BBFEB3F}" dt="2025-05-05T16:11:23.146" v="39"/>
          <ac:spMkLst>
            <pc:docMk/>
            <pc:sldMk cId="4186365701" sldId="258"/>
            <ac:spMk id="4" creationId="{E7B9A3B1-25DA-7772-A93A-19F130443C90}"/>
          </ac:spMkLst>
        </pc:spChg>
        <pc:spChg chg="mod">
          <ac:chgData name="Resetarits, Jake S. (DESE)" userId="37741e96-5ecb-4258-9857-666183bdd9bd" providerId="ADAL" clId="{5A827F64-C401-42B0-A08A-20756BBFEB3F}" dt="2025-05-05T16:11:23.146" v="39"/>
          <ac:spMkLst>
            <pc:docMk/>
            <pc:sldMk cId="4186365701" sldId="258"/>
            <ac:spMk id="8" creationId="{FB13AFEF-7502-0FAE-CC83-DE2A0949AA73}"/>
          </ac:spMkLst>
        </pc:spChg>
        <pc:spChg chg="mod">
          <ac:chgData name="Resetarits, Jake S. (DESE)" userId="37741e96-5ecb-4258-9857-666183bdd9bd" providerId="ADAL" clId="{5A827F64-C401-42B0-A08A-20756BBFEB3F}" dt="2025-05-05T16:11:23.146" v="39"/>
          <ac:spMkLst>
            <pc:docMk/>
            <pc:sldMk cId="4186365701" sldId="258"/>
            <ac:spMk id="9" creationId="{EF7082CE-4C84-9BC3-CC9E-B5EA0C117542}"/>
          </ac:spMkLst>
        </pc:spChg>
        <pc:spChg chg="mod">
          <ac:chgData name="Resetarits, Jake S. (DESE)" userId="37741e96-5ecb-4258-9857-666183bdd9bd" providerId="ADAL" clId="{5A827F64-C401-42B0-A08A-20756BBFEB3F}" dt="2025-05-05T16:11:23.146" v="39"/>
          <ac:spMkLst>
            <pc:docMk/>
            <pc:sldMk cId="4186365701" sldId="258"/>
            <ac:spMk id="14" creationId="{A6166FF1-06E7-7917-299D-D8546E4B3406}"/>
          </ac:spMkLst>
        </pc:spChg>
        <pc:spChg chg="mod">
          <ac:chgData name="Resetarits, Jake S. (DESE)" userId="37741e96-5ecb-4258-9857-666183bdd9bd" providerId="ADAL" clId="{5A827F64-C401-42B0-A08A-20756BBFEB3F}" dt="2025-05-05T16:11:23.146" v="39"/>
          <ac:spMkLst>
            <pc:docMk/>
            <pc:sldMk cId="4186365701" sldId="258"/>
            <ac:spMk id="18" creationId="{8C0A3737-3851-87B7-2A75-EDF5325A57CA}"/>
          </ac:spMkLst>
        </pc:spChg>
        <pc:spChg chg="add mod">
          <ac:chgData name="Resetarits, Jake S. (DESE)" userId="37741e96-5ecb-4258-9857-666183bdd9bd" providerId="ADAL" clId="{5A827F64-C401-42B0-A08A-20756BBFEB3F}" dt="2025-05-05T16:11:23.146" v="39"/>
          <ac:spMkLst>
            <pc:docMk/>
            <pc:sldMk cId="4186365701" sldId="258"/>
            <ac:spMk id="19" creationId="{D17F0D35-1C8D-612B-C67D-D8AD0B2AFFDF}"/>
          </ac:spMkLst>
        </pc:spChg>
        <pc:spChg chg="add mod">
          <ac:chgData name="Resetarits, Jake S. (DESE)" userId="37741e96-5ecb-4258-9857-666183bdd9bd" providerId="ADAL" clId="{5A827F64-C401-42B0-A08A-20756BBFEB3F}" dt="2025-05-05T16:11:23.146" v="39"/>
          <ac:spMkLst>
            <pc:docMk/>
            <pc:sldMk cId="4186365701" sldId="258"/>
            <ac:spMk id="20" creationId="{D52ABE47-DCA0-84B6-27CA-F87C7B5763B0}"/>
          </ac:spMkLst>
        </pc:spChg>
        <pc:spChg chg="add mod">
          <ac:chgData name="Resetarits, Jake S. (DESE)" userId="37741e96-5ecb-4258-9857-666183bdd9bd" providerId="ADAL" clId="{5A827F64-C401-42B0-A08A-20756BBFEB3F}" dt="2025-05-05T16:11:30.566" v="40"/>
          <ac:spMkLst>
            <pc:docMk/>
            <pc:sldMk cId="4186365701" sldId="258"/>
            <ac:spMk id="24" creationId="{007268EA-2F16-CB1D-E828-285C46CBCFBE}"/>
          </ac:spMkLst>
        </pc:spChg>
        <pc:spChg chg="add mod">
          <ac:chgData name="Resetarits, Jake S. (DESE)" userId="37741e96-5ecb-4258-9857-666183bdd9bd" providerId="ADAL" clId="{5A827F64-C401-42B0-A08A-20756BBFEB3F}" dt="2025-05-05T16:11:23.146" v="39"/>
          <ac:spMkLst>
            <pc:docMk/>
            <pc:sldMk cId="4186365701" sldId="258"/>
            <ac:spMk id="32" creationId="{D35E0D9C-C14D-5BEF-B460-B4B41BD0FE9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6799" y="76200"/>
            <a:ext cx="3819042" cy="1863463"/>
            <a:chOff x="0" y="0"/>
            <a:chExt cx="1478373" cy="7213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78373" cy="721357"/>
            </a:xfrm>
            <a:custGeom>
              <a:avLst/>
              <a:gdLst/>
              <a:ahLst/>
              <a:cxnLst/>
              <a:rect l="l" t="t" r="r" b="b"/>
              <a:pathLst>
                <a:path w="1478373" h="721357">
                  <a:moveTo>
                    <a:pt x="0" y="0"/>
                  </a:moveTo>
                  <a:lnTo>
                    <a:pt x="1478373" y="0"/>
                  </a:lnTo>
                  <a:lnTo>
                    <a:pt x="1478373" y="721357"/>
                  </a:lnTo>
                  <a:lnTo>
                    <a:pt x="0" y="721357"/>
                  </a:lnTo>
                  <a:close/>
                </a:path>
              </a:pathLst>
            </a:custGeom>
            <a:solidFill>
              <a:srgbClr val="0B40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478373" cy="740407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97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5265" y="2096538"/>
            <a:ext cx="3565251" cy="2506386"/>
            <a:chOff x="0" y="0"/>
            <a:chExt cx="4753668" cy="3341848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t="14849" b="14849"/>
            <a:stretch>
              <a:fillRect/>
            </a:stretch>
          </p:blipFill>
          <p:spPr>
            <a:xfrm>
              <a:off x="0" y="0"/>
              <a:ext cx="4753668" cy="3341848"/>
            </a:xfrm>
            <a:prstGeom prst="rect">
              <a:avLst/>
            </a:prstGeom>
          </p:spPr>
        </p:pic>
      </p:grp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72697" y="1151140"/>
            <a:ext cx="3341667" cy="3647334"/>
            <a:chOff x="0" y="0"/>
            <a:chExt cx="1293578" cy="14119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93578" cy="1411903"/>
            </a:xfrm>
            <a:custGeom>
              <a:avLst/>
              <a:gdLst/>
              <a:ahLst/>
              <a:cxnLst/>
              <a:rect l="l" t="t" r="r" b="b"/>
              <a:pathLst>
                <a:path w="1293578" h="1411903">
                  <a:moveTo>
                    <a:pt x="0" y="0"/>
                  </a:moveTo>
                  <a:lnTo>
                    <a:pt x="1293578" y="0"/>
                  </a:lnTo>
                  <a:lnTo>
                    <a:pt x="1293578" y="1411903"/>
                  </a:lnTo>
                  <a:lnTo>
                    <a:pt x="0" y="1411903"/>
                  </a:lnTo>
                  <a:close/>
                </a:path>
              </a:pathLst>
            </a:custGeom>
            <a:solidFill>
              <a:srgbClr val="0B40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1293578" cy="1430953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97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71582" y="1151140"/>
            <a:ext cx="3342781" cy="567039"/>
            <a:chOff x="0" y="0"/>
            <a:chExt cx="8254509" cy="140021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254509" cy="1400219"/>
            </a:xfrm>
            <a:custGeom>
              <a:avLst/>
              <a:gdLst/>
              <a:ahLst/>
              <a:cxnLst/>
              <a:rect l="l" t="t" r="r" b="b"/>
              <a:pathLst>
                <a:path w="8254509" h="1400219">
                  <a:moveTo>
                    <a:pt x="0" y="0"/>
                  </a:moveTo>
                  <a:lnTo>
                    <a:pt x="8254509" y="0"/>
                  </a:lnTo>
                  <a:lnTo>
                    <a:pt x="8254509" y="1400219"/>
                  </a:lnTo>
                  <a:lnTo>
                    <a:pt x="0" y="1400219"/>
                  </a:lnTo>
                  <a:close/>
                </a:path>
              </a:pathLst>
            </a:custGeom>
            <a:solidFill>
              <a:srgbClr val="94D2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8254509" cy="1419269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975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5160" y="4950874"/>
            <a:ext cx="7362079" cy="1878965"/>
            <a:chOff x="0" y="0"/>
            <a:chExt cx="2849902" cy="7273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49902" cy="727358"/>
            </a:xfrm>
            <a:custGeom>
              <a:avLst/>
              <a:gdLst/>
              <a:ahLst/>
              <a:cxnLst/>
              <a:rect l="l" t="t" r="r" b="b"/>
              <a:pathLst>
                <a:path w="2849902" h="727358">
                  <a:moveTo>
                    <a:pt x="0" y="0"/>
                  </a:moveTo>
                  <a:lnTo>
                    <a:pt x="2849902" y="0"/>
                  </a:lnTo>
                  <a:lnTo>
                    <a:pt x="2849902" y="727358"/>
                  </a:lnTo>
                  <a:lnTo>
                    <a:pt x="0" y="727358"/>
                  </a:lnTo>
                  <a:close/>
                </a:path>
              </a:pathLst>
            </a:custGeom>
            <a:solidFill>
              <a:srgbClr val="F89F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849902" cy="746408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97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91366" y="7171211"/>
            <a:ext cx="5979649" cy="2643913"/>
            <a:chOff x="0" y="0"/>
            <a:chExt cx="2367639" cy="104685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367639" cy="1046856"/>
            </a:xfrm>
            <a:custGeom>
              <a:avLst/>
              <a:gdLst/>
              <a:ahLst/>
              <a:cxnLst/>
              <a:rect l="l" t="t" r="r" b="b"/>
              <a:pathLst>
                <a:path w="2367639" h="1046856">
                  <a:moveTo>
                    <a:pt x="0" y="0"/>
                  </a:moveTo>
                  <a:lnTo>
                    <a:pt x="2367639" y="0"/>
                  </a:lnTo>
                  <a:lnTo>
                    <a:pt x="2367639" y="1046856"/>
                  </a:lnTo>
                  <a:lnTo>
                    <a:pt x="0" y="1046856"/>
                  </a:lnTo>
                  <a:close/>
                </a:path>
              </a:pathLst>
            </a:custGeom>
            <a:solidFill>
              <a:srgbClr val="94D2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2367639" cy="1075431"/>
            </a:xfrm>
            <a:prstGeom prst="rect">
              <a:avLst/>
            </a:prstGeom>
          </p:spPr>
          <p:txBody>
            <a:bodyPr lIns="44723" tIns="44723" rIns="44723" bIns="44723" rtlCol="0" anchor="ctr"/>
            <a:lstStyle/>
            <a:p>
              <a:pPr algn="ctr">
                <a:lnSpc>
                  <a:spcPts val="184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59B2080-4ACD-968E-2A9B-26A359C1C850}"/>
              </a:ext>
            </a:extLst>
          </p:cNvPr>
          <p:cNvSpPr txBox="1"/>
          <p:nvPr/>
        </p:nvSpPr>
        <p:spPr>
          <a:xfrm>
            <a:off x="4168883" y="14990"/>
            <a:ext cx="3626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SAMPLE BROCHURE/HANDBOOK CONTENT – revise as needed and desired</a:t>
            </a:r>
            <a:r>
              <a:rPr lang="en-US" sz="1400" b="0" i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400"/>
          </a:p>
        </p:txBody>
      </p:sp>
      <p:sp>
        <p:nvSpPr>
          <p:cNvPr id="22" name="TextBox 22"/>
          <p:cNvSpPr txBox="1"/>
          <p:nvPr/>
        </p:nvSpPr>
        <p:spPr>
          <a:xfrm>
            <a:off x="443677" y="218512"/>
            <a:ext cx="3984424" cy="1032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0"/>
              </a:lnSpc>
            </a:pPr>
            <a:r>
              <a:rPr lang="en-US" sz="3951" b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TITLE I </a:t>
            </a:r>
          </a:p>
          <a:p>
            <a:pPr algn="l">
              <a:lnSpc>
                <a:spcPts val="3990"/>
              </a:lnSpc>
            </a:pPr>
            <a:r>
              <a:rPr lang="en-US" sz="3951" b="1">
                <a:solidFill>
                  <a:srgbClr val="FFFFFF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PROGRAM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65265" y="1326396"/>
            <a:ext cx="2873150" cy="441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31"/>
              </a:lnSpc>
            </a:pPr>
            <a:r>
              <a:rPr lang="en-US" sz="1500" b="1" dirty="0">
                <a:solidFill>
                  <a:srgbClr val="94D2A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(SCHOOLWIDE OR </a:t>
            </a:r>
          </a:p>
          <a:p>
            <a:pPr algn="l">
              <a:lnSpc>
                <a:spcPts val="1731"/>
              </a:lnSpc>
            </a:pPr>
            <a:r>
              <a:rPr lang="en-US" sz="1500" b="1" dirty="0">
                <a:solidFill>
                  <a:srgbClr val="94D2A5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TARGETED ASSISTANCE)</a:t>
            </a:r>
            <a:endParaRPr lang="en-US" sz="1500" b="1" dirty="0">
              <a:solidFill>
                <a:srgbClr val="94D2A5"/>
              </a:solidFill>
              <a:latin typeface="Poppins Semi-Bold"/>
              <a:ea typeface="Poppins Semi-Bold"/>
              <a:cs typeface="Poppins Semi-Bold"/>
            </a:endParaRPr>
          </a:p>
        </p:txBody>
      </p:sp>
      <p:sp>
        <p:nvSpPr>
          <p:cNvPr id="16" name="Freeform 16" descr="Two yellow pencil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8718253">
            <a:off x="3236274" y="451027"/>
            <a:ext cx="1228317" cy="1250196"/>
          </a:xfrm>
          <a:custGeom>
            <a:avLst/>
            <a:gdLst/>
            <a:ahLst/>
            <a:cxnLst/>
            <a:rect l="l" t="t" r="r" b="b"/>
            <a:pathLst>
              <a:path w="1228317" h="1250196">
                <a:moveTo>
                  <a:pt x="0" y="0"/>
                </a:moveTo>
                <a:lnTo>
                  <a:pt x="1228317" y="0"/>
                </a:lnTo>
                <a:lnTo>
                  <a:pt x="1228317" y="1250195"/>
                </a:lnTo>
                <a:lnTo>
                  <a:pt x="0" y="12501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4712276" y="576845"/>
            <a:ext cx="2896543" cy="598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59"/>
              </a:lnSpc>
            </a:pPr>
            <a:r>
              <a:rPr lang="en-US" sz="1950" b="1" dirty="0">
                <a:solidFill>
                  <a:srgbClr val="0B4068"/>
                </a:solidFill>
                <a:latin typeface="Poppins Bold"/>
                <a:ea typeface="Poppins Bold"/>
                <a:cs typeface="Poppins Bold"/>
                <a:sym typeface="Poppins Bold"/>
              </a:rPr>
              <a:t>SCHOOL YEAR </a:t>
            </a:r>
          </a:p>
          <a:p>
            <a:pPr algn="r">
              <a:lnSpc>
                <a:spcPts val="2259"/>
              </a:lnSpc>
            </a:pPr>
            <a:r>
              <a:rPr lang="en-US" sz="1950" b="1" dirty="0">
                <a:solidFill>
                  <a:srgbClr val="0B4068"/>
                </a:solidFill>
                <a:latin typeface="Poppins Bold"/>
                <a:ea typeface="Poppins Bold"/>
                <a:cs typeface="Poppins Bold"/>
                <a:sym typeface="Poppins Bold"/>
              </a:rPr>
              <a:t>20__-20__</a:t>
            </a:r>
            <a:endParaRPr lang="en-US" sz="1950" b="1" dirty="0">
              <a:solidFill>
                <a:srgbClr val="0B4068"/>
              </a:solidFill>
              <a:latin typeface="Poppins Bold"/>
              <a:ea typeface="Poppins Bold"/>
              <a:cs typeface="Poppins Bold"/>
            </a:endParaRPr>
          </a:p>
        </p:txBody>
      </p:sp>
      <p:sp>
        <p:nvSpPr>
          <p:cNvPr id="21" name="TextBox 2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33931" y="1229872"/>
            <a:ext cx="2409249" cy="381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45" b="1" i="0" u="none" strike="noStrike" kern="1200" cap="none" spc="0" normalizeH="0" baseline="0" noProof="0">
                <a:ln>
                  <a:noFill/>
                </a:ln>
                <a:solidFill>
                  <a:srgbClr val="0B4068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What is Title I 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393196" y="1826637"/>
            <a:ext cx="3177819" cy="2822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53"/>
              </a:lnSpc>
            </a:pPr>
            <a:r>
              <a:rPr lang="en-US" sz="1283" b="1" spc="-12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Title I are Federal Funds. TI funding is expected to:  </a:t>
            </a:r>
          </a:p>
          <a:p>
            <a:pPr marL="277159" lvl="1" indent="-138580" algn="l">
              <a:lnSpc>
                <a:spcPts val="2053"/>
              </a:lnSpc>
              <a:buFont typeface="Arial"/>
              <a:buChar char="•"/>
            </a:pPr>
            <a:r>
              <a:rPr lang="en-US" sz="1283" b="1" spc="-12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Strengthen the core program in schools and provide academic and/or academically-related support services to students </a:t>
            </a:r>
          </a:p>
          <a:p>
            <a:pPr marL="277159" lvl="1" indent="-138580" algn="l">
              <a:lnSpc>
                <a:spcPts val="2053"/>
              </a:lnSpc>
              <a:buFont typeface="Arial"/>
              <a:buChar char="•"/>
            </a:pPr>
            <a:r>
              <a:rPr lang="en-US" sz="1283" b="1" spc="-12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Provide evidence-based programs that enable participating students to achieve the learning standards of the state curriculum frameworks </a:t>
            </a:r>
          </a:p>
          <a:p>
            <a:pPr algn="l">
              <a:lnSpc>
                <a:spcPts val="1898"/>
              </a:lnSpc>
            </a:pPr>
            <a:endParaRPr lang="en-US" sz="1283" b="1" spc="-12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05313" y="2138444"/>
            <a:ext cx="3935383" cy="99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60"/>
              </a:lnSpc>
            </a:pPr>
            <a:r>
              <a:rPr lang="en-US" sz="1600" b="1" spc="-16" dirty="0">
                <a:solidFill>
                  <a:srgbClr val="0B4068"/>
                </a:solidFill>
                <a:latin typeface="Poppins Bold"/>
                <a:ea typeface="Poppins Bold"/>
                <a:cs typeface="Poppins Bold"/>
                <a:sym typeface="Poppins Bold"/>
              </a:rPr>
              <a:t>What is a Targeted Assistance Program?</a:t>
            </a:r>
            <a:r>
              <a:rPr lang="en-US" sz="1600" b="1" spc="-16" dirty="0">
                <a:solidFill>
                  <a:srgbClr val="0B4068"/>
                </a:solidFill>
                <a:latin typeface="Poppins Medium"/>
                <a:ea typeface="Poppins Bold"/>
                <a:cs typeface="Poppins Medium"/>
                <a:sym typeface="Poppins Medium"/>
              </a:rPr>
              <a:t> (or Schoolwide)</a:t>
            </a:r>
            <a:endParaRPr lang="en-US" sz="1600" b="1" spc="-16" dirty="0">
              <a:solidFill>
                <a:srgbClr val="0B406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880"/>
              </a:lnSpc>
            </a:pPr>
            <a:endParaRPr lang="en-US" sz="1600" b="1" spc="-16">
              <a:solidFill>
                <a:srgbClr val="0B406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605313" y="2782718"/>
            <a:ext cx="3341667" cy="1915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09"/>
              </a:lnSpc>
            </a:pPr>
            <a:r>
              <a:rPr lang="en-US" sz="1068" spc="-10">
                <a:solidFill>
                  <a:srgbClr val="0B406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Provides services to individual students in targeted grade levels.</a:t>
            </a:r>
          </a:p>
          <a:p>
            <a:pPr algn="l">
              <a:lnSpc>
                <a:spcPts val="712"/>
              </a:lnSpc>
            </a:pPr>
            <a:endParaRPr lang="en-US" sz="1068" spc="-10">
              <a:solidFill>
                <a:srgbClr val="0B406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1709"/>
              </a:lnSpc>
            </a:pPr>
            <a:r>
              <a:rPr lang="en-US" sz="1068" spc="-10">
                <a:solidFill>
                  <a:srgbClr val="0B406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Student selection is based upon educational criteria and teacher recommendation.</a:t>
            </a:r>
          </a:p>
          <a:p>
            <a:pPr algn="l">
              <a:lnSpc>
                <a:spcPts val="712"/>
              </a:lnSpc>
            </a:pPr>
            <a:endParaRPr lang="en-US" sz="1068" spc="-10">
              <a:solidFill>
                <a:srgbClr val="0B406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1709"/>
              </a:lnSpc>
            </a:pPr>
            <a:r>
              <a:rPr lang="en-US" sz="1068" spc="-10">
                <a:solidFill>
                  <a:srgbClr val="0B406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Families, staff and administrators are involved in the planning, implementation and evaluation process. </a:t>
            </a:r>
          </a:p>
          <a:p>
            <a:pPr algn="l">
              <a:lnSpc>
                <a:spcPts val="1742"/>
              </a:lnSpc>
            </a:pPr>
            <a:endParaRPr lang="en-US" sz="1068" b="1" spc="-10">
              <a:solidFill>
                <a:srgbClr val="0B4068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76734" y="5072324"/>
            <a:ext cx="7307564" cy="325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5"/>
              </a:lnSpc>
            </a:pPr>
            <a:r>
              <a:rPr lang="en-US" sz="2100" b="1">
                <a:solidFill>
                  <a:srgbClr val="0B4068"/>
                </a:solidFill>
                <a:latin typeface="Poppins Bold"/>
                <a:ea typeface="Poppins Bold"/>
                <a:cs typeface="Poppins Bold"/>
                <a:sym typeface="Poppins Bold"/>
              </a:rPr>
              <a:t>How will Title I funds be used at XXX?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76734" y="5500949"/>
            <a:ext cx="7005166" cy="1346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16"/>
              </a:lnSpc>
            </a:pPr>
            <a:r>
              <a:rPr lang="en-US" sz="1400" spc="-14">
                <a:solidFill>
                  <a:srgbClr val="0B4068"/>
                </a:solidFill>
                <a:latin typeface="Poppins"/>
                <a:ea typeface="Poppins"/>
                <a:cs typeface="Poppins"/>
                <a:sym typeface="Poppins"/>
              </a:rPr>
              <a:t>Title I funds will be used to provide XXX DETAILS ON TI PROGRAMMING </a:t>
            </a:r>
          </a:p>
          <a:p>
            <a:pPr algn="l">
              <a:lnSpc>
                <a:spcPts val="2116"/>
              </a:lnSpc>
            </a:pPr>
            <a:endParaRPr lang="en-US" sz="1411" spc="-14">
              <a:solidFill>
                <a:srgbClr val="0B406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116"/>
              </a:lnSpc>
            </a:pPr>
            <a:r>
              <a:rPr lang="en-US" sz="1400" spc="-14">
                <a:solidFill>
                  <a:srgbClr val="0B4068"/>
                </a:solidFill>
                <a:latin typeface="Poppins"/>
                <a:ea typeface="Poppins"/>
                <a:cs typeface="Poppins"/>
                <a:sym typeface="Poppins"/>
              </a:rPr>
              <a:t>Continuous Family Engagement activities to support family/guardian involvement in students’ education. </a:t>
            </a:r>
            <a:endParaRPr lang="en-US" sz="1400" spc="-14">
              <a:solidFill>
                <a:srgbClr val="0B4068"/>
              </a:solidFill>
              <a:latin typeface="Poppins"/>
              <a:ea typeface="Poppins"/>
              <a:cs typeface="Poppins"/>
            </a:endParaRPr>
          </a:p>
          <a:p>
            <a:pPr algn="l">
              <a:lnSpc>
                <a:spcPts val="2116"/>
              </a:lnSpc>
            </a:pPr>
            <a:endParaRPr lang="en-US" sz="1411" spc="-14">
              <a:solidFill>
                <a:srgbClr val="0B406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" name="Freeform 20" descr="Two notebooks stacked on top of each othe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-2342365">
            <a:off x="0" y="7607681"/>
            <a:ext cx="1715631" cy="1770974"/>
          </a:xfrm>
          <a:custGeom>
            <a:avLst/>
            <a:gdLst/>
            <a:ahLst/>
            <a:cxnLst/>
            <a:rect l="l" t="t" r="r" b="b"/>
            <a:pathLst>
              <a:path w="1715631" h="1770974">
                <a:moveTo>
                  <a:pt x="0" y="0"/>
                </a:moveTo>
                <a:lnTo>
                  <a:pt x="1715631" y="0"/>
                </a:lnTo>
                <a:lnTo>
                  <a:pt x="1715631" y="1770974"/>
                </a:lnTo>
                <a:lnTo>
                  <a:pt x="0" y="17709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2057420" y="7380761"/>
            <a:ext cx="4966551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75"/>
              </a:lnSpc>
            </a:pPr>
            <a:r>
              <a:rPr lang="en-US" sz="2100" b="1" spc="-64" dirty="0">
                <a:solidFill>
                  <a:srgbClr val="0B4068"/>
                </a:solidFill>
                <a:latin typeface="Poppins Bold"/>
                <a:ea typeface="Poppins Bold"/>
                <a:cs typeface="Poppins Bold"/>
                <a:sym typeface="Poppins Bold"/>
              </a:rPr>
              <a:t>What are the primary objectives for our School's Title I program?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901840" y="8171336"/>
            <a:ext cx="5748233" cy="1460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5"/>
              </a:lnSpc>
            </a:pPr>
            <a:endParaRPr/>
          </a:p>
          <a:p>
            <a:pPr marL="301670" lvl="1" indent="-150835" algn="l">
              <a:lnSpc>
                <a:spcPts val="1956"/>
              </a:lnSpc>
              <a:buFont typeface="Arial"/>
              <a:buChar char="•"/>
            </a:pPr>
            <a:r>
              <a:rPr lang="en-US" sz="1397">
                <a:solidFill>
                  <a:srgbClr val="0B4068"/>
                </a:solidFill>
                <a:latin typeface="Poppins"/>
                <a:ea typeface="Poppins"/>
                <a:cs typeface="Poppins"/>
                <a:sym typeface="Poppins"/>
              </a:rPr>
              <a:t>To improve student achievement for all participating students </a:t>
            </a:r>
          </a:p>
          <a:p>
            <a:pPr marL="301670" lvl="1" indent="-150835" algn="l">
              <a:lnSpc>
                <a:spcPts val="1956"/>
              </a:lnSpc>
              <a:buFont typeface="Arial"/>
              <a:buChar char="•"/>
            </a:pPr>
            <a:r>
              <a:rPr lang="en-US" sz="1397">
                <a:solidFill>
                  <a:srgbClr val="0B4068"/>
                </a:solidFill>
                <a:latin typeface="Poppins"/>
                <a:ea typeface="Poppins"/>
                <a:cs typeface="Poppins"/>
                <a:sym typeface="Poppins"/>
              </a:rPr>
              <a:t>To improve staff development </a:t>
            </a:r>
          </a:p>
          <a:p>
            <a:pPr marL="301670" lvl="1" indent="-150835" algn="l">
              <a:lnSpc>
                <a:spcPts val="1956"/>
              </a:lnSpc>
              <a:buFont typeface="Arial"/>
              <a:buChar char="•"/>
            </a:pPr>
            <a:r>
              <a:rPr lang="en-US" sz="1397">
                <a:solidFill>
                  <a:srgbClr val="0B4068"/>
                </a:solidFill>
                <a:latin typeface="Poppins"/>
                <a:ea typeface="Poppins"/>
                <a:cs typeface="Poppins"/>
                <a:sym typeface="Poppins"/>
              </a:rPr>
              <a:t>To improve family and community involvement </a:t>
            </a:r>
          </a:p>
          <a:p>
            <a:pPr algn="l">
              <a:lnSpc>
                <a:spcPts val="1825"/>
              </a:lnSpc>
            </a:pPr>
            <a:endParaRPr lang="en-US" sz="1397">
              <a:solidFill>
                <a:srgbClr val="0B406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2588" y="1964489"/>
            <a:ext cx="7147225" cy="2200275"/>
            <a:chOff x="0" y="0"/>
            <a:chExt cx="2766731" cy="85173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66731" cy="851739"/>
            </a:xfrm>
            <a:custGeom>
              <a:avLst/>
              <a:gdLst/>
              <a:ahLst/>
              <a:cxnLst/>
              <a:rect l="l" t="t" r="r" b="b"/>
              <a:pathLst>
                <a:path w="2766731" h="851739">
                  <a:moveTo>
                    <a:pt x="0" y="0"/>
                  </a:moveTo>
                  <a:lnTo>
                    <a:pt x="2766731" y="0"/>
                  </a:lnTo>
                  <a:lnTo>
                    <a:pt x="2766731" y="851739"/>
                  </a:lnTo>
                  <a:lnTo>
                    <a:pt x="0" y="851739"/>
                  </a:lnTo>
                  <a:close/>
                </a:path>
              </a:pathLst>
            </a:custGeom>
            <a:solidFill>
              <a:srgbClr val="0B40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2766731" cy="870789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97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12861" y="4529686"/>
            <a:ext cx="3671798" cy="3146060"/>
            <a:chOff x="0" y="0"/>
            <a:chExt cx="1453847" cy="124568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3847" cy="1245681"/>
            </a:xfrm>
            <a:custGeom>
              <a:avLst/>
              <a:gdLst/>
              <a:ahLst/>
              <a:cxnLst/>
              <a:rect l="l" t="t" r="r" b="b"/>
              <a:pathLst>
                <a:path w="1453847" h="1245681">
                  <a:moveTo>
                    <a:pt x="0" y="0"/>
                  </a:moveTo>
                  <a:lnTo>
                    <a:pt x="1453847" y="0"/>
                  </a:lnTo>
                  <a:lnTo>
                    <a:pt x="1453847" y="1245681"/>
                  </a:lnTo>
                  <a:lnTo>
                    <a:pt x="0" y="1245681"/>
                  </a:lnTo>
                  <a:close/>
                </a:path>
              </a:pathLst>
            </a:custGeom>
            <a:solidFill>
              <a:srgbClr val="94D2A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453847" cy="1274256"/>
            </a:xfrm>
            <a:prstGeom prst="rect">
              <a:avLst/>
            </a:prstGeom>
          </p:spPr>
          <p:txBody>
            <a:bodyPr lIns="44723" tIns="44723" rIns="44723" bIns="44723" rtlCol="0" anchor="ctr"/>
            <a:lstStyle/>
            <a:p>
              <a:pPr algn="ctr">
                <a:lnSpc>
                  <a:spcPts val="184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2587" y="4366176"/>
            <a:ext cx="3459696" cy="2661281"/>
            <a:chOff x="0" y="0"/>
            <a:chExt cx="4612928" cy="3548375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t="11538" b="11538"/>
            <a:stretch>
              <a:fillRect/>
            </a:stretch>
          </p:blipFill>
          <p:spPr>
            <a:xfrm>
              <a:off x="0" y="0"/>
              <a:ext cx="4612928" cy="3548375"/>
            </a:xfrm>
            <a:prstGeom prst="rect">
              <a:avLst/>
            </a:prstGeom>
          </p:spPr>
        </p:pic>
      </p:grp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0430" y="740143"/>
            <a:ext cx="7145489" cy="876761"/>
            <a:chOff x="0" y="0"/>
            <a:chExt cx="2766059" cy="49492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66059" cy="494922"/>
            </a:xfrm>
            <a:custGeom>
              <a:avLst/>
              <a:gdLst/>
              <a:ahLst/>
              <a:cxnLst/>
              <a:rect l="l" t="t" r="r" b="b"/>
              <a:pathLst>
                <a:path w="2766059" h="494922">
                  <a:moveTo>
                    <a:pt x="0" y="0"/>
                  </a:moveTo>
                  <a:lnTo>
                    <a:pt x="2766059" y="0"/>
                  </a:lnTo>
                  <a:lnTo>
                    <a:pt x="2766059" y="494922"/>
                  </a:lnTo>
                  <a:lnTo>
                    <a:pt x="0" y="494922"/>
                  </a:lnTo>
                  <a:close/>
                </a:path>
              </a:pathLst>
            </a:custGeom>
            <a:solidFill>
              <a:srgbClr val="F89FA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2766059" cy="513972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97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1062" y="7898104"/>
            <a:ext cx="7343596" cy="1904866"/>
            <a:chOff x="0" y="0"/>
            <a:chExt cx="2842747" cy="77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842747" cy="770000"/>
            </a:xfrm>
            <a:custGeom>
              <a:avLst/>
              <a:gdLst/>
              <a:ahLst/>
              <a:cxnLst/>
              <a:rect l="l" t="t" r="r" b="b"/>
              <a:pathLst>
                <a:path w="2842747" h="770000">
                  <a:moveTo>
                    <a:pt x="0" y="0"/>
                  </a:moveTo>
                  <a:lnTo>
                    <a:pt x="2842747" y="0"/>
                  </a:lnTo>
                  <a:lnTo>
                    <a:pt x="2842747" y="770000"/>
                  </a:lnTo>
                  <a:lnTo>
                    <a:pt x="0" y="770000"/>
                  </a:lnTo>
                  <a:close/>
                </a:path>
              </a:pathLst>
            </a:custGeom>
            <a:solidFill>
              <a:srgbClr val="0B406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2842747" cy="78905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97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7644DA9-4B81-E03C-5965-8C0CE79F1FC6}"/>
              </a:ext>
            </a:extLst>
          </p:cNvPr>
          <p:cNvSpPr txBox="1"/>
          <p:nvPr/>
        </p:nvSpPr>
        <p:spPr>
          <a:xfrm>
            <a:off x="312587" y="165815"/>
            <a:ext cx="7417239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i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SAMPLE BROCHURE/HANDBOOK CONTENT – </a:t>
            </a:r>
            <a:r>
              <a:rPr lang="en-US" sz="1200">
                <a:solidFill>
                  <a:srgbClr val="FF0000"/>
                </a:solidFill>
                <a:ea typeface="+mn-lt"/>
                <a:cs typeface="+mn-lt"/>
              </a:rPr>
              <a:t>This sample document is intended for informational </a:t>
            </a:r>
            <a:r>
              <a:rPr lang="en-US" sz="1200" i="0">
                <a:solidFill>
                  <a:srgbClr val="FF0000"/>
                </a:solidFill>
                <a:effectLst/>
                <a:ea typeface="+mn-lt"/>
                <a:cs typeface="+mn-lt"/>
              </a:rPr>
              <a:t>and </a:t>
            </a:r>
            <a:r>
              <a:rPr lang="en-US" sz="1200">
                <a:solidFill>
                  <a:srgbClr val="FF0000"/>
                </a:solidFill>
                <a:ea typeface="+mn-lt"/>
                <a:cs typeface="+mn-lt"/>
              </a:rPr>
              <a:t>illustrative purposes only. It may not cover all aspects relevant to all specific needs or requirements</a:t>
            </a:r>
            <a:endParaRPr lang="en-US" sz="1200"/>
          </a:p>
        </p:txBody>
      </p:sp>
      <p:sp>
        <p:nvSpPr>
          <p:cNvPr id="14" name="TextBox 14"/>
          <p:cNvSpPr txBox="1"/>
          <p:nvPr/>
        </p:nvSpPr>
        <p:spPr>
          <a:xfrm>
            <a:off x="580770" y="1007375"/>
            <a:ext cx="6158523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95"/>
              </a:lnSpc>
            </a:pPr>
            <a:r>
              <a:rPr lang="en-US" sz="2246" b="1" spc="-67">
                <a:solidFill>
                  <a:srgbClr val="EFF8FF"/>
                </a:solidFill>
                <a:latin typeface="Poppins Bold"/>
                <a:ea typeface="Poppins Bold"/>
                <a:cs typeface="Poppins Bold"/>
                <a:sym typeface="Poppins Bold"/>
              </a:rPr>
              <a:t>How will our School attain TI objectives? </a:t>
            </a:r>
          </a:p>
        </p:txBody>
      </p:sp>
      <p:sp>
        <p:nvSpPr>
          <p:cNvPr id="8" name="TextBox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84262" y="2110114"/>
            <a:ext cx="5236023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55"/>
              </a:lnSpc>
            </a:pPr>
            <a:r>
              <a:rPr lang="en-US" sz="2046" b="1" spc="-61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How are families and guardians notified?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13952" y="2500639"/>
            <a:ext cx="6716664" cy="160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1305" lvl="1" indent="-140335">
              <a:lnSpc>
                <a:spcPts val="1825"/>
              </a:lnSpc>
              <a:buFont typeface="Arial"/>
              <a:buChar char="•"/>
            </a:pPr>
            <a:r>
              <a:rPr lang="en-US" sz="130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Families/guardians of students receiving Title I services are contacted by letter when their child is selected to receive services. </a:t>
            </a:r>
            <a:endParaRPr lang="en-US" sz="1300">
              <a:solidFill>
                <a:schemeClr val="bg1"/>
              </a:solidFill>
            </a:endParaRPr>
          </a:p>
          <a:p>
            <a:pPr marL="281305" lvl="1" indent="-140335" algn="l">
              <a:lnSpc>
                <a:spcPts val="1825"/>
              </a:lnSpc>
              <a:buFont typeface="Arial"/>
              <a:buChar char="•"/>
            </a:pPr>
            <a:r>
              <a:rPr lang="en-US" sz="130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Families and Guardians have the right to request information about the qualification of the students ’s teacher and instructional aides.   </a:t>
            </a:r>
            <a:endParaRPr lang="en-US" sz="1300">
              <a:solidFill>
                <a:schemeClr val="bg1"/>
              </a:solidFill>
              <a:latin typeface="Poppins"/>
              <a:ea typeface="Poppins"/>
              <a:cs typeface="Poppins"/>
            </a:endParaRPr>
          </a:p>
          <a:p>
            <a:pPr marL="281305" lvl="1" indent="-140335" algn="l">
              <a:lnSpc>
                <a:spcPts val="1825"/>
              </a:lnSpc>
              <a:buFont typeface="Arial"/>
              <a:buChar char="•"/>
            </a:pPr>
            <a:r>
              <a:rPr lang="en-US" sz="130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Families and Guardians will be notified by letter if their child is taught for at least four consecutive weeks by a teacher who is not “highly qualified” </a:t>
            </a:r>
            <a:endParaRPr lang="en-US" sz="1300">
              <a:solidFill>
                <a:schemeClr val="bg1"/>
              </a:solidFill>
              <a:latin typeface="Poppins"/>
              <a:ea typeface="Poppins"/>
              <a:cs typeface="Poppins"/>
            </a:endParaRPr>
          </a:p>
          <a:p>
            <a:pPr algn="l">
              <a:lnSpc>
                <a:spcPts val="1825"/>
              </a:lnSpc>
            </a:pPr>
            <a:endParaRPr lang="en-US" sz="1304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31955" y="4426187"/>
            <a:ext cx="2533199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5"/>
              </a:lnSpc>
            </a:pPr>
            <a:r>
              <a:rPr lang="en-US" sz="1946" b="1" spc="-58">
                <a:solidFill>
                  <a:srgbClr val="0B4068"/>
                </a:solidFill>
                <a:latin typeface="Poppins Bold"/>
                <a:ea typeface="Poppins Bold"/>
                <a:cs typeface="Poppins Bold"/>
                <a:sym typeface="Poppins Bold"/>
              </a:rPr>
              <a:t>Family Engagement Resources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31955" y="5035135"/>
            <a:ext cx="2851229" cy="183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1558" lvl="1" indent="-140779" algn="l">
              <a:lnSpc>
                <a:spcPts val="1825"/>
              </a:lnSpc>
              <a:buFont typeface="Arial"/>
              <a:buChar char="•"/>
            </a:pPr>
            <a:r>
              <a:rPr lang="en-US" sz="1304">
                <a:solidFill>
                  <a:srgbClr val="0B4068"/>
                </a:solidFill>
                <a:latin typeface="Poppins"/>
                <a:ea typeface="Poppins"/>
                <a:cs typeface="Poppins"/>
                <a:sym typeface="Poppins"/>
              </a:rPr>
              <a:t>Family Engagement Policy (link/</a:t>
            </a:r>
            <a:r>
              <a:rPr lang="en-US" sz="1304" err="1">
                <a:solidFill>
                  <a:srgbClr val="0B4068"/>
                </a:solidFill>
                <a:latin typeface="Poppins"/>
                <a:ea typeface="Poppins"/>
                <a:cs typeface="Poppins"/>
                <a:sym typeface="Poppins"/>
              </a:rPr>
              <a:t>bitly</a:t>
            </a:r>
            <a:r>
              <a:rPr lang="en-US" sz="1304">
                <a:solidFill>
                  <a:srgbClr val="0B4068"/>
                </a:solidFill>
                <a:latin typeface="Poppins"/>
                <a:ea typeface="Poppins"/>
                <a:cs typeface="Poppins"/>
                <a:sym typeface="Poppins"/>
              </a:rPr>
              <a:t>/etc.) </a:t>
            </a:r>
          </a:p>
          <a:p>
            <a:pPr marL="281558" lvl="1" indent="-140779" algn="l">
              <a:lnSpc>
                <a:spcPts val="1825"/>
              </a:lnSpc>
              <a:buFont typeface="Arial"/>
              <a:buChar char="•"/>
            </a:pPr>
            <a:r>
              <a:rPr lang="en-US" sz="1304">
                <a:solidFill>
                  <a:srgbClr val="0B4068"/>
                </a:solidFill>
                <a:latin typeface="Poppins"/>
                <a:ea typeface="Poppins"/>
                <a:cs typeface="Poppins"/>
                <a:sym typeface="Poppins"/>
              </a:rPr>
              <a:t>Family Engagement Compact (link/</a:t>
            </a:r>
            <a:r>
              <a:rPr lang="en-US" sz="1304" err="1">
                <a:solidFill>
                  <a:srgbClr val="0B4068"/>
                </a:solidFill>
                <a:latin typeface="Poppins"/>
                <a:ea typeface="Poppins"/>
                <a:cs typeface="Poppins"/>
                <a:sym typeface="Poppins"/>
              </a:rPr>
              <a:t>bitly</a:t>
            </a:r>
            <a:r>
              <a:rPr lang="en-US" sz="1304">
                <a:solidFill>
                  <a:srgbClr val="0B4068"/>
                </a:solidFill>
                <a:latin typeface="Poppins"/>
                <a:ea typeface="Poppins"/>
                <a:cs typeface="Poppins"/>
                <a:sym typeface="Poppins"/>
              </a:rPr>
              <a:t>/etc.) </a:t>
            </a:r>
          </a:p>
          <a:p>
            <a:pPr marL="281558" lvl="1" indent="-140779" algn="l">
              <a:lnSpc>
                <a:spcPts val="1825"/>
              </a:lnSpc>
              <a:buFont typeface="Arial"/>
              <a:buChar char="•"/>
            </a:pPr>
            <a:r>
              <a:rPr lang="en-US" sz="1304">
                <a:solidFill>
                  <a:srgbClr val="0B4068"/>
                </a:solidFill>
                <a:latin typeface="Poppins"/>
                <a:ea typeface="Poppins"/>
                <a:cs typeface="Poppins"/>
                <a:sym typeface="Poppins"/>
              </a:rPr>
              <a:t>Capturing and documenting Family Engagement Feedback (link/</a:t>
            </a:r>
            <a:r>
              <a:rPr lang="en-US" sz="1304" err="1">
                <a:solidFill>
                  <a:srgbClr val="0B4068"/>
                </a:solidFill>
                <a:latin typeface="Poppins"/>
                <a:ea typeface="Poppins"/>
                <a:cs typeface="Poppins"/>
                <a:sym typeface="Poppins"/>
              </a:rPr>
              <a:t>bitly</a:t>
            </a:r>
            <a:r>
              <a:rPr lang="en-US" sz="1304">
                <a:solidFill>
                  <a:srgbClr val="0B4068"/>
                </a:solidFill>
                <a:latin typeface="Poppins"/>
                <a:ea typeface="Poppins"/>
                <a:cs typeface="Poppins"/>
                <a:sym typeface="Poppins"/>
              </a:rPr>
              <a:t>/etc.) </a:t>
            </a:r>
          </a:p>
          <a:p>
            <a:pPr algn="l">
              <a:lnSpc>
                <a:spcPts val="1825"/>
              </a:lnSpc>
            </a:pPr>
            <a:endParaRPr lang="en-US" sz="1304">
              <a:solidFill>
                <a:srgbClr val="0B406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" name="TextBox 15"/>
          <p:cNvSpPr txBox="1">
            <a:spLocks noGrp="1"/>
          </p:cNvSpPr>
          <p:nvPr>
            <p:ph type="title" idx="4294967295"/>
          </p:nvPr>
        </p:nvSpPr>
        <p:spPr>
          <a:xfrm>
            <a:off x="4038502" y="4731492"/>
            <a:ext cx="3066335" cy="6858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6" b="1" i="0" u="none" strike="noStrike" kern="1200" cap="none" spc="-67" normalizeH="0" baseline="0" noProof="0">
                <a:ln>
                  <a:noFill/>
                </a:ln>
                <a:solidFill>
                  <a:srgbClr val="0B4068"/>
                </a:solidFill>
                <a:effectLst/>
                <a:uLnTx/>
                <a:uFillTx/>
                <a:latin typeface="Poppins Bold"/>
                <a:ea typeface="Poppins Bold"/>
                <a:cs typeface="Poppins Bold"/>
                <a:sym typeface="Poppins Bold"/>
              </a:rPr>
              <a:t>How can I help my student at home?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118089" y="5545809"/>
            <a:ext cx="2792861" cy="799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4"/>
              </a:lnSpc>
            </a:pPr>
            <a:r>
              <a:rPr lang="en-US" sz="1531">
                <a:solidFill>
                  <a:srgbClr val="0B4068"/>
                </a:solidFill>
                <a:latin typeface="Poppins"/>
                <a:ea typeface="Poppins"/>
                <a:cs typeface="Poppins"/>
                <a:sym typeface="Poppins"/>
              </a:rPr>
              <a:t>List resources available and pertinent to TI program and supports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32800" y="7985857"/>
            <a:ext cx="5891955" cy="31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35"/>
              </a:lnSpc>
            </a:pPr>
            <a:r>
              <a:rPr lang="en-US" sz="1946" b="1" spc="-58">
                <a:solidFill>
                  <a:srgbClr val="94D2A5"/>
                </a:solidFill>
                <a:latin typeface="Poppins Bold"/>
                <a:ea typeface="Poppins Bold"/>
                <a:cs typeface="Poppins Bold"/>
                <a:sym typeface="Poppins Bold"/>
              </a:rPr>
              <a:t>Additional information to include for Reference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32800" y="8102544"/>
            <a:ext cx="8004877" cy="173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5"/>
              </a:lnSpc>
            </a:pPr>
            <a:endParaRPr/>
          </a:p>
          <a:p>
            <a:pPr marL="301625" lvl="1" indent="-150495" algn="l">
              <a:lnSpc>
                <a:spcPts val="1956"/>
              </a:lnSpc>
              <a:buFont typeface="Arial"/>
              <a:buChar char="•"/>
            </a:pPr>
            <a:r>
              <a:rPr lang="en-US" sz="135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Title I Staff Directory  </a:t>
            </a:r>
            <a:endParaRPr lang="en-US" sz="1350">
              <a:solidFill>
                <a:srgbClr val="FFFFFF"/>
              </a:solidFill>
              <a:latin typeface="Poppins"/>
              <a:ea typeface="Poppins"/>
              <a:cs typeface="Poppins"/>
            </a:endParaRPr>
          </a:p>
          <a:p>
            <a:pPr marL="301625" lvl="1" indent="-150495" algn="l">
              <a:lnSpc>
                <a:spcPts val="1956"/>
              </a:lnSpc>
              <a:buFont typeface="Arial"/>
              <a:buChar char="•"/>
            </a:pPr>
            <a:r>
              <a:rPr lang="en-US" sz="135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Title I Resources  </a:t>
            </a:r>
            <a:endParaRPr lang="en-US" sz="1350">
              <a:solidFill>
                <a:srgbClr val="FFFFFF"/>
              </a:solidFill>
              <a:latin typeface="Poppins"/>
              <a:ea typeface="Poppins"/>
              <a:cs typeface="Poppins"/>
            </a:endParaRPr>
          </a:p>
          <a:p>
            <a:pPr marL="301625" lvl="1" indent="-150495" algn="l">
              <a:lnSpc>
                <a:spcPts val="1956"/>
              </a:lnSpc>
              <a:buFont typeface="Arial"/>
              <a:buChar char="•"/>
            </a:pPr>
            <a:r>
              <a:rPr lang="en-US" sz="135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State standards </a:t>
            </a:r>
            <a:endParaRPr lang="en-US" sz="1350">
              <a:solidFill>
                <a:srgbClr val="FFFFFF"/>
              </a:solidFill>
              <a:latin typeface="Poppins"/>
              <a:ea typeface="Poppins"/>
              <a:cs typeface="Poppins"/>
            </a:endParaRPr>
          </a:p>
          <a:p>
            <a:pPr marL="301625" lvl="1" indent="-150495" algn="l">
              <a:lnSpc>
                <a:spcPts val="1956"/>
              </a:lnSpc>
              <a:buFont typeface="Arial"/>
              <a:buChar char="•"/>
            </a:pPr>
            <a:r>
              <a:rPr lang="en-US" sz="135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District/School Improvement plans </a:t>
            </a:r>
            <a:endParaRPr lang="en-US" sz="1350">
              <a:solidFill>
                <a:srgbClr val="FFFFFF"/>
              </a:solidFill>
              <a:latin typeface="Poppins"/>
              <a:ea typeface="Poppins"/>
              <a:cs typeface="Poppins"/>
            </a:endParaRPr>
          </a:p>
          <a:p>
            <a:pPr marL="301625" lvl="1" indent="-150495" algn="l">
              <a:lnSpc>
                <a:spcPts val="1956"/>
              </a:lnSpc>
              <a:buFont typeface="Arial"/>
              <a:buChar char="•"/>
            </a:pPr>
            <a:r>
              <a:rPr lang="en-US" sz="135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Calendar of Events/Capacity Building Activities</a:t>
            </a:r>
            <a:endParaRPr lang="en-US" sz="1350">
              <a:solidFill>
                <a:srgbClr val="FFFFFF"/>
              </a:solidFill>
              <a:latin typeface="Poppins"/>
              <a:ea typeface="Poppins"/>
              <a:cs typeface="Poppins"/>
            </a:endParaRPr>
          </a:p>
          <a:p>
            <a:pPr algn="l">
              <a:lnSpc>
                <a:spcPts val="1825"/>
              </a:lnSpc>
            </a:pPr>
            <a:endParaRPr lang="en-US" sz="1397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" name="Freeform 25" descr="A compass, protractor, ruler, and calculator are grouped togethe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748760" y="7846995"/>
            <a:ext cx="1981067" cy="2091337"/>
          </a:xfrm>
          <a:custGeom>
            <a:avLst/>
            <a:gdLst/>
            <a:ahLst/>
            <a:cxnLst/>
            <a:rect l="l" t="t" r="r" b="b"/>
            <a:pathLst>
              <a:path w="1981067" h="2091337">
                <a:moveTo>
                  <a:pt x="0" y="0"/>
                </a:moveTo>
                <a:lnTo>
                  <a:pt x="1981067" y="0"/>
                </a:lnTo>
                <a:lnTo>
                  <a:pt x="1981067" y="2091337"/>
                </a:lnTo>
                <a:lnTo>
                  <a:pt x="0" y="20913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cbf261-e971-4a38-83b4-d85e273e70b4">
      <Terms xmlns="http://schemas.microsoft.com/office/infopath/2007/PartnerControls"/>
    </lcf76f155ced4ddcb4097134ff3c332f>
    <TaxCatchAll xmlns="46f7fc10-315f-4884-8231-57a9c90b9c5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9D2FCE26A5CF42B73DB707666E1E83" ma:contentTypeVersion="16" ma:contentTypeDescription="Create a new document." ma:contentTypeScope="" ma:versionID="0987dfbc8ad267364bbb798d26b4dead">
  <xsd:schema xmlns:xsd="http://www.w3.org/2001/XMLSchema" xmlns:xs="http://www.w3.org/2001/XMLSchema" xmlns:p="http://schemas.microsoft.com/office/2006/metadata/properties" xmlns:ns2="67cbf261-e971-4a38-83b4-d85e273e70b4" xmlns:ns3="46f7fc10-315f-4884-8231-57a9c90b9c56" targetNamespace="http://schemas.microsoft.com/office/2006/metadata/properties" ma:root="true" ma:fieldsID="5df0dd8d2e9224e40af4386b3e554a65" ns2:_="" ns3:_="">
    <xsd:import namespace="67cbf261-e971-4a38-83b4-d85e273e70b4"/>
    <xsd:import namespace="46f7fc10-315f-4884-8231-57a9c90b9c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bf261-e971-4a38-83b4-d85e273e70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7fc10-315f-4884-8231-57a9c90b9c5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9dfc3a5-e0cb-420d-bb1c-baaddc6e8637}" ma:internalName="TaxCatchAll" ma:showField="CatchAllData" ma:web="46f7fc10-315f-4884-8231-57a9c90b9c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BE5043-9847-4CC1-8F98-AC24937E14F0}">
  <ds:schemaRefs>
    <ds:schemaRef ds:uri="46f7fc10-315f-4884-8231-57a9c90b9c56"/>
    <ds:schemaRef ds:uri="67cbf261-e971-4a38-83b4-d85e273e70b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DFDD862-AAF8-47DA-8E29-BE2CD2701E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6B9793-99B4-4DCA-B72E-AEDF48F5A868}">
  <ds:schemaRefs>
    <ds:schemaRef ds:uri="46f7fc10-315f-4884-8231-57a9c90b9c56"/>
    <ds:schemaRef ds:uri="67cbf261-e971-4a38-83b4-d85e273e70b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395</Words>
  <Application>Microsoft Office PowerPoint</Application>
  <PresentationFormat>Custom</PresentationFormat>
  <Paragraphs>45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Calibri</vt:lpstr>
      <vt:lpstr>Poppins Semi-Bold</vt:lpstr>
      <vt:lpstr>Poppins Bold</vt:lpstr>
      <vt:lpstr>Poppins</vt:lpstr>
      <vt:lpstr>Barlow SemiCondensed Bold</vt:lpstr>
      <vt:lpstr>Poppins Medium</vt:lpstr>
      <vt:lpstr>Arial</vt:lpstr>
      <vt:lpstr>Office Theme</vt:lpstr>
      <vt:lpstr>What is Title I ?</vt:lpstr>
      <vt:lpstr>How can I help my student at home?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Title I Family Engagement Brochure</dc:title>
  <dc:creator>DESE</dc:creator>
  <cp:lastModifiedBy>Zou, Dong (EOE)</cp:lastModifiedBy>
  <cp:revision>10</cp:revision>
  <dcterms:created xsi:type="dcterms:W3CDTF">2006-08-16T00:00:00Z</dcterms:created>
  <dcterms:modified xsi:type="dcterms:W3CDTF">2025-05-21T21:45:50Z</dcterms:modified>
  <dc:identifier>DAGjrofnhLw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May 21 2025 12:00AM</vt:lpwstr>
  </property>
</Properties>
</file>