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48" r:id="rId4"/>
  </p:sldMasterIdLst>
  <p:notesMasterIdLst>
    <p:notesMasterId r:id="rId45"/>
  </p:notesMasterIdLst>
  <p:sldIdLst>
    <p:sldId id="256" r:id="rId5"/>
    <p:sldId id="300" r:id="rId6"/>
    <p:sldId id="306" r:id="rId7"/>
    <p:sldId id="275" r:id="rId8"/>
    <p:sldId id="292" r:id="rId9"/>
    <p:sldId id="307" r:id="rId10"/>
    <p:sldId id="276" r:id="rId11"/>
    <p:sldId id="308" r:id="rId12"/>
    <p:sldId id="305" r:id="rId13"/>
    <p:sldId id="298" r:id="rId14"/>
    <p:sldId id="323" r:id="rId15"/>
    <p:sldId id="309" r:id="rId16"/>
    <p:sldId id="279" r:id="rId17"/>
    <p:sldId id="280" r:id="rId18"/>
    <p:sldId id="281" r:id="rId19"/>
    <p:sldId id="282" r:id="rId20"/>
    <p:sldId id="311" r:id="rId21"/>
    <p:sldId id="293" r:id="rId22"/>
    <p:sldId id="294" r:id="rId23"/>
    <p:sldId id="295" r:id="rId24"/>
    <p:sldId id="310" r:id="rId25"/>
    <p:sldId id="278" r:id="rId26"/>
    <p:sldId id="283" r:id="rId27"/>
    <p:sldId id="301" r:id="rId28"/>
    <p:sldId id="284" r:id="rId29"/>
    <p:sldId id="313" r:id="rId30"/>
    <p:sldId id="314" r:id="rId31"/>
    <p:sldId id="285" r:id="rId32"/>
    <p:sldId id="287" r:id="rId33"/>
    <p:sldId id="286" r:id="rId34"/>
    <p:sldId id="312" r:id="rId35"/>
    <p:sldId id="288" r:id="rId36"/>
    <p:sldId id="296" r:id="rId37"/>
    <p:sldId id="324" r:id="rId38"/>
    <p:sldId id="290" r:id="rId39"/>
    <p:sldId id="317" r:id="rId40"/>
    <p:sldId id="297" r:id="rId41"/>
    <p:sldId id="303" r:id="rId42"/>
    <p:sldId id="321" r:id="rId43"/>
    <p:sldId id="319" r:id="rId4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Author" initials="A" userId="Author"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E4782"/>
    <a:srgbClr val="347AB6"/>
    <a:srgbClr val="B5DFF3"/>
    <a:srgbClr val="EFBC49"/>
    <a:srgbClr val="EFF8FE"/>
    <a:srgbClr val="F3F3F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7835FEB-BB3F-4770-A757-16F877D28FA0}" v="1" dt="2026-06-26T15:25:38.507"/>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9958" autoAdjust="0"/>
    <p:restoredTop sz="94673" autoAdjust="0"/>
  </p:normalViewPr>
  <p:slideViewPr>
    <p:cSldViewPr snapToGrid="0">
      <p:cViewPr varScale="1">
        <p:scale>
          <a:sx n="65" d="100"/>
          <a:sy n="65" d="100"/>
        </p:scale>
        <p:origin x="96" y="510"/>
      </p:cViewPr>
      <p:guideLst/>
    </p:cSldViewPr>
  </p:slideViewPr>
  <p:outlineViewPr>
    <p:cViewPr>
      <p:scale>
        <a:sx n="33" d="100"/>
        <a:sy n="33" d="100"/>
      </p:scale>
      <p:origin x="0" y="-38016"/>
    </p:cViewPr>
  </p:outlineViewPr>
  <p:notesTextViewPr>
    <p:cViewPr>
      <p:scale>
        <a:sx n="1" d="1"/>
        <a:sy n="1" d="1"/>
      </p:scale>
      <p:origin x="0" y="0"/>
    </p:cViewPr>
  </p:notesTextViewPr>
  <p:sorterViewPr>
    <p:cViewPr>
      <p:scale>
        <a:sx n="100" d="100"/>
        <a:sy n="100" d="100"/>
      </p:scale>
      <p:origin x="0" y="0"/>
    </p:cViewPr>
  </p:sorterViewPr>
  <p:notesViewPr>
    <p:cSldViewPr snapToGrid="0">
      <p:cViewPr varScale="1">
        <p:scale>
          <a:sx n="84" d="100"/>
          <a:sy n="84" d="100"/>
        </p:scale>
        <p:origin x="3042" y="96"/>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slide" Target="slides/slide38.xml"/><Relationship Id="rId47" Type="http://schemas.openxmlformats.org/officeDocument/2006/relationships/viewProps" Target="viewProps.xml"/><Relationship Id="rId50" Type="http://schemas.microsoft.com/office/2015/10/relationships/revisionInfo" Target="revisionInfo.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9" Type="http://schemas.openxmlformats.org/officeDocument/2006/relationships/slide" Target="slides/slide25.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notesMaster" Target="notesMasters/notesMaster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openxmlformats.org/officeDocument/2006/relationships/slide" Target="slides/slide40.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slide" Target="slides/slide39.xml"/><Relationship Id="rId48" Type="http://schemas.openxmlformats.org/officeDocument/2006/relationships/theme" Target="theme/theme1.xml"/><Relationship Id="rId8" Type="http://schemas.openxmlformats.org/officeDocument/2006/relationships/slide" Target="slides/slide4.xml"/><Relationship Id="rId51" Type="http://schemas.microsoft.com/office/2018/10/relationships/authors" Target="authors.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presProps" Target="presProps.xml"/><Relationship Id="rId20" Type="http://schemas.openxmlformats.org/officeDocument/2006/relationships/slide" Target="slides/slide16.xml"/><Relationship Id="rId41" Type="http://schemas.openxmlformats.org/officeDocument/2006/relationships/slide" Target="slides/slide37.xml"/><Relationship Id="rId1" Type="http://schemas.openxmlformats.org/officeDocument/2006/relationships/customXml" Target="../customXml/item1.xml"/><Relationship Id="rId6"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D407B44-A9F9-6344-868B-44BA300F2CC7}" type="datetimeFigureOut">
              <a:rPr lang="en-US" smtClean="0"/>
              <a:t>6/26/2026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B6DB38A-5D4A-D140-AE31-7200571C691E}" type="slidenum">
              <a:rPr lang="en-US" smtClean="0"/>
              <a:t>‹#›</a:t>
            </a:fld>
            <a:endParaRPr lang="en-US"/>
          </a:p>
        </p:txBody>
      </p:sp>
    </p:spTree>
    <p:extLst>
      <p:ext uri="{BB962C8B-B14F-4D97-AF65-F5344CB8AC3E}">
        <p14:creationId xmlns:p14="http://schemas.microsoft.com/office/powerpoint/2010/main" val="202887290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9B6DB38A-5D4A-D140-AE31-7200571C691E}" type="slidenum">
              <a:rPr lang="en-US" smtClean="0"/>
              <a:t>1</a:t>
            </a:fld>
            <a:endParaRPr lang="en-US"/>
          </a:p>
        </p:txBody>
      </p:sp>
    </p:spTree>
    <p:extLst>
      <p:ext uri="{BB962C8B-B14F-4D97-AF65-F5344CB8AC3E}">
        <p14:creationId xmlns:p14="http://schemas.microsoft.com/office/powerpoint/2010/main" val="361233959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9B6DB38A-5D4A-D140-AE31-7200571C691E}" type="slidenum">
              <a:rPr lang="en-US" smtClean="0"/>
              <a:t>3</a:t>
            </a:fld>
            <a:endParaRPr lang="en-US"/>
          </a:p>
        </p:txBody>
      </p:sp>
    </p:spTree>
    <p:extLst>
      <p:ext uri="{BB962C8B-B14F-4D97-AF65-F5344CB8AC3E}">
        <p14:creationId xmlns:p14="http://schemas.microsoft.com/office/powerpoint/2010/main" val="241274415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B6DB38A-5D4A-D140-AE31-7200571C691E}" type="slidenum">
              <a:rPr lang="en-US" smtClean="0"/>
              <a:t>10</a:t>
            </a:fld>
            <a:endParaRPr lang="en-US"/>
          </a:p>
        </p:txBody>
      </p:sp>
    </p:spTree>
    <p:extLst>
      <p:ext uri="{BB962C8B-B14F-4D97-AF65-F5344CB8AC3E}">
        <p14:creationId xmlns:p14="http://schemas.microsoft.com/office/powerpoint/2010/main" val="291482204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B6DB38A-5D4A-D140-AE31-7200571C691E}" type="slidenum">
              <a:rPr lang="en-US" smtClean="0"/>
              <a:t>19</a:t>
            </a:fld>
            <a:endParaRPr lang="en-US"/>
          </a:p>
        </p:txBody>
      </p:sp>
    </p:spTree>
    <p:extLst>
      <p:ext uri="{BB962C8B-B14F-4D97-AF65-F5344CB8AC3E}">
        <p14:creationId xmlns:p14="http://schemas.microsoft.com/office/powerpoint/2010/main" val="22785394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771C12EC-2D98-F919-775B-ABB3C3BE6A24}"/>
              </a:ext>
              <a:ext uri="{C183D7F6-B498-43B3-948B-1728B52AA6E4}">
                <adec:decorative xmlns:adec="http://schemas.microsoft.com/office/drawing/2017/decorative" val="1"/>
              </a:ext>
            </a:extLst>
          </p:cNvPr>
          <p:cNvPicPr>
            <a:picLocks noChangeAspect="1"/>
          </p:cNvPicPr>
          <p:nvPr userDrawn="1"/>
        </p:nvPicPr>
        <p:blipFill>
          <a:blip r:embed="rId2" cstate="screen">
            <a:extLst>
              <a:ext uri="{28A0092B-C50C-407E-A947-70E740481C1C}">
                <a14:useLocalDpi xmlns:a14="http://schemas.microsoft.com/office/drawing/2010/main"/>
              </a:ext>
            </a:extLst>
          </a:blip>
          <a:srcRect/>
          <a:stretch/>
        </p:blipFill>
        <p:spPr>
          <a:xfrm>
            <a:off x="0" y="0"/>
            <a:ext cx="12192000" cy="6858000"/>
          </a:xfrm>
          <a:prstGeom prst="rect">
            <a:avLst/>
          </a:prstGeom>
        </p:spPr>
      </p:pic>
      <p:sp>
        <p:nvSpPr>
          <p:cNvPr id="2" name="Title 1">
            <a:extLst>
              <a:ext uri="{FF2B5EF4-FFF2-40B4-BE49-F238E27FC236}">
                <a16:creationId xmlns:a16="http://schemas.microsoft.com/office/drawing/2014/main" id="{AC5E8125-6C10-B68E-7EEC-29F87A03ED17}"/>
              </a:ext>
            </a:extLst>
          </p:cNvPr>
          <p:cNvSpPr>
            <a:spLocks noGrp="1"/>
          </p:cNvSpPr>
          <p:nvPr>
            <p:ph type="ctrTitle"/>
          </p:nvPr>
        </p:nvSpPr>
        <p:spPr>
          <a:xfrm>
            <a:off x="342900" y="1377519"/>
            <a:ext cx="10079182" cy="2560638"/>
          </a:xfrm>
        </p:spPr>
        <p:txBody>
          <a:bodyPr anchor="b">
            <a:normAutofit/>
          </a:bodyPr>
          <a:lstStyle>
            <a:lvl1pPr algn="l">
              <a:defRPr sz="8000" spc="-150">
                <a:solidFill>
                  <a:schemeClr val="bg1"/>
                </a:solidFill>
              </a:defRPr>
            </a:lvl1pPr>
          </a:lstStyle>
          <a:p>
            <a:r>
              <a:rPr lang="en-US"/>
              <a:t>Click to edit Master title style</a:t>
            </a:r>
          </a:p>
        </p:txBody>
      </p:sp>
      <p:sp>
        <p:nvSpPr>
          <p:cNvPr id="3" name="Subtitle 2">
            <a:extLst>
              <a:ext uri="{FF2B5EF4-FFF2-40B4-BE49-F238E27FC236}">
                <a16:creationId xmlns:a16="http://schemas.microsoft.com/office/drawing/2014/main" id="{E2A40F4C-9107-5A14-480E-3D44D062E317}"/>
              </a:ext>
            </a:extLst>
          </p:cNvPr>
          <p:cNvSpPr>
            <a:spLocks noGrp="1"/>
          </p:cNvSpPr>
          <p:nvPr>
            <p:ph type="subTitle" idx="1"/>
          </p:nvPr>
        </p:nvSpPr>
        <p:spPr>
          <a:xfrm>
            <a:off x="342900" y="3938157"/>
            <a:ext cx="10079182" cy="1558636"/>
          </a:xfrm>
        </p:spPr>
        <p:txBody>
          <a:bodyPr/>
          <a:lstStyle>
            <a:lvl1pPr marL="0" indent="0" algn="l">
              <a:buNone/>
              <a:defRPr sz="2400">
                <a:solidFill>
                  <a:srgbClr val="B5DFF3"/>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6" name="Slide Number Placeholder 5">
            <a:extLst>
              <a:ext uri="{FF2B5EF4-FFF2-40B4-BE49-F238E27FC236}">
                <a16:creationId xmlns:a16="http://schemas.microsoft.com/office/drawing/2014/main" id="{91B62B64-39B8-E038-D8C3-7C98BA27DF68}"/>
              </a:ext>
              <a:ext uri="{C183D7F6-B498-43B3-948B-1728B52AA6E4}">
                <adec:decorative xmlns:adec="http://schemas.microsoft.com/office/drawing/2017/decorative" val="1"/>
              </a:ext>
            </a:extLst>
          </p:cNvPr>
          <p:cNvSpPr>
            <a:spLocks noGrp="1"/>
          </p:cNvSpPr>
          <p:nvPr>
            <p:ph type="sldNum" sz="quarter" idx="12"/>
          </p:nvPr>
        </p:nvSpPr>
        <p:spPr/>
        <p:txBody>
          <a:bodyPr/>
          <a:lstStyle/>
          <a:p>
            <a:fld id="{68A8D22E-6BC5-9E47-900C-2BB94685D9F5}" type="slidenum">
              <a:rPr lang="en-US" smtClean="0"/>
              <a:t>‹#›</a:t>
            </a:fld>
            <a:endParaRPr lang="en-US"/>
          </a:p>
        </p:txBody>
      </p:sp>
    </p:spTree>
    <p:extLst>
      <p:ext uri="{BB962C8B-B14F-4D97-AF65-F5344CB8AC3E}">
        <p14:creationId xmlns:p14="http://schemas.microsoft.com/office/powerpoint/2010/main" val="402776564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3_Blank">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A6104FB5-1528-7DE1-824E-7AD7C56D3D94}"/>
              </a:ext>
              <a:ext uri="{C183D7F6-B498-43B3-948B-1728B52AA6E4}">
                <adec:decorative xmlns:adec="http://schemas.microsoft.com/office/drawing/2017/decorative" val="1"/>
              </a:ext>
            </a:extLst>
          </p:cNvPr>
          <p:cNvPicPr>
            <a:picLocks noChangeAspect="1"/>
          </p:cNvPicPr>
          <p:nvPr userDrawn="1"/>
        </p:nvPicPr>
        <p:blipFill>
          <a:blip r:embed="rId2" cstate="screen">
            <a:extLst>
              <a:ext uri="{28A0092B-C50C-407E-A947-70E740481C1C}">
                <a14:useLocalDpi xmlns:a14="http://schemas.microsoft.com/office/drawing/2010/main"/>
              </a:ext>
            </a:extLst>
          </a:blip>
          <a:srcRect/>
          <a:stretch/>
        </p:blipFill>
        <p:spPr>
          <a:xfrm>
            <a:off x="0" y="0"/>
            <a:ext cx="12192000" cy="6858000"/>
          </a:xfrm>
          <a:prstGeom prst="rect">
            <a:avLst/>
          </a:prstGeom>
        </p:spPr>
      </p:pic>
      <p:sp>
        <p:nvSpPr>
          <p:cNvPr id="4" name="Slide Number Placeholder 3">
            <a:extLst>
              <a:ext uri="{FF2B5EF4-FFF2-40B4-BE49-F238E27FC236}">
                <a16:creationId xmlns:a16="http://schemas.microsoft.com/office/drawing/2014/main" id="{ED18CC6B-1A29-147F-7B0A-F77C6FF31202}"/>
              </a:ext>
              <a:ext uri="{C183D7F6-B498-43B3-948B-1728B52AA6E4}">
                <adec:decorative xmlns:adec="http://schemas.microsoft.com/office/drawing/2017/decorative" val="1"/>
              </a:ext>
            </a:extLst>
          </p:cNvPr>
          <p:cNvSpPr>
            <a:spLocks noGrp="1"/>
          </p:cNvSpPr>
          <p:nvPr>
            <p:ph type="sldNum" sz="quarter" idx="12"/>
          </p:nvPr>
        </p:nvSpPr>
        <p:spPr/>
        <p:txBody>
          <a:bodyPr/>
          <a:lstStyle>
            <a:lvl1pPr>
              <a:defRPr>
                <a:solidFill>
                  <a:schemeClr val="bg1"/>
                </a:solidFill>
              </a:defRPr>
            </a:lvl1pPr>
          </a:lstStyle>
          <a:p>
            <a:fld id="{68A8D22E-6BC5-9E47-900C-2BB94685D9F5}" type="slidenum">
              <a:rPr lang="en-US" smtClean="0"/>
              <a:pPr/>
              <a:t>‹#›</a:t>
            </a:fld>
            <a:endParaRPr lang="en-US"/>
          </a:p>
        </p:txBody>
      </p:sp>
      <p:sp>
        <p:nvSpPr>
          <p:cNvPr id="3" name="Media Placeholder 2">
            <a:extLst>
              <a:ext uri="{FF2B5EF4-FFF2-40B4-BE49-F238E27FC236}">
                <a16:creationId xmlns:a16="http://schemas.microsoft.com/office/drawing/2014/main" id="{DDD5255E-B6EB-D6A8-9BA3-425DEF917F6C}"/>
              </a:ext>
            </a:extLst>
          </p:cNvPr>
          <p:cNvSpPr>
            <a:spLocks noGrp="1"/>
          </p:cNvSpPr>
          <p:nvPr>
            <p:ph type="media" sz="quarter" idx="13"/>
          </p:nvPr>
        </p:nvSpPr>
        <p:spPr>
          <a:xfrm>
            <a:off x="1205344" y="1225550"/>
            <a:ext cx="5808520" cy="4313238"/>
          </a:xfrm>
          <a:effectLst>
            <a:outerShdw blurRad="971965" dist="50800" dir="5400000" algn="ctr" rotWithShape="0">
              <a:srgbClr val="000000">
                <a:alpha val="30037"/>
              </a:srgbClr>
            </a:outerShdw>
          </a:effectLst>
        </p:spPr>
        <p:txBody>
          <a:bodyPr/>
          <a:lstStyle/>
          <a:p>
            <a:endParaRPr lang="en-US"/>
          </a:p>
        </p:txBody>
      </p:sp>
      <p:sp>
        <p:nvSpPr>
          <p:cNvPr id="7" name="Text Placeholder 6">
            <a:extLst>
              <a:ext uri="{FF2B5EF4-FFF2-40B4-BE49-F238E27FC236}">
                <a16:creationId xmlns:a16="http://schemas.microsoft.com/office/drawing/2014/main" id="{284B1204-54A6-51D2-01E0-4E74F28405BA}"/>
              </a:ext>
            </a:extLst>
          </p:cNvPr>
          <p:cNvSpPr>
            <a:spLocks noGrp="1"/>
          </p:cNvSpPr>
          <p:nvPr>
            <p:ph type="body" sz="quarter" idx="14"/>
          </p:nvPr>
        </p:nvSpPr>
        <p:spPr>
          <a:xfrm>
            <a:off x="7065963" y="2160588"/>
            <a:ext cx="3979862" cy="2557462"/>
          </a:xfrm>
        </p:spPr>
        <p:txBody>
          <a:bodyPr>
            <a:normAutofit/>
          </a:bodyPr>
          <a:lstStyle>
            <a:lvl1pPr marL="0" indent="0">
              <a:buNone/>
              <a:defRPr sz="2000"/>
            </a:lvl1pPr>
          </a:lstStyle>
          <a:p>
            <a:pPr lvl="0"/>
            <a:r>
              <a:rPr lang="en-US"/>
              <a:t>Click to edit Master text styles</a:t>
            </a:r>
          </a:p>
        </p:txBody>
      </p:sp>
    </p:spTree>
    <p:extLst>
      <p:ext uri="{BB962C8B-B14F-4D97-AF65-F5344CB8AC3E}">
        <p14:creationId xmlns:p14="http://schemas.microsoft.com/office/powerpoint/2010/main" val="6993357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pic>
        <p:nvPicPr>
          <p:cNvPr id="9" name="Picture 8">
            <a:extLst>
              <a:ext uri="{FF2B5EF4-FFF2-40B4-BE49-F238E27FC236}">
                <a16:creationId xmlns:a16="http://schemas.microsoft.com/office/drawing/2014/main" id="{8E0C3C95-C45D-6F6C-F3B4-EDA7F22D49AB}"/>
              </a:ext>
              <a:ext uri="{C183D7F6-B498-43B3-948B-1728B52AA6E4}">
                <adec:decorative xmlns:adec="http://schemas.microsoft.com/office/drawing/2017/decorative" val="1"/>
              </a:ext>
            </a:extLst>
          </p:cNvPr>
          <p:cNvPicPr>
            <a:picLocks noChangeAspect="1"/>
          </p:cNvPicPr>
          <p:nvPr userDrawn="1"/>
        </p:nvPicPr>
        <p:blipFill>
          <a:blip r:embed="rId2" cstate="screen">
            <a:extLst>
              <a:ext uri="{28A0092B-C50C-407E-A947-70E740481C1C}">
                <a14:useLocalDpi xmlns:a14="http://schemas.microsoft.com/office/drawing/2010/main"/>
              </a:ext>
            </a:extLst>
          </a:blip>
          <a:srcRect/>
          <a:stretch/>
        </p:blipFill>
        <p:spPr>
          <a:xfrm>
            <a:off x="0" y="0"/>
            <a:ext cx="12192000" cy="6858000"/>
          </a:xfrm>
          <a:prstGeom prst="rect">
            <a:avLst/>
          </a:prstGeom>
        </p:spPr>
      </p:pic>
      <p:sp>
        <p:nvSpPr>
          <p:cNvPr id="2" name="Title 1">
            <a:extLst>
              <a:ext uri="{FF2B5EF4-FFF2-40B4-BE49-F238E27FC236}">
                <a16:creationId xmlns:a16="http://schemas.microsoft.com/office/drawing/2014/main" id="{F5517572-01C8-067A-8789-AB91C0E3ABDB}"/>
              </a:ext>
            </a:extLst>
          </p:cNvPr>
          <p:cNvSpPr>
            <a:spLocks noGrp="1"/>
          </p:cNvSpPr>
          <p:nvPr>
            <p:ph type="title"/>
          </p:nvPr>
        </p:nvSpPr>
        <p:spPr>
          <a:xfrm>
            <a:off x="226719" y="457200"/>
            <a:ext cx="4241372" cy="1766454"/>
          </a:xfrm>
        </p:spPr>
        <p:txBody>
          <a:bodyPr anchor="b">
            <a:noAutofit/>
          </a:bodyPr>
          <a:lstStyle>
            <a:lvl1pPr>
              <a:defRPr sz="4000">
                <a:solidFill>
                  <a:srgbClr val="F3F3F3"/>
                </a:solidFill>
              </a:defRPr>
            </a:lvl1pPr>
          </a:lstStyle>
          <a:p>
            <a:r>
              <a:rPr lang="en-US"/>
              <a:t>Click to edit Master title style</a:t>
            </a:r>
          </a:p>
        </p:txBody>
      </p:sp>
      <p:sp>
        <p:nvSpPr>
          <p:cNvPr id="3" name="Content Placeholder 2">
            <a:extLst>
              <a:ext uri="{FF2B5EF4-FFF2-40B4-BE49-F238E27FC236}">
                <a16:creationId xmlns:a16="http://schemas.microsoft.com/office/drawing/2014/main" id="{D4A3145C-FA19-7026-C5AB-48F43A10CBAB}"/>
              </a:ext>
            </a:extLst>
          </p:cNvPr>
          <p:cNvSpPr>
            <a:spLocks noGrp="1"/>
          </p:cNvSpPr>
          <p:nvPr>
            <p:ph idx="1"/>
          </p:nvPr>
        </p:nvSpPr>
        <p:spPr>
          <a:xfrm>
            <a:off x="4810991" y="457200"/>
            <a:ext cx="7145480" cy="5917045"/>
          </a:xfrm>
        </p:spPr>
        <p:txBody>
          <a:bodyPr/>
          <a:lstStyle>
            <a:lvl1pPr>
              <a:defRPr sz="3200">
                <a:solidFill>
                  <a:srgbClr val="002060"/>
                </a:solidFill>
              </a:defRPr>
            </a:lvl1pPr>
            <a:lvl2pPr>
              <a:defRPr sz="2800">
                <a:solidFill>
                  <a:srgbClr val="002060"/>
                </a:solidFill>
              </a:defRPr>
            </a:lvl2pPr>
            <a:lvl3pPr>
              <a:defRPr sz="2400">
                <a:solidFill>
                  <a:srgbClr val="002060"/>
                </a:solidFill>
              </a:defRPr>
            </a:lvl3pPr>
            <a:lvl4pPr>
              <a:defRPr sz="2000">
                <a:solidFill>
                  <a:srgbClr val="002060"/>
                </a:solidFill>
              </a:defRPr>
            </a:lvl4pPr>
            <a:lvl5pPr>
              <a:defRPr sz="2000">
                <a:solidFill>
                  <a:srgbClr val="002060"/>
                </a:solidFill>
              </a:defRPr>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D32AB479-7080-3079-7222-061618924C6C}"/>
              </a:ext>
            </a:extLst>
          </p:cNvPr>
          <p:cNvSpPr>
            <a:spLocks noGrp="1"/>
          </p:cNvSpPr>
          <p:nvPr>
            <p:ph type="body" sz="half" idx="2"/>
          </p:nvPr>
        </p:nvSpPr>
        <p:spPr>
          <a:xfrm>
            <a:off x="226719" y="2223654"/>
            <a:ext cx="4241372" cy="3645333"/>
          </a:xfrm>
        </p:spPr>
        <p:txBody>
          <a:bodyPr/>
          <a:lstStyle>
            <a:lvl1pPr marL="0" indent="0">
              <a:buNone/>
              <a:defRPr sz="1800">
                <a:solidFill>
                  <a:srgbClr val="F3F3F3"/>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7" name="Slide Number Placeholder 6">
            <a:extLst>
              <a:ext uri="{FF2B5EF4-FFF2-40B4-BE49-F238E27FC236}">
                <a16:creationId xmlns:a16="http://schemas.microsoft.com/office/drawing/2014/main" id="{3DDFEF70-0FA1-AE31-1D91-F74EBED2AFC9}"/>
              </a:ext>
              <a:ext uri="{C183D7F6-B498-43B3-948B-1728B52AA6E4}">
                <adec:decorative xmlns:adec="http://schemas.microsoft.com/office/drawing/2017/decorative" val="1"/>
              </a:ext>
            </a:extLst>
          </p:cNvPr>
          <p:cNvSpPr>
            <a:spLocks noGrp="1"/>
          </p:cNvSpPr>
          <p:nvPr>
            <p:ph type="sldNum" sz="quarter" idx="12"/>
          </p:nvPr>
        </p:nvSpPr>
        <p:spPr/>
        <p:txBody>
          <a:bodyPr/>
          <a:lstStyle/>
          <a:p>
            <a:fld id="{68A8D22E-6BC5-9E47-900C-2BB94685D9F5}" type="slidenum">
              <a:rPr lang="en-US" smtClean="0"/>
              <a:t>‹#›</a:t>
            </a:fld>
            <a:endParaRPr lang="en-US"/>
          </a:p>
        </p:txBody>
      </p:sp>
    </p:spTree>
    <p:extLst>
      <p:ext uri="{BB962C8B-B14F-4D97-AF65-F5344CB8AC3E}">
        <p14:creationId xmlns:p14="http://schemas.microsoft.com/office/powerpoint/2010/main" val="189854371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Tx" preserve="1">
  <p:cSld name="1_Content with Caption">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2DFBC82F-33C1-E184-14B2-3E5429080CA0}"/>
              </a:ext>
              <a:ext uri="{C183D7F6-B498-43B3-948B-1728B52AA6E4}">
                <adec:decorative xmlns:adec="http://schemas.microsoft.com/office/drawing/2017/decorative" val="1"/>
              </a:ext>
            </a:extLst>
          </p:cNvPr>
          <p:cNvPicPr>
            <a:picLocks noChangeAspect="1"/>
          </p:cNvPicPr>
          <p:nvPr userDrawn="1"/>
        </p:nvPicPr>
        <p:blipFill>
          <a:blip r:embed="rId2" cstate="screen">
            <a:extLst>
              <a:ext uri="{28A0092B-C50C-407E-A947-70E740481C1C}">
                <a14:useLocalDpi xmlns:a14="http://schemas.microsoft.com/office/drawing/2010/main"/>
              </a:ext>
            </a:extLst>
          </a:blip>
          <a:srcRect/>
          <a:stretch/>
        </p:blipFill>
        <p:spPr>
          <a:xfrm>
            <a:off x="0" y="0"/>
            <a:ext cx="12192000" cy="6858000"/>
          </a:xfrm>
          <a:prstGeom prst="rect">
            <a:avLst/>
          </a:prstGeom>
        </p:spPr>
      </p:pic>
      <p:sp>
        <p:nvSpPr>
          <p:cNvPr id="2" name="Title 1">
            <a:extLst>
              <a:ext uri="{FF2B5EF4-FFF2-40B4-BE49-F238E27FC236}">
                <a16:creationId xmlns:a16="http://schemas.microsoft.com/office/drawing/2014/main" id="{F5517572-01C8-067A-8789-AB91C0E3ABDB}"/>
              </a:ext>
            </a:extLst>
          </p:cNvPr>
          <p:cNvSpPr>
            <a:spLocks noGrp="1"/>
          </p:cNvSpPr>
          <p:nvPr>
            <p:ph type="title"/>
          </p:nvPr>
        </p:nvSpPr>
        <p:spPr>
          <a:xfrm>
            <a:off x="226719" y="457200"/>
            <a:ext cx="4241372" cy="1766454"/>
          </a:xfrm>
        </p:spPr>
        <p:txBody>
          <a:bodyPr anchor="b">
            <a:noAutofit/>
          </a:bodyPr>
          <a:lstStyle>
            <a:lvl1pPr>
              <a:defRPr sz="4000">
                <a:solidFill>
                  <a:srgbClr val="F3F3F3"/>
                </a:solidFill>
              </a:defRPr>
            </a:lvl1pPr>
          </a:lstStyle>
          <a:p>
            <a:r>
              <a:rPr lang="en-US"/>
              <a:t>Click to edit Master title style</a:t>
            </a:r>
          </a:p>
        </p:txBody>
      </p:sp>
      <p:sp>
        <p:nvSpPr>
          <p:cNvPr id="3" name="Content Placeholder 2">
            <a:extLst>
              <a:ext uri="{FF2B5EF4-FFF2-40B4-BE49-F238E27FC236}">
                <a16:creationId xmlns:a16="http://schemas.microsoft.com/office/drawing/2014/main" id="{D4A3145C-FA19-7026-C5AB-48F43A10CBAB}"/>
              </a:ext>
            </a:extLst>
          </p:cNvPr>
          <p:cNvSpPr>
            <a:spLocks noGrp="1"/>
          </p:cNvSpPr>
          <p:nvPr>
            <p:ph idx="1"/>
          </p:nvPr>
        </p:nvSpPr>
        <p:spPr>
          <a:xfrm>
            <a:off x="4810991" y="457200"/>
            <a:ext cx="7145480" cy="5917045"/>
          </a:xfrm>
        </p:spPr>
        <p:txBody>
          <a:bodyPr/>
          <a:lstStyle>
            <a:lvl1pPr>
              <a:defRPr sz="3200">
                <a:solidFill>
                  <a:srgbClr val="F3F3F3"/>
                </a:solidFill>
              </a:defRPr>
            </a:lvl1pPr>
            <a:lvl2pPr>
              <a:defRPr sz="2800">
                <a:solidFill>
                  <a:srgbClr val="F3F3F3"/>
                </a:solidFill>
              </a:defRPr>
            </a:lvl2pPr>
            <a:lvl3pPr>
              <a:defRPr sz="2400">
                <a:solidFill>
                  <a:srgbClr val="F3F3F3"/>
                </a:solidFill>
              </a:defRPr>
            </a:lvl3pPr>
            <a:lvl4pPr>
              <a:defRPr sz="2000">
                <a:solidFill>
                  <a:srgbClr val="F3F3F3"/>
                </a:solidFill>
              </a:defRPr>
            </a:lvl4pPr>
            <a:lvl5pPr>
              <a:defRPr sz="2000">
                <a:solidFill>
                  <a:srgbClr val="F3F3F3"/>
                </a:solidFill>
              </a:defRPr>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D32AB479-7080-3079-7222-061618924C6C}"/>
              </a:ext>
            </a:extLst>
          </p:cNvPr>
          <p:cNvSpPr>
            <a:spLocks noGrp="1"/>
          </p:cNvSpPr>
          <p:nvPr>
            <p:ph type="body" sz="half" idx="2"/>
          </p:nvPr>
        </p:nvSpPr>
        <p:spPr>
          <a:xfrm>
            <a:off x="226719" y="2223654"/>
            <a:ext cx="4241372" cy="3645333"/>
          </a:xfrm>
        </p:spPr>
        <p:txBody>
          <a:bodyPr>
            <a:normAutofit/>
          </a:bodyPr>
          <a:lstStyle>
            <a:lvl1pPr marL="0" indent="0">
              <a:buNone/>
              <a:defRPr sz="1800">
                <a:solidFill>
                  <a:srgbClr val="B5DFF3"/>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7" name="Slide Number Placeholder 6">
            <a:extLst>
              <a:ext uri="{FF2B5EF4-FFF2-40B4-BE49-F238E27FC236}">
                <a16:creationId xmlns:a16="http://schemas.microsoft.com/office/drawing/2014/main" id="{3DDFEF70-0FA1-AE31-1D91-F74EBED2AFC9}"/>
              </a:ext>
              <a:ext uri="{C183D7F6-B498-43B3-948B-1728B52AA6E4}">
                <adec:decorative xmlns:adec="http://schemas.microsoft.com/office/drawing/2017/decorative" val="1"/>
              </a:ext>
            </a:extLst>
          </p:cNvPr>
          <p:cNvSpPr>
            <a:spLocks noGrp="1"/>
          </p:cNvSpPr>
          <p:nvPr>
            <p:ph type="sldNum" sz="quarter" idx="12"/>
          </p:nvPr>
        </p:nvSpPr>
        <p:spPr/>
        <p:txBody>
          <a:bodyPr/>
          <a:lstStyle>
            <a:lvl1pPr>
              <a:defRPr>
                <a:solidFill>
                  <a:srgbClr val="F3F3F3"/>
                </a:solidFill>
              </a:defRPr>
            </a:lvl1pPr>
          </a:lstStyle>
          <a:p>
            <a:fld id="{68A8D22E-6BC5-9E47-900C-2BB94685D9F5}" type="slidenum">
              <a:rPr lang="en-US" smtClean="0"/>
              <a:pPr/>
              <a:t>‹#›</a:t>
            </a:fld>
            <a:endParaRPr lang="en-US"/>
          </a:p>
        </p:txBody>
      </p:sp>
    </p:spTree>
    <p:extLst>
      <p:ext uri="{BB962C8B-B14F-4D97-AF65-F5344CB8AC3E}">
        <p14:creationId xmlns:p14="http://schemas.microsoft.com/office/powerpoint/2010/main" val="281975300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Tx" preserve="1">
  <p:cSld name="2_Content with Caption">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BA551A6A-4D8B-5122-0AE6-EB1794A93738}"/>
              </a:ext>
              <a:ext uri="{C183D7F6-B498-43B3-948B-1728B52AA6E4}">
                <adec:decorative xmlns:adec="http://schemas.microsoft.com/office/drawing/2017/decorative" val="1"/>
              </a:ext>
            </a:extLst>
          </p:cNvPr>
          <p:cNvPicPr>
            <a:picLocks noChangeAspect="1"/>
          </p:cNvPicPr>
          <p:nvPr userDrawn="1"/>
        </p:nvPicPr>
        <p:blipFill>
          <a:blip r:embed="rId2" cstate="screen">
            <a:extLst>
              <a:ext uri="{28A0092B-C50C-407E-A947-70E740481C1C}">
                <a14:useLocalDpi xmlns:a14="http://schemas.microsoft.com/office/drawing/2010/main"/>
              </a:ext>
            </a:extLst>
          </a:blip>
          <a:srcRect/>
          <a:stretch/>
        </p:blipFill>
        <p:spPr>
          <a:xfrm>
            <a:off x="0" y="0"/>
            <a:ext cx="12192000" cy="6858000"/>
          </a:xfrm>
          <a:prstGeom prst="rect">
            <a:avLst/>
          </a:prstGeom>
        </p:spPr>
      </p:pic>
      <p:sp>
        <p:nvSpPr>
          <p:cNvPr id="2" name="Title 1">
            <a:extLst>
              <a:ext uri="{FF2B5EF4-FFF2-40B4-BE49-F238E27FC236}">
                <a16:creationId xmlns:a16="http://schemas.microsoft.com/office/drawing/2014/main" id="{F5517572-01C8-067A-8789-AB91C0E3ABDB}"/>
              </a:ext>
            </a:extLst>
          </p:cNvPr>
          <p:cNvSpPr>
            <a:spLocks noGrp="1"/>
          </p:cNvSpPr>
          <p:nvPr>
            <p:ph type="title"/>
          </p:nvPr>
        </p:nvSpPr>
        <p:spPr>
          <a:xfrm>
            <a:off x="226719" y="457200"/>
            <a:ext cx="4241372" cy="1766454"/>
          </a:xfrm>
        </p:spPr>
        <p:txBody>
          <a:bodyPr anchor="b">
            <a:noAutofit/>
          </a:bodyPr>
          <a:lstStyle>
            <a:lvl1pPr>
              <a:defRPr sz="4000">
                <a:solidFill>
                  <a:srgbClr val="1E4782"/>
                </a:solidFill>
              </a:defRPr>
            </a:lvl1pPr>
          </a:lstStyle>
          <a:p>
            <a:r>
              <a:rPr lang="en-US" dirty="0"/>
              <a:t>Click to edit Master title style</a:t>
            </a:r>
          </a:p>
        </p:txBody>
      </p:sp>
      <p:sp>
        <p:nvSpPr>
          <p:cNvPr id="3" name="Content Placeholder 2">
            <a:extLst>
              <a:ext uri="{FF2B5EF4-FFF2-40B4-BE49-F238E27FC236}">
                <a16:creationId xmlns:a16="http://schemas.microsoft.com/office/drawing/2014/main" id="{D4A3145C-FA19-7026-C5AB-48F43A10CBAB}"/>
              </a:ext>
            </a:extLst>
          </p:cNvPr>
          <p:cNvSpPr>
            <a:spLocks noGrp="1"/>
          </p:cNvSpPr>
          <p:nvPr>
            <p:ph idx="1"/>
          </p:nvPr>
        </p:nvSpPr>
        <p:spPr>
          <a:xfrm>
            <a:off x="4810991" y="457200"/>
            <a:ext cx="7145480" cy="5917045"/>
          </a:xfrm>
        </p:spPr>
        <p:txBody>
          <a:bodyPr/>
          <a:lstStyle>
            <a:lvl1pPr>
              <a:defRPr sz="3200">
                <a:solidFill>
                  <a:srgbClr val="1E4782"/>
                </a:solidFill>
              </a:defRPr>
            </a:lvl1pPr>
            <a:lvl2pPr>
              <a:defRPr sz="2800">
                <a:solidFill>
                  <a:srgbClr val="1E4782"/>
                </a:solidFill>
              </a:defRPr>
            </a:lvl2pPr>
            <a:lvl3pPr>
              <a:defRPr sz="2400">
                <a:solidFill>
                  <a:srgbClr val="1E4782"/>
                </a:solidFill>
              </a:defRPr>
            </a:lvl3pPr>
            <a:lvl4pPr>
              <a:defRPr sz="2000">
                <a:solidFill>
                  <a:srgbClr val="1E4782"/>
                </a:solidFill>
              </a:defRPr>
            </a:lvl4pPr>
            <a:lvl5pPr>
              <a:defRPr sz="2000">
                <a:solidFill>
                  <a:srgbClr val="1E4782"/>
                </a:solidFill>
              </a:defRPr>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D32AB479-7080-3079-7222-061618924C6C}"/>
              </a:ext>
            </a:extLst>
          </p:cNvPr>
          <p:cNvSpPr>
            <a:spLocks noGrp="1"/>
          </p:cNvSpPr>
          <p:nvPr>
            <p:ph type="body" sz="half" idx="2"/>
          </p:nvPr>
        </p:nvSpPr>
        <p:spPr>
          <a:xfrm>
            <a:off x="226719" y="2223654"/>
            <a:ext cx="4241372" cy="3645333"/>
          </a:xfrm>
        </p:spPr>
        <p:txBody>
          <a:bodyPr>
            <a:normAutofit/>
          </a:bodyPr>
          <a:lstStyle>
            <a:lvl1pPr marL="0" indent="0">
              <a:buNone/>
              <a:defRPr sz="1800">
                <a:solidFill>
                  <a:srgbClr val="1E4782"/>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7" name="Slide Number Placeholder 6">
            <a:extLst>
              <a:ext uri="{FF2B5EF4-FFF2-40B4-BE49-F238E27FC236}">
                <a16:creationId xmlns:a16="http://schemas.microsoft.com/office/drawing/2014/main" id="{3DDFEF70-0FA1-AE31-1D91-F74EBED2AFC9}"/>
              </a:ext>
              <a:ext uri="{C183D7F6-B498-43B3-948B-1728B52AA6E4}">
                <adec:decorative xmlns:adec="http://schemas.microsoft.com/office/drawing/2017/decorative" val="1"/>
              </a:ext>
            </a:extLst>
          </p:cNvPr>
          <p:cNvSpPr>
            <a:spLocks noGrp="1"/>
          </p:cNvSpPr>
          <p:nvPr>
            <p:ph type="sldNum" sz="quarter" idx="12"/>
          </p:nvPr>
        </p:nvSpPr>
        <p:spPr/>
        <p:txBody>
          <a:bodyPr/>
          <a:lstStyle/>
          <a:p>
            <a:fld id="{68A8D22E-6BC5-9E47-900C-2BB94685D9F5}" type="slidenum">
              <a:rPr lang="en-US" smtClean="0"/>
              <a:t>‹#›</a:t>
            </a:fld>
            <a:endParaRPr lang="en-US"/>
          </a:p>
        </p:txBody>
      </p:sp>
    </p:spTree>
    <p:extLst>
      <p:ext uri="{BB962C8B-B14F-4D97-AF65-F5344CB8AC3E}">
        <p14:creationId xmlns:p14="http://schemas.microsoft.com/office/powerpoint/2010/main" val="51383767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9" name="Picture 8">
            <a:extLst>
              <a:ext uri="{FF2B5EF4-FFF2-40B4-BE49-F238E27FC236}">
                <a16:creationId xmlns:a16="http://schemas.microsoft.com/office/drawing/2014/main" id="{8A314DC0-7B3E-82EE-9AE7-6F09AEE43431}"/>
              </a:ext>
              <a:ext uri="{C183D7F6-B498-43B3-948B-1728B52AA6E4}">
                <adec:decorative xmlns:adec="http://schemas.microsoft.com/office/drawing/2017/decorative" val="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0" y="0"/>
            <a:ext cx="12192000" cy="6858000"/>
          </a:xfrm>
          <a:prstGeom prst="rect">
            <a:avLst/>
          </a:prstGeom>
        </p:spPr>
      </p:pic>
      <p:sp>
        <p:nvSpPr>
          <p:cNvPr id="2" name="Title 1">
            <a:extLst>
              <a:ext uri="{FF2B5EF4-FFF2-40B4-BE49-F238E27FC236}">
                <a16:creationId xmlns:a16="http://schemas.microsoft.com/office/drawing/2014/main" id="{CD7B1858-D17A-397C-21E8-E042FA7184F6}"/>
              </a:ext>
            </a:extLst>
          </p:cNvPr>
          <p:cNvSpPr>
            <a:spLocks noGrp="1"/>
          </p:cNvSpPr>
          <p:nvPr>
            <p:ph type="title"/>
          </p:nvPr>
        </p:nvSpPr>
        <p:spPr>
          <a:xfrm>
            <a:off x="7666253" y="368155"/>
            <a:ext cx="4366420" cy="2801071"/>
          </a:xfrm>
        </p:spPr>
        <p:txBody>
          <a:bodyPr anchor="b">
            <a:noAutofit/>
          </a:bodyPr>
          <a:lstStyle>
            <a:lvl1pPr>
              <a:defRPr sz="4800" spc="-150">
                <a:solidFill>
                  <a:srgbClr val="1E4782"/>
                </a:solidFill>
              </a:defRPr>
            </a:lvl1pPr>
          </a:lstStyle>
          <a:p>
            <a:r>
              <a:rPr lang="en-US" dirty="0"/>
              <a:t>Click to edit Master title style</a:t>
            </a:r>
          </a:p>
        </p:txBody>
      </p:sp>
      <p:sp>
        <p:nvSpPr>
          <p:cNvPr id="3" name="Picture Placeholder 2">
            <a:extLst>
              <a:ext uri="{FF2B5EF4-FFF2-40B4-BE49-F238E27FC236}">
                <a16:creationId xmlns:a16="http://schemas.microsoft.com/office/drawing/2014/main" id="{BE88C4DB-A75F-261D-A14A-6501C47852CB}"/>
              </a:ext>
            </a:extLst>
          </p:cNvPr>
          <p:cNvSpPr>
            <a:spLocks noGrp="1"/>
          </p:cNvSpPr>
          <p:nvPr>
            <p:ph type="pic" idx="1"/>
          </p:nvPr>
        </p:nvSpPr>
        <p:spPr>
          <a:xfrm>
            <a:off x="-72736" y="-72737"/>
            <a:ext cx="7579662" cy="703464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678B05FC-4AD4-576E-E903-D583F4122327}"/>
              </a:ext>
            </a:extLst>
          </p:cNvPr>
          <p:cNvSpPr>
            <a:spLocks noGrp="1"/>
          </p:cNvSpPr>
          <p:nvPr>
            <p:ph type="body" sz="half" idx="2"/>
          </p:nvPr>
        </p:nvSpPr>
        <p:spPr>
          <a:xfrm>
            <a:off x="7666253" y="3273135"/>
            <a:ext cx="4366420" cy="3101109"/>
          </a:xfrm>
        </p:spPr>
        <p:txBody>
          <a:bodyP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7" name="Slide Number Placeholder 6">
            <a:extLst>
              <a:ext uri="{FF2B5EF4-FFF2-40B4-BE49-F238E27FC236}">
                <a16:creationId xmlns:a16="http://schemas.microsoft.com/office/drawing/2014/main" id="{78E712A2-6D32-69E0-1A42-A7AF4D4DECFC}"/>
              </a:ext>
              <a:ext uri="{C183D7F6-B498-43B3-948B-1728B52AA6E4}">
                <adec:decorative xmlns:adec="http://schemas.microsoft.com/office/drawing/2017/decorative" val="1"/>
              </a:ext>
            </a:extLst>
          </p:cNvPr>
          <p:cNvSpPr>
            <a:spLocks noGrp="1"/>
          </p:cNvSpPr>
          <p:nvPr>
            <p:ph type="sldNum" sz="quarter" idx="12"/>
          </p:nvPr>
        </p:nvSpPr>
        <p:spPr/>
        <p:txBody>
          <a:bodyPr/>
          <a:lstStyle/>
          <a:p>
            <a:fld id="{68A8D22E-6BC5-9E47-900C-2BB94685D9F5}" type="slidenum">
              <a:rPr lang="en-US" smtClean="0"/>
              <a:t>‹#›</a:t>
            </a:fld>
            <a:endParaRPr lang="en-US"/>
          </a:p>
        </p:txBody>
      </p:sp>
    </p:spTree>
    <p:extLst>
      <p:ext uri="{BB962C8B-B14F-4D97-AF65-F5344CB8AC3E}">
        <p14:creationId xmlns:p14="http://schemas.microsoft.com/office/powerpoint/2010/main" val="246005041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Chart with Caption">
    <p:spTree>
      <p:nvGrpSpPr>
        <p:cNvPr id="1" name=""/>
        <p:cNvGrpSpPr/>
        <p:nvPr/>
      </p:nvGrpSpPr>
      <p:grpSpPr>
        <a:xfrm>
          <a:off x="0" y="0"/>
          <a:ext cx="0" cy="0"/>
          <a:chOff x="0" y="0"/>
          <a:chExt cx="0" cy="0"/>
        </a:xfrm>
      </p:grpSpPr>
      <p:pic>
        <p:nvPicPr>
          <p:cNvPr id="9" name="Picture 8">
            <a:extLst>
              <a:ext uri="{FF2B5EF4-FFF2-40B4-BE49-F238E27FC236}">
                <a16:creationId xmlns:a16="http://schemas.microsoft.com/office/drawing/2014/main" id="{8A314DC0-7B3E-82EE-9AE7-6F09AEE43431}"/>
              </a:ext>
              <a:ext uri="{C183D7F6-B498-43B3-948B-1728B52AA6E4}">
                <adec:decorative xmlns:adec="http://schemas.microsoft.com/office/drawing/2017/decorative" val="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0" y="0"/>
            <a:ext cx="12192000" cy="6858000"/>
          </a:xfrm>
          <a:prstGeom prst="rect">
            <a:avLst/>
          </a:prstGeom>
        </p:spPr>
      </p:pic>
      <p:sp>
        <p:nvSpPr>
          <p:cNvPr id="2" name="Title 1">
            <a:extLst>
              <a:ext uri="{FF2B5EF4-FFF2-40B4-BE49-F238E27FC236}">
                <a16:creationId xmlns:a16="http://schemas.microsoft.com/office/drawing/2014/main" id="{CD7B1858-D17A-397C-21E8-E042FA7184F6}"/>
              </a:ext>
            </a:extLst>
          </p:cNvPr>
          <p:cNvSpPr>
            <a:spLocks noGrp="1"/>
          </p:cNvSpPr>
          <p:nvPr>
            <p:ph type="title"/>
          </p:nvPr>
        </p:nvSpPr>
        <p:spPr>
          <a:xfrm>
            <a:off x="7666253" y="368155"/>
            <a:ext cx="4366420" cy="2801071"/>
          </a:xfrm>
        </p:spPr>
        <p:txBody>
          <a:bodyPr anchor="b">
            <a:noAutofit/>
          </a:bodyPr>
          <a:lstStyle>
            <a:lvl1pPr>
              <a:defRPr sz="4800" spc="-150">
                <a:solidFill>
                  <a:srgbClr val="1E4782"/>
                </a:solidFill>
              </a:defRPr>
            </a:lvl1pPr>
          </a:lstStyle>
          <a:p>
            <a:r>
              <a:rPr lang="en-US" dirty="0"/>
              <a:t>Click to edit Master title style</a:t>
            </a:r>
          </a:p>
        </p:txBody>
      </p:sp>
      <p:sp>
        <p:nvSpPr>
          <p:cNvPr id="4" name="Text Placeholder 3">
            <a:extLst>
              <a:ext uri="{FF2B5EF4-FFF2-40B4-BE49-F238E27FC236}">
                <a16:creationId xmlns:a16="http://schemas.microsoft.com/office/drawing/2014/main" id="{678B05FC-4AD4-576E-E903-D583F4122327}"/>
              </a:ext>
            </a:extLst>
          </p:cNvPr>
          <p:cNvSpPr>
            <a:spLocks noGrp="1"/>
          </p:cNvSpPr>
          <p:nvPr>
            <p:ph type="body" sz="half" idx="2"/>
          </p:nvPr>
        </p:nvSpPr>
        <p:spPr>
          <a:xfrm>
            <a:off x="7666253" y="3273135"/>
            <a:ext cx="4366420" cy="3101109"/>
          </a:xfrm>
        </p:spPr>
        <p:txBody>
          <a:bodyP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7" name="Slide Number Placeholder 6">
            <a:extLst>
              <a:ext uri="{FF2B5EF4-FFF2-40B4-BE49-F238E27FC236}">
                <a16:creationId xmlns:a16="http://schemas.microsoft.com/office/drawing/2014/main" id="{78E712A2-6D32-69E0-1A42-A7AF4D4DECFC}"/>
              </a:ext>
              <a:ext uri="{C183D7F6-B498-43B3-948B-1728B52AA6E4}">
                <adec:decorative xmlns:adec="http://schemas.microsoft.com/office/drawing/2017/decorative" val="1"/>
              </a:ext>
            </a:extLst>
          </p:cNvPr>
          <p:cNvSpPr>
            <a:spLocks noGrp="1"/>
          </p:cNvSpPr>
          <p:nvPr>
            <p:ph type="sldNum" sz="quarter" idx="12"/>
          </p:nvPr>
        </p:nvSpPr>
        <p:spPr/>
        <p:txBody>
          <a:bodyPr/>
          <a:lstStyle/>
          <a:p>
            <a:fld id="{68A8D22E-6BC5-9E47-900C-2BB94685D9F5}" type="slidenum">
              <a:rPr lang="en-US" smtClean="0"/>
              <a:t>‹#›</a:t>
            </a:fld>
            <a:endParaRPr lang="en-US"/>
          </a:p>
        </p:txBody>
      </p:sp>
      <p:sp>
        <p:nvSpPr>
          <p:cNvPr id="6" name="Chart Placeholder 5">
            <a:extLst>
              <a:ext uri="{FF2B5EF4-FFF2-40B4-BE49-F238E27FC236}">
                <a16:creationId xmlns:a16="http://schemas.microsoft.com/office/drawing/2014/main" id="{1F3FA896-C43D-31E8-81CC-112E026C8772}"/>
              </a:ext>
            </a:extLst>
          </p:cNvPr>
          <p:cNvSpPr>
            <a:spLocks noGrp="1"/>
          </p:cNvSpPr>
          <p:nvPr>
            <p:ph type="chart" sz="quarter" idx="13"/>
          </p:nvPr>
        </p:nvSpPr>
        <p:spPr>
          <a:xfrm>
            <a:off x="0" y="0"/>
            <a:ext cx="7481888" cy="6858000"/>
          </a:xfrm>
        </p:spPr>
        <p:txBody>
          <a:bodyPr/>
          <a:lstStyle/>
          <a:p>
            <a:endParaRPr lang="en-US" dirty="0"/>
          </a:p>
        </p:txBody>
      </p:sp>
    </p:spTree>
    <p:extLst>
      <p:ext uri="{BB962C8B-B14F-4D97-AF65-F5344CB8AC3E}">
        <p14:creationId xmlns:p14="http://schemas.microsoft.com/office/powerpoint/2010/main" val="351026840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picTx" preserve="1">
  <p:cSld name="1_Picture with Caption">
    <p:spTree>
      <p:nvGrpSpPr>
        <p:cNvPr id="1" name=""/>
        <p:cNvGrpSpPr/>
        <p:nvPr/>
      </p:nvGrpSpPr>
      <p:grpSpPr>
        <a:xfrm>
          <a:off x="0" y="0"/>
          <a:ext cx="0" cy="0"/>
          <a:chOff x="0" y="0"/>
          <a:chExt cx="0" cy="0"/>
        </a:xfrm>
      </p:grpSpPr>
      <p:pic>
        <p:nvPicPr>
          <p:cNvPr id="9" name="Picture 8">
            <a:extLst>
              <a:ext uri="{FF2B5EF4-FFF2-40B4-BE49-F238E27FC236}">
                <a16:creationId xmlns:a16="http://schemas.microsoft.com/office/drawing/2014/main" id="{8A314DC0-7B3E-82EE-9AE7-6F09AEE43431}"/>
              </a:ext>
              <a:ext uri="{C183D7F6-B498-43B3-948B-1728B52AA6E4}">
                <adec:decorative xmlns:adec="http://schemas.microsoft.com/office/drawing/2017/decorative" val="1"/>
              </a:ext>
            </a:extLst>
          </p:cNvPr>
          <p:cNvPicPr>
            <a:picLocks noChangeAspect="1"/>
          </p:cNvPicPr>
          <p:nvPr userDrawn="1"/>
        </p:nvPicPr>
        <p:blipFill>
          <a:blip r:embed="rId2" cstate="screen">
            <a:extLst>
              <a:ext uri="{28A0092B-C50C-407E-A947-70E740481C1C}">
                <a14:useLocalDpi xmlns:a14="http://schemas.microsoft.com/office/drawing/2010/main"/>
              </a:ext>
            </a:extLst>
          </a:blip>
          <a:srcRect/>
          <a:stretch/>
        </p:blipFill>
        <p:spPr>
          <a:xfrm>
            <a:off x="0" y="0"/>
            <a:ext cx="12192000" cy="6858000"/>
          </a:xfrm>
          <a:prstGeom prst="rect">
            <a:avLst/>
          </a:prstGeom>
        </p:spPr>
      </p:pic>
      <p:sp>
        <p:nvSpPr>
          <p:cNvPr id="2" name="Title 1">
            <a:extLst>
              <a:ext uri="{FF2B5EF4-FFF2-40B4-BE49-F238E27FC236}">
                <a16:creationId xmlns:a16="http://schemas.microsoft.com/office/drawing/2014/main" id="{CD7B1858-D17A-397C-21E8-E042FA7184F6}"/>
              </a:ext>
            </a:extLst>
          </p:cNvPr>
          <p:cNvSpPr>
            <a:spLocks noGrp="1"/>
          </p:cNvSpPr>
          <p:nvPr>
            <p:ph type="title"/>
          </p:nvPr>
        </p:nvSpPr>
        <p:spPr>
          <a:xfrm>
            <a:off x="7666253" y="368155"/>
            <a:ext cx="4366420" cy="2801071"/>
          </a:xfrm>
        </p:spPr>
        <p:txBody>
          <a:bodyPr anchor="b">
            <a:noAutofit/>
          </a:bodyPr>
          <a:lstStyle>
            <a:lvl1pPr>
              <a:defRPr sz="4800" spc="-150">
                <a:solidFill>
                  <a:schemeClr val="bg1"/>
                </a:solidFill>
              </a:defRPr>
            </a:lvl1pPr>
          </a:lstStyle>
          <a:p>
            <a:r>
              <a:rPr lang="en-US"/>
              <a:t>Click to edit Master title style</a:t>
            </a:r>
          </a:p>
        </p:txBody>
      </p:sp>
      <p:sp>
        <p:nvSpPr>
          <p:cNvPr id="3" name="Picture Placeholder 2">
            <a:extLst>
              <a:ext uri="{FF2B5EF4-FFF2-40B4-BE49-F238E27FC236}">
                <a16:creationId xmlns:a16="http://schemas.microsoft.com/office/drawing/2014/main" id="{BE88C4DB-A75F-261D-A14A-6501C47852CB}"/>
              </a:ext>
            </a:extLst>
          </p:cNvPr>
          <p:cNvSpPr>
            <a:spLocks noGrp="1"/>
          </p:cNvSpPr>
          <p:nvPr>
            <p:ph type="pic" idx="1"/>
          </p:nvPr>
        </p:nvSpPr>
        <p:spPr>
          <a:xfrm>
            <a:off x="-72736" y="-72737"/>
            <a:ext cx="7579662" cy="703464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678B05FC-4AD4-576E-E903-D583F4122327}"/>
              </a:ext>
            </a:extLst>
          </p:cNvPr>
          <p:cNvSpPr>
            <a:spLocks noGrp="1"/>
          </p:cNvSpPr>
          <p:nvPr>
            <p:ph type="body" sz="half" idx="2"/>
          </p:nvPr>
        </p:nvSpPr>
        <p:spPr>
          <a:xfrm>
            <a:off x="7666253" y="3273135"/>
            <a:ext cx="4366420" cy="3101109"/>
          </a:xfrm>
        </p:spPr>
        <p:txBody>
          <a:bodyPr>
            <a:normAutofit/>
          </a:bodyPr>
          <a:lstStyle>
            <a:lvl1pPr marL="0" indent="0">
              <a:buNone/>
              <a:defRPr sz="1800">
                <a:solidFill>
                  <a:srgbClr val="B5DFF3"/>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7" name="Slide Number Placeholder 6">
            <a:extLst>
              <a:ext uri="{FF2B5EF4-FFF2-40B4-BE49-F238E27FC236}">
                <a16:creationId xmlns:a16="http://schemas.microsoft.com/office/drawing/2014/main" id="{78E712A2-6D32-69E0-1A42-A7AF4D4DECFC}"/>
              </a:ext>
              <a:ext uri="{C183D7F6-B498-43B3-948B-1728B52AA6E4}">
                <adec:decorative xmlns:adec="http://schemas.microsoft.com/office/drawing/2017/decorative" val="1"/>
              </a:ext>
            </a:extLst>
          </p:cNvPr>
          <p:cNvSpPr>
            <a:spLocks noGrp="1"/>
          </p:cNvSpPr>
          <p:nvPr>
            <p:ph type="sldNum" sz="quarter" idx="12"/>
          </p:nvPr>
        </p:nvSpPr>
        <p:spPr/>
        <p:txBody>
          <a:bodyPr/>
          <a:lstStyle>
            <a:lvl1pPr>
              <a:defRPr>
                <a:solidFill>
                  <a:srgbClr val="B5DFF3"/>
                </a:solidFill>
              </a:defRPr>
            </a:lvl1pPr>
          </a:lstStyle>
          <a:p>
            <a:fld id="{68A8D22E-6BC5-9E47-900C-2BB94685D9F5}" type="slidenum">
              <a:rPr lang="en-US" smtClean="0"/>
              <a:pPr/>
              <a:t>‹#›</a:t>
            </a:fld>
            <a:endParaRPr lang="en-US"/>
          </a:p>
        </p:txBody>
      </p:sp>
    </p:spTree>
    <p:extLst>
      <p:ext uri="{BB962C8B-B14F-4D97-AF65-F5344CB8AC3E}">
        <p14:creationId xmlns:p14="http://schemas.microsoft.com/office/powerpoint/2010/main" val="360728529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Chart with Caption 2">
    <p:spTree>
      <p:nvGrpSpPr>
        <p:cNvPr id="1" name=""/>
        <p:cNvGrpSpPr/>
        <p:nvPr/>
      </p:nvGrpSpPr>
      <p:grpSpPr>
        <a:xfrm>
          <a:off x="0" y="0"/>
          <a:ext cx="0" cy="0"/>
          <a:chOff x="0" y="0"/>
          <a:chExt cx="0" cy="0"/>
        </a:xfrm>
      </p:grpSpPr>
      <p:pic>
        <p:nvPicPr>
          <p:cNvPr id="9" name="Picture 8">
            <a:extLst>
              <a:ext uri="{FF2B5EF4-FFF2-40B4-BE49-F238E27FC236}">
                <a16:creationId xmlns:a16="http://schemas.microsoft.com/office/drawing/2014/main" id="{8A314DC0-7B3E-82EE-9AE7-6F09AEE43431}"/>
              </a:ext>
              <a:ext uri="{C183D7F6-B498-43B3-948B-1728B52AA6E4}">
                <adec:decorative xmlns:adec="http://schemas.microsoft.com/office/drawing/2017/decorative" val="1"/>
              </a:ext>
            </a:extLst>
          </p:cNvPr>
          <p:cNvPicPr>
            <a:picLocks noChangeAspect="1"/>
          </p:cNvPicPr>
          <p:nvPr userDrawn="1"/>
        </p:nvPicPr>
        <p:blipFill>
          <a:blip r:embed="rId2" cstate="screen">
            <a:extLst>
              <a:ext uri="{28A0092B-C50C-407E-A947-70E740481C1C}">
                <a14:useLocalDpi xmlns:a14="http://schemas.microsoft.com/office/drawing/2010/main"/>
              </a:ext>
            </a:extLst>
          </a:blip>
          <a:srcRect/>
          <a:stretch/>
        </p:blipFill>
        <p:spPr>
          <a:xfrm>
            <a:off x="0" y="0"/>
            <a:ext cx="12192000" cy="6858000"/>
          </a:xfrm>
          <a:prstGeom prst="rect">
            <a:avLst/>
          </a:prstGeom>
        </p:spPr>
      </p:pic>
      <p:sp>
        <p:nvSpPr>
          <p:cNvPr id="2" name="Title 1">
            <a:extLst>
              <a:ext uri="{FF2B5EF4-FFF2-40B4-BE49-F238E27FC236}">
                <a16:creationId xmlns:a16="http://schemas.microsoft.com/office/drawing/2014/main" id="{CD7B1858-D17A-397C-21E8-E042FA7184F6}"/>
              </a:ext>
            </a:extLst>
          </p:cNvPr>
          <p:cNvSpPr>
            <a:spLocks noGrp="1"/>
          </p:cNvSpPr>
          <p:nvPr>
            <p:ph type="title"/>
          </p:nvPr>
        </p:nvSpPr>
        <p:spPr>
          <a:xfrm>
            <a:off x="7666253" y="368155"/>
            <a:ext cx="4366420" cy="2801071"/>
          </a:xfrm>
        </p:spPr>
        <p:txBody>
          <a:bodyPr anchor="b">
            <a:noAutofit/>
          </a:bodyPr>
          <a:lstStyle>
            <a:lvl1pPr>
              <a:defRPr sz="4800" spc="-150">
                <a:solidFill>
                  <a:schemeClr val="bg1"/>
                </a:solidFill>
              </a:defRPr>
            </a:lvl1pPr>
          </a:lstStyle>
          <a:p>
            <a:r>
              <a:rPr lang="en-US"/>
              <a:t>Click to edit Master title style</a:t>
            </a:r>
          </a:p>
        </p:txBody>
      </p:sp>
      <p:sp>
        <p:nvSpPr>
          <p:cNvPr id="4" name="Text Placeholder 3">
            <a:extLst>
              <a:ext uri="{FF2B5EF4-FFF2-40B4-BE49-F238E27FC236}">
                <a16:creationId xmlns:a16="http://schemas.microsoft.com/office/drawing/2014/main" id="{678B05FC-4AD4-576E-E903-D583F4122327}"/>
              </a:ext>
            </a:extLst>
          </p:cNvPr>
          <p:cNvSpPr>
            <a:spLocks noGrp="1"/>
          </p:cNvSpPr>
          <p:nvPr>
            <p:ph type="body" sz="half" idx="2"/>
          </p:nvPr>
        </p:nvSpPr>
        <p:spPr>
          <a:xfrm>
            <a:off x="7666253" y="3273135"/>
            <a:ext cx="4366420" cy="3101109"/>
          </a:xfrm>
        </p:spPr>
        <p:txBody>
          <a:bodyPr/>
          <a:lstStyle>
            <a:lvl1pPr marL="0" indent="0">
              <a:buNone/>
              <a:defRPr sz="1800">
                <a:solidFill>
                  <a:srgbClr val="B5DFF3"/>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7" name="Slide Number Placeholder 6">
            <a:extLst>
              <a:ext uri="{FF2B5EF4-FFF2-40B4-BE49-F238E27FC236}">
                <a16:creationId xmlns:a16="http://schemas.microsoft.com/office/drawing/2014/main" id="{78E712A2-6D32-69E0-1A42-A7AF4D4DECFC}"/>
              </a:ext>
              <a:ext uri="{C183D7F6-B498-43B3-948B-1728B52AA6E4}">
                <adec:decorative xmlns:adec="http://schemas.microsoft.com/office/drawing/2017/decorative" val="1"/>
              </a:ext>
            </a:extLst>
          </p:cNvPr>
          <p:cNvSpPr>
            <a:spLocks noGrp="1"/>
          </p:cNvSpPr>
          <p:nvPr>
            <p:ph type="sldNum" sz="quarter" idx="12"/>
          </p:nvPr>
        </p:nvSpPr>
        <p:spPr/>
        <p:txBody>
          <a:bodyPr/>
          <a:lstStyle>
            <a:lvl1pPr>
              <a:defRPr>
                <a:solidFill>
                  <a:srgbClr val="B5DFF3"/>
                </a:solidFill>
              </a:defRPr>
            </a:lvl1pPr>
          </a:lstStyle>
          <a:p>
            <a:fld id="{68A8D22E-6BC5-9E47-900C-2BB94685D9F5}" type="slidenum">
              <a:rPr lang="en-US" smtClean="0"/>
              <a:pPr/>
              <a:t>‹#›</a:t>
            </a:fld>
            <a:endParaRPr lang="en-US"/>
          </a:p>
        </p:txBody>
      </p:sp>
      <p:sp>
        <p:nvSpPr>
          <p:cNvPr id="6" name="Chart Placeholder 5">
            <a:extLst>
              <a:ext uri="{FF2B5EF4-FFF2-40B4-BE49-F238E27FC236}">
                <a16:creationId xmlns:a16="http://schemas.microsoft.com/office/drawing/2014/main" id="{E0F6B8AA-CDAC-6F83-437E-9F75F81B74DF}"/>
              </a:ext>
            </a:extLst>
          </p:cNvPr>
          <p:cNvSpPr>
            <a:spLocks noGrp="1"/>
          </p:cNvSpPr>
          <p:nvPr>
            <p:ph type="chart" sz="quarter" idx="13"/>
          </p:nvPr>
        </p:nvSpPr>
        <p:spPr>
          <a:xfrm>
            <a:off x="0" y="0"/>
            <a:ext cx="7491413" cy="6858000"/>
          </a:xfrm>
        </p:spPr>
        <p:txBody>
          <a:bodyPr/>
          <a:lstStyle/>
          <a:p>
            <a:endParaRPr lang="en-US"/>
          </a:p>
        </p:txBody>
      </p:sp>
    </p:spTree>
    <p:extLst>
      <p:ext uri="{BB962C8B-B14F-4D97-AF65-F5344CB8AC3E}">
        <p14:creationId xmlns:p14="http://schemas.microsoft.com/office/powerpoint/2010/main" val="157375465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picTx" preserve="1">
  <p:cSld name="2_Picture with Caption">
    <p:spTree>
      <p:nvGrpSpPr>
        <p:cNvPr id="1" name=""/>
        <p:cNvGrpSpPr/>
        <p:nvPr/>
      </p:nvGrpSpPr>
      <p:grpSpPr>
        <a:xfrm>
          <a:off x="0" y="0"/>
          <a:ext cx="0" cy="0"/>
          <a:chOff x="0" y="0"/>
          <a:chExt cx="0" cy="0"/>
        </a:xfrm>
      </p:grpSpPr>
      <p:pic>
        <p:nvPicPr>
          <p:cNvPr id="9" name="Picture 8">
            <a:extLst>
              <a:ext uri="{FF2B5EF4-FFF2-40B4-BE49-F238E27FC236}">
                <a16:creationId xmlns:a16="http://schemas.microsoft.com/office/drawing/2014/main" id="{8A314DC0-7B3E-82EE-9AE7-6F09AEE43431}"/>
              </a:ext>
              <a:ext uri="{C183D7F6-B498-43B3-948B-1728B52AA6E4}">
                <adec:decorative xmlns:adec="http://schemas.microsoft.com/office/drawing/2017/decorative" val="1"/>
              </a:ext>
            </a:extLst>
          </p:cNvPr>
          <p:cNvPicPr>
            <a:picLocks noChangeAspect="1"/>
          </p:cNvPicPr>
          <p:nvPr userDrawn="1"/>
        </p:nvPicPr>
        <p:blipFill>
          <a:blip r:embed="rId2" cstate="screen">
            <a:extLst>
              <a:ext uri="{28A0092B-C50C-407E-A947-70E740481C1C}">
                <a14:useLocalDpi xmlns:a14="http://schemas.microsoft.com/office/drawing/2010/main"/>
              </a:ext>
            </a:extLst>
          </a:blip>
          <a:srcRect/>
          <a:stretch/>
        </p:blipFill>
        <p:spPr>
          <a:xfrm>
            <a:off x="0" y="0"/>
            <a:ext cx="12192000" cy="6858000"/>
          </a:xfrm>
          <a:prstGeom prst="rect">
            <a:avLst/>
          </a:prstGeom>
        </p:spPr>
      </p:pic>
      <p:sp>
        <p:nvSpPr>
          <p:cNvPr id="2" name="Title 1">
            <a:extLst>
              <a:ext uri="{FF2B5EF4-FFF2-40B4-BE49-F238E27FC236}">
                <a16:creationId xmlns:a16="http://schemas.microsoft.com/office/drawing/2014/main" id="{CD7B1858-D17A-397C-21E8-E042FA7184F6}"/>
              </a:ext>
            </a:extLst>
          </p:cNvPr>
          <p:cNvSpPr>
            <a:spLocks noGrp="1"/>
          </p:cNvSpPr>
          <p:nvPr>
            <p:ph type="title"/>
          </p:nvPr>
        </p:nvSpPr>
        <p:spPr>
          <a:xfrm>
            <a:off x="7666253" y="368155"/>
            <a:ext cx="4366420" cy="2801071"/>
          </a:xfrm>
        </p:spPr>
        <p:txBody>
          <a:bodyPr anchor="b">
            <a:noAutofit/>
          </a:bodyPr>
          <a:lstStyle>
            <a:lvl1pPr>
              <a:defRPr sz="4800" spc="-150">
                <a:solidFill>
                  <a:schemeClr val="bg1"/>
                </a:solidFill>
              </a:defRPr>
            </a:lvl1pPr>
          </a:lstStyle>
          <a:p>
            <a:r>
              <a:rPr lang="en-US"/>
              <a:t>Click to edit Master title style</a:t>
            </a:r>
          </a:p>
        </p:txBody>
      </p:sp>
      <p:sp>
        <p:nvSpPr>
          <p:cNvPr id="3" name="Picture Placeholder 2">
            <a:extLst>
              <a:ext uri="{FF2B5EF4-FFF2-40B4-BE49-F238E27FC236}">
                <a16:creationId xmlns:a16="http://schemas.microsoft.com/office/drawing/2014/main" id="{BE88C4DB-A75F-261D-A14A-6501C47852CB}"/>
              </a:ext>
            </a:extLst>
          </p:cNvPr>
          <p:cNvSpPr>
            <a:spLocks noGrp="1"/>
          </p:cNvSpPr>
          <p:nvPr>
            <p:ph type="pic" idx="1"/>
          </p:nvPr>
        </p:nvSpPr>
        <p:spPr>
          <a:xfrm>
            <a:off x="-72736" y="-72737"/>
            <a:ext cx="7579662" cy="703464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678B05FC-4AD4-576E-E903-D583F4122327}"/>
              </a:ext>
              <a:ext uri="{C183D7F6-B498-43B3-948B-1728B52AA6E4}">
                <adec:decorative xmlns:adec="http://schemas.microsoft.com/office/drawing/2017/decorative" val="1"/>
              </a:ext>
            </a:extLst>
          </p:cNvPr>
          <p:cNvSpPr>
            <a:spLocks noGrp="1"/>
          </p:cNvSpPr>
          <p:nvPr>
            <p:ph type="body" sz="half" idx="2"/>
          </p:nvPr>
        </p:nvSpPr>
        <p:spPr>
          <a:xfrm>
            <a:off x="7666253" y="3273135"/>
            <a:ext cx="4366420" cy="3101109"/>
          </a:xfrm>
        </p:spPr>
        <p:txBody>
          <a:bodyPr>
            <a:normAutofit/>
          </a:bodyPr>
          <a:lstStyle>
            <a:lvl1pPr marL="0" indent="0">
              <a:buNone/>
              <a:defRPr sz="1800">
                <a:solidFill>
                  <a:srgbClr val="F3F3F3"/>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7" name="Slide Number Placeholder 6">
            <a:extLst>
              <a:ext uri="{FF2B5EF4-FFF2-40B4-BE49-F238E27FC236}">
                <a16:creationId xmlns:a16="http://schemas.microsoft.com/office/drawing/2014/main" id="{78E712A2-6D32-69E0-1A42-A7AF4D4DECFC}"/>
              </a:ext>
            </a:extLst>
          </p:cNvPr>
          <p:cNvSpPr>
            <a:spLocks noGrp="1"/>
          </p:cNvSpPr>
          <p:nvPr>
            <p:ph type="sldNum" sz="quarter" idx="12"/>
          </p:nvPr>
        </p:nvSpPr>
        <p:spPr/>
        <p:txBody>
          <a:bodyPr/>
          <a:lstStyle>
            <a:lvl1pPr>
              <a:defRPr>
                <a:solidFill>
                  <a:srgbClr val="F3F3F3"/>
                </a:solidFill>
              </a:defRPr>
            </a:lvl1pPr>
          </a:lstStyle>
          <a:p>
            <a:fld id="{68A8D22E-6BC5-9E47-900C-2BB94685D9F5}" type="slidenum">
              <a:rPr lang="en-US" smtClean="0"/>
              <a:pPr/>
              <a:t>‹#›</a:t>
            </a:fld>
            <a:endParaRPr lang="en-US"/>
          </a:p>
        </p:txBody>
      </p:sp>
    </p:spTree>
    <p:extLst>
      <p:ext uri="{BB962C8B-B14F-4D97-AF65-F5344CB8AC3E}">
        <p14:creationId xmlns:p14="http://schemas.microsoft.com/office/powerpoint/2010/main" val="383381246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Chart with Caption 3">
    <p:spTree>
      <p:nvGrpSpPr>
        <p:cNvPr id="1" name=""/>
        <p:cNvGrpSpPr/>
        <p:nvPr/>
      </p:nvGrpSpPr>
      <p:grpSpPr>
        <a:xfrm>
          <a:off x="0" y="0"/>
          <a:ext cx="0" cy="0"/>
          <a:chOff x="0" y="0"/>
          <a:chExt cx="0" cy="0"/>
        </a:xfrm>
      </p:grpSpPr>
      <p:pic>
        <p:nvPicPr>
          <p:cNvPr id="9" name="Picture 8">
            <a:extLst>
              <a:ext uri="{FF2B5EF4-FFF2-40B4-BE49-F238E27FC236}">
                <a16:creationId xmlns:a16="http://schemas.microsoft.com/office/drawing/2014/main" id="{8A314DC0-7B3E-82EE-9AE7-6F09AEE43431}"/>
              </a:ext>
              <a:ext uri="{C183D7F6-B498-43B3-948B-1728B52AA6E4}">
                <adec:decorative xmlns:adec="http://schemas.microsoft.com/office/drawing/2017/decorative" val="1"/>
              </a:ext>
            </a:extLst>
          </p:cNvPr>
          <p:cNvPicPr>
            <a:picLocks noChangeAspect="1"/>
          </p:cNvPicPr>
          <p:nvPr userDrawn="1"/>
        </p:nvPicPr>
        <p:blipFill>
          <a:blip r:embed="rId2" cstate="screen">
            <a:extLst>
              <a:ext uri="{28A0092B-C50C-407E-A947-70E740481C1C}">
                <a14:useLocalDpi xmlns:a14="http://schemas.microsoft.com/office/drawing/2010/main"/>
              </a:ext>
            </a:extLst>
          </a:blip>
          <a:srcRect/>
          <a:stretch/>
        </p:blipFill>
        <p:spPr>
          <a:xfrm>
            <a:off x="0" y="0"/>
            <a:ext cx="12192000" cy="6858000"/>
          </a:xfrm>
          <a:prstGeom prst="rect">
            <a:avLst/>
          </a:prstGeom>
        </p:spPr>
      </p:pic>
      <p:sp>
        <p:nvSpPr>
          <p:cNvPr id="2" name="Title 1">
            <a:extLst>
              <a:ext uri="{FF2B5EF4-FFF2-40B4-BE49-F238E27FC236}">
                <a16:creationId xmlns:a16="http://schemas.microsoft.com/office/drawing/2014/main" id="{CD7B1858-D17A-397C-21E8-E042FA7184F6}"/>
              </a:ext>
            </a:extLst>
          </p:cNvPr>
          <p:cNvSpPr>
            <a:spLocks noGrp="1"/>
          </p:cNvSpPr>
          <p:nvPr>
            <p:ph type="title"/>
          </p:nvPr>
        </p:nvSpPr>
        <p:spPr>
          <a:xfrm>
            <a:off x="7666253" y="368155"/>
            <a:ext cx="4366420" cy="2801071"/>
          </a:xfrm>
        </p:spPr>
        <p:txBody>
          <a:bodyPr anchor="b">
            <a:noAutofit/>
          </a:bodyPr>
          <a:lstStyle>
            <a:lvl1pPr>
              <a:defRPr sz="4800" spc="-150">
                <a:solidFill>
                  <a:schemeClr val="bg1"/>
                </a:solidFill>
              </a:defRPr>
            </a:lvl1pPr>
          </a:lstStyle>
          <a:p>
            <a:r>
              <a:rPr lang="en-US"/>
              <a:t>Click to edit Master title style</a:t>
            </a:r>
          </a:p>
        </p:txBody>
      </p:sp>
      <p:sp>
        <p:nvSpPr>
          <p:cNvPr id="4" name="Text Placeholder 3">
            <a:extLst>
              <a:ext uri="{FF2B5EF4-FFF2-40B4-BE49-F238E27FC236}">
                <a16:creationId xmlns:a16="http://schemas.microsoft.com/office/drawing/2014/main" id="{678B05FC-4AD4-576E-E903-D583F4122327}"/>
              </a:ext>
            </a:extLst>
          </p:cNvPr>
          <p:cNvSpPr>
            <a:spLocks noGrp="1"/>
          </p:cNvSpPr>
          <p:nvPr>
            <p:ph type="body" sz="half" idx="2"/>
          </p:nvPr>
        </p:nvSpPr>
        <p:spPr>
          <a:xfrm>
            <a:off x="7666253" y="3273135"/>
            <a:ext cx="4366420" cy="3101109"/>
          </a:xfrm>
        </p:spPr>
        <p:txBody>
          <a:bodyPr>
            <a:normAutofit/>
          </a:bodyPr>
          <a:lstStyle>
            <a:lvl1pPr marL="0" indent="0">
              <a:buNone/>
              <a:defRPr sz="1800">
                <a:solidFill>
                  <a:srgbClr val="F3F3F3"/>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7" name="Slide Number Placeholder 6">
            <a:extLst>
              <a:ext uri="{FF2B5EF4-FFF2-40B4-BE49-F238E27FC236}">
                <a16:creationId xmlns:a16="http://schemas.microsoft.com/office/drawing/2014/main" id="{78E712A2-6D32-69E0-1A42-A7AF4D4DECFC}"/>
              </a:ext>
              <a:ext uri="{C183D7F6-B498-43B3-948B-1728B52AA6E4}">
                <adec:decorative xmlns:adec="http://schemas.microsoft.com/office/drawing/2017/decorative" val="1"/>
              </a:ext>
            </a:extLst>
          </p:cNvPr>
          <p:cNvSpPr>
            <a:spLocks noGrp="1"/>
          </p:cNvSpPr>
          <p:nvPr>
            <p:ph type="sldNum" sz="quarter" idx="12"/>
          </p:nvPr>
        </p:nvSpPr>
        <p:spPr/>
        <p:txBody>
          <a:bodyPr/>
          <a:lstStyle>
            <a:lvl1pPr>
              <a:defRPr>
                <a:solidFill>
                  <a:srgbClr val="F3F3F3"/>
                </a:solidFill>
              </a:defRPr>
            </a:lvl1pPr>
          </a:lstStyle>
          <a:p>
            <a:fld id="{68A8D22E-6BC5-9E47-900C-2BB94685D9F5}" type="slidenum">
              <a:rPr lang="en-US" smtClean="0"/>
              <a:pPr/>
              <a:t>‹#›</a:t>
            </a:fld>
            <a:endParaRPr lang="en-US"/>
          </a:p>
        </p:txBody>
      </p:sp>
      <p:sp>
        <p:nvSpPr>
          <p:cNvPr id="6" name="Chart Placeholder 5">
            <a:extLst>
              <a:ext uri="{FF2B5EF4-FFF2-40B4-BE49-F238E27FC236}">
                <a16:creationId xmlns:a16="http://schemas.microsoft.com/office/drawing/2014/main" id="{E30A28D6-B250-1721-F3F0-F1B691207974}"/>
              </a:ext>
            </a:extLst>
          </p:cNvPr>
          <p:cNvSpPr>
            <a:spLocks noGrp="1"/>
          </p:cNvSpPr>
          <p:nvPr>
            <p:ph type="chart" sz="quarter" idx="13"/>
          </p:nvPr>
        </p:nvSpPr>
        <p:spPr>
          <a:xfrm>
            <a:off x="0" y="0"/>
            <a:ext cx="7491413" cy="6858000"/>
          </a:xfrm>
        </p:spPr>
        <p:txBody>
          <a:bodyPr/>
          <a:lstStyle/>
          <a:p>
            <a:endParaRPr lang="en-US"/>
          </a:p>
        </p:txBody>
      </p:sp>
    </p:spTree>
    <p:extLst>
      <p:ext uri="{BB962C8B-B14F-4D97-AF65-F5344CB8AC3E}">
        <p14:creationId xmlns:p14="http://schemas.microsoft.com/office/powerpoint/2010/main" val="379651266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A08407E5-4EC1-8D13-A0A6-462CA2ABE171}"/>
              </a:ext>
              <a:ext uri="{C183D7F6-B498-43B3-948B-1728B52AA6E4}">
                <adec:decorative xmlns:adec="http://schemas.microsoft.com/office/drawing/2017/decorative" val="1"/>
              </a:ext>
            </a:extLst>
          </p:cNvPr>
          <p:cNvPicPr>
            <a:picLocks noChangeAspect="1"/>
          </p:cNvPicPr>
          <p:nvPr userDrawn="1"/>
        </p:nvPicPr>
        <p:blipFill>
          <a:blip r:embed="rId2" cstate="screen">
            <a:extLst>
              <a:ext uri="{28A0092B-C50C-407E-A947-70E740481C1C}">
                <a14:useLocalDpi xmlns:a14="http://schemas.microsoft.com/office/drawing/2010/main"/>
              </a:ext>
            </a:extLst>
          </a:blip>
          <a:srcRect/>
          <a:stretch/>
        </p:blipFill>
        <p:spPr>
          <a:xfrm>
            <a:off x="0" y="0"/>
            <a:ext cx="12192000" cy="6858000"/>
          </a:xfrm>
          <a:prstGeom prst="rect">
            <a:avLst/>
          </a:prstGeom>
        </p:spPr>
      </p:pic>
      <p:sp>
        <p:nvSpPr>
          <p:cNvPr id="2" name="Title 1">
            <a:extLst>
              <a:ext uri="{FF2B5EF4-FFF2-40B4-BE49-F238E27FC236}">
                <a16:creationId xmlns:a16="http://schemas.microsoft.com/office/drawing/2014/main" id="{FA3A9466-4760-97A7-0A3A-91898B0FD2FE}"/>
              </a:ext>
            </a:extLst>
          </p:cNvPr>
          <p:cNvSpPr>
            <a:spLocks noGrp="1"/>
          </p:cNvSpPr>
          <p:nvPr>
            <p:ph type="title"/>
          </p:nvPr>
        </p:nvSpPr>
        <p:spPr>
          <a:xfrm>
            <a:off x="173179" y="308699"/>
            <a:ext cx="10515600" cy="861002"/>
          </a:xfrm>
        </p:spPr>
        <p:txBody>
          <a:bodyPr/>
          <a:lstStyle>
            <a:lvl1pPr>
              <a:defRPr>
                <a:solidFill>
                  <a:srgbClr val="1E4782"/>
                </a:solidFill>
              </a:defRPr>
            </a:lvl1pPr>
          </a:lstStyle>
          <a:p>
            <a:r>
              <a:rPr lang="en-US"/>
              <a:t>Click to edit Master title style</a:t>
            </a:r>
          </a:p>
        </p:txBody>
      </p:sp>
      <p:sp>
        <p:nvSpPr>
          <p:cNvPr id="3" name="Content Placeholder 2">
            <a:extLst>
              <a:ext uri="{FF2B5EF4-FFF2-40B4-BE49-F238E27FC236}">
                <a16:creationId xmlns:a16="http://schemas.microsoft.com/office/drawing/2014/main" id="{4269822F-DB6A-0064-8712-F4C731FBC8C5}"/>
              </a:ext>
            </a:extLst>
          </p:cNvPr>
          <p:cNvSpPr>
            <a:spLocks noGrp="1"/>
          </p:cNvSpPr>
          <p:nvPr>
            <p:ph idx="1"/>
          </p:nvPr>
        </p:nvSpPr>
        <p:spPr>
          <a:xfrm>
            <a:off x="173179" y="1591254"/>
            <a:ext cx="11890665" cy="4414692"/>
          </a:xfrm>
        </p:spPr>
        <p:txBody>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a:extLst>
              <a:ext uri="{FF2B5EF4-FFF2-40B4-BE49-F238E27FC236}">
                <a16:creationId xmlns:a16="http://schemas.microsoft.com/office/drawing/2014/main" id="{550831B1-13C1-9512-7793-9D8A95B9EFDA}"/>
              </a:ext>
              <a:ext uri="{C183D7F6-B498-43B3-948B-1728B52AA6E4}">
                <adec:decorative xmlns:adec="http://schemas.microsoft.com/office/drawing/2017/decorative" val="1"/>
              </a:ext>
            </a:extLst>
          </p:cNvPr>
          <p:cNvSpPr>
            <a:spLocks noGrp="1"/>
          </p:cNvSpPr>
          <p:nvPr>
            <p:ph type="sldNum" sz="quarter" idx="12"/>
          </p:nvPr>
        </p:nvSpPr>
        <p:spPr/>
        <p:txBody>
          <a:bodyPr/>
          <a:lstStyle>
            <a:lvl1pPr>
              <a:defRPr>
                <a:solidFill>
                  <a:schemeClr val="bg1"/>
                </a:solidFill>
              </a:defRPr>
            </a:lvl1pPr>
          </a:lstStyle>
          <a:p>
            <a:fld id="{68A8D22E-6BC5-9E47-900C-2BB94685D9F5}" type="slidenum">
              <a:rPr lang="en-US" smtClean="0"/>
              <a:pPr/>
              <a:t>‹#›</a:t>
            </a:fld>
            <a:endParaRPr lang="en-US"/>
          </a:p>
        </p:txBody>
      </p:sp>
    </p:spTree>
    <p:extLst>
      <p:ext uri="{BB962C8B-B14F-4D97-AF65-F5344CB8AC3E}">
        <p14:creationId xmlns:p14="http://schemas.microsoft.com/office/powerpoint/2010/main" val="15413716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1_Title and Content">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A08407E5-4EC1-8D13-A0A6-462CA2ABE171}"/>
              </a:ext>
              <a:ext uri="{C183D7F6-B498-43B3-948B-1728B52AA6E4}">
                <adec:decorative xmlns:adec="http://schemas.microsoft.com/office/drawing/2017/decorative" val="1"/>
              </a:ext>
            </a:extLst>
          </p:cNvPr>
          <p:cNvPicPr>
            <a:picLocks noChangeAspect="1"/>
          </p:cNvPicPr>
          <p:nvPr userDrawn="1"/>
        </p:nvPicPr>
        <p:blipFill>
          <a:blip r:embed="rId2" cstate="screen">
            <a:extLst>
              <a:ext uri="{28A0092B-C50C-407E-A947-70E740481C1C}">
                <a14:useLocalDpi xmlns:a14="http://schemas.microsoft.com/office/drawing/2010/main"/>
              </a:ext>
            </a:extLst>
          </a:blip>
          <a:srcRect/>
          <a:stretch/>
        </p:blipFill>
        <p:spPr>
          <a:xfrm>
            <a:off x="0" y="0"/>
            <a:ext cx="12192000" cy="6858000"/>
          </a:xfrm>
          <a:prstGeom prst="rect">
            <a:avLst/>
          </a:prstGeom>
        </p:spPr>
      </p:pic>
      <p:sp>
        <p:nvSpPr>
          <p:cNvPr id="2" name="Title 1">
            <a:extLst>
              <a:ext uri="{FF2B5EF4-FFF2-40B4-BE49-F238E27FC236}">
                <a16:creationId xmlns:a16="http://schemas.microsoft.com/office/drawing/2014/main" id="{FA3A9466-4760-97A7-0A3A-91898B0FD2FE}"/>
              </a:ext>
            </a:extLst>
          </p:cNvPr>
          <p:cNvSpPr>
            <a:spLocks noGrp="1"/>
          </p:cNvSpPr>
          <p:nvPr>
            <p:ph type="title"/>
          </p:nvPr>
        </p:nvSpPr>
        <p:spPr>
          <a:xfrm>
            <a:off x="173179" y="308699"/>
            <a:ext cx="10515600" cy="861002"/>
          </a:xfrm>
        </p:spPr>
        <p:txBody>
          <a:bodyPr/>
          <a:lstStyle>
            <a:lvl1pPr>
              <a:defRPr>
                <a:solidFill>
                  <a:srgbClr val="F3F3F3"/>
                </a:solidFill>
              </a:defRPr>
            </a:lvl1pPr>
          </a:lstStyle>
          <a:p>
            <a:r>
              <a:rPr lang="en-US"/>
              <a:t>Click to edit Master title style</a:t>
            </a:r>
          </a:p>
        </p:txBody>
      </p:sp>
      <p:sp>
        <p:nvSpPr>
          <p:cNvPr id="3" name="Content Placeholder 2">
            <a:extLst>
              <a:ext uri="{FF2B5EF4-FFF2-40B4-BE49-F238E27FC236}">
                <a16:creationId xmlns:a16="http://schemas.microsoft.com/office/drawing/2014/main" id="{4269822F-DB6A-0064-8712-F4C731FBC8C5}"/>
              </a:ext>
            </a:extLst>
          </p:cNvPr>
          <p:cNvSpPr>
            <a:spLocks noGrp="1"/>
          </p:cNvSpPr>
          <p:nvPr>
            <p:ph idx="1"/>
          </p:nvPr>
        </p:nvSpPr>
        <p:spPr>
          <a:xfrm>
            <a:off x="173179" y="1591254"/>
            <a:ext cx="11890665" cy="441469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a:extLst>
              <a:ext uri="{FF2B5EF4-FFF2-40B4-BE49-F238E27FC236}">
                <a16:creationId xmlns:a16="http://schemas.microsoft.com/office/drawing/2014/main" id="{550831B1-13C1-9512-7793-9D8A95B9EFDA}"/>
              </a:ext>
              <a:ext uri="{C183D7F6-B498-43B3-948B-1728B52AA6E4}">
                <adec:decorative xmlns:adec="http://schemas.microsoft.com/office/drawing/2017/decorative" val="1"/>
              </a:ext>
            </a:extLst>
          </p:cNvPr>
          <p:cNvSpPr>
            <a:spLocks noGrp="1"/>
          </p:cNvSpPr>
          <p:nvPr>
            <p:ph type="sldNum" sz="quarter" idx="12"/>
          </p:nvPr>
        </p:nvSpPr>
        <p:spPr/>
        <p:txBody>
          <a:bodyPr/>
          <a:lstStyle/>
          <a:p>
            <a:fld id="{68A8D22E-6BC5-9E47-900C-2BB94685D9F5}" type="slidenum">
              <a:rPr lang="en-US" smtClean="0"/>
              <a:t>‹#›</a:t>
            </a:fld>
            <a:endParaRPr lang="en-US"/>
          </a:p>
        </p:txBody>
      </p:sp>
    </p:spTree>
    <p:extLst>
      <p:ext uri="{BB962C8B-B14F-4D97-AF65-F5344CB8AC3E}">
        <p14:creationId xmlns:p14="http://schemas.microsoft.com/office/powerpoint/2010/main" val="27471856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2_Title and Content">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A08407E5-4EC1-8D13-A0A6-462CA2ABE171}"/>
              </a:ext>
              <a:ext uri="{C183D7F6-B498-43B3-948B-1728B52AA6E4}">
                <adec:decorative xmlns:adec="http://schemas.microsoft.com/office/drawing/2017/decorative" val="1"/>
              </a:ext>
            </a:extLst>
          </p:cNvPr>
          <p:cNvPicPr>
            <a:picLocks noChangeAspect="1"/>
          </p:cNvPicPr>
          <p:nvPr userDrawn="1"/>
        </p:nvPicPr>
        <p:blipFill>
          <a:blip r:embed="rId2" cstate="screen">
            <a:extLst>
              <a:ext uri="{28A0092B-C50C-407E-A947-70E740481C1C}">
                <a14:useLocalDpi xmlns:a14="http://schemas.microsoft.com/office/drawing/2010/main"/>
              </a:ext>
            </a:extLst>
          </a:blip>
          <a:srcRect/>
          <a:stretch/>
        </p:blipFill>
        <p:spPr>
          <a:xfrm>
            <a:off x="0" y="0"/>
            <a:ext cx="12192000" cy="6858000"/>
          </a:xfrm>
          <a:prstGeom prst="rect">
            <a:avLst/>
          </a:prstGeom>
        </p:spPr>
      </p:pic>
      <p:sp>
        <p:nvSpPr>
          <p:cNvPr id="2" name="Title 1">
            <a:extLst>
              <a:ext uri="{FF2B5EF4-FFF2-40B4-BE49-F238E27FC236}">
                <a16:creationId xmlns:a16="http://schemas.microsoft.com/office/drawing/2014/main" id="{FA3A9466-4760-97A7-0A3A-91898B0FD2FE}"/>
              </a:ext>
            </a:extLst>
          </p:cNvPr>
          <p:cNvSpPr>
            <a:spLocks noGrp="1"/>
          </p:cNvSpPr>
          <p:nvPr>
            <p:ph type="title"/>
          </p:nvPr>
        </p:nvSpPr>
        <p:spPr>
          <a:xfrm>
            <a:off x="173179" y="308699"/>
            <a:ext cx="10515600" cy="861002"/>
          </a:xfrm>
        </p:spPr>
        <p:txBody>
          <a:bodyPr/>
          <a:lstStyle>
            <a:lvl1pPr>
              <a:defRPr>
                <a:solidFill>
                  <a:srgbClr val="F3F3F3"/>
                </a:solidFill>
              </a:defRPr>
            </a:lvl1pPr>
          </a:lstStyle>
          <a:p>
            <a:r>
              <a:rPr lang="en-US"/>
              <a:t>Click to edit Master title style</a:t>
            </a:r>
          </a:p>
        </p:txBody>
      </p:sp>
      <p:sp>
        <p:nvSpPr>
          <p:cNvPr id="3" name="Content Placeholder 2">
            <a:extLst>
              <a:ext uri="{FF2B5EF4-FFF2-40B4-BE49-F238E27FC236}">
                <a16:creationId xmlns:a16="http://schemas.microsoft.com/office/drawing/2014/main" id="{4269822F-DB6A-0064-8712-F4C731FBC8C5}"/>
              </a:ext>
            </a:extLst>
          </p:cNvPr>
          <p:cNvSpPr>
            <a:spLocks noGrp="1"/>
          </p:cNvSpPr>
          <p:nvPr>
            <p:ph idx="1"/>
          </p:nvPr>
        </p:nvSpPr>
        <p:spPr>
          <a:xfrm>
            <a:off x="173179" y="1591254"/>
            <a:ext cx="11890665" cy="4414692"/>
          </a:xfrm>
        </p:spPr>
        <p:txBody>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a:extLst>
              <a:ext uri="{FF2B5EF4-FFF2-40B4-BE49-F238E27FC236}">
                <a16:creationId xmlns:a16="http://schemas.microsoft.com/office/drawing/2014/main" id="{550831B1-13C1-9512-7793-9D8A95B9EFDA}"/>
              </a:ext>
              <a:ext uri="{C183D7F6-B498-43B3-948B-1728B52AA6E4}">
                <adec:decorative xmlns:adec="http://schemas.microsoft.com/office/drawing/2017/decorative" val="1"/>
              </a:ext>
            </a:extLst>
          </p:cNvPr>
          <p:cNvSpPr>
            <a:spLocks noGrp="1"/>
          </p:cNvSpPr>
          <p:nvPr>
            <p:ph type="sldNum" sz="quarter" idx="12"/>
          </p:nvPr>
        </p:nvSpPr>
        <p:spPr/>
        <p:txBody>
          <a:bodyPr/>
          <a:lstStyle>
            <a:lvl1pPr>
              <a:defRPr>
                <a:solidFill>
                  <a:schemeClr val="bg1"/>
                </a:solidFill>
              </a:defRPr>
            </a:lvl1pPr>
          </a:lstStyle>
          <a:p>
            <a:fld id="{68A8D22E-6BC5-9E47-900C-2BB94685D9F5}" type="slidenum">
              <a:rPr lang="en-US" smtClean="0"/>
              <a:pPr/>
              <a:t>‹#›</a:t>
            </a:fld>
            <a:endParaRPr lang="en-US"/>
          </a:p>
        </p:txBody>
      </p:sp>
    </p:spTree>
    <p:extLst>
      <p:ext uri="{BB962C8B-B14F-4D97-AF65-F5344CB8AC3E}">
        <p14:creationId xmlns:p14="http://schemas.microsoft.com/office/powerpoint/2010/main" val="24152432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6975CF-B5C5-ED8A-88A0-8AE47B405E0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8C90DD9-4BCC-D20C-9CD3-C61570FC11E1}"/>
              </a:ext>
            </a:extLst>
          </p:cNvPr>
          <p:cNvSpPr>
            <a:spLocks noGrp="1"/>
          </p:cNvSpPr>
          <p:nvPr>
            <p:ph sz="half" idx="1"/>
          </p:nvPr>
        </p:nvSpPr>
        <p:spPr>
          <a:xfrm>
            <a:off x="152398" y="1340426"/>
            <a:ext cx="5181600" cy="496685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A96FA598-F2AA-D757-9BAF-844B64AEC9B3}"/>
              </a:ext>
            </a:extLst>
          </p:cNvPr>
          <p:cNvSpPr>
            <a:spLocks noGrp="1"/>
          </p:cNvSpPr>
          <p:nvPr>
            <p:ph sz="half" idx="2"/>
          </p:nvPr>
        </p:nvSpPr>
        <p:spPr>
          <a:xfrm>
            <a:off x="5486398" y="1340426"/>
            <a:ext cx="5181600" cy="496685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Slide Number Placeholder 6">
            <a:extLst>
              <a:ext uri="{FF2B5EF4-FFF2-40B4-BE49-F238E27FC236}">
                <a16:creationId xmlns:a16="http://schemas.microsoft.com/office/drawing/2014/main" id="{6A8255EE-1863-610E-AAE1-EE332FFAC871}"/>
              </a:ext>
              <a:ext uri="{C183D7F6-B498-43B3-948B-1728B52AA6E4}">
                <adec:decorative xmlns:adec="http://schemas.microsoft.com/office/drawing/2017/decorative" val="1"/>
              </a:ext>
            </a:extLst>
          </p:cNvPr>
          <p:cNvSpPr>
            <a:spLocks noGrp="1"/>
          </p:cNvSpPr>
          <p:nvPr>
            <p:ph type="sldNum" sz="quarter" idx="12"/>
          </p:nvPr>
        </p:nvSpPr>
        <p:spPr/>
        <p:txBody>
          <a:bodyPr/>
          <a:lstStyle/>
          <a:p>
            <a:fld id="{68A8D22E-6BC5-9E47-900C-2BB94685D9F5}" type="slidenum">
              <a:rPr lang="en-US" smtClean="0"/>
              <a:t>‹#›</a:t>
            </a:fld>
            <a:endParaRPr lang="en-US"/>
          </a:p>
        </p:txBody>
      </p:sp>
    </p:spTree>
    <p:extLst>
      <p:ext uri="{BB962C8B-B14F-4D97-AF65-F5344CB8AC3E}">
        <p14:creationId xmlns:p14="http://schemas.microsoft.com/office/powerpoint/2010/main" val="5741467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80FAF1-FDD2-DEBC-6AA4-EC4CCBD26AC6}"/>
              </a:ext>
            </a:extLst>
          </p:cNvPr>
          <p:cNvSpPr>
            <a:spLocks noGrp="1"/>
          </p:cNvSpPr>
          <p:nvPr>
            <p:ph type="title"/>
          </p:nvPr>
        </p:nvSpPr>
        <p:spPr>
          <a:xfrm>
            <a:off x="19554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893BFBA8-CEF2-8E5D-9095-7FA8144CBA6B}"/>
              </a:ext>
            </a:extLst>
          </p:cNvPr>
          <p:cNvSpPr>
            <a:spLocks noGrp="1"/>
          </p:cNvSpPr>
          <p:nvPr>
            <p:ph type="body" idx="1"/>
          </p:nvPr>
        </p:nvSpPr>
        <p:spPr>
          <a:xfrm>
            <a:off x="19554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7C25D4F3-A1B5-B917-5F54-AF19B274D4BE}"/>
              </a:ext>
            </a:extLst>
          </p:cNvPr>
          <p:cNvSpPr>
            <a:spLocks noGrp="1"/>
          </p:cNvSpPr>
          <p:nvPr>
            <p:ph sz="half" idx="2"/>
          </p:nvPr>
        </p:nvSpPr>
        <p:spPr>
          <a:xfrm>
            <a:off x="195548" y="2505075"/>
            <a:ext cx="5157787" cy="377103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A2E01150-5393-D283-E33B-3609AA2ABA7A}"/>
              </a:ext>
            </a:extLst>
          </p:cNvPr>
          <p:cNvSpPr>
            <a:spLocks noGrp="1"/>
          </p:cNvSpPr>
          <p:nvPr>
            <p:ph type="body" sz="quarter" idx="3"/>
          </p:nvPr>
        </p:nvSpPr>
        <p:spPr>
          <a:xfrm>
            <a:off x="552796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EB6017DC-0538-D4B7-3886-13292A469D67}"/>
              </a:ext>
            </a:extLst>
          </p:cNvPr>
          <p:cNvSpPr>
            <a:spLocks noGrp="1"/>
          </p:cNvSpPr>
          <p:nvPr>
            <p:ph sz="quarter" idx="4"/>
          </p:nvPr>
        </p:nvSpPr>
        <p:spPr>
          <a:xfrm>
            <a:off x="5527960" y="2505075"/>
            <a:ext cx="5183188" cy="377103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Slide Number Placeholder 8">
            <a:extLst>
              <a:ext uri="{FF2B5EF4-FFF2-40B4-BE49-F238E27FC236}">
                <a16:creationId xmlns:a16="http://schemas.microsoft.com/office/drawing/2014/main" id="{7D6DB7D3-E745-25B4-373D-DBC63B595AC0}"/>
              </a:ext>
              <a:ext uri="{C183D7F6-B498-43B3-948B-1728B52AA6E4}">
                <adec:decorative xmlns:adec="http://schemas.microsoft.com/office/drawing/2017/decorative" val="1"/>
              </a:ext>
            </a:extLst>
          </p:cNvPr>
          <p:cNvSpPr>
            <a:spLocks noGrp="1"/>
          </p:cNvSpPr>
          <p:nvPr>
            <p:ph type="sldNum" sz="quarter" idx="12"/>
          </p:nvPr>
        </p:nvSpPr>
        <p:spPr/>
        <p:txBody>
          <a:bodyPr/>
          <a:lstStyle/>
          <a:p>
            <a:fld id="{68A8D22E-6BC5-9E47-900C-2BB94685D9F5}" type="slidenum">
              <a:rPr lang="en-US" smtClean="0"/>
              <a:t>‹#›</a:t>
            </a:fld>
            <a:endParaRPr lang="en-US"/>
          </a:p>
        </p:txBody>
      </p:sp>
    </p:spTree>
    <p:extLst>
      <p:ext uri="{BB962C8B-B14F-4D97-AF65-F5344CB8AC3E}">
        <p14:creationId xmlns:p14="http://schemas.microsoft.com/office/powerpoint/2010/main" val="4362147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A6104FB5-1528-7DE1-824E-7AD7C56D3D94}"/>
              </a:ext>
              <a:ext uri="{C183D7F6-B498-43B3-948B-1728B52AA6E4}">
                <adec:decorative xmlns:adec="http://schemas.microsoft.com/office/drawing/2017/decorative" val="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0" y="0"/>
            <a:ext cx="12192000" cy="6858000"/>
          </a:xfrm>
          <a:prstGeom prst="rect">
            <a:avLst/>
          </a:prstGeom>
        </p:spPr>
      </p:pic>
      <p:sp>
        <p:nvSpPr>
          <p:cNvPr id="4" name="Slide Number Placeholder 3">
            <a:extLst>
              <a:ext uri="{FF2B5EF4-FFF2-40B4-BE49-F238E27FC236}">
                <a16:creationId xmlns:a16="http://schemas.microsoft.com/office/drawing/2014/main" id="{ED18CC6B-1A29-147F-7B0A-F77C6FF31202}"/>
              </a:ext>
              <a:ext uri="{C183D7F6-B498-43B3-948B-1728B52AA6E4}">
                <adec:decorative xmlns:adec="http://schemas.microsoft.com/office/drawing/2017/decorative" val="1"/>
              </a:ext>
            </a:extLst>
          </p:cNvPr>
          <p:cNvSpPr>
            <a:spLocks noGrp="1"/>
          </p:cNvSpPr>
          <p:nvPr>
            <p:ph type="sldNum" sz="quarter" idx="12"/>
          </p:nvPr>
        </p:nvSpPr>
        <p:spPr/>
        <p:txBody>
          <a:bodyPr/>
          <a:lstStyle>
            <a:lvl1pPr>
              <a:defRPr>
                <a:solidFill>
                  <a:srgbClr val="F3F3F3"/>
                </a:solidFill>
              </a:defRPr>
            </a:lvl1pPr>
          </a:lstStyle>
          <a:p>
            <a:fld id="{68A8D22E-6BC5-9E47-900C-2BB94685D9F5}" type="slidenum">
              <a:rPr lang="en-US" smtClean="0"/>
              <a:pPr/>
              <a:t>‹#›</a:t>
            </a:fld>
            <a:endParaRPr lang="en-US"/>
          </a:p>
        </p:txBody>
      </p:sp>
      <p:sp>
        <p:nvSpPr>
          <p:cNvPr id="8" name="Picture Placeholder 7">
            <a:extLst>
              <a:ext uri="{FF2B5EF4-FFF2-40B4-BE49-F238E27FC236}">
                <a16:creationId xmlns:a16="http://schemas.microsoft.com/office/drawing/2014/main" id="{280D6B9D-B233-5155-818B-A43B24A7784B}"/>
              </a:ext>
            </a:extLst>
          </p:cNvPr>
          <p:cNvSpPr>
            <a:spLocks noGrp="1"/>
          </p:cNvSpPr>
          <p:nvPr>
            <p:ph type="pic" sz="quarter" idx="13"/>
          </p:nvPr>
        </p:nvSpPr>
        <p:spPr>
          <a:xfrm>
            <a:off x="1444625" y="726643"/>
            <a:ext cx="4572000" cy="5257800"/>
          </a:xfrm>
          <a:effectLst>
            <a:outerShdw blurRad="795598" dist="50800" dir="5400000" algn="ctr" rotWithShape="0">
              <a:srgbClr val="000000">
                <a:alpha val="29550"/>
              </a:srgbClr>
            </a:outerShdw>
          </a:effectLst>
        </p:spPr>
        <p:txBody>
          <a:bodyPr/>
          <a:lstStyle/>
          <a:p>
            <a:endParaRPr lang="en-US"/>
          </a:p>
        </p:txBody>
      </p:sp>
      <p:sp>
        <p:nvSpPr>
          <p:cNvPr id="10" name="Text Placeholder 9">
            <a:extLst>
              <a:ext uri="{FF2B5EF4-FFF2-40B4-BE49-F238E27FC236}">
                <a16:creationId xmlns:a16="http://schemas.microsoft.com/office/drawing/2014/main" id="{B0AF9B5C-EFE8-56ED-DF3C-AD835C9AFCF6}"/>
              </a:ext>
            </a:extLst>
          </p:cNvPr>
          <p:cNvSpPr>
            <a:spLocks noGrp="1"/>
          </p:cNvSpPr>
          <p:nvPr>
            <p:ph type="body" sz="quarter" idx="14"/>
          </p:nvPr>
        </p:nvSpPr>
        <p:spPr>
          <a:xfrm>
            <a:off x="6096000" y="1839913"/>
            <a:ext cx="4606925" cy="2857500"/>
          </a:xfrm>
        </p:spPr>
        <p:txBody>
          <a:bodyPr>
            <a:normAutofit/>
          </a:bodyPr>
          <a:lstStyle>
            <a:lvl1pPr marL="0" indent="0">
              <a:buNone/>
              <a:defRPr sz="2000" spc="0"/>
            </a:lvl1pPr>
          </a:lstStyle>
          <a:p>
            <a:pPr lvl="0"/>
            <a:r>
              <a:rPr lang="en-US"/>
              <a:t>Click to edit Master text styles</a:t>
            </a:r>
          </a:p>
        </p:txBody>
      </p:sp>
    </p:spTree>
    <p:extLst>
      <p:ext uri="{BB962C8B-B14F-4D97-AF65-F5344CB8AC3E}">
        <p14:creationId xmlns:p14="http://schemas.microsoft.com/office/powerpoint/2010/main" val="35029221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2_Blank">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A6104FB5-1528-7DE1-824E-7AD7C56D3D94}"/>
              </a:ext>
              <a:ext uri="{C183D7F6-B498-43B3-948B-1728B52AA6E4}">
                <adec:decorative xmlns:adec="http://schemas.microsoft.com/office/drawing/2017/decorative" val="1"/>
              </a:ext>
            </a:extLst>
          </p:cNvPr>
          <p:cNvPicPr>
            <a:picLocks noChangeAspect="1"/>
          </p:cNvPicPr>
          <p:nvPr userDrawn="1"/>
        </p:nvPicPr>
        <p:blipFill>
          <a:blip r:embed="rId2" cstate="screen">
            <a:extLst>
              <a:ext uri="{28A0092B-C50C-407E-A947-70E740481C1C}">
                <a14:useLocalDpi xmlns:a14="http://schemas.microsoft.com/office/drawing/2010/main"/>
              </a:ext>
            </a:extLst>
          </a:blip>
          <a:srcRect/>
          <a:stretch/>
        </p:blipFill>
        <p:spPr>
          <a:xfrm>
            <a:off x="0" y="0"/>
            <a:ext cx="12192000" cy="6858000"/>
          </a:xfrm>
          <a:prstGeom prst="rect">
            <a:avLst/>
          </a:prstGeom>
        </p:spPr>
      </p:pic>
      <p:sp>
        <p:nvSpPr>
          <p:cNvPr id="4" name="Slide Number Placeholder 3">
            <a:extLst>
              <a:ext uri="{FF2B5EF4-FFF2-40B4-BE49-F238E27FC236}">
                <a16:creationId xmlns:a16="http://schemas.microsoft.com/office/drawing/2014/main" id="{ED18CC6B-1A29-147F-7B0A-F77C6FF31202}"/>
              </a:ext>
              <a:ext uri="{C183D7F6-B498-43B3-948B-1728B52AA6E4}">
                <adec:decorative xmlns:adec="http://schemas.microsoft.com/office/drawing/2017/decorative" val="1"/>
              </a:ext>
            </a:extLst>
          </p:cNvPr>
          <p:cNvSpPr>
            <a:spLocks noGrp="1"/>
          </p:cNvSpPr>
          <p:nvPr>
            <p:ph type="sldNum" sz="quarter" idx="12"/>
          </p:nvPr>
        </p:nvSpPr>
        <p:spPr/>
        <p:txBody>
          <a:bodyPr/>
          <a:lstStyle>
            <a:lvl1pPr>
              <a:defRPr>
                <a:solidFill>
                  <a:srgbClr val="F3F3F3"/>
                </a:solidFill>
              </a:defRPr>
            </a:lvl1pPr>
          </a:lstStyle>
          <a:p>
            <a:fld id="{68A8D22E-6BC5-9E47-900C-2BB94685D9F5}" type="slidenum">
              <a:rPr lang="en-US" smtClean="0"/>
              <a:pPr/>
              <a:t>‹#›</a:t>
            </a:fld>
            <a:endParaRPr lang="en-US"/>
          </a:p>
        </p:txBody>
      </p:sp>
      <p:sp>
        <p:nvSpPr>
          <p:cNvPr id="8" name="Picture Placeholder 7">
            <a:extLst>
              <a:ext uri="{FF2B5EF4-FFF2-40B4-BE49-F238E27FC236}">
                <a16:creationId xmlns:a16="http://schemas.microsoft.com/office/drawing/2014/main" id="{280D6B9D-B233-5155-818B-A43B24A7784B}"/>
              </a:ext>
            </a:extLst>
          </p:cNvPr>
          <p:cNvSpPr>
            <a:spLocks noGrp="1"/>
          </p:cNvSpPr>
          <p:nvPr>
            <p:ph type="pic" sz="quarter" idx="13"/>
          </p:nvPr>
        </p:nvSpPr>
        <p:spPr>
          <a:xfrm>
            <a:off x="1444625" y="726643"/>
            <a:ext cx="4572000" cy="5257800"/>
          </a:xfrm>
          <a:effectLst>
            <a:outerShdw blurRad="776969" dir="720000" algn="ctr" rotWithShape="0">
              <a:srgbClr val="000000">
                <a:alpha val="30000"/>
              </a:srgbClr>
            </a:outerShdw>
          </a:effectLst>
        </p:spPr>
        <p:txBody>
          <a:bodyPr/>
          <a:lstStyle/>
          <a:p>
            <a:endParaRPr lang="en-US"/>
          </a:p>
        </p:txBody>
      </p:sp>
      <p:sp>
        <p:nvSpPr>
          <p:cNvPr id="10" name="Text Placeholder 9">
            <a:extLst>
              <a:ext uri="{FF2B5EF4-FFF2-40B4-BE49-F238E27FC236}">
                <a16:creationId xmlns:a16="http://schemas.microsoft.com/office/drawing/2014/main" id="{B0AF9B5C-EFE8-56ED-DF3C-AD835C9AFCF6}"/>
              </a:ext>
            </a:extLst>
          </p:cNvPr>
          <p:cNvSpPr>
            <a:spLocks noGrp="1"/>
          </p:cNvSpPr>
          <p:nvPr>
            <p:ph type="body" sz="quarter" idx="14"/>
          </p:nvPr>
        </p:nvSpPr>
        <p:spPr>
          <a:xfrm>
            <a:off x="6096000" y="1839913"/>
            <a:ext cx="4606925" cy="2857500"/>
          </a:xfrm>
        </p:spPr>
        <p:txBody>
          <a:bodyPr>
            <a:normAutofit/>
          </a:bodyPr>
          <a:lstStyle>
            <a:lvl1pPr marL="0" indent="0">
              <a:buNone/>
              <a:defRPr sz="2000" spc="0"/>
            </a:lvl1pPr>
          </a:lstStyle>
          <a:p>
            <a:pPr lvl="0"/>
            <a:r>
              <a:rPr lang="en-US"/>
              <a:t>Click to edit Master text styles</a:t>
            </a:r>
          </a:p>
        </p:txBody>
      </p:sp>
    </p:spTree>
    <p:extLst>
      <p:ext uri="{BB962C8B-B14F-4D97-AF65-F5344CB8AC3E}">
        <p14:creationId xmlns:p14="http://schemas.microsoft.com/office/powerpoint/2010/main" val="26066759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1_Blank">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A6104FB5-1528-7DE1-824E-7AD7C56D3D94}"/>
              </a:ext>
              <a:ext uri="{C183D7F6-B498-43B3-948B-1728B52AA6E4}">
                <adec:decorative xmlns:adec="http://schemas.microsoft.com/office/drawing/2017/decorative" val="1"/>
              </a:ext>
            </a:extLst>
          </p:cNvPr>
          <p:cNvPicPr>
            <a:picLocks noChangeAspect="1"/>
          </p:cNvPicPr>
          <p:nvPr userDrawn="1"/>
        </p:nvPicPr>
        <p:blipFill>
          <a:blip r:embed="rId2" cstate="screen">
            <a:extLst>
              <a:ext uri="{28A0092B-C50C-407E-A947-70E740481C1C}">
                <a14:useLocalDpi xmlns:a14="http://schemas.microsoft.com/office/drawing/2010/main"/>
              </a:ext>
            </a:extLst>
          </a:blip>
          <a:srcRect/>
          <a:stretch/>
        </p:blipFill>
        <p:spPr>
          <a:xfrm>
            <a:off x="0" y="0"/>
            <a:ext cx="12192000" cy="6858000"/>
          </a:xfrm>
          <a:prstGeom prst="rect">
            <a:avLst/>
          </a:prstGeom>
        </p:spPr>
      </p:pic>
      <p:sp>
        <p:nvSpPr>
          <p:cNvPr id="4" name="Slide Number Placeholder 3">
            <a:extLst>
              <a:ext uri="{FF2B5EF4-FFF2-40B4-BE49-F238E27FC236}">
                <a16:creationId xmlns:a16="http://schemas.microsoft.com/office/drawing/2014/main" id="{ED18CC6B-1A29-147F-7B0A-F77C6FF31202}"/>
              </a:ext>
              <a:ext uri="{C183D7F6-B498-43B3-948B-1728B52AA6E4}">
                <adec:decorative xmlns:adec="http://schemas.microsoft.com/office/drawing/2017/decorative" val="1"/>
              </a:ext>
            </a:extLst>
          </p:cNvPr>
          <p:cNvSpPr>
            <a:spLocks noGrp="1"/>
          </p:cNvSpPr>
          <p:nvPr>
            <p:ph type="sldNum" sz="quarter" idx="12"/>
          </p:nvPr>
        </p:nvSpPr>
        <p:spPr/>
        <p:txBody>
          <a:bodyPr/>
          <a:lstStyle>
            <a:lvl1pPr>
              <a:defRPr>
                <a:solidFill>
                  <a:schemeClr val="bg1"/>
                </a:solidFill>
              </a:defRPr>
            </a:lvl1pPr>
          </a:lstStyle>
          <a:p>
            <a:fld id="{68A8D22E-6BC5-9E47-900C-2BB94685D9F5}" type="slidenum">
              <a:rPr lang="en-US" smtClean="0"/>
              <a:pPr/>
              <a:t>‹#›</a:t>
            </a:fld>
            <a:endParaRPr lang="en-US"/>
          </a:p>
        </p:txBody>
      </p:sp>
      <p:sp>
        <p:nvSpPr>
          <p:cNvPr id="3" name="Media Placeholder 2">
            <a:extLst>
              <a:ext uri="{FF2B5EF4-FFF2-40B4-BE49-F238E27FC236}">
                <a16:creationId xmlns:a16="http://schemas.microsoft.com/office/drawing/2014/main" id="{DDD5255E-B6EB-D6A8-9BA3-425DEF917F6C}"/>
              </a:ext>
            </a:extLst>
          </p:cNvPr>
          <p:cNvSpPr>
            <a:spLocks noGrp="1"/>
          </p:cNvSpPr>
          <p:nvPr>
            <p:ph type="media" sz="quarter" idx="13"/>
          </p:nvPr>
        </p:nvSpPr>
        <p:spPr>
          <a:xfrm>
            <a:off x="1205344" y="1225550"/>
            <a:ext cx="5808520" cy="4313238"/>
          </a:xfrm>
          <a:effectLst>
            <a:outerShdw blurRad="793118" dist="50800" dir="5400000" algn="ctr" rotWithShape="0">
              <a:srgbClr val="000000">
                <a:alpha val="30216"/>
              </a:srgbClr>
            </a:outerShdw>
          </a:effectLst>
        </p:spPr>
        <p:txBody>
          <a:bodyPr/>
          <a:lstStyle/>
          <a:p>
            <a:endParaRPr lang="en-US"/>
          </a:p>
        </p:txBody>
      </p:sp>
      <p:sp>
        <p:nvSpPr>
          <p:cNvPr id="7" name="Text Placeholder 6">
            <a:extLst>
              <a:ext uri="{FF2B5EF4-FFF2-40B4-BE49-F238E27FC236}">
                <a16:creationId xmlns:a16="http://schemas.microsoft.com/office/drawing/2014/main" id="{284B1204-54A6-51D2-01E0-4E74F28405BA}"/>
              </a:ext>
            </a:extLst>
          </p:cNvPr>
          <p:cNvSpPr>
            <a:spLocks noGrp="1"/>
          </p:cNvSpPr>
          <p:nvPr>
            <p:ph type="body" sz="quarter" idx="14"/>
          </p:nvPr>
        </p:nvSpPr>
        <p:spPr>
          <a:xfrm>
            <a:off x="7065963" y="2160588"/>
            <a:ext cx="3979862" cy="2557462"/>
          </a:xfrm>
        </p:spPr>
        <p:txBody>
          <a:bodyPr>
            <a:normAutofit/>
          </a:bodyPr>
          <a:lstStyle>
            <a:lvl1pPr marL="0" indent="0">
              <a:buNone/>
              <a:defRPr sz="2000"/>
            </a:lvl1pPr>
          </a:lstStyle>
          <a:p>
            <a:pPr lvl="0"/>
            <a:r>
              <a:rPr lang="en-US"/>
              <a:t>Click to edit Master text styles</a:t>
            </a:r>
          </a:p>
        </p:txBody>
      </p:sp>
    </p:spTree>
    <p:extLst>
      <p:ext uri="{BB962C8B-B14F-4D97-AF65-F5344CB8AC3E}">
        <p14:creationId xmlns:p14="http://schemas.microsoft.com/office/powerpoint/2010/main" val="11944481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image" Target="../media/image1.jpe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51D4DCB4-D71E-80F2-CD14-980FA57C2A14}"/>
              </a:ext>
              <a:ext uri="{C183D7F6-B498-43B3-948B-1728B52AA6E4}">
                <adec:decorative xmlns:adec="http://schemas.microsoft.com/office/drawing/2017/decorative" val="1"/>
              </a:ext>
            </a:extLst>
          </p:cNvPr>
          <p:cNvPicPr>
            <a:picLocks noChangeAspect="1"/>
          </p:cNvPicPr>
          <p:nvPr userDrawn="1"/>
        </p:nvPicPr>
        <p:blipFill>
          <a:blip r:embed="rId21" cstate="screen">
            <a:extLst>
              <a:ext uri="{28A0092B-C50C-407E-A947-70E740481C1C}">
                <a14:useLocalDpi xmlns:a14="http://schemas.microsoft.com/office/drawing/2010/main"/>
              </a:ext>
            </a:extLst>
          </a:blip>
          <a:stretch>
            <a:fillRect/>
          </a:stretch>
        </p:blipFill>
        <p:spPr>
          <a:xfrm>
            <a:off x="0" y="0"/>
            <a:ext cx="12192000" cy="6858000"/>
          </a:xfrm>
          <a:prstGeom prst="rect">
            <a:avLst/>
          </a:prstGeom>
        </p:spPr>
      </p:pic>
      <p:sp>
        <p:nvSpPr>
          <p:cNvPr id="2" name="Title Placeholder 1">
            <a:extLst>
              <a:ext uri="{FF2B5EF4-FFF2-40B4-BE49-F238E27FC236}">
                <a16:creationId xmlns:a16="http://schemas.microsoft.com/office/drawing/2014/main" id="{2C3549BF-250F-BA79-3611-D06653B9620F}"/>
              </a:ext>
            </a:extLst>
          </p:cNvPr>
          <p:cNvSpPr>
            <a:spLocks noGrp="1"/>
          </p:cNvSpPr>
          <p:nvPr>
            <p:ph type="title"/>
          </p:nvPr>
        </p:nvSpPr>
        <p:spPr>
          <a:xfrm>
            <a:off x="173180" y="365126"/>
            <a:ext cx="10515600" cy="861002"/>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DEDC57C9-737B-B6D6-1314-78C22CCF953B}"/>
              </a:ext>
            </a:extLst>
          </p:cNvPr>
          <p:cNvSpPr>
            <a:spLocks noGrp="1"/>
          </p:cNvSpPr>
          <p:nvPr>
            <p:ph type="body" idx="1"/>
          </p:nvPr>
        </p:nvSpPr>
        <p:spPr>
          <a:xfrm>
            <a:off x="173180" y="1340427"/>
            <a:ext cx="10515600" cy="4836536"/>
          </a:xfrm>
          <a:prstGeom prst="rect">
            <a:avLst/>
          </a:prstGeom>
        </p:spPr>
        <p:txBody>
          <a:bodyPr vert="horz" lIns="91440" tIns="45720" rIns="91440" bIns="45720" rtlCol="0">
            <a:normAutofit/>
          </a:bodyPr>
          <a:lstStyle/>
          <a:p>
            <a:pPr lvl="0"/>
            <a:r>
              <a:rPr lang="en-US"/>
              <a:t>Click to edit Master text style</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a:extLst>
              <a:ext uri="{FF2B5EF4-FFF2-40B4-BE49-F238E27FC236}">
                <a16:creationId xmlns:a16="http://schemas.microsoft.com/office/drawing/2014/main" id="{3779BD77-56B0-2B84-ADB2-A2EE1F0E50C4}"/>
              </a:ext>
              <a:ext uri="{C183D7F6-B498-43B3-948B-1728B52AA6E4}">
                <adec:decorative xmlns:adec="http://schemas.microsoft.com/office/drawing/2017/decorative" val="1"/>
              </a:ext>
            </a:extLst>
          </p:cNvPr>
          <p:cNvSpPr>
            <a:spLocks noGrp="1"/>
          </p:cNvSpPr>
          <p:nvPr>
            <p:ph type="sldNum" sz="quarter" idx="4"/>
          </p:nvPr>
        </p:nvSpPr>
        <p:spPr>
          <a:xfrm>
            <a:off x="9632372" y="6492875"/>
            <a:ext cx="2324099" cy="246495"/>
          </a:xfrm>
          <a:prstGeom prst="rect">
            <a:avLst/>
          </a:prstGeom>
        </p:spPr>
        <p:txBody>
          <a:bodyPr vert="horz" lIns="91440" tIns="45720" rIns="91440" bIns="45720" rtlCol="0" anchor="ctr"/>
          <a:lstStyle>
            <a:lvl1pPr algn="r">
              <a:defRPr sz="1400" b="1" i="0">
                <a:solidFill>
                  <a:srgbClr val="1E4782"/>
                </a:solidFill>
                <a:latin typeface="Arial" panose="020B0604020202020204" pitchFamily="34" charset="0"/>
                <a:cs typeface="Arial" panose="020B0604020202020204" pitchFamily="34" charset="0"/>
              </a:defRPr>
            </a:lvl1pPr>
          </a:lstStyle>
          <a:p>
            <a:fld id="{68A8D22E-6BC5-9E47-900C-2BB94685D9F5}" type="slidenum">
              <a:rPr lang="en-US" smtClean="0"/>
              <a:pPr/>
              <a:t>‹#›</a:t>
            </a:fld>
            <a:endParaRPr lang="en-US"/>
          </a:p>
        </p:txBody>
      </p:sp>
    </p:spTree>
    <p:extLst>
      <p:ext uri="{BB962C8B-B14F-4D97-AF65-F5344CB8AC3E}">
        <p14:creationId xmlns:p14="http://schemas.microsoft.com/office/powerpoint/2010/main" val="46999186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67" r:id="rId3"/>
    <p:sldLayoutId id="2147483668" r:id="rId4"/>
    <p:sldLayoutId id="2147483652" r:id="rId5"/>
    <p:sldLayoutId id="2147483653" r:id="rId6"/>
    <p:sldLayoutId id="2147483655" r:id="rId7"/>
    <p:sldLayoutId id="2147483665" r:id="rId8"/>
    <p:sldLayoutId id="2147483664" r:id="rId9"/>
    <p:sldLayoutId id="2147483666" r:id="rId10"/>
    <p:sldLayoutId id="2147483656" r:id="rId11"/>
    <p:sldLayoutId id="2147483660" r:id="rId12"/>
    <p:sldLayoutId id="2147483661" r:id="rId13"/>
    <p:sldLayoutId id="2147483657" r:id="rId14"/>
    <p:sldLayoutId id="2147483669" r:id="rId15"/>
    <p:sldLayoutId id="2147483662" r:id="rId16"/>
    <p:sldLayoutId id="2147483670" r:id="rId17"/>
    <p:sldLayoutId id="2147483663" r:id="rId18"/>
    <p:sldLayoutId id="2147483671" r:id="rId19"/>
  </p:sldLayoutIdLst>
  <p:hf hdr="0" ftr="0" dt="0"/>
  <p:txStyles>
    <p:titleStyle>
      <a:lvl1pPr algn="l" defTabSz="914400" rtl="0" eaLnBrk="1" latinLnBrk="0" hangingPunct="1">
        <a:lnSpc>
          <a:spcPct val="90000"/>
        </a:lnSpc>
        <a:spcBef>
          <a:spcPct val="0"/>
        </a:spcBef>
        <a:buNone/>
        <a:defRPr sz="4400" b="1" i="0" kern="1200">
          <a:solidFill>
            <a:srgbClr val="347AB6"/>
          </a:solidFill>
          <a:latin typeface="Arial" panose="020B0604020202020204" pitchFamily="34" charset="0"/>
          <a:ea typeface="+mj-ea"/>
          <a:cs typeface="Arial" panose="020B0604020202020204" pitchFamily="34"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b="0" i="0" kern="1200">
          <a:solidFill>
            <a:srgbClr val="1E4782"/>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b="0" i="0" kern="1200">
          <a:solidFill>
            <a:srgbClr val="1E4782"/>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b="0" i="0" kern="1200">
          <a:solidFill>
            <a:srgbClr val="1E4782"/>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b="0" i="0" kern="1200">
          <a:solidFill>
            <a:srgbClr val="1E4782"/>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b="0" i="0" kern="1200">
          <a:solidFill>
            <a:srgbClr val="1E4782"/>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ecfr.gov/current/title-2/section-200.430"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0.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9.xml.rels><?xml version="1.0" encoding="UTF-8" standalone="yes"?>
<Relationships xmlns="http://schemas.openxmlformats.org/package/2006/relationships"><Relationship Id="rId3" Type="http://schemas.openxmlformats.org/officeDocument/2006/relationships/hyperlink" Target="https://www.doe.mass.edu/federalgrants/resources/obligation-performance-liquidation.docx" TargetMode="External"/><Relationship Id="rId2" Type="http://schemas.openxmlformats.org/officeDocument/2006/relationships/hyperlink" Target="https://www.ecfr.gov/current/title-2/section-200.430" TargetMode="External"/><Relationship Id="rId1" Type="http://schemas.openxmlformats.org/officeDocument/2006/relationships/slideLayout" Target="../slideLayouts/slideLayout4.xml"/><Relationship Id="rId4" Type="http://schemas.openxmlformats.org/officeDocument/2006/relationships/hyperlink" Target="https://www.doe.mass.edu/federalgrants/resources/time-effort-temp.xlsb" TargetMode="External"/></Relationships>
</file>

<file path=ppt/slides/_rels/slide4.xml.rels><?xml version="1.0" encoding="UTF-8" standalone="yes"?>
<Relationships xmlns="http://schemas.openxmlformats.org/package/2006/relationships"><Relationship Id="rId2" Type="http://schemas.openxmlformats.org/officeDocument/2006/relationships/hyperlink" Target="https://www.ecfr.gov/current/title-2/subtitle-A/chapter-II/part-200/subpart-E/subject-group-ECFRed1f39f9b3d4e72/section-200.430" TargetMode="External"/><Relationship Id="rId1" Type="http://schemas.openxmlformats.org/officeDocument/2006/relationships/slideLayout" Target="../slideLayouts/slideLayout3.xml"/></Relationships>
</file>

<file path=ppt/slides/_rels/slide40.xml.rels><?xml version="1.0" encoding="UTF-8" standalone="yes"?>
<Relationships xmlns="http://schemas.openxmlformats.org/package/2006/relationships"><Relationship Id="rId3" Type="http://schemas.openxmlformats.org/officeDocument/2006/relationships/hyperlink" Target="mailto:Joseph.N.Valchuis@mass.gov" TargetMode="External"/><Relationship Id="rId2" Type="http://schemas.openxmlformats.org/officeDocument/2006/relationships/hyperlink" Target="mailto:colleen.e.holforty@mass.gov" TargetMode="External"/><Relationship Id="rId1" Type="http://schemas.openxmlformats.org/officeDocument/2006/relationships/slideLayout" Target="../slideLayouts/slideLayout10.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hyperlink" Target="https://www.ecfr.gov/current/title-2/section-200.430" TargetMode="Externa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C6AB2B-9E86-B31F-8494-E95DE385C2EA}"/>
              </a:ext>
            </a:extLst>
          </p:cNvPr>
          <p:cNvSpPr>
            <a:spLocks noGrp="1"/>
          </p:cNvSpPr>
          <p:nvPr>
            <p:ph type="ctrTitle"/>
          </p:nvPr>
        </p:nvSpPr>
        <p:spPr>
          <a:xfrm>
            <a:off x="342900" y="1377519"/>
            <a:ext cx="11849100" cy="2560638"/>
          </a:xfrm>
        </p:spPr>
        <p:txBody>
          <a:bodyPr>
            <a:normAutofit/>
          </a:bodyPr>
          <a:lstStyle/>
          <a:p>
            <a:r>
              <a:rPr lang="en-US" sz="7600" dirty="0"/>
              <a:t>Basics of Time and Effort</a:t>
            </a:r>
          </a:p>
        </p:txBody>
      </p:sp>
      <p:sp>
        <p:nvSpPr>
          <p:cNvPr id="3" name="Subtitle 2">
            <a:extLst>
              <a:ext uri="{FF2B5EF4-FFF2-40B4-BE49-F238E27FC236}">
                <a16:creationId xmlns:a16="http://schemas.microsoft.com/office/drawing/2014/main" id="{8141BCB3-4284-A57E-4AB3-04CB2D22AC2E}"/>
              </a:ext>
            </a:extLst>
          </p:cNvPr>
          <p:cNvSpPr>
            <a:spLocks noGrp="1"/>
          </p:cNvSpPr>
          <p:nvPr>
            <p:ph type="subTitle" idx="1"/>
          </p:nvPr>
        </p:nvSpPr>
        <p:spPr>
          <a:xfrm>
            <a:off x="342900" y="3938156"/>
            <a:ext cx="10079182" cy="1886572"/>
          </a:xfrm>
        </p:spPr>
        <p:txBody>
          <a:bodyPr>
            <a:normAutofit/>
          </a:bodyPr>
          <a:lstStyle/>
          <a:p>
            <a:r>
              <a:rPr lang="en-US" b="1" u="sng" dirty="0">
                <a:solidFill>
                  <a:schemeClr val="bg1"/>
                </a:solidFill>
                <a:hlinkClick r:id="rId3">
                  <a:extLst>
                    <a:ext uri="{A12FA001-AC4F-418D-AE19-62706E023703}">
                      <ahyp:hlinkClr xmlns:ahyp="http://schemas.microsoft.com/office/drawing/2018/hyperlinkcolor" val="tx"/>
                    </a:ext>
                  </a:extLst>
                </a:hlinkClick>
              </a:rPr>
              <a:t>§</a:t>
            </a:r>
            <a:r>
              <a:rPr lang="en-US" b="1" dirty="0">
                <a:solidFill>
                  <a:schemeClr val="bg1"/>
                </a:solidFill>
                <a:hlinkClick r:id="rId3">
                  <a:extLst>
                    <a:ext uri="{A12FA001-AC4F-418D-AE19-62706E023703}">
                      <ahyp:hlinkClr xmlns:ahyp="http://schemas.microsoft.com/office/drawing/2018/hyperlinkcolor" val="tx"/>
                    </a:ext>
                  </a:extLst>
                </a:hlinkClick>
              </a:rPr>
              <a:t> 2 CFR </a:t>
            </a:r>
            <a:r>
              <a:rPr lang="en-US" b="1" u="sng" dirty="0">
                <a:solidFill>
                  <a:schemeClr val="bg1"/>
                </a:solidFill>
                <a:hlinkClick r:id="rId3">
                  <a:extLst>
                    <a:ext uri="{A12FA001-AC4F-418D-AE19-62706E023703}">
                      <ahyp:hlinkClr xmlns:ahyp="http://schemas.microsoft.com/office/drawing/2018/hyperlinkcolor" val="tx"/>
                    </a:ext>
                  </a:extLst>
                </a:hlinkClick>
              </a:rPr>
              <a:t> 200.430 Compensation—personal services</a:t>
            </a:r>
            <a:endParaRPr lang="en-US" b="1" u="sng" dirty="0">
              <a:solidFill>
                <a:schemeClr val="bg1"/>
              </a:solidFill>
            </a:endParaRPr>
          </a:p>
          <a:p>
            <a:endParaRPr lang="en-US" b="1" dirty="0">
              <a:solidFill>
                <a:schemeClr val="bg1"/>
              </a:solidFill>
            </a:endParaRPr>
          </a:p>
          <a:p>
            <a:r>
              <a:rPr lang="en-US" b="1" dirty="0">
                <a:solidFill>
                  <a:schemeClr val="bg1"/>
                </a:solidFill>
              </a:rPr>
              <a:t>Federal Grant Programs Spring 2026 Conference</a:t>
            </a:r>
          </a:p>
          <a:p>
            <a:r>
              <a:rPr lang="en-US" b="1" dirty="0">
                <a:solidFill>
                  <a:schemeClr val="bg1"/>
                </a:solidFill>
              </a:rPr>
              <a:t>June 9, 2026</a:t>
            </a:r>
          </a:p>
        </p:txBody>
      </p:sp>
    </p:spTree>
    <p:extLst>
      <p:ext uri="{BB962C8B-B14F-4D97-AF65-F5344CB8AC3E}">
        <p14:creationId xmlns:p14="http://schemas.microsoft.com/office/powerpoint/2010/main" val="263610682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4CDE80-9CC1-B418-A82F-7271333D516F}"/>
              </a:ext>
            </a:extLst>
          </p:cNvPr>
          <p:cNvSpPr>
            <a:spLocks noGrp="1"/>
          </p:cNvSpPr>
          <p:nvPr>
            <p:ph type="title"/>
          </p:nvPr>
        </p:nvSpPr>
        <p:spPr>
          <a:xfrm>
            <a:off x="181766" y="299555"/>
            <a:ext cx="10515600" cy="861002"/>
          </a:xfrm>
        </p:spPr>
        <p:txBody>
          <a:bodyPr/>
          <a:lstStyle/>
          <a:p>
            <a:r>
              <a:rPr lang="en-US" dirty="0"/>
              <a:t>Things to Check </a:t>
            </a:r>
          </a:p>
        </p:txBody>
      </p:sp>
      <p:sp>
        <p:nvSpPr>
          <p:cNvPr id="3" name="Content Placeholder 2">
            <a:extLst>
              <a:ext uri="{FF2B5EF4-FFF2-40B4-BE49-F238E27FC236}">
                <a16:creationId xmlns:a16="http://schemas.microsoft.com/office/drawing/2014/main" id="{43DB27AE-9033-0B8E-A852-09C9D5DA7198}"/>
              </a:ext>
            </a:extLst>
          </p:cNvPr>
          <p:cNvSpPr>
            <a:spLocks noGrp="1"/>
          </p:cNvSpPr>
          <p:nvPr>
            <p:ph idx="1"/>
          </p:nvPr>
        </p:nvSpPr>
        <p:spPr>
          <a:xfrm>
            <a:off x="173179" y="1591254"/>
            <a:ext cx="11890665" cy="3044754"/>
          </a:xfrm>
        </p:spPr>
        <p:txBody>
          <a:bodyPr>
            <a:normAutofit fontScale="92500"/>
          </a:bodyPr>
          <a:lstStyle/>
          <a:p>
            <a:pPr>
              <a:buFont typeface="Wingdings" panose="05000000000000000000" pitchFamily="2" charset="2"/>
              <a:buChar char="q"/>
            </a:pPr>
            <a:r>
              <a:rPr lang="en-US" dirty="0"/>
              <a:t>Staffing costs are budgeted for on the grant prior to the work being completed.</a:t>
            </a:r>
          </a:p>
          <a:p>
            <a:pPr>
              <a:buFont typeface="Wingdings" panose="05000000000000000000" pitchFamily="2" charset="2"/>
              <a:buChar char="q"/>
            </a:pPr>
            <a:r>
              <a:rPr lang="en-US" dirty="0"/>
              <a:t>The approved work happened within the performance period of the grant.</a:t>
            </a:r>
          </a:p>
          <a:p>
            <a:pPr lvl="1"/>
            <a:r>
              <a:rPr lang="en-US" dirty="0"/>
              <a:t> NOTE: The start date for the grant is listed on the GAN under section 5 Sub-recipient Award Information. </a:t>
            </a:r>
          </a:p>
          <a:p>
            <a:pPr lvl="2"/>
            <a:r>
              <a:rPr lang="en-US" dirty="0"/>
              <a:t>The start date for ESSA, 0186, IDEA, &amp; Perkins is when the LEA Fiscal Rep originally submits the grant application to DESE.</a:t>
            </a:r>
          </a:p>
          <a:p>
            <a:pPr lvl="1">
              <a:buFont typeface="Wingdings" panose="05000000000000000000" pitchFamily="2" charset="2"/>
              <a:buChar char="q"/>
            </a:pPr>
            <a:r>
              <a:rPr lang="en-US" dirty="0"/>
              <a:t>Obligation for salaries/stipends happens at the time the services are performed.</a:t>
            </a:r>
          </a:p>
        </p:txBody>
      </p:sp>
      <p:pic>
        <p:nvPicPr>
          <p:cNvPr id="6" name="Picture 5" descr="Screenshot of GEM$ GAN section 5 with &quot;Grant Project Duration (Period of Performance)&quot; highlighted">
            <a:extLst>
              <a:ext uri="{FF2B5EF4-FFF2-40B4-BE49-F238E27FC236}">
                <a16:creationId xmlns:a16="http://schemas.microsoft.com/office/drawing/2014/main" id="{CB7B9743-A486-A502-BAD9-3FFFABECA072}"/>
              </a:ext>
            </a:extLst>
          </p:cNvPr>
          <p:cNvPicPr>
            <a:picLocks noChangeAspect="1"/>
          </p:cNvPicPr>
          <p:nvPr/>
        </p:nvPicPr>
        <p:blipFill>
          <a:blip r:embed="rId3"/>
          <a:stretch>
            <a:fillRect/>
          </a:stretch>
        </p:blipFill>
        <p:spPr>
          <a:xfrm>
            <a:off x="3769520" y="4725581"/>
            <a:ext cx="4067743" cy="1514686"/>
          </a:xfrm>
          <a:prstGeom prst="rect">
            <a:avLst/>
          </a:prstGeom>
        </p:spPr>
      </p:pic>
      <p:sp>
        <p:nvSpPr>
          <p:cNvPr id="4" name="Slide Number Placeholder 3">
            <a:extLst>
              <a:ext uri="{FF2B5EF4-FFF2-40B4-BE49-F238E27FC236}">
                <a16:creationId xmlns:a16="http://schemas.microsoft.com/office/drawing/2014/main" id="{EE0344AB-3D33-3096-AE64-6E893FA7412E}"/>
              </a:ext>
            </a:extLst>
          </p:cNvPr>
          <p:cNvSpPr>
            <a:spLocks noGrp="1"/>
          </p:cNvSpPr>
          <p:nvPr>
            <p:ph type="sldNum" sz="quarter" idx="12"/>
          </p:nvPr>
        </p:nvSpPr>
        <p:spPr/>
        <p:txBody>
          <a:bodyPr/>
          <a:lstStyle/>
          <a:p>
            <a:fld id="{68A8D22E-6BC5-9E47-900C-2BB94685D9F5}" type="slidenum">
              <a:rPr lang="en-US" smtClean="0"/>
              <a:t>10</a:t>
            </a:fld>
            <a:endParaRPr lang="en-US"/>
          </a:p>
        </p:txBody>
      </p:sp>
    </p:spTree>
    <p:extLst>
      <p:ext uri="{BB962C8B-B14F-4D97-AF65-F5344CB8AC3E}">
        <p14:creationId xmlns:p14="http://schemas.microsoft.com/office/powerpoint/2010/main" val="18037832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33CAA5-6F2E-88C5-F6CD-5459586FCDDF}"/>
              </a:ext>
            </a:extLst>
          </p:cNvPr>
          <p:cNvSpPr>
            <a:spLocks noGrp="1"/>
          </p:cNvSpPr>
          <p:nvPr>
            <p:ph type="title"/>
          </p:nvPr>
        </p:nvSpPr>
        <p:spPr/>
        <p:txBody>
          <a:bodyPr/>
          <a:lstStyle/>
          <a:p>
            <a:r>
              <a:rPr lang="en-US" dirty="0"/>
              <a:t>Personnel Lists </a:t>
            </a:r>
          </a:p>
        </p:txBody>
      </p:sp>
      <p:sp>
        <p:nvSpPr>
          <p:cNvPr id="3" name="Content Placeholder 2">
            <a:extLst>
              <a:ext uri="{FF2B5EF4-FFF2-40B4-BE49-F238E27FC236}">
                <a16:creationId xmlns:a16="http://schemas.microsoft.com/office/drawing/2014/main" id="{66F75424-1E83-2D6E-2105-95A14D6EFE8F}"/>
              </a:ext>
            </a:extLst>
          </p:cNvPr>
          <p:cNvSpPr>
            <a:spLocks noGrp="1"/>
          </p:cNvSpPr>
          <p:nvPr>
            <p:ph idx="1"/>
          </p:nvPr>
        </p:nvSpPr>
        <p:spPr/>
        <p:txBody>
          <a:bodyPr anchor="ctr"/>
          <a:lstStyle/>
          <a:p>
            <a:pPr marL="0" indent="0">
              <a:buNone/>
            </a:pPr>
            <a:r>
              <a:rPr lang="en-US" dirty="0"/>
              <a:t>Districts must keep personnel lists funded out of federal grants for all federal grants including but not limited to Title I, IIA, IIIA, IVA, Immigrant Grant – 0186, IDEA 0240 &amp; 0262, Support Implementing of Updated Regulations Regarding Time-Out Practices - 0213, 0274 and Perkins 0400 &amp; 0401.</a:t>
            </a:r>
          </a:p>
          <a:p>
            <a:pPr marL="0" indent="0">
              <a:buNone/>
            </a:pPr>
            <a:endParaRPr lang="en-US" dirty="0"/>
          </a:p>
        </p:txBody>
      </p:sp>
      <p:sp>
        <p:nvSpPr>
          <p:cNvPr id="4" name="Slide Number Placeholder 3">
            <a:extLst>
              <a:ext uri="{FF2B5EF4-FFF2-40B4-BE49-F238E27FC236}">
                <a16:creationId xmlns:a16="http://schemas.microsoft.com/office/drawing/2014/main" id="{43282359-5618-3B47-A401-DC88A7BF4DCC}"/>
              </a:ext>
            </a:extLst>
          </p:cNvPr>
          <p:cNvSpPr>
            <a:spLocks noGrp="1"/>
          </p:cNvSpPr>
          <p:nvPr>
            <p:ph type="sldNum" sz="quarter" idx="12"/>
          </p:nvPr>
        </p:nvSpPr>
        <p:spPr/>
        <p:txBody>
          <a:bodyPr/>
          <a:lstStyle/>
          <a:p>
            <a:fld id="{68A8D22E-6BC5-9E47-900C-2BB94685D9F5}" type="slidenum">
              <a:rPr lang="en-US" smtClean="0"/>
              <a:t>11</a:t>
            </a:fld>
            <a:endParaRPr lang="en-US"/>
          </a:p>
        </p:txBody>
      </p:sp>
    </p:spTree>
    <p:extLst>
      <p:ext uri="{BB962C8B-B14F-4D97-AF65-F5344CB8AC3E}">
        <p14:creationId xmlns:p14="http://schemas.microsoft.com/office/powerpoint/2010/main" val="50551836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E5F2BF4-56EA-DB17-B925-5CAFA95F8215}"/>
            </a:ext>
          </a:extLst>
        </p:cNvPr>
        <p:cNvGrpSpPr/>
        <p:nvPr/>
      </p:nvGrpSpPr>
      <p:grpSpPr>
        <a:xfrm>
          <a:off x="0" y="0"/>
          <a:ext cx="0" cy="0"/>
          <a:chOff x="0" y="0"/>
          <a:chExt cx="0" cy="0"/>
        </a:xfrm>
      </p:grpSpPr>
      <p:sp>
        <p:nvSpPr>
          <p:cNvPr id="4" name="Text Placeholder 3">
            <a:extLst>
              <a:ext uri="{FF2B5EF4-FFF2-40B4-BE49-F238E27FC236}">
                <a16:creationId xmlns:a16="http://schemas.microsoft.com/office/drawing/2014/main" id="{85476FFA-18EA-04BE-BEDE-C3AF1B2A82B5}"/>
              </a:ext>
            </a:extLst>
          </p:cNvPr>
          <p:cNvSpPr>
            <a:spLocks noGrp="1"/>
          </p:cNvSpPr>
          <p:nvPr>
            <p:ph type="title" idx="4294967295"/>
          </p:nvPr>
        </p:nvSpPr>
        <p:spPr>
          <a:xfrm>
            <a:off x="1795463" y="2160588"/>
            <a:ext cx="9250362" cy="2557462"/>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8000" b="0" i="0" u="none" strike="noStrike" kern="1200" cap="none" spc="0" normalizeH="0" baseline="0" noProof="0" dirty="0">
                <a:ln>
                  <a:noFill/>
                </a:ln>
                <a:solidFill>
                  <a:srgbClr val="1E4782"/>
                </a:solidFill>
                <a:effectLst/>
                <a:uLnTx/>
                <a:uFillTx/>
                <a:latin typeface="Arial" panose="020B0604020202020204" pitchFamily="34" charset="0"/>
                <a:ea typeface="+mn-ea"/>
                <a:cs typeface="Arial" panose="020B0604020202020204" pitchFamily="34" charset="0"/>
              </a:rPr>
              <a:t>Cost Objectives</a:t>
            </a:r>
          </a:p>
        </p:txBody>
      </p:sp>
      <p:sp>
        <p:nvSpPr>
          <p:cNvPr id="2" name="Slide Number Placeholder 1">
            <a:extLst>
              <a:ext uri="{FF2B5EF4-FFF2-40B4-BE49-F238E27FC236}">
                <a16:creationId xmlns:a16="http://schemas.microsoft.com/office/drawing/2014/main" id="{EE3E65C7-AC37-F805-47ED-AC2070628B6B}"/>
              </a:ext>
            </a:extLst>
          </p:cNvPr>
          <p:cNvSpPr>
            <a:spLocks noGrp="1"/>
          </p:cNvSpPr>
          <p:nvPr>
            <p:ph type="sldNum" sz="quarter" idx="12"/>
          </p:nvPr>
        </p:nvSpPr>
        <p:spPr/>
        <p:txBody>
          <a:bodyPr/>
          <a:lstStyle/>
          <a:p>
            <a:fld id="{68A8D22E-6BC5-9E47-900C-2BB94685D9F5}" type="slidenum">
              <a:rPr lang="en-US" smtClean="0"/>
              <a:pPr/>
              <a:t>12</a:t>
            </a:fld>
            <a:endParaRPr lang="en-US"/>
          </a:p>
        </p:txBody>
      </p:sp>
    </p:spTree>
    <p:extLst>
      <p:ext uri="{BB962C8B-B14F-4D97-AF65-F5344CB8AC3E}">
        <p14:creationId xmlns:p14="http://schemas.microsoft.com/office/powerpoint/2010/main" val="331858764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568C39-763F-C1A0-4B01-55B1368DC6E0}"/>
              </a:ext>
            </a:extLst>
          </p:cNvPr>
          <p:cNvSpPr>
            <a:spLocks noGrp="1"/>
          </p:cNvSpPr>
          <p:nvPr>
            <p:ph type="title"/>
          </p:nvPr>
        </p:nvSpPr>
        <p:spPr/>
        <p:txBody>
          <a:bodyPr/>
          <a:lstStyle/>
          <a:p>
            <a:r>
              <a:rPr lang="en-US" dirty="0"/>
              <a:t>Cost Objective Definition</a:t>
            </a:r>
          </a:p>
        </p:txBody>
      </p:sp>
      <p:sp>
        <p:nvSpPr>
          <p:cNvPr id="3" name="Content Placeholder 2">
            <a:extLst>
              <a:ext uri="{FF2B5EF4-FFF2-40B4-BE49-F238E27FC236}">
                <a16:creationId xmlns:a16="http://schemas.microsoft.com/office/drawing/2014/main" id="{3E577020-1591-882B-B3B9-49701F7A2328}"/>
              </a:ext>
            </a:extLst>
          </p:cNvPr>
          <p:cNvSpPr>
            <a:spLocks noGrp="1"/>
          </p:cNvSpPr>
          <p:nvPr>
            <p:ph idx="1"/>
          </p:nvPr>
        </p:nvSpPr>
        <p:spPr/>
        <p:txBody>
          <a:bodyPr/>
          <a:lstStyle/>
          <a:p>
            <a:pPr marL="0" indent="0">
              <a:buNone/>
            </a:pPr>
            <a:endParaRPr lang="en-US" dirty="0"/>
          </a:p>
          <a:p>
            <a:pPr marL="0" indent="0">
              <a:buNone/>
            </a:pPr>
            <a:r>
              <a:rPr lang="en-US" dirty="0"/>
              <a:t>A cost objective is a function, organizational subdivision, contract, grant, or other activity for which cost data are needed and for which costs are incurred. </a:t>
            </a:r>
          </a:p>
          <a:p>
            <a:pPr marL="0" indent="0">
              <a:buNone/>
            </a:pPr>
            <a:endParaRPr lang="en-US" dirty="0"/>
          </a:p>
          <a:p>
            <a:pPr marL="0" indent="0">
              <a:buNone/>
            </a:pPr>
            <a:r>
              <a:rPr lang="en-US" dirty="0"/>
              <a:t>In other words, a cost objective is a set of work activities allowable under the terms and conditions of a particular funding source. </a:t>
            </a:r>
          </a:p>
          <a:p>
            <a:pPr marL="0" indent="0">
              <a:buNone/>
            </a:pPr>
            <a:endParaRPr lang="en-US" dirty="0"/>
          </a:p>
        </p:txBody>
      </p:sp>
      <p:sp>
        <p:nvSpPr>
          <p:cNvPr id="4" name="Slide Number Placeholder 3">
            <a:extLst>
              <a:ext uri="{FF2B5EF4-FFF2-40B4-BE49-F238E27FC236}">
                <a16:creationId xmlns:a16="http://schemas.microsoft.com/office/drawing/2014/main" id="{6BC1BBA5-9537-C167-666A-AAD473509A02}"/>
              </a:ext>
            </a:extLst>
          </p:cNvPr>
          <p:cNvSpPr>
            <a:spLocks noGrp="1"/>
          </p:cNvSpPr>
          <p:nvPr>
            <p:ph type="sldNum" sz="quarter" idx="12"/>
          </p:nvPr>
        </p:nvSpPr>
        <p:spPr/>
        <p:txBody>
          <a:bodyPr/>
          <a:lstStyle/>
          <a:p>
            <a:fld id="{68A8D22E-6BC5-9E47-900C-2BB94685D9F5}" type="slidenum">
              <a:rPr lang="en-US" smtClean="0"/>
              <a:t>13</a:t>
            </a:fld>
            <a:endParaRPr lang="en-US"/>
          </a:p>
        </p:txBody>
      </p:sp>
    </p:spTree>
    <p:extLst>
      <p:ext uri="{BB962C8B-B14F-4D97-AF65-F5344CB8AC3E}">
        <p14:creationId xmlns:p14="http://schemas.microsoft.com/office/powerpoint/2010/main" val="78892477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B4865C-520D-030F-E439-5F7047F6DB3F}"/>
              </a:ext>
            </a:extLst>
          </p:cNvPr>
          <p:cNvSpPr>
            <a:spLocks noGrp="1"/>
          </p:cNvSpPr>
          <p:nvPr>
            <p:ph type="title"/>
          </p:nvPr>
        </p:nvSpPr>
        <p:spPr/>
        <p:txBody>
          <a:bodyPr/>
          <a:lstStyle/>
          <a:p>
            <a:r>
              <a:rPr lang="en-US" dirty="0"/>
              <a:t>Single Cost Objective</a:t>
            </a:r>
          </a:p>
        </p:txBody>
      </p:sp>
      <p:sp>
        <p:nvSpPr>
          <p:cNvPr id="3" name="Content Placeholder 2">
            <a:extLst>
              <a:ext uri="{FF2B5EF4-FFF2-40B4-BE49-F238E27FC236}">
                <a16:creationId xmlns:a16="http://schemas.microsoft.com/office/drawing/2014/main" id="{CBB7E16E-DCB9-6118-3EE7-1E817805A803}"/>
              </a:ext>
            </a:extLst>
          </p:cNvPr>
          <p:cNvSpPr>
            <a:spLocks noGrp="1"/>
          </p:cNvSpPr>
          <p:nvPr>
            <p:ph idx="1"/>
          </p:nvPr>
        </p:nvSpPr>
        <p:spPr/>
        <p:txBody>
          <a:bodyPr/>
          <a:lstStyle/>
          <a:p>
            <a:pPr marL="0" indent="0">
              <a:buNone/>
            </a:pPr>
            <a:endParaRPr lang="en-US" dirty="0"/>
          </a:p>
          <a:p>
            <a:pPr marL="0" indent="0">
              <a:buNone/>
            </a:pPr>
            <a:r>
              <a:rPr lang="en-US" dirty="0"/>
              <a:t>A single cost objective is when an employee works on a single function, grant, or activity.</a:t>
            </a:r>
          </a:p>
          <a:p>
            <a:pPr marL="0" indent="0">
              <a:buNone/>
            </a:pPr>
            <a:endParaRPr lang="en-US" dirty="0"/>
          </a:p>
          <a:p>
            <a:pPr marL="0" indent="0">
              <a:buNone/>
            </a:pPr>
            <a:r>
              <a:rPr lang="en-US" dirty="0"/>
              <a:t>Examples: </a:t>
            </a:r>
          </a:p>
          <a:p>
            <a:pPr lvl="1"/>
            <a:r>
              <a:rPr lang="en-US" dirty="0"/>
              <a:t>A reading interventionist is paid 100% out of Title I (FC 0305).</a:t>
            </a:r>
          </a:p>
          <a:p>
            <a:pPr lvl="1"/>
            <a:r>
              <a:rPr lang="en-US" dirty="0"/>
              <a:t>A special education teacher is paid 100% out of IDEA 0240</a:t>
            </a:r>
          </a:p>
        </p:txBody>
      </p:sp>
      <p:sp>
        <p:nvSpPr>
          <p:cNvPr id="4" name="Slide Number Placeholder 3">
            <a:extLst>
              <a:ext uri="{FF2B5EF4-FFF2-40B4-BE49-F238E27FC236}">
                <a16:creationId xmlns:a16="http://schemas.microsoft.com/office/drawing/2014/main" id="{B2EB4095-5B64-1F8C-FA2C-32E8628227CA}"/>
              </a:ext>
            </a:extLst>
          </p:cNvPr>
          <p:cNvSpPr>
            <a:spLocks noGrp="1"/>
          </p:cNvSpPr>
          <p:nvPr>
            <p:ph type="sldNum" sz="quarter" idx="12"/>
          </p:nvPr>
        </p:nvSpPr>
        <p:spPr/>
        <p:txBody>
          <a:bodyPr/>
          <a:lstStyle/>
          <a:p>
            <a:fld id="{68A8D22E-6BC5-9E47-900C-2BB94685D9F5}" type="slidenum">
              <a:rPr lang="en-US" smtClean="0"/>
              <a:t>14</a:t>
            </a:fld>
            <a:endParaRPr lang="en-US"/>
          </a:p>
        </p:txBody>
      </p:sp>
    </p:spTree>
    <p:extLst>
      <p:ext uri="{BB962C8B-B14F-4D97-AF65-F5344CB8AC3E}">
        <p14:creationId xmlns:p14="http://schemas.microsoft.com/office/powerpoint/2010/main" val="95297796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64F389-87B2-B8A2-77E0-8293D4348E85}"/>
              </a:ext>
            </a:extLst>
          </p:cNvPr>
          <p:cNvSpPr>
            <a:spLocks noGrp="1"/>
          </p:cNvSpPr>
          <p:nvPr>
            <p:ph type="title"/>
          </p:nvPr>
        </p:nvSpPr>
        <p:spPr/>
        <p:txBody>
          <a:bodyPr/>
          <a:lstStyle/>
          <a:p>
            <a:r>
              <a:rPr lang="en-US" dirty="0"/>
              <a:t>Multiple Cost Objective</a:t>
            </a:r>
          </a:p>
        </p:txBody>
      </p:sp>
      <p:sp>
        <p:nvSpPr>
          <p:cNvPr id="3" name="Content Placeholder 2">
            <a:extLst>
              <a:ext uri="{FF2B5EF4-FFF2-40B4-BE49-F238E27FC236}">
                <a16:creationId xmlns:a16="http://schemas.microsoft.com/office/drawing/2014/main" id="{A5628663-1AD4-18A1-87DE-1094BD033642}"/>
              </a:ext>
            </a:extLst>
          </p:cNvPr>
          <p:cNvSpPr>
            <a:spLocks noGrp="1"/>
          </p:cNvSpPr>
          <p:nvPr>
            <p:ph idx="1"/>
          </p:nvPr>
        </p:nvSpPr>
        <p:spPr/>
        <p:txBody>
          <a:bodyPr/>
          <a:lstStyle/>
          <a:p>
            <a:r>
              <a:rPr lang="en-US" sz="3000" dirty="0"/>
              <a:t>A multiple cost objective is when an employee works on more than on function, grant, or activity. </a:t>
            </a:r>
          </a:p>
          <a:p>
            <a:endParaRPr lang="en-US" sz="3000" dirty="0"/>
          </a:p>
          <a:p>
            <a:r>
              <a:rPr lang="en-US" sz="3000" dirty="0"/>
              <a:t>We often refer to these staff as split funded. </a:t>
            </a:r>
          </a:p>
          <a:p>
            <a:endParaRPr lang="en-US" sz="3000" dirty="0"/>
          </a:p>
          <a:p>
            <a:r>
              <a:rPr lang="en-US" sz="3000" dirty="0"/>
              <a:t>Some examples include staff that are paid by:</a:t>
            </a:r>
            <a:endParaRPr lang="en-US" sz="2600" dirty="0"/>
          </a:p>
          <a:p>
            <a:pPr lvl="1"/>
            <a:r>
              <a:rPr lang="en-US" sz="2800" dirty="0"/>
              <a:t>More than one federal award</a:t>
            </a:r>
          </a:p>
          <a:p>
            <a:pPr lvl="1"/>
            <a:r>
              <a:rPr lang="en-US" sz="2800" dirty="0"/>
              <a:t>A federal award and a non-federal award</a:t>
            </a:r>
          </a:p>
          <a:p>
            <a:pPr lvl="1"/>
            <a:r>
              <a:rPr lang="en-US" sz="2800" dirty="0"/>
              <a:t>A federal award with specific earmarking or matching requirements</a:t>
            </a:r>
          </a:p>
          <a:p>
            <a:pPr marL="0" indent="0">
              <a:buNone/>
            </a:pPr>
            <a:endParaRPr lang="en-US" dirty="0"/>
          </a:p>
        </p:txBody>
      </p:sp>
      <p:sp>
        <p:nvSpPr>
          <p:cNvPr id="4" name="Slide Number Placeholder 3">
            <a:extLst>
              <a:ext uri="{FF2B5EF4-FFF2-40B4-BE49-F238E27FC236}">
                <a16:creationId xmlns:a16="http://schemas.microsoft.com/office/drawing/2014/main" id="{4F719590-0247-6525-3BFB-44F748E71884}"/>
              </a:ext>
            </a:extLst>
          </p:cNvPr>
          <p:cNvSpPr>
            <a:spLocks noGrp="1"/>
          </p:cNvSpPr>
          <p:nvPr>
            <p:ph type="sldNum" sz="quarter" idx="12"/>
          </p:nvPr>
        </p:nvSpPr>
        <p:spPr/>
        <p:txBody>
          <a:bodyPr/>
          <a:lstStyle/>
          <a:p>
            <a:fld id="{68A8D22E-6BC5-9E47-900C-2BB94685D9F5}" type="slidenum">
              <a:rPr lang="en-US" smtClean="0"/>
              <a:t>15</a:t>
            </a:fld>
            <a:endParaRPr lang="en-US"/>
          </a:p>
        </p:txBody>
      </p:sp>
    </p:spTree>
    <p:extLst>
      <p:ext uri="{BB962C8B-B14F-4D97-AF65-F5344CB8AC3E}">
        <p14:creationId xmlns:p14="http://schemas.microsoft.com/office/powerpoint/2010/main" val="49379379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886538-569C-2888-27F0-932BAD8AC381}"/>
              </a:ext>
            </a:extLst>
          </p:cNvPr>
          <p:cNvSpPr>
            <a:spLocks noGrp="1"/>
          </p:cNvSpPr>
          <p:nvPr>
            <p:ph type="title"/>
          </p:nvPr>
        </p:nvSpPr>
        <p:spPr/>
        <p:txBody>
          <a:bodyPr/>
          <a:lstStyle/>
          <a:p>
            <a:r>
              <a:rPr lang="en-US" dirty="0"/>
              <a:t>Multiple Cost Objective Examples</a:t>
            </a:r>
          </a:p>
        </p:txBody>
      </p:sp>
      <p:sp>
        <p:nvSpPr>
          <p:cNvPr id="3" name="Content Placeholder 2">
            <a:extLst>
              <a:ext uri="{FF2B5EF4-FFF2-40B4-BE49-F238E27FC236}">
                <a16:creationId xmlns:a16="http://schemas.microsoft.com/office/drawing/2014/main" id="{0AA65851-C714-42D7-7FB7-189070A55996}"/>
              </a:ext>
            </a:extLst>
          </p:cNvPr>
          <p:cNvSpPr>
            <a:spLocks noGrp="1"/>
          </p:cNvSpPr>
          <p:nvPr>
            <p:ph idx="1"/>
          </p:nvPr>
        </p:nvSpPr>
        <p:spPr/>
        <p:txBody>
          <a:bodyPr/>
          <a:lstStyle/>
          <a:p>
            <a:r>
              <a:rPr lang="en-US" dirty="0"/>
              <a:t>A reading interventionist is paid 50% out of Title I and 50% out of the general fund</a:t>
            </a:r>
          </a:p>
          <a:p>
            <a:r>
              <a:rPr lang="en-US" dirty="0"/>
              <a:t>An instructional coach is paid 50% Title I and 50% Title II</a:t>
            </a:r>
          </a:p>
          <a:p>
            <a:r>
              <a:rPr lang="en-US" dirty="0"/>
              <a:t>A clerical staff is paid:</a:t>
            </a:r>
          </a:p>
          <a:p>
            <a:pPr lvl="1"/>
            <a:r>
              <a:rPr lang="en-US" dirty="0"/>
              <a:t>10% Title I</a:t>
            </a:r>
          </a:p>
          <a:p>
            <a:pPr lvl="1"/>
            <a:r>
              <a:rPr lang="en-US" dirty="0"/>
              <a:t>20% Title IIA</a:t>
            </a:r>
          </a:p>
          <a:p>
            <a:pPr lvl="1"/>
            <a:r>
              <a:rPr lang="en-US" dirty="0"/>
              <a:t>2% Title IIIA</a:t>
            </a:r>
          </a:p>
          <a:p>
            <a:pPr lvl="1"/>
            <a:r>
              <a:rPr lang="en-US" dirty="0"/>
              <a:t>2% Title IVA</a:t>
            </a:r>
          </a:p>
          <a:p>
            <a:pPr lvl="1"/>
            <a:r>
              <a:rPr lang="en-US" dirty="0"/>
              <a:t>66% General Fund</a:t>
            </a:r>
          </a:p>
        </p:txBody>
      </p:sp>
      <p:sp>
        <p:nvSpPr>
          <p:cNvPr id="4" name="Slide Number Placeholder 3">
            <a:extLst>
              <a:ext uri="{FF2B5EF4-FFF2-40B4-BE49-F238E27FC236}">
                <a16:creationId xmlns:a16="http://schemas.microsoft.com/office/drawing/2014/main" id="{9C5B2B73-E63E-E791-A08B-772393B4774D}"/>
              </a:ext>
            </a:extLst>
          </p:cNvPr>
          <p:cNvSpPr>
            <a:spLocks noGrp="1"/>
          </p:cNvSpPr>
          <p:nvPr>
            <p:ph type="sldNum" sz="quarter" idx="12"/>
          </p:nvPr>
        </p:nvSpPr>
        <p:spPr/>
        <p:txBody>
          <a:bodyPr/>
          <a:lstStyle/>
          <a:p>
            <a:fld id="{68A8D22E-6BC5-9E47-900C-2BB94685D9F5}" type="slidenum">
              <a:rPr lang="en-US" smtClean="0"/>
              <a:t>16</a:t>
            </a:fld>
            <a:endParaRPr lang="en-US"/>
          </a:p>
        </p:txBody>
      </p:sp>
    </p:spTree>
    <p:extLst>
      <p:ext uri="{BB962C8B-B14F-4D97-AF65-F5344CB8AC3E}">
        <p14:creationId xmlns:p14="http://schemas.microsoft.com/office/powerpoint/2010/main" val="387302133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DF5EB8F-8A78-3FB6-0C2D-AD36C77EE962}"/>
            </a:ext>
          </a:extLst>
        </p:cNvPr>
        <p:cNvGrpSpPr/>
        <p:nvPr/>
      </p:nvGrpSpPr>
      <p:grpSpPr>
        <a:xfrm>
          <a:off x="0" y="0"/>
          <a:ext cx="0" cy="0"/>
          <a:chOff x="0" y="0"/>
          <a:chExt cx="0" cy="0"/>
        </a:xfrm>
      </p:grpSpPr>
      <p:sp>
        <p:nvSpPr>
          <p:cNvPr id="4" name="Text Placeholder 3">
            <a:extLst>
              <a:ext uri="{FF2B5EF4-FFF2-40B4-BE49-F238E27FC236}">
                <a16:creationId xmlns:a16="http://schemas.microsoft.com/office/drawing/2014/main" id="{8B7C10D4-3974-6007-0789-508675CC6D51}"/>
              </a:ext>
            </a:extLst>
          </p:cNvPr>
          <p:cNvSpPr>
            <a:spLocks noGrp="1"/>
          </p:cNvSpPr>
          <p:nvPr>
            <p:ph type="title" idx="4294967295"/>
          </p:nvPr>
        </p:nvSpPr>
        <p:spPr>
          <a:xfrm>
            <a:off x="1795463" y="2160588"/>
            <a:ext cx="9250362" cy="2557462"/>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8000" b="0" i="0" u="none" strike="noStrike" kern="1200" cap="none" spc="0" normalizeH="0" baseline="0" noProof="0" dirty="0">
                <a:ln>
                  <a:noFill/>
                </a:ln>
                <a:solidFill>
                  <a:srgbClr val="1E4782"/>
                </a:solidFill>
                <a:effectLst/>
                <a:uLnTx/>
                <a:uFillTx/>
                <a:latin typeface="Arial" panose="020B0604020202020204" pitchFamily="34" charset="0"/>
                <a:ea typeface="+mn-ea"/>
                <a:cs typeface="Arial" panose="020B0604020202020204" pitchFamily="34" charset="0"/>
              </a:rPr>
              <a:t>Required Components</a:t>
            </a:r>
          </a:p>
        </p:txBody>
      </p:sp>
      <p:sp>
        <p:nvSpPr>
          <p:cNvPr id="2" name="Slide Number Placeholder 1">
            <a:extLst>
              <a:ext uri="{FF2B5EF4-FFF2-40B4-BE49-F238E27FC236}">
                <a16:creationId xmlns:a16="http://schemas.microsoft.com/office/drawing/2014/main" id="{66F813DB-9BEB-5556-8B0E-E064FDAD45A9}"/>
              </a:ext>
            </a:extLst>
          </p:cNvPr>
          <p:cNvSpPr>
            <a:spLocks noGrp="1"/>
          </p:cNvSpPr>
          <p:nvPr>
            <p:ph type="sldNum" sz="quarter" idx="12"/>
          </p:nvPr>
        </p:nvSpPr>
        <p:spPr/>
        <p:txBody>
          <a:bodyPr/>
          <a:lstStyle/>
          <a:p>
            <a:fld id="{68A8D22E-6BC5-9E47-900C-2BB94685D9F5}" type="slidenum">
              <a:rPr lang="en-US" smtClean="0"/>
              <a:pPr/>
              <a:t>17</a:t>
            </a:fld>
            <a:endParaRPr lang="en-US"/>
          </a:p>
        </p:txBody>
      </p:sp>
    </p:spTree>
    <p:extLst>
      <p:ext uri="{BB962C8B-B14F-4D97-AF65-F5344CB8AC3E}">
        <p14:creationId xmlns:p14="http://schemas.microsoft.com/office/powerpoint/2010/main" val="76465678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279A84-AA39-5EA7-4891-485D4C2014C2}"/>
              </a:ext>
            </a:extLst>
          </p:cNvPr>
          <p:cNvSpPr>
            <a:spLocks noGrp="1"/>
          </p:cNvSpPr>
          <p:nvPr>
            <p:ph type="title"/>
          </p:nvPr>
        </p:nvSpPr>
        <p:spPr>
          <a:xfrm>
            <a:off x="173178" y="308699"/>
            <a:ext cx="11890665" cy="861002"/>
          </a:xfrm>
        </p:spPr>
        <p:txBody>
          <a:bodyPr>
            <a:normAutofit fontScale="90000"/>
          </a:bodyPr>
          <a:lstStyle/>
          <a:p>
            <a:r>
              <a:rPr lang="en-US" dirty="0"/>
              <a:t>Time and Effort Certification Required Components </a:t>
            </a:r>
          </a:p>
        </p:txBody>
      </p:sp>
      <p:sp>
        <p:nvSpPr>
          <p:cNvPr id="3" name="Content Placeholder 2">
            <a:extLst>
              <a:ext uri="{FF2B5EF4-FFF2-40B4-BE49-F238E27FC236}">
                <a16:creationId xmlns:a16="http://schemas.microsoft.com/office/drawing/2014/main" id="{9A9A4B80-8B50-C4F0-2005-71DF90E1B3A0}"/>
              </a:ext>
            </a:extLst>
          </p:cNvPr>
          <p:cNvSpPr>
            <a:spLocks noGrp="1"/>
          </p:cNvSpPr>
          <p:nvPr>
            <p:ph idx="1"/>
          </p:nvPr>
        </p:nvSpPr>
        <p:spPr/>
        <p:txBody>
          <a:bodyPr/>
          <a:lstStyle/>
          <a:p>
            <a:pPr lvl="0">
              <a:buFont typeface="Wingdings" panose="05000000000000000000" pitchFamily="2" charset="2"/>
              <a:buChar char="q"/>
            </a:pPr>
            <a:r>
              <a:rPr lang="en-US" dirty="0"/>
              <a:t>Clearly labeled as a time and effort certification or a personnel activity/effort certification</a:t>
            </a:r>
          </a:p>
          <a:p>
            <a:pPr lvl="0">
              <a:buFont typeface="Wingdings" panose="05000000000000000000" pitchFamily="2" charset="2"/>
              <a:buChar char="q"/>
            </a:pPr>
            <a:r>
              <a:rPr lang="en-US" dirty="0"/>
              <a:t>Employee name</a:t>
            </a:r>
          </a:p>
          <a:p>
            <a:pPr lvl="0">
              <a:buFont typeface="Wingdings" panose="05000000000000000000" pitchFamily="2" charset="2"/>
              <a:buChar char="q"/>
            </a:pPr>
            <a:r>
              <a:rPr lang="en-US" dirty="0"/>
              <a:t>Employee position</a:t>
            </a:r>
          </a:p>
          <a:p>
            <a:pPr lvl="1">
              <a:buFont typeface="Wingdings" panose="05000000000000000000" pitchFamily="2" charset="2"/>
              <a:buChar char="q"/>
            </a:pPr>
            <a:r>
              <a:rPr lang="en-US" dirty="0"/>
              <a:t>For stipends/extra wages, also include what the stipend was for. (i.e.: professional development, after school tutoring, family engagement night, etc.)</a:t>
            </a:r>
          </a:p>
          <a:p>
            <a:pPr lvl="0">
              <a:buFont typeface="Wingdings" panose="05000000000000000000" pitchFamily="2" charset="2"/>
              <a:buChar char="q"/>
            </a:pPr>
            <a:r>
              <a:rPr lang="en-US" dirty="0"/>
              <a:t>Performance Period (reporting period)</a:t>
            </a:r>
          </a:p>
          <a:p>
            <a:pPr lvl="0">
              <a:buFont typeface="Wingdings" panose="05000000000000000000" pitchFamily="2" charset="2"/>
              <a:buChar char="q"/>
            </a:pPr>
            <a:r>
              <a:rPr lang="en-US" dirty="0"/>
              <a:t>Cost Objective(s)</a:t>
            </a:r>
          </a:p>
          <a:p>
            <a:pPr lvl="1">
              <a:buFont typeface="Wingdings" panose="05000000000000000000" pitchFamily="2" charset="2"/>
              <a:buChar char="q"/>
            </a:pPr>
            <a:r>
              <a:rPr lang="en-US" dirty="0"/>
              <a:t>For salaries, the time and effort certification must account for 100% of the employee’s compensated time</a:t>
            </a:r>
          </a:p>
          <a:p>
            <a:endParaRPr lang="en-US" dirty="0"/>
          </a:p>
        </p:txBody>
      </p:sp>
      <p:sp>
        <p:nvSpPr>
          <p:cNvPr id="4" name="Slide Number Placeholder 3">
            <a:extLst>
              <a:ext uri="{FF2B5EF4-FFF2-40B4-BE49-F238E27FC236}">
                <a16:creationId xmlns:a16="http://schemas.microsoft.com/office/drawing/2014/main" id="{030144BC-D45E-5A46-2094-04EDD37F2CE4}"/>
              </a:ext>
            </a:extLst>
          </p:cNvPr>
          <p:cNvSpPr>
            <a:spLocks noGrp="1"/>
          </p:cNvSpPr>
          <p:nvPr>
            <p:ph type="sldNum" sz="quarter" idx="12"/>
          </p:nvPr>
        </p:nvSpPr>
        <p:spPr/>
        <p:txBody>
          <a:bodyPr/>
          <a:lstStyle/>
          <a:p>
            <a:fld id="{68A8D22E-6BC5-9E47-900C-2BB94685D9F5}" type="slidenum">
              <a:rPr lang="en-US" smtClean="0"/>
              <a:t>18</a:t>
            </a:fld>
            <a:endParaRPr lang="en-US"/>
          </a:p>
        </p:txBody>
      </p:sp>
    </p:spTree>
    <p:extLst>
      <p:ext uri="{BB962C8B-B14F-4D97-AF65-F5344CB8AC3E}">
        <p14:creationId xmlns:p14="http://schemas.microsoft.com/office/powerpoint/2010/main" val="112791195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193C2C-B365-7B74-6A50-E1BA15D7119A}"/>
              </a:ext>
            </a:extLst>
          </p:cNvPr>
          <p:cNvSpPr>
            <a:spLocks noGrp="1"/>
          </p:cNvSpPr>
          <p:nvPr>
            <p:ph type="title"/>
          </p:nvPr>
        </p:nvSpPr>
        <p:spPr/>
        <p:txBody>
          <a:bodyPr>
            <a:normAutofit fontScale="90000"/>
          </a:bodyPr>
          <a:lstStyle/>
          <a:p>
            <a:r>
              <a:rPr lang="en-US" dirty="0"/>
              <a:t>Time and Effort Certification Required Components – Attestation Statement</a:t>
            </a:r>
          </a:p>
        </p:txBody>
      </p:sp>
      <p:sp>
        <p:nvSpPr>
          <p:cNvPr id="3" name="Content Placeholder 2">
            <a:extLst>
              <a:ext uri="{FF2B5EF4-FFF2-40B4-BE49-F238E27FC236}">
                <a16:creationId xmlns:a16="http://schemas.microsoft.com/office/drawing/2014/main" id="{71517FB5-D13A-50C3-156C-3AE825220A11}"/>
              </a:ext>
            </a:extLst>
          </p:cNvPr>
          <p:cNvSpPr>
            <a:spLocks noGrp="1"/>
          </p:cNvSpPr>
          <p:nvPr>
            <p:ph idx="1"/>
          </p:nvPr>
        </p:nvSpPr>
        <p:spPr>
          <a:xfrm>
            <a:off x="150667" y="1560162"/>
            <a:ext cx="11890665" cy="5055960"/>
          </a:xfrm>
        </p:spPr>
        <p:txBody>
          <a:bodyPr>
            <a:normAutofit/>
          </a:bodyPr>
          <a:lstStyle/>
          <a:p>
            <a:pPr marL="0" lvl="0" indent="0">
              <a:buNone/>
            </a:pPr>
            <a:r>
              <a:rPr lang="en-US" dirty="0"/>
              <a:t>A statement attesting that the information on the certification is true and it is an after-the fact determination </a:t>
            </a:r>
          </a:p>
          <a:p>
            <a:pPr marL="0" lvl="0" indent="0">
              <a:buNone/>
            </a:pPr>
            <a:endParaRPr lang="en-US" dirty="0"/>
          </a:p>
          <a:p>
            <a:pPr lvl="1">
              <a:buFont typeface="Wingdings" panose="05000000000000000000" pitchFamily="2" charset="2"/>
              <a:buChar char="q"/>
            </a:pPr>
            <a:r>
              <a:rPr lang="en-US" dirty="0"/>
              <a:t>Example for salaries:</a:t>
            </a:r>
            <a:r>
              <a:rPr lang="en-US" i="1" dirty="0"/>
              <a:t> </a:t>
            </a:r>
          </a:p>
          <a:p>
            <a:pPr marL="914400" lvl="2" indent="0">
              <a:buNone/>
            </a:pPr>
            <a:r>
              <a:rPr lang="en-US" i="1" dirty="0"/>
              <a:t>I certify that this report is an after-the-fact determination that represents the total activity for which I am compensated and it reflects 100% of my actual work effort for the period stated. The distribution of time among programs listed is accurate and based on actual work performed.</a:t>
            </a:r>
          </a:p>
          <a:p>
            <a:pPr lvl="1">
              <a:buFont typeface="Wingdings" panose="05000000000000000000" pitchFamily="2" charset="2"/>
              <a:buChar char="q"/>
            </a:pPr>
            <a:endParaRPr lang="en-US" dirty="0"/>
          </a:p>
          <a:p>
            <a:pPr lvl="1">
              <a:buFont typeface="Wingdings" panose="05000000000000000000" pitchFamily="2" charset="2"/>
              <a:buChar char="q"/>
            </a:pPr>
            <a:r>
              <a:rPr lang="en-US" dirty="0"/>
              <a:t>Examples for stipends/additional pay: </a:t>
            </a:r>
          </a:p>
          <a:p>
            <a:pPr marL="914400" lvl="2" indent="0">
              <a:buNone/>
            </a:pPr>
            <a:r>
              <a:rPr lang="en-US" i="1" dirty="0"/>
              <a:t>I certify that this report is an after-the-fact determination of actual effort expended for the programs charged for the payroll period which I have been working solely in activities supported by the funding sources for the stipends/additional pay listed and in signing this record have full knowledge of and can support 100% of these activities.</a:t>
            </a:r>
            <a:endParaRPr lang="en-US" dirty="0"/>
          </a:p>
        </p:txBody>
      </p:sp>
      <p:sp>
        <p:nvSpPr>
          <p:cNvPr id="4" name="Slide Number Placeholder 3">
            <a:extLst>
              <a:ext uri="{FF2B5EF4-FFF2-40B4-BE49-F238E27FC236}">
                <a16:creationId xmlns:a16="http://schemas.microsoft.com/office/drawing/2014/main" id="{E078AF58-E168-D4E4-CDA0-A0F863CBEF4C}"/>
              </a:ext>
            </a:extLst>
          </p:cNvPr>
          <p:cNvSpPr>
            <a:spLocks noGrp="1"/>
          </p:cNvSpPr>
          <p:nvPr>
            <p:ph type="sldNum" sz="quarter" idx="12"/>
          </p:nvPr>
        </p:nvSpPr>
        <p:spPr/>
        <p:txBody>
          <a:bodyPr/>
          <a:lstStyle/>
          <a:p>
            <a:fld id="{68A8D22E-6BC5-9E47-900C-2BB94685D9F5}" type="slidenum">
              <a:rPr lang="en-US" smtClean="0"/>
              <a:t>19</a:t>
            </a:fld>
            <a:endParaRPr lang="en-US"/>
          </a:p>
        </p:txBody>
      </p:sp>
    </p:spTree>
    <p:extLst>
      <p:ext uri="{BB962C8B-B14F-4D97-AF65-F5344CB8AC3E}">
        <p14:creationId xmlns:p14="http://schemas.microsoft.com/office/powerpoint/2010/main" val="359675701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5A6C38-0AFD-514E-F4C5-F5814E284036}"/>
              </a:ext>
            </a:extLst>
          </p:cNvPr>
          <p:cNvSpPr>
            <a:spLocks noGrp="1"/>
          </p:cNvSpPr>
          <p:nvPr>
            <p:ph type="title"/>
          </p:nvPr>
        </p:nvSpPr>
        <p:spPr/>
        <p:txBody>
          <a:bodyPr/>
          <a:lstStyle/>
          <a:p>
            <a:r>
              <a:rPr lang="en-US" dirty="0"/>
              <a:t>Agenda</a:t>
            </a:r>
          </a:p>
        </p:txBody>
      </p:sp>
      <p:sp>
        <p:nvSpPr>
          <p:cNvPr id="3" name="Content Placeholder 2">
            <a:extLst>
              <a:ext uri="{FF2B5EF4-FFF2-40B4-BE49-F238E27FC236}">
                <a16:creationId xmlns:a16="http://schemas.microsoft.com/office/drawing/2014/main" id="{EFEDA4E0-8980-1BDC-03C8-97AD6020B7DF}"/>
              </a:ext>
            </a:extLst>
          </p:cNvPr>
          <p:cNvSpPr>
            <a:spLocks noGrp="1"/>
          </p:cNvSpPr>
          <p:nvPr>
            <p:ph idx="1"/>
          </p:nvPr>
        </p:nvSpPr>
        <p:spPr/>
        <p:txBody>
          <a:bodyPr/>
          <a:lstStyle/>
          <a:p>
            <a:r>
              <a:rPr lang="en-US" dirty="0"/>
              <a:t>Introduction</a:t>
            </a:r>
          </a:p>
          <a:p>
            <a:r>
              <a:rPr lang="en-US" dirty="0"/>
              <a:t>Cost Objectives</a:t>
            </a:r>
          </a:p>
          <a:p>
            <a:r>
              <a:rPr lang="en-US" dirty="0"/>
              <a:t>Required Components</a:t>
            </a:r>
          </a:p>
          <a:p>
            <a:r>
              <a:rPr lang="en-US" dirty="0"/>
              <a:t>Types of Time and Effort Certifications</a:t>
            </a:r>
          </a:p>
          <a:p>
            <a:r>
              <a:rPr lang="en-US" dirty="0"/>
              <a:t>Additional Information</a:t>
            </a:r>
          </a:p>
          <a:p>
            <a:r>
              <a:rPr lang="en-US" dirty="0"/>
              <a:t>Samples and Take Aways</a:t>
            </a:r>
          </a:p>
        </p:txBody>
      </p:sp>
      <p:sp>
        <p:nvSpPr>
          <p:cNvPr id="4" name="Slide Number Placeholder 3">
            <a:extLst>
              <a:ext uri="{FF2B5EF4-FFF2-40B4-BE49-F238E27FC236}">
                <a16:creationId xmlns:a16="http://schemas.microsoft.com/office/drawing/2014/main" id="{54E10B04-5056-3D22-9419-EE034146A66C}"/>
              </a:ext>
            </a:extLst>
          </p:cNvPr>
          <p:cNvSpPr>
            <a:spLocks noGrp="1"/>
          </p:cNvSpPr>
          <p:nvPr>
            <p:ph type="sldNum" sz="quarter" idx="12"/>
          </p:nvPr>
        </p:nvSpPr>
        <p:spPr/>
        <p:txBody>
          <a:bodyPr/>
          <a:lstStyle/>
          <a:p>
            <a:fld id="{68A8D22E-6BC5-9E47-900C-2BB94685D9F5}" type="slidenum">
              <a:rPr lang="en-US" smtClean="0"/>
              <a:t>2</a:t>
            </a:fld>
            <a:endParaRPr lang="en-US" dirty="0"/>
          </a:p>
        </p:txBody>
      </p:sp>
    </p:spTree>
    <p:extLst>
      <p:ext uri="{BB962C8B-B14F-4D97-AF65-F5344CB8AC3E}">
        <p14:creationId xmlns:p14="http://schemas.microsoft.com/office/powerpoint/2010/main" val="280374388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BB4E70-48A7-FB7F-9BD0-19C74B55135A}"/>
              </a:ext>
            </a:extLst>
          </p:cNvPr>
          <p:cNvSpPr>
            <a:spLocks noGrp="1"/>
          </p:cNvSpPr>
          <p:nvPr>
            <p:ph type="title"/>
          </p:nvPr>
        </p:nvSpPr>
        <p:spPr/>
        <p:txBody>
          <a:bodyPr>
            <a:normAutofit fontScale="90000"/>
          </a:bodyPr>
          <a:lstStyle/>
          <a:p>
            <a:r>
              <a:rPr lang="en-US" dirty="0"/>
              <a:t>Time and Effort Certification Required Components - Signatures</a:t>
            </a:r>
          </a:p>
        </p:txBody>
      </p:sp>
      <p:sp>
        <p:nvSpPr>
          <p:cNvPr id="3" name="Content Placeholder 2">
            <a:extLst>
              <a:ext uri="{FF2B5EF4-FFF2-40B4-BE49-F238E27FC236}">
                <a16:creationId xmlns:a16="http://schemas.microsoft.com/office/drawing/2014/main" id="{935516EA-4A55-7833-25F0-DB53D9625D43}"/>
              </a:ext>
            </a:extLst>
          </p:cNvPr>
          <p:cNvSpPr>
            <a:spLocks noGrp="1"/>
          </p:cNvSpPr>
          <p:nvPr>
            <p:ph idx="1"/>
          </p:nvPr>
        </p:nvSpPr>
        <p:spPr/>
        <p:txBody>
          <a:bodyPr/>
          <a:lstStyle/>
          <a:p>
            <a:pPr lvl="0"/>
            <a:endParaRPr lang="en-US" sz="3500" dirty="0"/>
          </a:p>
          <a:p>
            <a:pPr lvl="0">
              <a:buFont typeface="Wingdings" panose="05000000000000000000" pitchFamily="2" charset="2"/>
              <a:buChar char="q"/>
            </a:pPr>
            <a:r>
              <a:rPr lang="en-US" sz="3500" dirty="0"/>
              <a:t>Employee signature and date</a:t>
            </a:r>
          </a:p>
          <a:p>
            <a:pPr lvl="0">
              <a:buFont typeface="Wingdings" panose="05000000000000000000" pitchFamily="2" charset="2"/>
              <a:buChar char="q"/>
            </a:pPr>
            <a:endParaRPr lang="en-US" sz="3500" dirty="0"/>
          </a:p>
          <a:p>
            <a:pPr lvl="0">
              <a:buFont typeface="Wingdings" panose="05000000000000000000" pitchFamily="2" charset="2"/>
              <a:buChar char="q"/>
            </a:pPr>
            <a:r>
              <a:rPr lang="en-US" sz="3500" dirty="0"/>
              <a:t>Supervisor with first-hand knowledge of the work performed signature and date</a:t>
            </a:r>
          </a:p>
          <a:p>
            <a:endParaRPr lang="en-US" dirty="0"/>
          </a:p>
        </p:txBody>
      </p:sp>
      <p:sp>
        <p:nvSpPr>
          <p:cNvPr id="4" name="Slide Number Placeholder 3">
            <a:extLst>
              <a:ext uri="{FF2B5EF4-FFF2-40B4-BE49-F238E27FC236}">
                <a16:creationId xmlns:a16="http://schemas.microsoft.com/office/drawing/2014/main" id="{DC27CB6F-6E8B-AA5A-CA34-1A6B75956E78}"/>
              </a:ext>
            </a:extLst>
          </p:cNvPr>
          <p:cNvSpPr>
            <a:spLocks noGrp="1"/>
          </p:cNvSpPr>
          <p:nvPr>
            <p:ph type="sldNum" sz="quarter" idx="12"/>
          </p:nvPr>
        </p:nvSpPr>
        <p:spPr/>
        <p:txBody>
          <a:bodyPr/>
          <a:lstStyle/>
          <a:p>
            <a:fld id="{68A8D22E-6BC5-9E47-900C-2BB94685D9F5}" type="slidenum">
              <a:rPr lang="en-US" smtClean="0"/>
              <a:t>20</a:t>
            </a:fld>
            <a:endParaRPr lang="en-US"/>
          </a:p>
        </p:txBody>
      </p:sp>
    </p:spTree>
    <p:extLst>
      <p:ext uri="{BB962C8B-B14F-4D97-AF65-F5344CB8AC3E}">
        <p14:creationId xmlns:p14="http://schemas.microsoft.com/office/powerpoint/2010/main" val="398905105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737612B-ABF1-22C2-85CA-C5D095CDA300}"/>
            </a:ext>
          </a:extLst>
        </p:cNvPr>
        <p:cNvGrpSpPr/>
        <p:nvPr/>
      </p:nvGrpSpPr>
      <p:grpSpPr>
        <a:xfrm>
          <a:off x="0" y="0"/>
          <a:ext cx="0" cy="0"/>
          <a:chOff x="0" y="0"/>
          <a:chExt cx="0" cy="0"/>
        </a:xfrm>
      </p:grpSpPr>
      <p:sp>
        <p:nvSpPr>
          <p:cNvPr id="4" name="Text Placeholder 3">
            <a:extLst>
              <a:ext uri="{FF2B5EF4-FFF2-40B4-BE49-F238E27FC236}">
                <a16:creationId xmlns:a16="http://schemas.microsoft.com/office/drawing/2014/main" id="{05C192FA-49EE-47C7-0AD5-66C71B3B78FB}"/>
              </a:ext>
            </a:extLst>
          </p:cNvPr>
          <p:cNvSpPr>
            <a:spLocks noGrp="1"/>
          </p:cNvSpPr>
          <p:nvPr>
            <p:ph type="title" idx="4294967295"/>
          </p:nvPr>
        </p:nvSpPr>
        <p:spPr>
          <a:xfrm>
            <a:off x="1795463" y="2160588"/>
            <a:ext cx="9250362" cy="2557462"/>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8000" b="0" i="0" u="none" strike="noStrike" kern="1200" cap="none" spc="0" normalizeH="0" baseline="0" noProof="0" dirty="0">
                <a:ln>
                  <a:noFill/>
                </a:ln>
                <a:solidFill>
                  <a:srgbClr val="1E4782"/>
                </a:solidFill>
                <a:effectLst/>
                <a:uLnTx/>
                <a:uFillTx/>
                <a:latin typeface="Arial" panose="020B0604020202020204" pitchFamily="34" charset="0"/>
                <a:ea typeface="+mn-ea"/>
                <a:cs typeface="Arial" panose="020B0604020202020204" pitchFamily="34" charset="0"/>
              </a:rPr>
              <a:t>Types of Time and Effort Certifications</a:t>
            </a:r>
          </a:p>
        </p:txBody>
      </p:sp>
      <p:sp>
        <p:nvSpPr>
          <p:cNvPr id="2" name="Slide Number Placeholder 1">
            <a:extLst>
              <a:ext uri="{FF2B5EF4-FFF2-40B4-BE49-F238E27FC236}">
                <a16:creationId xmlns:a16="http://schemas.microsoft.com/office/drawing/2014/main" id="{5C446EB9-2DD3-5BA1-E88B-609E432EFD89}"/>
              </a:ext>
            </a:extLst>
          </p:cNvPr>
          <p:cNvSpPr>
            <a:spLocks noGrp="1"/>
          </p:cNvSpPr>
          <p:nvPr>
            <p:ph type="sldNum" sz="quarter" idx="12"/>
          </p:nvPr>
        </p:nvSpPr>
        <p:spPr/>
        <p:txBody>
          <a:bodyPr/>
          <a:lstStyle/>
          <a:p>
            <a:fld id="{68A8D22E-6BC5-9E47-900C-2BB94685D9F5}" type="slidenum">
              <a:rPr lang="en-US" smtClean="0"/>
              <a:pPr/>
              <a:t>21</a:t>
            </a:fld>
            <a:endParaRPr lang="en-US"/>
          </a:p>
        </p:txBody>
      </p:sp>
    </p:spTree>
    <p:extLst>
      <p:ext uri="{BB962C8B-B14F-4D97-AF65-F5344CB8AC3E}">
        <p14:creationId xmlns:p14="http://schemas.microsoft.com/office/powerpoint/2010/main" val="382888235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326D6C-9424-93C7-C532-5680A29F0B5E}"/>
              </a:ext>
            </a:extLst>
          </p:cNvPr>
          <p:cNvSpPr>
            <a:spLocks noGrp="1"/>
          </p:cNvSpPr>
          <p:nvPr>
            <p:ph type="title"/>
          </p:nvPr>
        </p:nvSpPr>
        <p:spPr/>
        <p:txBody>
          <a:bodyPr/>
          <a:lstStyle/>
          <a:p>
            <a:r>
              <a:rPr lang="en-US" dirty="0"/>
              <a:t>Types of Time and Effort</a:t>
            </a:r>
          </a:p>
        </p:txBody>
      </p:sp>
      <p:sp>
        <p:nvSpPr>
          <p:cNvPr id="3" name="Content Placeholder 2">
            <a:extLst>
              <a:ext uri="{FF2B5EF4-FFF2-40B4-BE49-F238E27FC236}">
                <a16:creationId xmlns:a16="http://schemas.microsoft.com/office/drawing/2014/main" id="{28F98DC2-ACAB-EBD8-F0D0-833CB120B728}"/>
              </a:ext>
            </a:extLst>
          </p:cNvPr>
          <p:cNvSpPr>
            <a:spLocks noGrp="1"/>
          </p:cNvSpPr>
          <p:nvPr>
            <p:ph idx="1"/>
          </p:nvPr>
        </p:nvSpPr>
        <p:spPr/>
        <p:txBody>
          <a:bodyPr>
            <a:normAutofit/>
          </a:bodyPr>
          <a:lstStyle/>
          <a:p>
            <a:r>
              <a:rPr lang="en-US" sz="4000" dirty="0"/>
              <a:t>Semi-Annual Certification</a:t>
            </a:r>
          </a:p>
          <a:p>
            <a:r>
              <a:rPr lang="en-US" sz="4000" dirty="0"/>
              <a:t>Monthly Certification </a:t>
            </a:r>
          </a:p>
          <a:p>
            <a:r>
              <a:rPr lang="en-US" sz="4000" dirty="0"/>
              <a:t>Substitute System </a:t>
            </a:r>
          </a:p>
          <a:p>
            <a:r>
              <a:rPr lang="en-US" sz="4000" dirty="0"/>
              <a:t>Stipends</a:t>
            </a:r>
          </a:p>
        </p:txBody>
      </p:sp>
      <p:sp>
        <p:nvSpPr>
          <p:cNvPr id="4" name="Slide Number Placeholder 3">
            <a:extLst>
              <a:ext uri="{FF2B5EF4-FFF2-40B4-BE49-F238E27FC236}">
                <a16:creationId xmlns:a16="http://schemas.microsoft.com/office/drawing/2014/main" id="{97AB655C-9A02-E55E-001D-46E1CC580DA4}"/>
              </a:ext>
            </a:extLst>
          </p:cNvPr>
          <p:cNvSpPr>
            <a:spLocks noGrp="1"/>
          </p:cNvSpPr>
          <p:nvPr>
            <p:ph type="sldNum" sz="quarter" idx="12"/>
          </p:nvPr>
        </p:nvSpPr>
        <p:spPr/>
        <p:txBody>
          <a:bodyPr/>
          <a:lstStyle/>
          <a:p>
            <a:fld id="{68A8D22E-6BC5-9E47-900C-2BB94685D9F5}" type="slidenum">
              <a:rPr lang="en-US" smtClean="0"/>
              <a:t>22</a:t>
            </a:fld>
            <a:endParaRPr lang="en-US"/>
          </a:p>
        </p:txBody>
      </p:sp>
    </p:spTree>
    <p:extLst>
      <p:ext uri="{BB962C8B-B14F-4D97-AF65-F5344CB8AC3E}">
        <p14:creationId xmlns:p14="http://schemas.microsoft.com/office/powerpoint/2010/main" val="100119659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7A74A5-5F95-881B-DD07-7E510A6CDB30}"/>
              </a:ext>
            </a:extLst>
          </p:cNvPr>
          <p:cNvSpPr>
            <a:spLocks noGrp="1"/>
          </p:cNvSpPr>
          <p:nvPr>
            <p:ph type="title"/>
          </p:nvPr>
        </p:nvSpPr>
        <p:spPr/>
        <p:txBody>
          <a:bodyPr/>
          <a:lstStyle/>
          <a:p>
            <a:r>
              <a:rPr lang="en-US" dirty="0"/>
              <a:t>Semi-Annual Certifications</a:t>
            </a:r>
          </a:p>
        </p:txBody>
      </p:sp>
      <p:sp>
        <p:nvSpPr>
          <p:cNvPr id="3" name="Content Placeholder 2">
            <a:extLst>
              <a:ext uri="{FF2B5EF4-FFF2-40B4-BE49-F238E27FC236}">
                <a16:creationId xmlns:a16="http://schemas.microsoft.com/office/drawing/2014/main" id="{92F199CE-6D9E-B980-62AC-91B39F5E829A}"/>
              </a:ext>
            </a:extLst>
          </p:cNvPr>
          <p:cNvSpPr>
            <a:spLocks noGrp="1"/>
          </p:cNvSpPr>
          <p:nvPr>
            <p:ph idx="1"/>
          </p:nvPr>
        </p:nvSpPr>
        <p:spPr/>
        <p:txBody>
          <a:bodyPr>
            <a:normAutofit/>
          </a:bodyPr>
          <a:lstStyle/>
          <a:p>
            <a:pPr marL="0" indent="0">
              <a:buNone/>
            </a:pPr>
            <a:r>
              <a:rPr lang="en-US" dirty="0"/>
              <a:t>A semi-annual certification is allowable for staff that work on a single cost objective/paid 100% out of a single grant.</a:t>
            </a:r>
          </a:p>
          <a:p>
            <a:pPr marL="0" indent="0">
              <a:buNone/>
            </a:pPr>
            <a:r>
              <a:rPr lang="en-US" dirty="0"/>
              <a:t> </a:t>
            </a:r>
          </a:p>
          <a:p>
            <a:pPr marL="0" indent="0">
              <a:buNone/>
            </a:pPr>
            <a:r>
              <a:rPr lang="en-US" dirty="0"/>
              <a:t>Semi-Annual Certifications should include:</a:t>
            </a:r>
          </a:p>
          <a:p>
            <a:pPr lvl="1">
              <a:buFont typeface="Wingdings" panose="05000000000000000000" pitchFamily="2" charset="2"/>
              <a:buChar char="q"/>
            </a:pPr>
            <a:r>
              <a:rPr lang="en-US" dirty="0"/>
              <a:t>Include all time and effort required components </a:t>
            </a:r>
          </a:p>
          <a:p>
            <a:pPr lvl="1">
              <a:buFont typeface="Wingdings" panose="05000000000000000000" pitchFamily="2" charset="2"/>
              <a:buChar char="q"/>
            </a:pPr>
            <a:r>
              <a:rPr lang="en-US" dirty="0"/>
              <a:t>Be completed in a timely manner and at least on a </a:t>
            </a:r>
            <a:r>
              <a:rPr lang="en-US" b="1" dirty="0"/>
              <a:t>semi-annually basis</a:t>
            </a:r>
            <a:r>
              <a:rPr lang="en-US" dirty="0"/>
              <a:t> </a:t>
            </a:r>
            <a:r>
              <a:rPr lang="en-US" b="1" dirty="0"/>
              <a:t>after</a:t>
            </a:r>
            <a:r>
              <a:rPr lang="en-US" dirty="0"/>
              <a:t> the work has been completed. </a:t>
            </a:r>
          </a:p>
          <a:p>
            <a:pPr lvl="2"/>
            <a:r>
              <a:rPr lang="en-US" dirty="0"/>
              <a:t>We recommend using a January and June schedule </a:t>
            </a:r>
          </a:p>
          <a:p>
            <a:pPr lvl="1">
              <a:buFont typeface="Wingdings" panose="05000000000000000000" pitchFamily="2" charset="2"/>
              <a:buChar char="q"/>
            </a:pPr>
            <a:r>
              <a:rPr lang="en-US" dirty="0"/>
              <a:t>Be backed up with supporting documents. See documents slide.</a:t>
            </a:r>
          </a:p>
          <a:p>
            <a:endParaRPr lang="en-US" dirty="0"/>
          </a:p>
        </p:txBody>
      </p:sp>
      <p:sp>
        <p:nvSpPr>
          <p:cNvPr id="4" name="Slide Number Placeholder 3">
            <a:extLst>
              <a:ext uri="{FF2B5EF4-FFF2-40B4-BE49-F238E27FC236}">
                <a16:creationId xmlns:a16="http://schemas.microsoft.com/office/drawing/2014/main" id="{5D3A9187-F42B-8EA5-F15A-EE81ECF242B8}"/>
              </a:ext>
            </a:extLst>
          </p:cNvPr>
          <p:cNvSpPr>
            <a:spLocks noGrp="1"/>
          </p:cNvSpPr>
          <p:nvPr>
            <p:ph type="sldNum" sz="quarter" idx="12"/>
          </p:nvPr>
        </p:nvSpPr>
        <p:spPr/>
        <p:txBody>
          <a:bodyPr/>
          <a:lstStyle/>
          <a:p>
            <a:fld id="{68A8D22E-6BC5-9E47-900C-2BB94685D9F5}" type="slidenum">
              <a:rPr lang="en-US" smtClean="0"/>
              <a:t>23</a:t>
            </a:fld>
            <a:endParaRPr lang="en-US"/>
          </a:p>
        </p:txBody>
      </p:sp>
    </p:spTree>
    <p:extLst>
      <p:ext uri="{BB962C8B-B14F-4D97-AF65-F5344CB8AC3E}">
        <p14:creationId xmlns:p14="http://schemas.microsoft.com/office/powerpoint/2010/main" val="268795329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1CC3E7-31BF-B290-B4A5-C710A44C71E1}"/>
              </a:ext>
            </a:extLst>
          </p:cNvPr>
          <p:cNvSpPr>
            <a:spLocks noGrp="1"/>
          </p:cNvSpPr>
          <p:nvPr>
            <p:ph type="title"/>
          </p:nvPr>
        </p:nvSpPr>
        <p:spPr/>
        <p:txBody>
          <a:bodyPr/>
          <a:lstStyle/>
          <a:p>
            <a:r>
              <a:rPr lang="en-US" dirty="0"/>
              <a:t>Monthly Certifications </a:t>
            </a:r>
          </a:p>
        </p:txBody>
      </p:sp>
      <p:sp>
        <p:nvSpPr>
          <p:cNvPr id="3" name="Content Placeholder 2">
            <a:extLst>
              <a:ext uri="{FF2B5EF4-FFF2-40B4-BE49-F238E27FC236}">
                <a16:creationId xmlns:a16="http://schemas.microsoft.com/office/drawing/2014/main" id="{A64F921E-0A22-D538-125B-6064473CBAFD}"/>
              </a:ext>
            </a:extLst>
          </p:cNvPr>
          <p:cNvSpPr>
            <a:spLocks noGrp="1"/>
          </p:cNvSpPr>
          <p:nvPr>
            <p:ph idx="1"/>
          </p:nvPr>
        </p:nvSpPr>
        <p:spPr/>
        <p:txBody>
          <a:bodyPr/>
          <a:lstStyle/>
          <a:p>
            <a:r>
              <a:rPr lang="en-US" dirty="0"/>
              <a:t>Monthly certifications are for staff that are paid out of multiple cost objects. </a:t>
            </a:r>
          </a:p>
          <a:p>
            <a:r>
              <a:rPr lang="en-US" dirty="0"/>
              <a:t>Monthly certifications can often be referred to as Personnel Activity Reports (PARs). </a:t>
            </a:r>
          </a:p>
          <a:p>
            <a:r>
              <a:rPr lang="en-US" dirty="0"/>
              <a:t>Note: This type of time and effort certification can also be used for staff who work on a single cost objective; however, this is more documentation to maintain than using the semi-annual certifications for single cost objective staff.</a:t>
            </a:r>
          </a:p>
          <a:p>
            <a:pPr lvl="1"/>
            <a:r>
              <a:rPr lang="en-US" dirty="0"/>
              <a:t>Confirm your LEA’s internal controls accurately reflect what type of certifications you do.</a:t>
            </a:r>
          </a:p>
          <a:p>
            <a:endParaRPr lang="en-US" dirty="0"/>
          </a:p>
        </p:txBody>
      </p:sp>
      <p:sp>
        <p:nvSpPr>
          <p:cNvPr id="4" name="Slide Number Placeholder 3">
            <a:extLst>
              <a:ext uri="{FF2B5EF4-FFF2-40B4-BE49-F238E27FC236}">
                <a16:creationId xmlns:a16="http://schemas.microsoft.com/office/drawing/2014/main" id="{28FB1A0E-8CCA-3269-FDD7-2AC6A32397B7}"/>
              </a:ext>
            </a:extLst>
          </p:cNvPr>
          <p:cNvSpPr>
            <a:spLocks noGrp="1"/>
          </p:cNvSpPr>
          <p:nvPr>
            <p:ph type="sldNum" sz="quarter" idx="12"/>
          </p:nvPr>
        </p:nvSpPr>
        <p:spPr/>
        <p:txBody>
          <a:bodyPr/>
          <a:lstStyle/>
          <a:p>
            <a:fld id="{68A8D22E-6BC5-9E47-900C-2BB94685D9F5}" type="slidenum">
              <a:rPr lang="en-US" smtClean="0"/>
              <a:t>24</a:t>
            </a:fld>
            <a:endParaRPr lang="en-US"/>
          </a:p>
        </p:txBody>
      </p:sp>
    </p:spTree>
    <p:extLst>
      <p:ext uri="{BB962C8B-B14F-4D97-AF65-F5344CB8AC3E}">
        <p14:creationId xmlns:p14="http://schemas.microsoft.com/office/powerpoint/2010/main" val="119823859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D8C9B5-AB1D-D372-0169-74A0C5605941}"/>
              </a:ext>
            </a:extLst>
          </p:cNvPr>
          <p:cNvSpPr>
            <a:spLocks noGrp="1"/>
          </p:cNvSpPr>
          <p:nvPr>
            <p:ph type="title"/>
          </p:nvPr>
        </p:nvSpPr>
        <p:spPr/>
        <p:txBody>
          <a:bodyPr>
            <a:normAutofit/>
          </a:bodyPr>
          <a:lstStyle/>
          <a:p>
            <a:r>
              <a:rPr lang="en-US" dirty="0"/>
              <a:t>Monthly Certifications Requirements </a:t>
            </a:r>
          </a:p>
        </p:txBody>
      </p:sp>
      <p:sp>
        <p:nvSpPr>
          <p:cNvPr id="3" name="Content Placeholder 2">
            <a:extLst>
              <a:ext uri="{FF2B5EF4-FFF2-40B4-BE49-F238E27FC236}">
                <a16:creationId xmlns:a16="http://schemas.microsoft.com/office/drawing/2014/main" id="{FFC29047-9EC7-AA44-9043-B9F5ADF9331B}"/>
              </a:ext>
            </a:extLst>
          </p:cNvPr>
          <p:cNvSpPr>
            <a:spLocks noGrp="1"/>
          </p:cNvSpPr>
          <p:nvPr>
            <p:ph idx="1"/>
          </p:nvPr>
        </p:nvSpPr>
        <p:spPr/>
        <p:txBody>
          <a:bodyPr>
            <a:normAutofit/>
          </a:bodyPr>
          <a:lstStyle/>
          <a:p>
            <a:r>
              <a:rPr lang="en-US" dirty="0"/>
              <a:t>Monthly Certifications should:</a:t>
            </a:r>
          </a:p>
          <a:p>
            <a:pPr lvl="1">
              <a:buFont typeface="Wingdings" panose="05000000000000000000" pitchFamily="2" charset="2"/>
              <a:buChar char="q"/>
            </a:pPr>
            <a:r>
              <a:rPr lang="en-US" dirty="0"/>
              <a:t>Include all time and effort required components</a:t>
            </a:r>
          </a:p>
          <a:p>
            <a:pPr lvl="1">
              <a:buFont typeface="Wingdings" panose="05000000000000000000" pitchFamily="2" charset="2"/>
              <a:buChar char="q"/>
            </a:pPr>
            <a:r>
              <a:rPr lang="en-US" dirty="0"/>
              <a:t>Be completed timely and at least </a:t>
            </a:r>
            <a:r>
              <a:rPr lang="en-US" b="1" dirty="0"/>
              <a:t>monthly after the work </a:t>
            </a:r>
            <a:r>
              <a:rPr lang="en-US" dirty="0"/>
              <a:t>has been completed</a:t>
            </a:r>
          </a:p>
          <a:p>
            <a:pPr lvl="2"/>
            <a:r>
              <a:rPr lang="en-US" dirty="0"/>
              <a:t>The reporting period generally is from the beginning to end of the month and should coincide with one or more pay periods</a:t>
            </a:r>
          </a:p>
          <a:p>
            <a:pPr lvl="1">
              <a:buFont typeface="Wingdings" panose="05000000000000000000" pitchFamily="2" charset="2"/>
              <a:buChar char="q"/>
            </a:pPr>
            <a:r>
              <a:rPr lang="en-US" dirty="0"/>
              <a:t>Reflect the actual work done by the employee with all cost objectives clearly identified. </a:t>
            </a:r>
          </a:p>
          <a:p>
            <a:pPr lvl="2">
              <a:buFont typeface="Wingdings" panose="05000000000000000000" pitchFamily="2" charset="2"/>
              <a:buChar char="q"/>
            </a:pPr>
            <a:r>
              <a:rPr lang="en-US" dirty="0"/>
              <a:t>The total activity for which the employee is compensated including both federal and nonfederal activities must add up to 100% of the employee’s time.</a:t>
            </a:r>
          </a:p>
          <a:p>
            <a:pPr lvl="1">
              <a:buFont typeface="Wingdings" panose="05000000000000000000" pitchFamily="2" charset="2"/>
              <a:buChar char="q"/>
            </a:pPr>
            <a:r>
              <a:rPr lang="en-US" dirty="0"/>
              <a:t>Be backed up with supporting documents. See documents section.</a:t>
            </a:r>
          </a:p>
          <a:p>
            <a:endParaRPr lang="en-US" dirty="0"/>
          </a:p>
        </p:txBody>
      </p:sp>
      <p:sp>
        <p:nvSpPr>
          <p:cNvPr id="4" name="Slide Number Placeholder 3">
            <a:extLst>
              <a:ext uri="{FF2B5EF4-FFF2-40B4-BE49-F238E27FC236}">
                <a16:creationId xmlns:a16="http://schemas.microsoft.com/office/drawing/2014/main" id="{25FCAE13-38E3-910E-AD9E-72C2D43008DD}"/>
              </a:ext>
            </a:extLst>
          </p:cNvPr>
          <p:cNvSpPr>
            <a:spLocks noGrp="1"/>
          </p:cNvSpPr>
          <p:nvPr>
            <p:ph type="sldNum" sz="quarter" idx="12"/>
          </p:nvPr>
        </p:nvSpPr>
        <p:spPr/>
        <p:txBody>
          <a:bodyPr/>
          <a:lstStyle/>
          <a:p>
            <a:fld id="{68A8D22E-6BC5-9E47-900C-2BB94685D9F5}" type="slidenum">
              <a:rPr lang="en-US" smtClean="0"/>
              <a:t>25</a:t>
            </a:fld>
            <a:endParaRPr lang="en-US"/>
          </a:p>
        </p:txBody>
      </p:sp>
    </p:spTree>
    <p:extLst>
      <p:ext uri="{BB962C8B-B14F-4D97-AF65-F5344CB8AC3E}">
        <p14:creationId xmlns:p14="http://schemas.microsoft.com/office/powerpoint/2010/main" val="374167854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81BC56-8A81-219F-C97A-06538A9EEC38}"/>
              </a:ext>
            </a:extLst>
          </p:cNvPr>
          <p:cNvSpPr>
            <a:spLocks noGrp="1"/>
          </p:cNvSpPr>
          <p:nvPr>
            <p:ph type="title"/>
          </p:nvPr>
        </p:nvSpPr>
        <p:spPr/>
        <p:txBody>
          <a:bodyPr/>
          <a:lstStyle/>
          <a:p>
            <a:r>
              <a:rPr lang="en-US" dirty="0"/>
              <a:t>Accounting for 100% of Time</a:t>
            </a:r>
          </a:p>
        </p:txBody>
      </p:sp>
      <p:sp>
        <p:nvSpPr>
          <p:cNvPr id="5" name="TextBox 4">
            <a:extLst>
              <a:ext uri="{FF2B5EF4-FFF2-40B4-BE49-F238E27FC236}">
                <a16:creationId xmlns:a16="http://schemas.microsoft.com/office/drawing/2014/main" id="{AF509CA2-5CDB-34DC-8E0B-927E9A862026}"/>
              </a:ext>
            </a:extLst>
          </p:cNvPr>
          <p:cNvSpPr txBox="1"/>
          <p:nvPr/>
        </p:nvSpPr>
        <p:spPr>
          <a:xfrm>
            <a:off x="128156" y="1533730"/>
            <a:ext cx="11783292" cy="892552"/>
          </a:xfrm>
          <a:prstGeom prst="rect">
            <a:avLst/>
          </a:prstGeom>
          <a:noFill/>
        </p:spPr>
        <p:txBody>
          <a:bodyPr wrap="square" rtlCol="0">
            <a:spAutoFit/>
          </a:bodyPr>
          <a:lstStyle/>
          <a:p>
            <a:pPr algn="ctr"/>
            <a:r>
              <a:rPr lang="en-US" sz="2600" dirty="0">
                <a:solidFill>
                  <a:srgbClr val="1E4782"/>
                </a:solidFill>
                <a:latin typeface="Arial" panose="020B0604020202020204" pitchFamily="34" charset="0"/>
                <a:cs typeface="Arial" panose="020B0604020202020204" pitchFamily="34" charset="0"/>
              </a:rPr>
              <a:t>Time and Effort certifications must account for 100%</a:t>
            </a:r>
            <a:r>
              <a:rPr lang="en-US" dirty="0"/>
              <a:t> </a:t>
            </a:r>
            <a:r>
              <a:rPr lang="en-US" sz="2600" dirty="0">
                <a:solidFill>
                  <a:srgbClr val="1E4782"/>
                </a:solidFill>
                <a:latin typeface="Arial" panose="020B0604020202020204" pitchFamily="34" charset="0"/>
                <a:cs typeface="Arial" panose="020B0604020202020204" pitchFamily="34" charset="0"/>
              </a:rPr>
              <a:t>of the employee’s compensated time</a:t>
            </a:r>
          </a:p>
        </p:txBody>
      </p:sp>
      <p:sp>
        <p:nvSpPr>
          <p:cNvPr id="3" name="Content Placeholder 2">
            <a:extLst>
              <a:ext uri="{FF2B5EF4-FFF2-40B4-BE49-F238E27FC236}">
                <a16:creationId xmlns:a16="http://schemas.microsoft.com/office/drawing/2014/main" id="{6F0E8CE3-E2E1-B525-41E8-91437954E7B5}"/>
              </a:ext>
            </a:extLst>
          </p:cNvPr>
          <p:cNvSpPr>
            <a:spLocks noGrp="1"/>
          </p:cNvSpPr>
          <p:nvPr>
            <p:ph idx="1"/>
          </p:nvPr>
        </p:nvSpPr>
        <p:spPr>
          <a:xfrm>
            <a:off x="128156" y="2534055"/>
            <a:ext cx="12063844" cy="4015246"/>
          </a:xfrm>
        </p:spPr>
        <p:txBody>
          <a:bodyPr>
            <a:normAutofit lnSpcReduction="10000"/>
          </a:bodyPr>
          <a:lstStyle/>
          <a:p>
            <a:pPr marL="0" indent="0">
              <a:buNone/>
            </a:pPr>
            <a:r>
              <a:rPr lang="en-US" b="1" dirty="0"/>
              <a:t>Example 1: </a:t>
            </a:r>
          </a:p>
          <a:p>
            <a:pPr marL="0" indent="0" algn="ctr">
              <a:buNone/>
            </a:pPr>
            <a:r>
              <a:rPr lang="en-US" b="1" dirty="0"/>
              <a:t>Activity Distribution</a:t>
            </a:r>
            <a:endParaRPr lang="en-US" dirty="0"/>
          </a:p>
          <a:p>
            <a:pPr marL="0" indent="0">
              <a:buNone/>
            </a:pPr>
            <a:r>
              <a:rPr lang="en-US" b="1" dirty="0"/>
              <a:t> </a:t>
            </a:r>
            <a:endParaRPr lang="en-US" dirty="0"/>
          </a:p>
          <a:p>
            <a:pPr marL="0" indent="0" algn="ctr">
              <a:buNone/>
            </a:pPr>
            <a:r>
              <a:rPr lang="en-US" b="1" dirty="0"/>
              <a:t>Program/Funding Sources and Percentage of Effort</a:t>
            </a:r>
          </a:p>
          <a:p>
            <a:pPr marL="0" indent="0" algn="ctr">
              <a:buNone/>
            </a:pPr>
            <a:endParaRPr lang="en-US" dirty="0"/>
          </a:p>
          <a:p>
            <a:pPr marL="0" indent="0">
              <a:buNone/>
            </a:pPr>
            <a:r>
              <a:rPr lang="en-US" dirty="0"/>
              <a:t>	Title I 0305			60%</a:t>
            </a:r>
          </a:p>
          <a:p>
            <a:pPr marL="0" indent="0">
              <a:buNone/>
            </a:pPr>
            <a:r>
              <a:rPr lang="en-US" dirty="0"/>
              <a:t>	Local Funds		40%</a:t>
            </a:r>
          </a:p>
          <a:p>
            <a:pPr marL="0" indent="0">
              <a:buNone/>
            </a:pPr>
            <a:r>
              <a:rPr lang="en-US" b="1" dirty="0"/>
              <a:t>	Total				100%</a:t>
            </a:r>
            <a:endParaRPr lang="en-US" dirty="0"/>
          </a:p>
          <a:p>
            <a:endParaRPr lang="en-US" dirty="0"/>
          </a:p>
        </p:txBody>
      </p:sp>
      <p:sp>
        <p:nvSpPr>
          <p:cNvPr id="4" name="Slide Number Placeholder 3">
            <a:extLst>
              <a:ext uri="{FF2B5EF4-FFF2-40B4-BE49-F238E27FC236}">
                <a16:creationId xmlns:a16="http://schemas.microsoft.com/office/drawing/2014/main" id="{2F7A2107-DFF4-924F-575C-A5466B4482F4}"/>
              </a:ext>
            </a:extLst>
          </p:cNvPr>
          <p:cNvSpPr>
            <a:spLocks noGrp="1"/>
          </p:cNvSpPr>
          <p:nvPr>
            <p:ph type="sldNum" sz="quarter" idx="12"/>
          </p:nvPr>
        </p:nvSpPr>
        <p:spPr/>
        <p:txBody>
          <a:bodyPr/>
          <a:lstStyle/>
          <a:p>
            <a:fld id="{68A8D22E-6BC5-9E47-900C-2BB94685D9F5}" type="slidenum">
              <a:rPr lang="en-US" smtClean="0"/>
              <a:t>26</a:t>
            </a:fld>
            <a:endParaRPr lang="en-US"/>
          </a:p>
        </p:txBody>
      </p:sp>
    </p:spTree>
    <p:extLst>
      <p:ext uri="{BB962C8B-B14F-4D97-AF65-F5344CB8AC3E}">
        <p14:creationId xmlns:p14="http://schemas.microsoft.com/office/powerpoint/2010/main" val="97834869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0065EB-83D7-4ED3-53B5-2DA2F07E37BA}"/>
              </a:ext>
            </a:extLst>
          </p:cNvPr>
          <p:cNvSpPr>
            <a:spLocks noGrp="1"/>
          </p:cNvSpPr>
          <p:nvPr>
            <p:ph type="title"/>
          </p:nvPr>
        </p:nvSpPr>
        <p:spPr>
          <a:xfrm>
            <a:off x="173178" y="308699"/>
            <a:ext cx="11474535" cy="861002"/>
          </a:xfrm>
        </p:spPr>
        <p:txBody>
          <a:bodyPr>
            <a:normAutofit/>
          </a:bodyPr>
          <a:lstStyle/>
          <a:p>
            <a:r>
              <a:rPr lang="en-US" dirty="0"/>
              <a:t>Accounting for 100% of Time – Example 2</a:t>
            </a:r>
          </a:p>
        </p:txBody>
      </p:sp>
      <p:sp>
        <p:nvSpPr>
          <p:cNvPr id="3" name="Content Placeholder 2">
            <a:extLst>
              <a:ext uri="{FF2B5EF4-FFF2-40B4-BE49-F238E27FC236}">
                <a16:creationId xmlns:a16="http://schemas.microsoft.com/office/drawing/2014/main" id="{F954A7A8-47B0-9F43-0CA9-10F33E6AF77F}"/>
              </a:ext>
            </a:extLst>
          </p:cNvPr>
          <p:cNvSpPr>
            <a:spLocks noGrp="1"/>
          </p:cNvSpPr>
          <p:nvPr>
            <p:ph idx="1"/>
          </p:nvPr>
        </p:nvSpPr>
        <p:spPr>
          <a:xfrm>
            <a:off x="173179" y="1732768"/>
            <a:ext cx="11890665" cy="4414692"/>
          </a:xfrm>
        </p:spPr>
        <p:txBody>
          <a:bodyPr>
            <a:normAutofit lnSpcReduction="10000"/>
          </a:bodyPr>
          <a:lstStyle/>
          <a:p>
            <a:pPr marL="0" indent="0">
              <a:buNone/>
            </a:pPr>
            <a:r>
              <a:rPr lang="en-US" b="1" dirty="0"/>
              <a:t>Example 2: </a:t>
            </a:r>
          </a:p>
          <a:p>
            <a:pPr marL="0" indent="0" algn="ctr">
              <a:buNone/>
            </a:pPr>
            <a:r>
              <a:rPr lang="en-US" b="1" dirty="0"/>
              <a:t>Activity Distribution</a:t>
            </a:r>
            <a:endParaRPr lang="en-US" dirty="0"/>
          </a:p>
          <a:p>
            <a:pPr marL="0" indent="0">
              <a:buNone/>
            </a:pPr>
            <a:r>
              <a:rPr lang="en-US" b="1" dirty="0"/>
              <a:t> </a:t>
            </a:r>
            <a:endParaRPr lang="en-US" dirty="0"/>
          </a:p>
          <a:p>
            <a:pPr marL="0" indent="0" algn="ctr">
              <a:buNone/>
            </a:pPr>
            <a:r>
              <a:rPr lang="en-US" b="1" dirty="0"/>
              <a:t>Program/Funding Sources and Percentage of Effort</a:t>
            </a:r>
          </a:p>
          <a:p>
            <a:pPr marL="0" indent="0" algn="ctr">
              <a:buNone/>
            </a:pPr>
            <a:endParaRPr lang="en-US" dirty="0"/>
          </a:p>
          <a:p>
            <a:pPr marL="0" indent="0">
              <a:buNone/>
            </a:pPr>
            <a:r>
              <a:rPr lang="en-US" dirty="0"/>
              <a:t>	Title I				55%</a:t>
            </a:r>
          </a:p>
          <a:p>
            <a:pPr marL="0" indent="0">
              <a:buNone/>
            </a:pPr>
            <a:r>
              <a:rPr lang="en-US" dirty="0"/>
              <a:t>	Title IIA			25%</a:t>
            </a:r>
          </a:p>
          <a:p>
            <a:pPr marL="0" indent="0">
              <a:buNone/>
            </a:pPr>
            <a:r>
              <a:rPr lang="en-US" dirty="0"/>
              <a:t>	Local Funds		20%</a:t>
            </a:r>
          </a:p>
          <a:p>
            <a:pPr marL="0" indent="0">
              <a:buNone/>
            </a:pPr>
            <a:r>
              <a:rPr lang="en-US" b="1" dirty="0"/>
              <a:t>	Total				100%</a:t>
            </a:r>
            <a:endParaRPr lang="en-US" dirty="0"/>
          </a:p>
          <a:p>
            <a:endParaRPr lang="en-US" dirty="0"/>
          </a:p>
        </p:txBody>
      </p:sp>
      <p:sp>
        <p:nvSpPr>
          <p:cNvPr id="4" name="Slide Number Placeholder 3">
            <a:extLst>
              <a:ext uri="{FF2B5EF4-FFF2-40B4-BE49-F238E27FC236}">
                <a16:creationId xmlns:a16="http://schemas.microsoft.com/office/drawing/2014/main" id="{99330EF2-11FB-8B84-1A9A-12676B431712}"/>
              </a:ext>
            </a:extLst>
          </p:cNvPr>
          <p:cNvSpPr>
            <a:spLocks noGrp="1"/>
          </p:cNvSpPr>
          <p:nvPr>
            <p:ph type="sldNum" sz="quarter" idx="12"/>
          </p:nvPr>
        </p:nvSpPr>
        <p:spPr/>
        <p:txBody>
          <a:bodyPr/>
          <a:lstStyle/>
          <a:p>
            <a:fld id="{68A8D22E-6BC5-9E47-900C-2BB94685D9F5}" type="slidenum">
              <a:rPr lang="en-US" smtClean="0"/>
              <a:t>27</a:t>
            </a:fld>
            <a:endParaRPr lang="en-US"/>
          </a:p>
        </p:txBody>
      </p:sp>
    </p:spTree>
    <p:extLst>
      <p:ext uri="{BB962C8B-B14F-4D97-AF65-F5344CB8AC3E}">
        <p14:creationId xmlns:p14="http://schemas.microsoft.com/office/powerpoint/2010/main" val="418798892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F5586D-D61D-09BB-C8EB-5DD45FD50C99}"/>
              </a:ext>
            </a:extLst>
          </p:cNvPr>
          <p:cNvSpPr>
            <a:spLocks noGrp="1"/>
          </p:cNvSpPr>
          <p:nvPr>
            <p:ph type="title"/>
          </p:nvPr>
        </p:nvSpPr>
        <p:spPr/>
        <p:txBody>
          <a:bodyPr>
            <a:normAutofit/>
          </a:bodyPr>
          <a:lstStyle/>
          <a:p>
            <a:r>
              <a:rPr lang="en-US" dirty="0"/>
              <a:t>Substitute System </a:t>
            </a:r>
          </a:p>
        </p:txBody>
      </p:sp>
      <p:sp>
        <p:nvSpPr>
          <p:cNvPr id="3" name="Content Placeholder 2">
            <a:extLst>
              <a:ext uri="{FF2B5EF4-FFF2-40B4-BE49-F238E27FC236}">
                <a16:creationId xmlns:a16="http://schemas.microsoft.com/office/drawing/2014/main" id="{0CB4D0AE-75F3-168F-BD8A-D40D18797C4F}"/>
              </a:ext>
            </a:extLst>
          </p:cNvPr>
          <p:cNvSpPr>
            <a:spLocks noGrp="1"/>
          </p:cNvSpPr>
          <p:nvPr>
            <p:ph idx="1"/>
          </p:nvPr>
        </p:nvSpPr>
        <p:spPr>
          <a:xfrm>
            <a:off x="173179" y="1591254"/>
            <a:ext cx="12018821" cy="4958048"/>
          </a:xfrm>
        </p:spPr>
        <p:txBody>
          <a:bodyPr>
            <a:normAutofit lnSpcReduction="10000"/>
          </a:bodyPr>
          <a:lstStyle/>
          <a:p>
            <a:r>
              <a:rPr lang="en-US" dirty="0"/>
              <a:t>For staff that are paid out of multiple cost objects and work a consistent schedule.</a:t>
            </a:r>
          </a:p>
          <a:p>
            <a:r>
              <a:rPr lang="en-US" dirty="0"/>
              <a:t>Under the substitute system, in lieu of PARs, eligible employees may support a distribution of their salaries and wages through documentation of an established work schedule that meets the following standards described below. </a:t>
            </a:r>
          </a:p>
          <a:p>
            <a:r>
              <a:rPr lang="en-US" dirty="0"/>
              <a:t>Employee schedules must: </a:t>
            </a:r>
          </a:p>
          <a:p>
            <a:pPr lvl="1">
              <a:buFont typeface="Wingdings" panose="05000000000000000000" pitchFamily="2" charset="2"/>
              <a:buChar char="q"/>
            </a:pPr>
            <a:r>
              <a:rPr lang="en-US" dirty="0"/>
              <a:t>Indicate the specific activity/cost objective that the employee worked on for each segment of the employee’s schedule; </a:t>
            </a:r>
          </a:p>
          <a:p>
            <a:pPr lvl="1">
              <a:buFont typeface="Wingdings" panose="05000000000000000000" pitchFamily="2" charset="2"/>
              <a:buChar char="q"/>
            </a:pPr>
            <a:r>
              <a:rPr lang="en-US" dirty="0"/>
              <a:t>Account for the total hours for which each employee is compensated during the period reflected on the employee’s schedule; and </a:t>
            </a:r>
          </a:p>
          <a:p>
            <a:pPr lvl="1">
              <a:buFont typeface="Wingdings" panose="05000000000000000000" pitchFamily="2" charset="2"/>
              <a:buChar char="q"/>
            </a:pPr>
            <a:r>
              <a:rPr lang="en-US" dirty="0"/>
              <a:t>Be certified at least semiannually and signed by the employee and a supervisory official having firsthand knowledge of the work performed by the employee. </a:t>
            </a:r>
          </a:p>
          <a:p>
            <a:endParaRPr lang="en-US" dirty="0"/>
          </a:p>
          <a:p>
            <a:endParaRPr lang="en-US" dirty="0"/>
          </a:p>
          <a:p>
            <a:endParaRPr lang="en-US" dirty="0"/>
          </a:p>
        </p:txBody>
      </p:sp>
      <p:sp>
        <p:nvSpPr>
          <p:cNvPr id="4" name="Slide Number Placeholder 3">
            <a:extLst>
              <a:ext uri="{FF2B5EF4-FFF2-40B4-BE49-F238E27FC236}">
                <a16:creationId xmlns:a16="http://schemas.microsoft.com/office/drawing/2014/main" id="{FEC5E264-B462-74A1-5FCF-2FEF5948AF3D}"/>
              </a:ext>
            </a:extLst>
          </p:cNvPr>
          <p:cNvSpPr>
            <a:spLocks noGrp="1"/>
          </p:cNvSpPr>
          <p:nvPr>
            <p:ph type="sldNum" sz="quarter" idx="12"/>
          </p:nvPr>
        </p:nvSpPr>
        <p:spPr/>
        <p:txBody>
          <a:bodyPr/>
          <a:lstStyle/>
          <a:p>
            <a:fld id="{68A8D22E-6BC5-9E47-900C-2BB94685D9F5}" type="slidenum">
              <a:rPr lang="en-US" smtClean="0"/>
              <a:t>28</a:t>
            </a:fld>
            <a:endParaRPr lang="en-US"/>
          </a:p>
        </p:txBody>
      </p:sp>
    </p:spTree>
    <p:extLst>
      <p:ext uri="{BB962C8B-B14F-4D97-AF65-F5344CB8AC3E}">
        <p14:creationId xmlns:p14="http://schemas.microsoft.com/office/powerpoint/2010/main" val="349814037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705AF5-D63B-09B5-45A9-61BDA7130934}"/>
              </a:ext>
            </a:extLst>
          </p:cNvPr>
          <p:cNvSpPr>
            <a:spLocks noGrp="1"/>
          </p:cNvSpPr>
          <p:nvPr>
            <p:ph type="title"/>
          </p:nvPr>
        </p:nvSpPr>
        <p:spPr/>
        <p:txBody>
          <a:bodyPr/>
          <a:lstStyle/>
          <a:p>
            <a:r>
              <a:rPr lang="en-US" dirty="0"/>
              <a:t>Substitute System – How to Apply</a:t>
            </a:r>
          </a:p>
        </p:txBody>
      </p:sp>
      <p:sp>
        <p:nvSpPr>
          <p:cNvPr id="3" name="Content Placeholder 2">
            <a:extLst>
              <a:ext uri="{FF2B5EF4-FFF2-40B4-BE49-F238E27FC236}">
                <a16:creationId xmlns:a16="http://schemas.microsoft.com/office/drawing/2014/main" id="{76EC1CDD-AFC7-F112-1E4D-371BF2217FA8}"/>
              </a:ext>
            </a:extLst>
          </p:cNvPr>
          <p:cNvSpPr>
            <a:spLocks noGrp="1"/>
          </p:cNvSpPr>
          <p:nvPr>
            <p:ph idx="1"/>
          </p:nvPr>
        </p:nvSpPr>
        <p:spPr/>
        <p:txBody>
          <a:bodyPr/>
          <a:lstStyle/>
          <a:p>
            <a:r>
              <a:rPr lang="en-US" dirty="0"/>
              <a:t>State educational agencies (SEAs) are authorized to approve local educational agencies (LEAs) to use a substitute system for time-and-effort reporting in accordance with the specific guidelines.</a:t>
            </a:r>
          </a:p>
          <a:p>
            <a:r>
              <a:rPr lang="en-US" dirty="0"/>
              <a:t>To use this system LEAs must complete the Substitute System assurance document, disclose any known deficiencies each fiscal year, and have both the superintendent and the school business official sign off. </a:t>
            </a:r>
          </a:p>
          <a:p>
            <a:r>
              <a:rPr lang="en-US" dirty="0"/>
              <a:t>The completed form will need to be uploaded yearly to the LEA Document Library in GEM$.</a:t>
            </a:r>
          </a:p>
          <a:p>
            <a:r>
              <a:rPr lang="en-US" dirty="0"/>
              <a:t>The updated FY27 form will be posted on our website soon.</a:t>
            </a:r>
          </a:p>
        </p:txBody>
      </p:sp>
      <p:sp>
        <p:nvSpPr>
          <p:cNvPr id="4" name="Slide Number Placeholder 3">
            <a:extLst>
              <a:ext uri="{FF2B5EF4-FFF2-40B4-BE49-F238E27FC236}">
                <a16:creationId xmlns:a16="http://schemas.microsoft.com/office/drawing/2014/main" id="{B602D470-C801-9B15-DD91-1C0DA9718568}"/>
              </a:ext>
            </a:extLst>
          </p:cNvPr>
          <p:cNvSpPr>
            <a:spLocks noGrp="1"/>
          </p:cNvSpPr>
          <p:nvPr>
            <p:ph type="sldNum" sz="quarter" idx="12"/>
          </p:nvPr>
        </p:nvSpPr>
        <p:spPr/>
        <p:txBody>
          <a:bodyPr/>
          <a:lstStyle/>
          <a:p>
            <a:fld id="{68A8D22E-6BC5-9E47-900C-2BB94685D9F5}" type="slidenum">
              <a:rPr lang="en-US" smtClean="0"/>
              <a:t>29</a:t>
            </a:fld>
            <a:endParaRPr lang="en-US" dirty="0"/>
          </a:p>
        </p:txBody>
      </p:sp>
    </p:spTree>
    <p:extLst>
      <p:ext uri="{BB962C8B-B14F-4D97-AF65-F5344CB8AC3E}">
        <p14:creationId xmlns:p14="http://schemas.microsoft.com/office/powerpoint/2010/main" val="335045804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18D51CE9-D5AF-486F-4AFF-D086115947EA}"/>
              </a:ext>
            </a:extLst>
          </p:cNvPr>
          <p:cNvSpPr>
            <a:spLocks noGrp="1"/>
          </p:cNvSpPr>
          <p:nvPr>
            <p:ph type="title" idx="4294967295"/>
          </p:nvPr>
        </p:nvSpPr>
        <p:spPr>
          <a:xfrm>
            <a:off x="1795463" y="2160588"/>
            <a:ext cx="9250362" cy="2557462"/>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8000" b="0" i="0" u="none" strike="noStrike" kern="1200" cap="none" spc="0" normalizeH="0" baseline="0" noProof="0" dirty="0">
                <a:ln>
                  <a:noFill/>
                </a:ln>
                <a:solidFill>
                  <a:srgbClr val="1E4782"/>
                </a:solidFill>
                <a:effectLst/>
                <a:uLnTx/>
                <a:uFillTx/>
                <a:latin typeface="Arial" panose="020B0604020202020204" pitchFamily="34" charset="0"/>
                <a:ea typeface="+mn-ea"/>
                <a:cs typeface="Arial" panose="020B0604020202020204" pitchFamily="34" charset="0"/>
              </a:rPr>
              <a:t>Introduction</a:t>
            </a:r>
          </a:p>
        </p:txBody>
      </p:sp>
      <p:sp>
        <p:nvSpPr>
          <p:cNvPr id="2" name="Slide Number Placeholder 1">
            <a:extLst>
              <a:ext uri="{FF2B5EF4-FFF2-40B4-BE49-F238E27FC236}">
                <a16:creationId xmlns:a16="http://schemas.microsoft.com/office/drawing/2014/main" id="{3F975A22-E44E-58FC-AA37-396053899754}"/>
              </a:ext>
            </a:extLst>
          </p:cNvPr>
          <p:cNvSpPr>
            <a:spLocks noGrp="1"/>
          </p:cNvSpPr>
          <p:nvPr>
            <p:ph type="sldNum" sz="quarter" idx="12"/>
          </p:nvPr>
        </p:nvSpPr>
        <p:spPr/>
        <p:txBody>
          <a:bodyPr/>
          <a:lstStyle/>
          <a:p>
            <a:fld id="{68A8D22E-6BC5-9E47-900C-2BB94685D9F5}" type="slidenum">
              <a:rPr lang="en-US" smtClean="0"/>
              <a:pPr/>
              <a:t>3</a:t>
            </a:fld>
            <a:endParaRPr lang="en-US"/>
          </a:p>
        </p:txBody>
      </p:sp>
    </p:spTree>
    <p:extLst>
      <p:ext uri="{BB962C8B-B14F-4D97-AF65-F5344CB8AC3E}">
        <p14:creationId xmlns:p14="http://schemas.microsoft.com/office/powerpoint/2010/main" val="54270213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44FF3E-E8E0-9A17-4A4E-4D6C632E554F}"/>
              </a:ext>
            </a:extLst>
          </p:cNvPr>
          <p:cNvSpPr>
            <a:spLocks noGrp="1"/>
          </p:cNvSpPr>
          <p:nvPr>
            <p:ph type="title"/>
          </p:nvPr>
        </p:nvSpPr>
        <p:spPr/>
        <p:txBody>
          <a:bodyPr/>
          <a:lstStyle/>
          <a:p>
            <a:r>
              <a:rPr lang="en-US" dirty="0"/>
              <a:t>Stipends</a:t>
            </a:r>
          </a:p>
        </p:txBody>
      </p:sp>
      <p:sp>
        <p:nvSpPr>
          <p:cNvPr id="3" name="Content Placeholder 2">
            <a:extLst>
              <a:ext uri="{FF2B5EF4-FFF2-40B4-BE49-F238E27FC236}">
                <a16:creationId xmlns:a16="http://schemas.microsoft.com/office/drawing/2014/main" id="{D9A1A840-1E55-D8F3-915C-F4F96021ED1D}"/>
              </a:ext>
            </a:extLst>
          </p:cNvPr>
          <p:cNvSpPr>
            <a:spLocks noGrp="1"/>
          </p:cNvSpPr>
          <p:nvPr>
            <p:ph idx="1"/>
          </p:nvPr>
        </p:nvSpPr>
        <p:spPr>
          <a:xfrm>
            <a:off x="173179" y="1591254"/>
            <a:ext cx="11890665" cy="4626666"/>
          </a:xfrm>
        </p:spPr>
        <p:txBody>
          <a:bodyPr>
            <a:normAutofit fontScale="92500" lnSpcReduction="10000"/>
          </a:bodyPr>
          <a:lstStyle/>
          <a:p>
            <a:r>
              <a:rPr lang="en-US" dirty="0"/>
              <a:t>LEAs must also account for any stipend work. </a:t>
            </a:r>
          </a:p>
          <a:p>
            <a:pPr lvl="1"/>
            <a:r>
              <a:rPr lang="en-US" dirty="0"/>
              <a:t>This includes stipends for professional development, extended day/year pay, etc. </a:t>
            </a:r>
          </a:p>
          <a:p>
            <a:r>
              <a:rPr lang="en-US" dirty="0"/>
              <a:t>Certifications for stipends, as with all time and effort, must be an after-the-fact certification. </a:t>
            </a:r>
          </a:p>
          <a:p>
            <a:pPr marL="0" indent="0">
              <a:buNone/>
            </a:pPr>
            <a:endParaRPr lang="en-US" dirty="0"/>
          </a:p>
          <a:p>
            <a:r>
              <a:rPr lang="en-US" dirty="0"/>
              <a:t>Stipends Certifications should:</a:t>
            </a:r>
          </a:p>
          <a:p>
            <a:pPr lvl="1">
              <a:buFont typeface="Wingdings" panose="05000000000000000000" pitchFamily="2" charset="2"/>
              <a:buChar char="q"/>
            </a:pPr>
            <a:r>
              <a:rPr lang="en-US" dirty="0"/>
              <a:t>Include all time and effort required components</a:t>
            </a:r>
          </a:p>
          <a:p>
            <a:pPr lvl="1">
              <a:buFont typeface="Wingdings" panose="05000000000000000000" pitchFamily="2" charset="2"/>
              <a:buChar char="q"/>
            </a:pPr>
            <a:r>
              <a:rPr lang="en-US" dirty="0"/>
              <a:t>Be completed timely and at least </a:t>
            </a:r>
            <a:r>
              <a:rPr lang="en-US" b="1" dirty="0"/>
              <a:t>monthly after the work </a:t>
            </a:r>
            <a:r>
              <a:rPr lang="en-US" dirty="0"/>
              <a:t>has been completed</a:t>
            </a:r>
          </a:p>
          <a:p>
            <a:pPr lvl="2"/>
            <a:r>
              <a:rPr lang="en-US" dirty="0"/>
              <a:t>The reporting period generally is from the beginning to end of the month and should coincide with one or more pay periods</a:t>
            </a:r>
            <a:endParaRPr lang="en-US"/>
          </a:p>
          <a:p>
            <a:pPr lvl="1">
              <a:buFont typeface="Wingdings" panose="05000000000000000000" pitchFamily="2" charset="2"/>
              <a:buChar char="q"/>
            </a:pPr>
            <a:r>
              <a:rPr lang="en-US" dirty="0"/>
              <a:t>Reflect the actual work done by the employee with cost objectives clearly identified</a:t>
            </a:r>
          </a:p>
          <a:p>
            <a:pPr lvl="1">
              <a:buFont typeface="Wingdings" panose="05000000000000000000" pitchFamily="2" charset="2"/>
              <a:buChar char="q"/>
            </a:pPr>
            <a:r>
              <a:rPr lang="en-US" dirty="0"/>
              <a:t>Be backed up with supporting documents. See documents section.</a:t>
            </a:r>
          </a:p>
          <a:p>
            <a:endParaRPr lang="en-US" dirty="0"/>
          </a:p>
          <a:p>
            <a:endParaRPr lang="en-US" dirty="0"/>
          </a:p>
        </p:txBody>
      </p:sp>
      <p:sp>
        <p:nvSpPr>
          <p:cNvPr id="4" name="Slide Number Placeholder 3">
            <a:extLst>
              <a:ext uri="{FF2B5EF4-FFF2-40B4-BE49-F238E27FC236}">
                <a16:creationId xmlns:a16="http://schemas.microsoft.com/office/drawing/2014/main" id="{94DAA6A7-8402-6077-F4BC-79034082967B}"/>
              </a:ext>
            </a:extLst>
          </p:cNvPr>
          <p:cNvSpPr>
            <a:spLocks noGrp="1"/>
          </p:cNvSpPr>
          <p:nvPr>
            <p:ph type="sldNum" sz="quarter" idx="12"/>
          </p:nvPr>
        </p:nvSpPr>
        <p:spPr/>
        <p:txBody>
          <a:bodyPr/>
          <a:lstStyle/>
          <a:p>
            <a:fld id="{68A8D22E-6BC5-9E47-900C-2BB94685D9F5}" type="slidenum">
              <a:rPr lang="en-US" smtClean="0"/>
              <a:t>30</a:t>
            </a:fld>
            <a:endParaRPr lang="en-US"/>
          </a:p>
        </p:txBody>
      </p:sp>
    </p:spTree>
    <p:extLst>
      <p:ext uri="{BB962C8B-B14F-4D97-AF65-F5344CB8AC3E}">
        <p14:creationId xmlns:p14="http://schemas.microsoft.com/office/powerpoint/2010/main" val="33200917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647FA68-584F-FD75-4F0F-6E0F55F20322}"/>
            </a:ext>
          </a:extLst>
        </p:cNvPr>
        <p:cNvGrpSpPr/>
        <p:nvPr/>
      </p:nvGrpSpPr>
      <p:grpSpPr>
        <a:xfrm>
          <a:off x="0" y="0"/>
          <a:ext cx="0" cy="0"/>
          <a:chOff x="0" y="0"/>
          <a:chExt cx="0" cy="0"/>
        </a:xfrm>
      </p:grpSpPr>
      <p:sp>
        <p:nvSpPr>
          <p:cNvPr id="4" name="Text Placeholder 3">
            <a:extLst>
              <a:ext uri="{FF2B5EF4-FFF2-40B4-BE49-F238E27FC236}">
                <a16:creationId xmlns:a16="http://schemas.microsoft.com/office/drawing/2014/main" id="{4D64D3BD-CB8A-14C8-31E9-8824B96471F3}"/>
              </a:ext>
            </a:extLst>
          </p:cNvPr>
          <p:cNvSpPr>
            <a:spLocks noGrp="1"/>
          </p:cNvSpPr>
          <p:nvPr>
            <p:ph type="title" idx="4294967295"/>
          </p:nvPr>
        </p:nvSpPr>
        <p:spPr>
          <a:xfrm>
            <a:off x="1795463" y="2160588"/>
            <a:ext cx="9250362" cy="2557462"/>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8000" b="0" i="0" u="none" strike="noStrike" kern="1200" cap="none" spc="0" normalizeH="0" baseline="0" noProof="0" dirty="0">
                <a:ln>
                  <a:noFill/>
                </a:ln>
                <a:solidFill>
                  <a:srgbClr val="1E4782"/>
                </a:solidFill>
                <a:effectLst/>
                <a:uLnTx/>
                <a:uFillTx/>
                <a:latin typeface="Arial" panose="020B0604020202020204" pitchFamily="34" charset="0"/>
                <a:ea typeface="+mn-ea"/>
                <a:cs typeface="Arial" panose="020B0604020202020204" pitchFamily="34" charset="0"/>
              </a:rPr>
              <a:t>Additional Information</a:t>
            </a:r>
          </a:p>
        </p:txBody>
      </p:sp>
      <p:sp>
        <p:nvSpPr>
          <p:cNvPr id="2" name="Slide Number Placeholder 1">
            <a:extLst>
              <a:ext uri="{FF2B5EF4-FFF2-40B4-BE49-F238E27FC236}">
                <a16:creationId xmlns:a16="http://schemas.microsoft.com/office/drawing/2014/main" id="{E1D5B9EC-C525-5EF3-2316-FB8AFF563998}"/>
              </a:ext>
            </a:extLst>
          </p:cNvPr>
          <p:cNvSpPr>
            <a:spLocks noGrp="1"/>
          </p:cNvSpPr>
          <p:nvPr>
            <p:ph type="sldNum" sz="quarter" idx="12"/>
          </p:nvPr>
        </p:nvSpPr>
        <p:spPr/>
        <p:txBody>
          <a:bodyPr/>
          <a:lstStyle/>
          <a:p>
            <a:fld id="{68A8D22E-6BC5-9E47-900C-2BB94685D9F5}" type="slidenum">
              <a:rPr lang="en-US" smtClean="0"/>
              <a:pPr/>
              <a:t>31</a:t>
            </a:fld>
            <a:endParaRPr lang="en-US"/>
          </a:p>
        </p:txBody>
      </p:sp>
    </p:spTree>
    <p:extLst>
      <p:ext uri="{BB962C8B-B14F-4D97-AF65-F5344CB8AC3E}">
        <p14:creationId xmlns:p14="http://schemas.microsoft.com/office/powerpoint/2010/main" val="232251472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3BC950-03BA-3AFA-A20D-28E11B2B437A}"/>
              </a:ext>
            </a:extLst>
          </p:cNvPr>
          <p:cNvSpPr>
            <a:spLocks noGrp="1"/>
          </p:cNvSpPr>
          <p:nvPr>
            <p:ph type="title"/>
          </p:nvPr>
        </p:nvSpPr>
        <p:spPr/>
        <p:txBody>
          <a:bodyPr/>
          <a:lstStyle/>
          <a:p>
            <a:r>
              <a:rPr lang="en-US" dirty="0"/>
              <a:t>Digital Signatures</a:t>
            </a:r>
          </a:p>
        </p:txBody>
      </p:sp>
      <p:sp>
        <p:nvSpPr>
          <p:cNvPr id="3" name="Content Placeholder 2">
            <a:extLst>
              <a:ext uri="{FF2B5EF4-FFF2-40B4-BE49-F238E27FC236}">
                <a16:creationId xmlns:a16="http://schemas.microsoft.com/office/drawing/2014/main" id="{6F63E602-295C-B17E-4A6E-00F2560F60CD}"/>
              </a:ext>
            </a:extLst>
          </p:cNvPr>
          <p:cNvSpPr>
            <a:spLocks noGrp="1"/>
          </p:cNvSpPr>
          <p:nvPr>
            <p:ph idx="1"/>
          </p:nvPr>
        </p:nvSpPr>
        <p:spPr/>
        <p:txBody>
          <a:bodyPr/>
          <a:lstStyle/>
          <a:p>
            <a:pPr marL="0" indent="0">
              <a:buNone/>
            </a:pPr>
            <a:r>
              <a:rPr lang="en-US" dirty="0"/>
              <a:t>A digital signature can be acceptable if the LEA can demonstrate that they have sufficient internal controls in place to verify the digital signature could only be created by the employee. </a:t>
            </a:r>
          </a:p>
          <a:p>
            <a:pPr marL="0" indent="0">
              <a:buNone/>
            </a:pPr>
            <a:endParaRPr lang="en-US" dirty="0"/>
          </a:p>
          <a:p>
            <a:pPr marL="0" indent="0">
              <a:buNone/>
            </a:pPr>
            <a:r>
              <a:rPr lang="en-US" dirty="0"/>
              <a:t>For example, a unique login ID and a password. </a:t>
            </a:r>
          </a:p>
          <a:p>
            <a:endParaRPr lang="en-US" dirty="0"/>
          </a:p>
        </p:txBody>
      </p:sp>
      <p:sp>
        <p:nvSpPr>
          <p:cNvPr id="4" name="Slide Number Placeholder 3">
            <a:extLst>
              <a:ext uri="{FF2B5EF4-FFF2-40B4-BE49-F238E27FC236}">
                <a16:creationId xmlns:a16="http://schemas.microsoft.com/office/drawing/2014/main" id="{7E4962EF-7C8F-C966-B8E7-0CA48EF8099D}"/>
              </a:ext>
            </a:extLst>
          </p:cNvPr>
          <p:cNvSpPr>
            <a:spLocks noGrp="1"/>
          </p:cNvSpPr>
          <p:nvPr>
            <p:ph type="sldNum" sz="quarter" idx="12"/>
          </p:nvPr>
        </p:nvSpPr>
        <p:spPr/>
        <p:txBody>
          <a:bodyPr/>
          <a:lstStyle/>
          <a:p>
            <a:fld id="{68A8D22E-6BC5-9E47-900C-2BB94685D9F5}" type="slidenum">
              <a:rPr lang="en-US" smtClean="0"/>
              <a:t>32</a:t>
            </a:fld>
            <a:endParaRPr lang="en-US"/>
          </a:p>
        </p:txBody>
      </p:sp>
    </p:spTree>
    <p:extLst>
      <p:ext uri="{BB962C8B-B14F-4D97-AF65-F5344CB8AC3E}">
        <p14:creationId xmlns:p14="http://schemas.microsoft.com/office/powerpoint/2010/main" val="181333885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EEC00C-ABEA-037B-C963-41A378DD62EE}"/>
              </a:ext>
            </a:extLst>
          </p:cNvPr>
          <p:cNvSpPr>
            <a:spLocks noGrp="1"/>
          </p:cNvSpPr>
          <p:nvPr>
            <p:ph type="title"/>
          </p:nvPr>
        </p:nvSpPr>
        <p:spPr/>
        <p:txBody>
          <a:bodyPr/>
          <a:lstStyle/>
          <a:p>
            <a:r>
              <a:rPr lang="en-US" dirty="0"/>
              <a:t>Flexing</a:t>
            </a:r>
          </a:p>
        </p:txBody>
      </p:sp>
      <p:sp>
        <p:nvSpPr>
          <p:cNvPr id="3" name="Content Placeholder 2">
            <a:extLst>
              <a:ext uri="{FF2B5EF4-FFF2-40B4-BE49-F238E27FC236}">
                <a16:creationId xmlns:a16="http://schemas.microsoft.com/office/drawing/2014/main" id="{5E4A9C74-7C3A-5392-B737-D89E81FF6BAA}"/>
              </a:ext>
            </a:extLst>
          </p:cNvPr>
          <p:cNvSpPr>
            <a:spLocks noGrp="1"/>
          </p:cNvSpPr>
          <p:nvPr>
            <p:ph idx="1"/>
          </p:nvPr>
        </p:nvSpPr>
        <p:spPr/>
        <p:txBody>
          <a:bodyPr>
            <a:normAutofit/>
          </a:bodyPr>
          <a:lstStyle/>
          <a:p>
            <a:r>
              <a:rPr lang="en-US" dirty="0"/>
              <a:t>For ESSA, if your district flexed funds into another Title program, the Title program the district flexed into would be the cost objective however it should be noted that these funds were flexed. </a:t>
            </a:r>
          </a:p>
          <a:p>
            <a:endParaRPr lang="en-US" dirty="0"/>
          </a:p>
          <a:p>
            <a:r>
              <a:rPr lang="en-US" dirty="0"/>
              <a:t>The grant application would be used as your supporting documentation.</a:t>
            </a:r>
          </a:p>
          <a:p>
            <a:pPr marL="0" indent="0">
              <a:buNone/>
            </a:pPr>
            <a:endParaRPr lang="en-US" dirty="0"/>
          </a:p>
          <a:p>
            <a:pPr marL="0" indent="0">
              <a:buNone/>
            </a:pPr>
            <a:endParaRPr lang="en-US" dirty="0"/>
          </a:p>
          <a:p>
            <a:pPr marL="0" indent="0">
              <a:buNone/>
            </a:pPr>
            <a:endParaRPr lang="en-US" dirty="0"/>
          </a:p>
          <a:p>
            <a:pPr marL="0" indent="0">
              <a:buNone/>
            </a:pPr>
            <a:endParaRPr lang="en-US" dirty="0"/>
          </a:p>
        </p:txBody>
      </p:sp>
      <p:sp>
        <p:nvSpPr>
          <p:cNvPr id="4" name="Slide Number Placeholder 3">
            <a:extLst>
              <a:ext uri="{FF2B5EF4-FFF2-40B4-BE49-F238E27FC236}">
                <a16:creationId xmlns:a16="http://schemas.microsoft.com/office/drawing/2014/main" id="{C0302FE4-46C8-DD38-BFBA-6E61F9E58326}"/>
              </a:ext>
            </a:extLst>
          </p:cNvPr>
          <p:cNvSpPr>
            <a:spLocks noGrp="1"/>
          </p:cNvSpPr>
          <p:nvPr>
            <p:ph type="sldNum" sz="quarter" idx="12"/>
          </p:nvPr>
        </p:nvSpPr>
        <p:spPr/>
        <p:txBody>
          <a:bodyPr/>
          <a:lstStyle/>
          <a:p>
            <a:fld id="{68A8D22E-6BC5-9E47-900C-2BB94685D9F5}" type="slidenum">
              <a:rPr lang="en-US" smtClean="0"/>
              <a:t>33</a:t>
            </a:fld>
            <a:endParaRPr lang="en-US"/>
          </a:p>
        </p:txBody>
      </p:sp>
    </p:spTree>
    <p:extLst>
      <p:ext uri="{BB962C8B-B14F-4D97-AF65-F5344CB8AC3E}">
        <p14:creationId xmlns:p14="http://schemas.microsoft.com/office/powerpoint/2010/main" val="225110882"/>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45A2CE-4D81-06E8-8C7C-9F16CDADE988}"/>
              </a:ext>
            </a:extLst>
          </p:cNvPr>
          <p:cNvSpPr>
            <a:spLocks noGrp="1"/>
          </p:cNvSpPr>
          <p:nvPr>
            <p:ph type="title"/>
          </p:nvPr>
        </p:nvSpPr>
        <p:spPr/>
        <p:txBody>
          <a:bodyPr/>
          <a:lstStyle/>
          <a:p>
            <a:r>
              <a:rPr lang="en-US" dirty="0"/>
              <a:t>Flexing Example</a:t>
            </a:r>
          </a:p>
        </p:txBody>
      </p:sp>
      <p:sp>
        <p:nvSpPr>
          <p:cNvPr id="3" name="Content Placeholder 2">
            <a:extLst>
              <a:ext uri="{FF2B5EF4-FFF2-40B4-BE49-F238E27FC236}">
                <a16:creationId xmlns:a16="http://schemas.microsoft.com/office/drawing/2014/main" id="{B0E60213-CC88-3F55-2DCD-E8FFA3B21E96}"/>
              </a:ext>
            </a:extLst>
          </p:cNvPr>
          <p:cNvSpPr>
            <a:spLocks noGrp="1"/>
          </p:cNvSpPr>
          <p:nvPr>
            <p:ph idx="1"/>
          </p:nvPr>
        </p:nvSpPr>
        <p:spPr/>
        <p:txBody>
          <a:bodyPr>
            <a:normAutofit/>
          </a:bodyPr>
          <a:lstStyle/>
          <a:p>
            <a:pPr marL="0" indent="0" algn="ctr">
              <a:buNone/>
            </a:pPr>
            <a:r>
              <a:rPr lang="en-US" b="1" dirty="0"/>
              <a:t>Activity Distribution</a:t>
            </a:r>
            <a:endParaRPr lang="en-US" dirty="0"/>
          </a:p>
          <a:p>
            <a:pPr marL="0" indent="0">
              <a:buNone/>
            </a:pPr>
            <a:r>
              <a:rPr lang="en-US" b="1" dirty="0"/>
              <a:t> </a:t>
            </a:r>
            <a:endParaRPr lang="en-US" dirty="0"/>
          </a:p>
          <a:p>
            <a:pPr marL="0" indent="0" algn="ctr">
              <a:buNone/>
            </a:pPr>
            <a:r>
              <a:rPr lang="en-US" b="1" dirty="0"/>
              <a:t>Program/Funding Sources and Percentage of Effort</a:t>
            </a:r>
          </a:p>
          <a:p>
            <a:pPr marL="0" indent="0" algn="ctr">
              <a:buNone/>
            </a:pPr>
            <a:endParaRPr lang="en-US" dirty="0"/>
          </a:p>
          <a:p>
            <a:pPr marL="457200" lvl="1" indent="0">
              <a:buNone/>
            </a:pPr>
            <a:r>
              <a:rPr lang="en-US" sz="2800" dirty="0"/>
              <a:t>Title I 0305			50%</a:t>
            </a:r>
          </a:p>
          <a:p>
            <a:pPr lvl="2"/>
            <a:r>
              <a:rPr lang="en-US" dirty="0"/>
              <a:t>Title I 0305			25%</a:t>
            </a:r>
          </a:p>
          <a:p>
            <a:pPr lvl="2"/>
            <a:r>
              <a:rPr lang="en-US" dirty="0"/>
              <a:t>Title IVA (Flexed into Title I)	25%</a:t>
            </a:r>
          </a:p>
          <a:p>
            <a:pPr marL="457200" lvl="1" indent="0">
              <a:buNone/>
            </a:pPr>
            <a:r>
              <a:rPr lang="en-US" sz="2800" dirty="0"/>
              <a:t>Local Funds			50%</a:t>
            </a:r>
          </a:p>
          <a:p>
            <a:pPr marL="457200" lvl="1" indent="0">
              <a:buNone/>
            </a:pPr>
            <a:r>
              <a:rPr lang="en-US" sz="2800" b="1" dirty="0"/>
              <a:t>Total				100%</a:t>
            </a:r>
            <a:endParaRPr lang="en-US" sz="2800" dirty="0"/>
          </a:p>
          <a:p>
            <a:endParaRPr lang="en-US" dirty="0"/>
          </a:p>
        </p:txBody>
      </p:sp>
      <p:sp>
        <p:nvSpPr>
          <p:cNvPr id="4" name="Slide Number Placeholder 3">
            <a:extLst>
              <a:ext uri="{FF2B5EF4-FFF2-40B4-BE49-F238E27FC236}">
                <a16:creationId xmlns:a16="http://schemas.microsoft.com/office/drawing/2014/main" id="{84E058F6-9332-0074-8DD7-01C000E29E0A}"/>
              </a:ext>
            </a:extLst>
          </p:cNvPr>
          <p:cNvSpPr>
            <a:spLocks noGrp="1"/>
          </p:cNvSpPr>
          <p:nvPr>
            <p:ph type="sldNum" sz="quarter" idx="12"/>
          </p:nvPr>
        </p:nvSpPr>
        <p:spPr/>
        <p:txBody>
          <a:bodyPr/>
          <a:lstStyle/>
          <a:p>
            <a:fld id="{68A8D22E-6BC5-9E47-900C-2BB94685D9F5}" type="slidenum">
              <a:rPr lang="en-US" smtClean="0"/>
              <a:t>34</a:t>
            </a:fld>
            <a:endParaRPr lang="en-US"/>
          </a:p>
        </p:txBody>
      </p:sp>
    </p:spTree>
    <p:extLst>
      <p:ext uri="{BB962C8B-B14F-4D97-AF65-F5344CB8AC3E}">
        <p14:creationId xmlns:p14="http://schemas.microsoft.com/office/powerpoint/2010/main" val="382252038"/>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1320D0-4ADE-94D9-0610-A7A6963A5EBB}"/>
              </a:ext>
            </a:extLst>
          </p:cNvPr>
          <p:cNvSpPr>
            <a:spLocks noGrp="1"/>
          </p:cNvSpPr>
          <p:nvPr>
            <p:ph type="title"/>
          </p:nvPr>
        </p:nvSpPr>
        <p:spPr/>
        <p:txBody>
          <a:bodyPr/>
          <a:lstStyle/>
          <a:p>
            <a:r>
              <a:rPr lang="en-US" dirty="0"/>
              <a:t>Supporting Documentation</a:t>
            </a:r>
          </a:p>
        </p:txBody>
      </p:sp>
      <p:sp>
        <p:nvSpPr>
          <p:cNvPr id="3" name="Content Placeholder 2">
            <a:extLst>
              <a:ext uri="{FF2B5EF4-FFF2-40B4-BE49-F238E27FC236}">
                <a16:creationId xmlns:a16="http://schemas.microsoft.com/office/drawing/2014/main" id="{DF666E16-3B2A-7F29-1384-7961C7F90095}"/>
              </a:ext>
            </a:extLst>
          </p:cNvPr>
          <p:cNvSpPr>
            <a:spLocks noGrp="1"/>
          </p:cNvSpPr>
          <p:nvPr>
            <p:ph idx="1"/>
          </p:nvPr>
        </p:nvSpPr>
        <p:spPr/>
        <p:txBody>
          <a:bodyPr/>
          <a:lstStyle/>
          <a:p>
            <a:pPr marL="0" indent="0">
              <a:buNone/>
            </a:pPr>
            <a:r>
              <a:rPr lang="en-US" dirty="0"/>
              <a:t>Districts should have the following for all staff charged to a federal award to support their time and effort certifications:</a:t>
            </a:r>
          </a:p>
          <a:p>
            <a:pPr lvl="1">
              <a:buFont typeface="Wingdings" panose="05000000000000000000" pitchFamily="2" charset="2"/>
              <a:buChar char="ü"/>
            </a:pPr>
            <a:r>
              <a:rPr lang="en-US" dirty="0"/>
              <a:t>Job descriptions </a:t>
            </a:r>
          </a:p>
          <a:p>
            <a:pPr lvl="1">
              <a:buFont typeface="Wingdings" panose="05000000000000000000" pitchFamily="2" charset="2"/>
              <a:buChar char="ü"/>
            </a:pPr>
            <a:r>
              <a:rPr lang="en-US" dirty="0"/>
              <a:t>Staff schedules (especially needed for the substitute system)</a:t>
            </a:r>
          </a:p>
          <a:p>
            <a:pPr lvl="1">
              <a:buFont typeface="Wingdings" panose="05000000000000000000" pitchFamily="2" charset="2"/>
              <a:buChar char="ü"/>
            </a:pPr>
            <a:r>
              <a:rPr lang="en-US" dirty="0"/>
              <a:t>Payroll records (Payroll distribution, Pay stub, Pay Register, etc.)</a:t>
            </a:r>
          </a:p>
          <a:p>
            <a:pPr lvl="1">
              <a:buFont typeface="Wingdings" panose="05000000000000000000" pitchFamily="2" charset="2"/>
              <a:buChar char="ü"/>
            </a:pPr>
            <a:r>
              <a:rPr lang="en-US" dirty="0"/>
              <a:t>Time-Cards</a:t>
            </a:r>
          </a:p>
          <a:p>
            <a:pPr lvl="1">
              <a:buFont typeface="Wingdings" panose="05000000000000000000" pitchFamily="2" charset="2"/>
              <a:buChar char="ü"/>
            </a:pPr>
            <a:r>
              <a:rPr lang="en-US" dirty="0"/>
              <a:t>For stipends: professional development POs, sign-in sheets for PD or other leadership meetings, agendas, tutoring schedules, etc.</a:t>
            </a:r>
          </a:p>
          <a:p>
            <a:endParaRPr lang="en-US" dirty="0"/>
          </a:p>
        </p:txBody>
      </p:sp>
      <p:sp>
        <p:nvSpPr>
          <p:cNvPr id="4" name="Slide Number Placeholder 3">
            <a:extLst>
              <a:ext uri="{FF2B5EF4-FFF2-40B4-BE49-F238E27FC236}">
                <a16:creationId xmlns:a16="http://schemas.microsoft.com/office/drawing/2014/main" id="{A2753B80-7708-0415-0C7C-A7613C7F4E0C}"/>
              </a:ext>
            </a:extLst>
          </p:cNvPr>
          <p:cNvSpPr>
            <a:spLocks noGrp="1"/>
          </p:cNvSpPr>
          <p:nvPr>
            <p:ph type="sldNum" sz="quarter" idx="12"/>
          </p:nvPr>
        </p:nvSpPr>
        <p:spPr/>
        <p:txBody>
          <a:bodyPr/>
          <a:lstStyle/>
          <a:p>
            <a:fld id="{68A8D22E-6BC5-9E47-900C-2BB94685D9F5}" type="slidenum">
              <a:rPr lang="en-US" smtClean="0"/>
              <a:t>35</a:t>
            </a:fld>
            <a:endParaRPr lang="en-US"/>
          </a:p>
        </p:txBody>
      </p:sp>
    </p:spTree>
    <p:extLst>
      <p:ext uri="{BB962C8B-B14F-4D97-AF65-F5344CB8AC3E}">
        <p14:creationId xmlns:p14="http://schemas.microsoft.com/office/powerpoint/2010/main" val="2176849023"/>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0F4614C-A3EC-1BF4-F6AD-7A12E4BFA470}"/>
            </a:ext>
          </a:extLst>
        </p:cNvPr>
        <p:cNvGrpSpPr/>
        <p:nvPr/>
      </p:nvGrpSpPr>
      <p:grpSpPr>
        <a:xfrm>
          <a:off x="0" y="0"/>
          <a:ext cx="0" cy="0"/>
          <a:chOff x="0" y="0"/>
          <a:chExt cx="0" cy="0"/>
        </a:xfrm>
      </p:grpSpPr>
      <p:sp>
        <p:nvSpPr>
          <p:cNvPr id="4" name="Text Placeholder 3">
            <a:extLst>
              <a:ext uri="{FF2B5EF4-FFF2-40B4-BE49-F238E27FC236}">
                <a16:creationId xmlns:a16="http://schemas.microsoft.com/office/drawing/2014/main" id="{CF4ACC2D-80F8-77B0-E1FC-F367155381C6}"/>
              </a:ext>
            </a:extLst>
          </p:cNvPr>
          <p:cNvSpPr>
            <a:spLocks noGrp="1"/>
          </p:cNvSpPr>
          <p:nvPr>
            <p:ph type="title" idx="4294967295"/>
          </p:nvPr>
        </p:nvSpPr>
        <p:spPr>
          <a:xfrm>
            <a:off x="1795463" y="2160588"/>
            <a:ext cx="9250362" cy="2557462"/>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8000" b="0" i="0" u="none" strike="noStrike" kern="1200" cap="none" spc="0" normalizeH="0" baseline="0" noProof="0" dirty="0">
                <a:ln>
                  <a:noFill/>
                </a:ln>
                <a:solidFill>
                  <a:srgbClr val="1E4782"/>
                </a:solidFill>
                <a:effectLst/>
                <a:uLnTx/>
                <a:uFillTx/>
                <a:latin typeface="Arial" panose="020B0604020202020204" pitchFamily="34" charset="0"/>
                <a:ea typeface="+mn-ea"/>
                <a:cs typeface="Arial" panose="020B0604020202020204" pitchFamily="34" charset="0"/>
              </a:rPr>
              <a:t>Take Aways</a:t>
            </a:r>
          </a:p>
        </p:txBody>
      </p:sp>
      <p:sp>
        <p:nvSpPr>
          <p:cNvPr id="2" name="Slide Number Placeholder 1">
            <a:extLst>
              <a:ext uri="{FF2B5EF4-FFF2-40B4-BE49-F238E27FC236}">
                <a16:creationId xmlns:a16="http://schemas.microsoft.com/office/drawing/2014/main" id="{44525371-D898-7E75-D34C-88F18CE8AA35}"/>
              </a:ext>
            </a:extLst>
          </p:cNvPr>
          <p:cNvSpPr>
            <a:spLocks noGrp="1"/>
          </p:cNvSpPr>
          <p:nvPr>
            <p:ph type="sldNum" sz="quarter" idx="12"/>
          </p:nvPr>
        </p:nvSpPr>
        <p:spPr/>
        <p:txBody>
          <a:bodyPr/>
          <a:lstStyle/>
          <a:p>
            <a:fld id="{68A8D22E-6BC5-9E47-900C-2BB94685D9F5}" type="slidenum">
              <a:rPr lang="en-US" smtClean="0"/>
              <a:pPr/>
              <a:t>36</a:t>
            </a:fld>
            <a:endParaRPr lang="en-US"/>
          </a:p>
        </p:txBody>
      </p:sp>
    </p:spTree>
    <p:extLst>
      <p:ext uri="{BB962C8B-B14F-4D97-AF65-F5344CB8AC3E}">
        <p14:creationId xmlns:p14="http://schemas.microsoft.com/office/powerpoint/2010/main" val="1707495247"/>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2114E6-DDD4-0EAD-74DA-CE17CBF81E09}"/>
              </a:ext>
            </a:extLst>
          </p:cNvPr>
          <p:cNvSpPr>
            <a:spLocks noGrp="1"/>
          </p:cNvSpPr>
          <p:nvPr>
            <p:ph type="title"/>
          </p:nvPr>
        </p:nvSpPr>
        <p:spPr/>
        <p:txBody>
          <a:bodyPr/>
          <a:lstStyle/>
          <a:p>
            <a:r>
              <a:rPr lang="en-US" dirty="0"/>
              <a:t>Things to watch out for</a:t>
            </a:r>
          </a:p>
        </p:txBody>
      </p:sp>
      <p:sp>
        <p:nvSpPr>
          <p:cNvPr id="3" name="Content Placeholder 2">
            <a:extLst>
              <a:ext uri="{FF2B5EF4-FFF2-40B4-BE49-F238E27FC236}">
                <a16:creationId xmlns:a16="http://schemas.microsoft.com/office/drawing/2014/main" id="{E257562D-4F07-CA66-354C-379EADB88B0C}"/>
              </a:ext>
            </a:extLst>
          </p:cNvPr>
          <p:cNvSpPr>
            <a:spLocks noGrp="1"/>
          </p:cNvSpPr>
          <p:nvPr>
            <p:ph idx="1"/>
          </p:nvPr>
        </p:nvSpPr>
        <p:spPr/>
        <p:txBody>
          <a:bodyPr>
            <a:normAutofit/>
          </a:bodyPr>
          <a:lstStyle/>
          <a:p>
            <a:r>
              <a:rPr lang="en-US" dirty="0"/>
              <a:t>Time and effort problems can result in: Inappropriate charges to federal programs, inaccurate management information for decision-making, and/or increased risk of audit findings and questioned costs. Some common errors include: </a:t>
            </a:r>
          </a:p>
          <a:p>
            <a:pPr lvl="1"/>
            <a:r>
              <a:rPr lang="en-US" dirty="0"/>
              <a:t>Failing to recognize that a change in position, duties or funding may result in a change in time and effort reporting.</a:t>
            </a:r>
          </a:p>
          <a:p>
            <a:pPr lvl="1"/>
            <a:r>
              <a:rPr lang="en-US" dirty="0"/>
              <a:t>Failing to provide training to staff who are responsible for completing and/or approving time and effort documentation.</a:t>
            </a:r>
          </a:p>
          <a:p>
            <a:pPr lvl="1"/>
            <a:r>
              <a:rPr lang="en-US" dirty="0"/>
              <a:t>Reporting time according to how the ratios were budgeted without regard to how the individual actually worked.</a:t>
            </a:r>
          </a:p>
          <a:p>
            <a:pPr lvl="1"/>
            <a:r>
              <a:rPr lang="en-US" dirty="0"/>
              <a:t>Time and effort reports not reviewed and signed by appropriate staff.</a:t>
            </a:r>
          </a:p>
          <a:p>
            <a:endParaRPr lang="en-US" dirty="0"/>
          </a:p>
        </p:txBody>
      </p:sp>
      <p:sp>
        <p:nvSpPr>
          <p:cNvPr id="4" name="Slide Number Placeholder 3">
            <a:extLst>
              <a:ext uri="{FF2B5EF4-FFF2-40B4-BE49-F238E27FC236}">
                <a16:creationId xmlns:a16="http://schemas.microsoft.com/office/drawing/2014/main" id="{8C64ACE2-052D-FA04-6E2C-979B64696425}"/>
              </a:ext>
            </a:extLst>
          </p:cNvPr>
          <p:cNvSpPr>
            <a:spLocks noGrp="1"/>
          </p:cNvSpPr>
          <p:nvPr>
            <p:ph type="sldNum" sz="quarter" idx="12"/>
          </p:nvPr>
        </p:nvSpPr>
        <p:spPr/>
        <p:txBody>
          <a:bodyPr/>
          <a:lstStyle/>
          <a:p>
            <a:fld id="{68A8D22E-6BC5-9E47-900C-2BB94685D9F5}" type="slidenum">
              <a:rPr lang="en-US" smtClean="0"/>
              <a:t>37</a:t>
            </a:fld>
            <a:endParaRPr lang="en-US"/>
          </a:p>
        </p:txBody>
      </p:sp>
    </p:spTree>
    <p:extLst>
      <p:ext uri="{BB962C8B-B14F-4D97-AF65-F5344CB8AC3E}">
        <p14:creationId xmlns:p14="http://schemas.microsoft.com/office/powerpoint/2010/main" val="1760659918"/>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50EA05-4529-F1E2-EFB7-7DE0A40C01EA}"/>
              </a:ext>
            </a:extLst>
          </p:cNvPr>
          <p:cNvSpPr>
            <a:spLocks noGrp="1"/>
          </p:cNvSpPr>
          <p:nvPr>
            <p:ph type="title"/>
          </p:nvPr>
        </p:nvSpPr>
        <p:spPr/>
        <p:txBody>
          <a:bodyPr/>
          <a:lstStyle/>
          <a:p>
            <a:r>
              <a:rPr lang="en-US" dirty="0"/>
              <a:t>Takeaways</a:t>
            </a:r>
          </a:p>
        </p:txBody>
      </p:sp>
      <p:sp>
        <p:nvSpPr>
          <p:cNvPr id="3" name="Content Placeholder 2">
            <a:extLst>
              <a:ext uri="{FF2B5EF4-FFF2-40B4-BE49-F238E27FC236}">
                <a16:creationId xmlns:a16="http://schemas.microsoft.com/office/drawing/2014/main" id="{65813544-CEB4-1111-4AD6-130B2A9FA9AD}"/>
              </a:ext>
            </a:extLst>
          </p:cNvPr>
          <p:cNvSpPr>
            <a:spLocks noGrp="1"/>
          </p:cNvSpPr>
          <p:nvPr>
            <p:ph idx="1"/>
          </p:nvPr>
        </p:nvSpPr>
        <p:spPr/>
        <p:txBody>
          <a:bodyPr/>
          <a:lstStyle/>
          <a:p>
            <a:pPr>
              <a:buFont typeface="Wingdings" panose="05000000000000000000" pitchFamily="2" charset="2"/>
              <a:buChar char="q"/>
            </a:pPr>
            <a:r>
              <a:rPr lang="en-US" dirty="0"/>
              <a:t>Review your district’s written processes and internal controls and confirm they reflect your actual time and effort process</a:t>
            </a:r>
          </a:p>
          <a:p>
            <a:pPr lvl="1">
              <a:buFont typeface="Wingdings" panose="05000000000000000000" pitchFamily="2" charset="2"/>
              <a:buChar char="q"/>
            </a:pPr>
            <a:r>
              <a:rPr lang="en-US" dirty="0"/>
              <a:t>Update written procedures if district’s processes have changed</a:t>
            </a:r>
          </a:p>
          <a:p>
            <a:pPr>
              <a:buFont typeface="Wingdings" panose="05000000000000000000" pitchFamily="2" charset="2"/>
              <a:buChar char="q"/>
            </a:pPr>
            <a:r>
              <a:rPr lang="en-US" dirty="0"/>
              <a:t>Make sure your staff paid out of federal grants knows the time and effort process</a:t>
            </a:r>
          </a:p>
          <a:p>
            <a:pPr>
              <a:buFont typeface="Wingdings" panose="05000000000000000000" pitchFamily="2" charset="2"/>
              <a:buChar char="q"/>
            </a:pPr>
            <a:r>
              <a:rPr lang="en-US" dirty="0"/>
              <a:t>Document deviations from written procedures</a:t>
            </a:r>
          </a:p>
          <a:p>
            <a:pPr>
              <a:buFont typeface="Wingdings" panose="05000000000000000000" pitchFamily="2" charset="2"/>
              <a:buChar char="q"/>
            </a:pPr>
            <a:r>
              <a:rPr lang="en-US" dirty="0"/>
              <a:t>Confirm that your approved budgets are reflected of your activities</a:t>
            </a:r>
          </a:p>
          <a:p>
            <a:pPr lvl="1">
              <a:buFont typeface="Wingdings" panose="05000000000000000000" pitchFamily="2" charset="2"/>
              <a:buChar char="q"/>
            </a:pPr>
            <a:r>
              <a:rPr lang="en-US" dirty="0"/>
              <a:t>Submit revisions to grants when needed </a:t>
            </a:r>
          </a:p>
          <a:p>
            <a:pPr>
              <a:buFont typeface="Wingdings" panose="05000000000000000000" pitchFamily="2" charset="2"/>
              <a:buChar char="q"/>
            </a:pPr>
            <a:r>
              <a:rPr lang="en-US" dirty="0"/>
              <a:t>Complete time and effort in a timely manner</a:t>
            </a:r>
          </a:p>
          <a:p>
            <a:pPr>
              <a:buFont typeface="Wingdings" panose="05000000000000000000" pitchFamily="2" charset="2"/>
              <a:buChar char="q"/>
            </a:pPr>
            <a:endParaRPr lang="en-US" dirty="0"/>
          </a:p>
          <a:p>
            <a:pPr>
              <a:buFont typeface="Wingdings" panose="05000000000000000000" pitchFamily="2" charset="2"/>
              <a:buChar char="q"/>
            </a:pPr>
            <a:endParaRPr lang="en-US" dirty="0"/>
          </a:p>
        </p:txBody>
      </p:sp>
      <p:sp>
        <p:nvSpPr>
          <p:cNvPr id="4" name="Slide Number Placeholder 3">
            <a:extLst>
              <a:ext uri="{FF2B5EF4-FFF2-40B4-BE49-F238E27FC236}">
                <a16:creationId xmlns:a16="http://schemas.microsoft.com/office/drawing/2014/main" id="{7E0D277F-721F-B143-660B-AE148346B3CE}"/>
              </a:ext>
            </a:extLst>
          </p:cNvPr>
          <p:cNvSpPr>
            <a:spLocks noGrp="1"/>
          </p:cNvSpPr>
          <p:nvPr>
            <p:ph type="sldNum" sz="quarter" idx="12"/>
          </p:nvPr>
        </p:nvSpPr>
        <p:spPr/>
        <p:txBody>
          <a:bodyPr/>
          <a:lstStyle/>
          <a:p>
            <a:fld id="{68A8D22E-6BC5-9E47-900C-2BB94685D9F5}" type="slidenum">
              <a:rPr lang="en-US" smtClean="0"/>
              <a:t>38</a:t>
            </a:fld>
            <a:endParaRPr lang="en-US"/>
          </a:p>
        </p:txBody>
      </p:sp>
    </p:spTree>
    <p:extLst>
      <p:ext uri="{BB962C8B-B14F-4D97-AF65-F5344CB8AC3E}">
        <p14:creationId xmlns:p14="http://schemas.microsoft.com/office/powerpoint/2010/main" val="2994386027"/>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63C43B-DF58-DE48-C153-55E5E61EFC04}"/>
              </a:ext>
            </a:extLst>
          </p:cNvPr>
          <p:cNvSpPr>
            <a:spLocks noGrp="1"/>
          </p:cNvSpPr>
          <p:nvPr>
            <p:ph type="title"/>
          </p:nvPr>
        </p:nvSpPr>
        <p:spPr/>
        <p:txBody>
          <a:bodyPr/>
          <a:lstStyle/>
          <a:p>
            <a:r>
              <a:rPr lang="en-US" dirty="0"/>
              <a:t>Resources</a:t>
            </a:r>
          </a:p>
        </p:txBody>
      </p:sp>
      <p:sp>
        <p:nvSpPr>
          <p:cNvPr id="3" name="Content Placeholder 2">
            <a:extLst>
              <a:ext uri="{FF2B5EF4-FFF2-40B4-BE49-F238E27FC236}">
                <a16:creationId xmlns:a16="http://schemas.microsoft.com/office/drawing/2014/main" id="{766620ED-1145-D86B-0480-A4BFF0A9C248}"/>
              </a:ext>
            </a:extLst>
          </p:cNvPr>
          <p:cNvSpPr>
            <a:spLocks noGrp="1"/>
          </p:cNvSpPr>
          <p:nvPr>
            <p:ph idx="1"/>
          </p:nvPr>
        </p:nvSpPr>
        <p:spPr>
          <a:xfrm>
            <a:off x="173179" y="1623942"/>
            <a:ext cx="11890665" cy="4414692"/>
          </a:xfrm>
        </p:spPr>
        <p:txBody>
          <a:bodyPr/>
          <a:lstStyle/>
          <a:p>
            <a:r>
              <a:rPr lang="en-US" u="sng" dirty="0">
                <a:hlinkClick r:id="rId2">
                  <a:extLst>
                    <a:ext uri="{A12FA001-AC4F-418D-AE19-62706E023703}">
                      <ahyp:hlinkClr xmlns:ahyp="http://schemas.microsoft.com/office/drawing/2018/hyperlinkcolor" val="tx"/>
                    </a:ext>
                  </a:extLst>
                </a:hlinkClick>
              </a:rPr>
              <a:t>§ 200.430 Compensation—personal services</a:t>
            </a:r>
            <a:endParaRPr lang="en-US" dirty="0"/>
          </a:p>
          <a:p>
            <a:r>
              <a:rPr lang="en-US" dirty="0">
                <a:hlinkClick r:id="rId3">
                  <a:extLst>
                    <a:ext uri="{A12FA001-AC4F-418D-AE19-62706E023703}">
                      <ahyp:hlinkClr xmlns:ahyp="http://schemas.microsoft.com/office/drawing/2018/hyperlinkcolor" val="tx"/>
                    </a:ext>
                  </a:extLst>
                </a:hlinkClick>
              </a:rPr>
              <a:t>Obligation Quick Reference Guide</a:t>
            </a:r>
            <a:endParaRPr lang="en-US" dirty="0"/>
          </a:p>
          <a:p>
            <a:r>
              <a:rPr lang="en-US" dirty="0"/>
              <a:t>Time and Effort Resource Guide – </a:t>
            </a:r>
            <a:r>
              <a:rPr lang="en-US" i="1" dirty="0"/>
              <a:t>Coming Soon</a:t>
            </a:r>
          </a:p>
          <a:p>
            <a:r>
              <a:rPr lang="en-US" dirty="0"/>
              <a:t>Substitute System Assurance form – </a:t>
            </a:r>
            <a:r>
              <a:rPr lang="en-US" i="1" dirty="0"/>
              <a:t>Coming Soon</a:t>
            </a:r>
          </a:p>
          <a:p>
            <a:r>
              <a:rPr lang="en-US" dirty="0">
                <a:hlinkClick r:id="rId4">
                  <a:extLst>
                    <a:ext uri="{A12FA001-AC4F-418D-AE19-62706E023703}">
                      <ahyp:hlinkClr xmlns:ahyp="http://schemas.microsoft.com/office/drawing/2018/hyperlinkcolor" val="tx"/>
                    </a:ext>
                  </a:extLst>
                </a:hlinkClick>
              </a:rPr>
              <a:t>Time and Effort Sample Documents </a:t>
            </a:r>
            <a:endParaRPr lang="en-US" dirty="0"/>
          </a:p>
        </p:txBody>
      </p:sp>
      <p:sp>
        <p:nvSpPr>
          <p:cNvPr id="4" name="Slide Number Placeholder 3">
            <a:extLst>
              <a:ext uri="{FF2B5EF4-FFF2-40B4-BE49-F238E27FC236}">
                <a16:creationId xmlns:a16="http://schemas.microsoft.com/office/drawing/2014/main" id="{B5C4B20E-0008-074A-351B-65280B45C388}"/>
              </a:ext>
            </a:extLst>
          </p:cNvPr>
          <p:cNvSpPr>
            <a:spLocks noGrp="1"/>
          </p:cNvSpPr>
          <p:nvPr>
            <p:ph type="sldNum" sz="quarter" idx="12"/>
          </p:nvPr>
        </p:nvSpPr>
        <p:spPr/>
        <p:txBody>
          <a:bodyPr/>
          <a:lstStyle/>
          <a:p>
            <a:fld id="{68A8D22E-6BC5-9E47-900C-2BB94685D9F5}" type="slidenum">
              <a:rPr lang="en-US" smtClean="0"/>
              <a:pPr/>
              <a:t>39</a:t>
            </a:fld>
            <a:endParaRPr lang="en-US"/>
          </a:p>
        </p:txBody>
      </p:sp>
    </p:spTree>
    <p:extLst>
      <p:ext uri="{BB962C8B-B14F-4D97-AF65-F5344CB8AC3E}">
        <p14:creationId xmlns:p14="http://schemas.microsoft.com/office/powerpoint/2010/main" val="408887177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2D3889-9603-A63A-A6E9-ACF4C024273D}"/>
              </a:ext>
            </a:extLst>
          </p:cNvPr>
          <p:cNvSpPr>
            <a:spLocks noGrp="1"/>
          </p:cNvSpPr>
          <p:nvPr>
            <p:ph type="title"/>
          </p:nvPr>
        </p:nvSpPr>
        <p:spPr/>
        <p:txBody>
          <a:bodyPr/>
          <a:lstStyle/>
          <a:p>
            <a:r>
              <a:rPr lang="en-US" dirty="0"/>
              <a:t>What’s the Requirement?</a:t>
            </a:r>
          </a:p>
        </p:txBody>
      </p:sp>
      <p:sp>
        <p:nvSpPr>
          <p:cNvPr id="3" name="Content Placeholder 2">
            <a:extLst>
              <a:ext uri="{FF2B5EF4-FFF2-40B4-BE49-F238E27FC236}">
                <a16:creationId xmlns:a16="http://schemas.microsoft.com/office/drawing/2014/main" id="{1EE4B364-2CF3-7BDC-F685-21D7C50A9676}"/>
              </a:ext>
            </a:extLst>
          </p:cNvPr>
          <p:cNvSpPr>
            <a:spLocks noGrp="1"/>
          </p:cNvSpPr>
          <p:nvPr>
            <p:ph idx="1"/>
          </p:nvPr>
        </p:nvSpPr>
        <p:spPr/>
        <p:txBody>
          <a:bodyPr>
            <a:normAutofit/>
          </a:bodyPr>
          <a:lstStyle/>
          <a:p>
            <a:r>
              <a:rPr lang="en-US" dirty="0"/>
              <a:t>Districts are required to meet the requirements of </a:t>
            </a:r>
            <a:r>
              <a:rPr lang="en-US" dirty="0">
                <a:hlinkClick r:id="rId2"/>
              </a:rPr>
              <a:t>2 CFR 200.430</a:t>
            </a:r>
            <a:r>
              <a:rPr lang="en-US" dirty="0"/>
              <a:t> – Compensation—personal services.</a:t>
            </a:r>
          </a:p>
          <a:p>
            <a:endParaRPr lang="en-US" altLang="en-US" dirty="0"/>
          </a:p>
          <a:p>
            <a:r>
              <a:rPr lang="en-US" altLang="en-US" dirty="0"/>
              <a:t>In summary, 2 C.F.R. Part 200.430 ensures a LEA properly charges and documents salaries and wages that are </a:t>
            </a:r>
            <a:r>
              <a:rPr lang="en-US" altLang="en-US" b="1" dirty="0"/>
              <a:t>reasonable</a:t>
            </a:r>
            <a:r>
              <a:rPr lang="en-US" altLang="en-US" dirty="0"/>
              <a:t>, </a:t>
            </a:r>
            <a:r>
              <a:rPr lang="en-US" altLang="en-US" b="1" dirty="0"/>
              <a:t>necessary</a:t>
            </a:r>
            <a:r>
              <a:rPr lang="en-US" altLang="en-US" dirty="0"/>
              <a:t>, as well as </a:t>
            </a:r>
            <a:r>
              <a:rPr lang="en-US" b="1" dirty="0"/>
              <a:t>allocable</a:t>
            </a:r>
            <a:r>
              <a:rPr lang="en-US" dirty="0"/>
              <a:t> </a:t>
            </a:r>
            <a:r>
              <a:rPr lang="en-US" altLang="en-US" dirty="0"/>
              <a:t>and </a:t>
            </a:r>
            <a:r>
              <a:rPr lang="en-US" altLang="en-US" b="1" dirty="0"/>
              <a:t>allowable</a:t>
            </a:r>
            <a:r>
              <a:rPr lang="en-US" altLang="en-US" dirty="0"/>
              <a:t> in accordance with applicable program requirements.  </a:t>
            </a:r>
          </a:p>
          <a:p>
            <a:pPr>
              <a:lnSpc>
                <a:spcPct val="150000"/>
              </a:lnSpc>
              <a:spcBef>
                <a:spcPts val="1200"/>
              </a:spcBef>
              <a:buNone/>
            </a:pPr>
            <a:endParaRPr lang="en-US" altLang="en-US" dirty="0">
              <a:solidFill>
                <a:srgbClr val="000000"/>
              </a:solidFill>
            </a:endParaRPr>
          </a:p>
          <a:p>
            <a:endParaRPr lang="en-US" dirty="0"/>
          </a:p>
        </p:txBody>
      </p:sp>
      <p:sp>
        <p:nvSpPr>
          <p:cNvPr id="4" name="Slide Number Placeholder 3">
            <a:extLst>
              <a:ext uri="{FF2B5EF4-FFF2-40B4-BE49-F238E27FC236}">
                <a16:creationId xmlns:a16="http://schemas.microsoft.com/office/drawing/2014/main" id="{97E79F27-440F-0F11-6ED1-98E5745C344F}"/>
              </a:ext>
            </a:extLst>
          </p:cNvPr>
          <p:cNvSpPr>
            <a:spLocks noGrp="1"/>
          </p:cNvSpPr>
          <p:nvPr>
            <p:ph type="sldNum" sz="quarter" idx="12"/>
          </p:nvPr>
        </p:nvSpPr>
        <p:spPr/>
        <p:txBody>
          <a:bodyPr/>
          <a:lstStyle/>
          <a:p>
            <a:fld id="{68A8D22E-6BC5-9E47-900C-2BB94685D9F5}" type="slidenum">
              <a:rPr lang="en-US" smtClean="0"/>
              <a:t>4</a:t>
            </a:fld>
            <a:endParaRPr lang="en-US"/>
          </a:p>
        </p:txBody>
      </p:sp>
    </p:spTree>
    <p:extLst>
      <p:ext uri="{BB962C8B-B14F-4D97-AF65-F5344CB8AC3E}">
        <p14:creationId xmlns:p14="http://schemas.microsoft.com/office/powerpoint/2010/main" val="2753736032"/>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DB05570-EA14-091B-D001-463E97AAAC4A}"/>
            </a:ext>
          </a:extLst>
        </p:cNvPr>
        <p:cNvGrpSpPr/>
        <p:nvPr/>
      </p:nvGrpSpPr>
      <p:grpSpPr>
        <a:xfrm>
          <a:off x="0" y="0"/>
          <a:ext cx="0" cy="0"/>
          <a:chOff x="0" y="0"/>
          <a:chExt cx="0" cy="0"/>
        </a:xfrm>
      </p:grpSpPr>
      <p:sp>
        <p:nvSpPr>
          <p:cNvPr id="4" name="Text Placeholder 3">
            <a:extLst>
              <a:ext uri="{FF2B5EF4-FFF2-40B4-BE49-F238E27FC236}">
                <a16:creationId xmlns:a16="http://schemas.microsoft.com/office/drawing/2014/main" id="{153CDD0B-929E-BB55-3C44-9300D5B0312F}"/>
              </a:ext>
            </a:extLst>
          </p:cNvPr>
          <p:cNvSpPr>
            <a:spLocks noGrp="1"/>
          </p:cNvSpPr>
          <p:nvPr>
            <p:ph type="title" idx="4294967295"/>
          </p:nvPr>
        </p:nvSpPr>
        <p:spPr>
          <a:xfrm>
            <a:off x="2064576" y="560007"/>
            <a:ext cx="9250362" cy="2557462"/>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8000" b="0" i="0" u="none" strike="noStrike" kern="1200" cap="none" spc="0" normalizeH="0" baseline="0" noProof="0" dirty="0">
                <a:ln>
                  <a:noFill/>
                </a:ln>
                <a:solidFill>
                  <a:srgbClr val="1E4782"/>
                </a:solidFill>
                <a:effectLst/>
                <a:uLnTx/>
                <a:uFillTx/>
                <a:latin typeface="Arial" panose="020B0604020202020204" pitchFamily="34" charset="0"/>
                <a:ea typeface="+mn-ea"/>
                <a:cs typeface="Arial" panose="020B0604020202020204" pitchFamily="34" charset="0"/>
              </a:rPr>
              <a:t>Questions?</a:t>
            </a:r>
          </a:p>
        </p:txBody>
      </p:sp>
      <p:sp>
        <p:nvSpPr>
          <p:cNvPr id="3" name="Text Placeholder 3">
            <a:extLst>
              <a:ext uri="{FF2B5EF4-FFF2-40B4-BE49-F238E27FC236}">
                <a16:creationId xmlns:a16="http://schemas.microsoft.com/office/drawing/2014/main" id="{E138DD97-C919-DD51-322A-3AD827441211}"/>
              </a:ext>
            </a:extLst>
          </p:cNvPr>
          <p:cNvSpPr txBox="1">
            <a:spLocks/>
          </p:cNvSpPr>
          <p:nvPr/>
        </p:nvSpPr>
        <p:spPr>
          <a:xfrm>
            <a:off x="2157882" y="2959831"/>
            <a:ext cx="9249682" cy="3690683"/>
          </a:xfrm>
          <a:prstGeom prst="rect">
            <a:avLst/>
          </a:prstGeom>
        </p:spPr>
        <p:txBody>
          <a:bodyPr vert="horz" lIns="91440" tIns="45720" rIns="91440" bIns="45720" rtlCol="0" anchor="ctr">
            <a:normAutofit/>
          </a:bodyPr>
          <a:lstStyle>
            <a:lvl1pPr marL="0" indent="0" algn="l" defTabSz="914400" rtl="0" eaLnBrk="1" latinLnBrk="0" hangingPunct="1">
              <a:lnSpc>
                <a:spcPct val="90000"/>
              </a:lnSpc>
              <a:spcBef>
                <a:spcPts val="1000"/>
              </a:spcBef>
              <a:buFont typeface="Arial" panose="020B0604020202020204" pitchFamily="34" charset="0"/>
              <a:buNone/>
              <a:defRPr sz="2000" b="0" i="0" kern="1200">
                <a:solidFill>
                  <a:srgbClr val="1E4782"/>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b="0" i="0" kern="1200">
                <a:solidFill>
                  <a:srgbClr val="1E4782"/>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b="0" i="0" kern="1200">
                <a:solidFill>
                  <a:srgbClr val="1E4782"/>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b="0" i="0" kern="1200">
                <a:solidFill>
                  <a:srgbClr val="1E4782"/>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b="0" i="0" kern="1200">
                <a:solidFill>
                  <a:srgbClr val="1E4782"/>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ctr"/>
            <a:r>
              <a:rPr lang="en-US" dirty="0"/>
              <a:t>Colleen Holforty</a:t>
            </a:r>
          </a:p>
          <a:p>
            <a:pPr algn="ctr"/>
            <a:r>
              <a:rPr lang="en-US" dirty="0"/>
              <a:t>Coordinator of Federal Programs/Fiscal Compliance</a:t>
            </a:r>
          </a:p>
          <a:p>
            <a:pPr algn="ctr"/>
            <a:r>
              <a:rPr lang="en-US" dirty="0"/>
              <a:t> </a:t>
            </a:r>
            <a:r>
              <a:rPr lang="en-US" dirty="0">
                <a:hlinkClick r:id="rId2"/>
              </a:rPr>
              <a:t>colleen.e.holforty@mass.gov</a:t>
            </a:r>
            <a:endParaRPr lang="en-US" dirty="0"/>
          </a:p>
          <a:p>
            <a:pPr algn="ctr"/>
            <a:endParaRPr lang="en-US" dirty="0"/>
          </a:p>
          <a:p>
            <a:pPr algn="ctr"/>
            <a:r>
              <a:rPr lang="en-US" dirty="0"/>
              <a:t>Joseph Valchuis</a:t>
            </a:r>
          </a:p>
          <a:p>
            <a:pPr algn="ctr"/>
            <a:r>
              <a:rPr lang="en-US" dirty="0"/>
              <a:t>Audit Supervisor</a:t>
            </a:r>
          </a:p>
          <a:p>
            <a:pPr algn="ctr"/>
            <a:r>
              <a:rPr lang="en-US" dirty="0">
                <a:hlinkClick r:id="rId3"/>
              </a:rPr>
              <a:t>Joseph.N.Valchuis@mass.gov</a:t>
            </a:r>
            <a:endParaRPr lang="en-US" dirty="0"/>
          </a:p>
          <a:p>
            <a:pPr algn="ctr"/>
            <a:endParaRPr lang="en-US" sz="4000" dirty="0"/>
          </a:p>
        </p:txBody>
      </p:sp>
      <p:sp>
        <p:nvSpPr>
          <p:cNvPr id="2" name="Slide Number Placeholder 1">
            <a:extLst>
              <a:ext uri="{FF2B5EF4-FFF2-40B4-BE49-F238E27FC236}">
                <a16:creationId xmlns:a16="http://schemas.microsoft.com/office/drawing/2014/main" id="{BE6F39C0-F1DE-608B-9239-7F9B515630CE}"/>
              </a:ext>
            </a:extLst>
          </p:cNvPr>
          <p:cNvSpPr>
            <a:spLocks noGrp="1"/>
          </p:cNvSpPr>
          <p:nvPr>
            <p:ph type="sldNum" sz="quarter" idx="12"/>
          </p:nvPr>
        </p:nvSpPr>
        <p:spPr/>
        <p:txBody>
          <a:bodyPr/>
          <a:lstStyle/>
          <a:p>
            <a:fld id="{68A8D22E-6BC5-9E47-900C-2BB94685D9F5}" type="slidenum">
              <a:rPr lang="en-US" smtClean="0"/>
              <a:pPr/>
              <a:t>40</a:t>
            </a:fld>
            <a:endParaRPr lang="en-US"/>
          </a:p>
        </p:txBody>
      </p:sp>
    </p:spTree>
    <p:extLst>
      <p:ext uri="{BB962C8B-B14F-4D97-AF65-F5344CB8AC3E}">
        <p14:creationId xmlns:p14="http://schemas.microsoft.com/office/powerpoint/2010/main" val="349521150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E0DA9F-4FB6-9C44-82DC-2C233FBF97A2}"/>
              </a:ext>
            </a:extLst>
          </p:cNvPr>
          <p:cNvSpPr>
            <a:spLocks noGrp="1"/>
          </p:cNvSpPr>
          <p:nvPr>
            <p:ph type="title"/>
          </p:nvPr>
        </p:nvSpPr>
        <p:spPr/>
        <p:txBody>
          <a:bodyPr>
            <a:normAutofit fontScale="90000"/>
          </a:bodyPr>
          <a:lstStyle/>
          <a:p>
            <a:r>
              <a:rPr lang="en-US" dirty="0"/>
              <a:t>What grant programs does 2 CFR 200.430 apply to?</a:t>
            </a:r>
            <a:endParaRPr lang="en-US" dirty="0">
              <a:solidFill>
                <a:schemeClr val="bg1"/>
              </a:solidFill>
            </a:endParaRPr>
          </a:p>
        </p:txBody>
      </p:sp>
      <p:sp>
        <p:nvSpPr>
          <p:cNvPr id="3" name="Content Placeholder 2">
            <a:extLst>
              <a:ext uri="{FF2B5EF4-FFF2-40B4-BE49-F238E27FC236}">
                <a16:creationId xmlns:a16="http://schemas.microsoft.com/office/drawing/2014/main" id="{8FCD3BE9-E056-2026-3D42-7844CD2CD48D}"/>
              </a:ext>
            </a:extLst>
          </p:cNvPr>
          <p:cNvSpPr>
            <a:spLocks noGrp="1"/>
          </p:cNvSpPr>
          <p:nvPr>
            <p:ph idx="1"/>
          </p:nvPr>
        </p:nvSpPr>
        <p:spPr/>
        <p:txBody>
          <a:bodyPr/>
          <a:lstStyle/>
          <a:p>
            <a:pPr>
              <a:spcAft>
                <a:spcPts val="1000"/>
              </a:spcAft>
            </a:pPr>
            <a:r>
              <a:rPr lang="en-US" dirty="0"/>
              <a:t>Any salaries/wages charged to any federal grant and must be based on records that accurately reflect the work performed. </a:t>
            </a:r>
          </a:p>
          <a:p>
            <a:pPr>
              <a:spcAft>
                <a:spcPts val="1000"/>
              </a:spcAft>
            </a:pPr>
            <a:r>
              <a:rPr lang="en-US" dirty="0"/>
              <a:t>2 CFR 200.430 includes, but is not limited to, Title I, IIA, IIIA, IVA, Immigrant Grant – 0186, IDEA 0240 &amp; 0262, and Perkins 0400 &amp; 0401</a:t>
            </a:r>
          </a:p>
          <a:p>
            <a:pPr>
              <a:spcAft>
                <a:spcPts val="1000"/>
              </a:spcAft>
            </a:pPr>
            <a:r>
              <a:rPr lang="en-US" dirty="0"/>
              <a:t>2 CFR 200.430 requires LEAs to keep documentation supported by a system of internal controls. </a:t>
            </a:r>
          </a:p>
        </p:txBody>
      </p:sp>
      <p:sp>
        <p:nvSpPr>
          <p:cNvPr id="4" name="Slide Number Placeholder 3">
            <a:extLst>
              <a:ext uri="{FF2B5EF4-FFF2-40B4-BE49-F238E27FC236}">
                <a16:creationId xmlns:a16="http://schemas.microsoft.com/office/drawing/2014/main" id="{24883F48-D97F-372C-0C5F-4B84ECFB575F}"/>
              </a:ext>
            </a:extLst>
          </p:cNvPr>
          <p:cNvSpPr>
            <a:spLocks noGrp="1"/>
          </p:cNvSpPr>
          <p:nvPr>
            <p:ph type="sldNum" sz="quarter" idx="12"/>
          </p:nvPr>
        </p:nvSpPr>
        <p:spPr/>
        <p:txBody>
          <a:bodyPr/>
          <a:lstStyle/>
          <a:p>
            <a:fld id="{68A8D22E-6BC5-9E47-900C-2BB94685D9F5}" type="slidenum">
              <a:rPr lang="en-US" smtClean="0"/>
              <a:t>5</a:t>
            </a:fld>
            <a:endParaRPr lang="en-US"/>
          </a:p>
        </p:txBody>
      </p:sp>
    </p:spTree>
    <p:extLst>
      <p:ext uri="{BB962C8B-B14F-4D97-AF65-F5344CB8AC3E}">
        <p14:creationId xmlns:p14="http://schemas.microsoft.com/office/powerpoint/2010/main" val="411458580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74A0DD-29C6-0024-82B1-6758C7AC56D0}"/>
              </a:ext>
            </a:extLst>
          </p:cNvPr>
          <p:cNvSpPr>
            <a:spLocks noGrp="1"/>
          </p:cNvSpPr>
          <p:nvPr>
            <p:ph type="title"/>
          </p:nvPr>
        </p:nvSpPr>
        <p:spPr/>
        <p:txBody>
          <a:bodyPr>
            <a:normAutofit/>
          </a:bodyPr>
          <a:lstStyle/>
          <a:p>
            <a:r>
              <a:rPr lang="en-US" dirty="0"/>
              <a:t>Time and Effort and 2 CFR 200.430</a:t>
            </a:r>
          </a:p>
        </p:txBody>
      </p:sp>
      <p:sp>
        <p:nvSpPr>
          <p:cNvPr id="3" name="Content Placeholder 2">
            <a:extLst>
              <a:ext uri="{FF2B5EF4-FFF2-40B4-BE49-F238E27FC236}">
                <a16:creationId xmlns:a16="http://schemas.microsoft.com/office/drawing/2014/main" id="{E00C03F0-D56A-2F28-4A68-97B76FC93653}"/>
              </a:ext>
            </a:extLst>
          </p:cNvPr>
          <p:cNvSpPr>
            <a:spLocks noGrp="1"/>
          </p:cNvSpPr>
          <p:nvPr>
            <p:ph idx="1"/>
          </p:nvPr>
        </p:nvSpPr>
        <p:spPr/>
        <p:txBody>
          <a:bodyPr/>
          <a:lstStyle/>
          <a:p>
            <a:r>
              <a:rPr lang="en-US" altLang="en-US" dirty="0"/>
              <a:t>Time and effort is never mentioned in 2 C.F.R. Part 200.430. </a:t>
            </a:r>
          </a:p>
          <a:p>
            <a:endParaRPr lang="en-US" altLang="en-US" dirty="0"/>
          </a:p>
          <a:p>
            <a:r>
              <a:rPr lang="en-US" altLang="en-US" dirty="0"/>
              <a:t>However, using time and effort certifications is one of the most straightforward ways to meet the requirements of </a:t>
            </a:r>
            <a:r>
              <a:rPr lang="en-US" dirty="0">
                <a:hlinkClick r:id="rId2"/>
              </a:rPr>
              <a:t>§ 200.430. </a:t>
            </a:r>
            <a:r>
              <a:rPr lang="en-US" dirty="0"/>
              <a:t> </a:t>
            </a:r>
          </a:p>
          <a:p>
            <a:endParaRPr lang="en-US" altLang="en-US" dirty="0"/>
          </a:p>
          <a:p>
            <a:r>
              <a:rPr lang="en-US" altLang="en-US" dirty="0"/>
              <a:t>The Federal Grants Team recommends districts use time and effort certifications.</a:t>
            </a:r>
          </a:p>
          <a:p>
            <a:pPr lvl="1"/>
            <a:endParaRPr lang="en-US" altLang="en-US" dirty="0"/>
          </a:p>
          <a:p>
            <a:pPr marL="457200" lvl="1" indent="0">
              <a:buNone/>
            </a:pPr>
            <a:endParaRPr lang="en-US" altLang="en-US" dirty="0"/>
          </a:p>
          <a:p>
            <a:endParaRPr lang="en-US" altLang="en-US" dirty="0"/>
          </a:p>
        </p:txBody>
      </p:sp>
      <p:sp>
        <p:nvSpPr>
          <p:cNvPr id="4" name="Slide Number Placeholder 3">
            <a:extLst>
              <a:ext uri="{FF2B5EF4-FFF2-40B4-BE49-F238E27FC236}">
                <a16:creationId xmlns:a16="http://schemas.microsoft.com/office/drawing/2014/main" id="{D296B15B-434B-BDBA-7485-A9C306B67914}"/>
              </a:ext>
            </a:extLst>
          </p:cNvPr>
          <p:cNvSpPr>
            <a:spLocks noGrp="1"/>
          </p:cNvSpPr>
          <p:nvPr>
            <p:ph type="sldNum" sz="quarter" idx="12"/>
          </p:nvPr>
        </p:nvSpPr>
        <p:spPr/>
        <p:txBody>
          <a:bodyPr/>
          <a:lstStyle/>
          <a:p>
            <a:fld id="{68A8D22E-6BC5-9E47-900C-2BB94685D9F5}" type="slidenum">
              <a:rPr lang="en-US" smtClean="0"/>
              <a:t>6</a:t>
            </a:fld>
            <a:endParaRPr lang="en-US"/>
          </a:p>
        </p:txBody>
      </p:sp>
    </p:spTree>
    <p:extLst>
      <p:ext uri="{BB962C8B-B14F-4D97-AF65-F5344CB8AC3E}">
        <p14:creationId xmlns:p14="http://schemas.microsoft.com/office/powerpoint/2010/main" val="325659769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D5A9A5-CFAC-CCA9-B480-3FCD4CEBD350}"/>
              </a:ext>
            </a:extLst>
          </p:cNvPr>
          <p:cNvSpPr>
            <a:spLocks noGrp="1"/>
          </p:cNvSpPr>
          <p:nvPr>
            <p:ph type="title"/>
          </p:nvPr>
        </p:nvSpPr>
        <p:spPr/>
        <p:txBody>
          <a:bodyPr>
            <a:normAutofit fontScale="90000"/>
          </a:bodyPr>
          <a:lstStyle/>
          <a:p>
            <a:r>
              <a:rPr lang="en-US" dirty="0"/>
              <a:t>Written Procedures and Internal Controls</a:t>
            </a:r>
          </a:p>
        </p:txBody>
      </p:sp>
      <p:sp>
        <p:nvSpPr>
          <p:cNvPr id="3" name="Content Placeholder 2">
            <a:extLst>
              <a:ext uri="{FF2B5EF4-FFF2-40B4-BE49-F238E27FC236}">
                <a16:creationId xmlns:a16="http://schemas.microsoft.com/office/drawing/2014/main" id="{03A5EF8F-1337-DED5-6B4A-E9EE35B56ED5}"/>
              </a:ext>
            </a:extLst>
          </p:cNvPr>
          <p:cNvSpPr>
            <a:spLocks noGrp="1"/>
          </p:cNvSpPr>
          <p:nvPr>
            <p:ph idx="1"/>
          </p:nvPr>
        </p:nvSpPr>
        <p:spPr/>
        <p:txBody>
          <a:bodyPr/>
          <a:lstStyle/>
          <a:p>
            <a:r>
              <a:rPr lang="en-US" dirty="0"/>
              <a:t>Districts are required to have written procedures and a system of internal system of controls on how they meet the requirements of 2 CFR 200.430</a:t>
            </a:r>
          </a:p>
          <a:p>
            <a:r>
              <a:rPr lang="en-US" dirty="0"/>
              <a:t>Auditors will review these written procedures and expect that districts are carrying out their written processes </a:t>
            </a:r>
          </a:p>
          <a:p>
            <a:r>
              <a:rPr lang="en-US" dirty="0"/>
              <a:t>Districts must follow their processes and document any deviations </a:t>
            </a:r>
          </a:p>
          <a:p>
            <a:r>
              <a:rPr lang="en-US" dirty="0"/>
              <a:t>Districts should review their written policies and update them as changes occur </a:t>
            </a:r>
          </a:p>
        </p:txBody>
      </p:sp>
      <p:sp>
        <p:nvSpPr>
          <p:cNvPr id="4" name="Slide Number Placeholder 3">
            <a:extLst>
              <a:ext uri="{FF2B5EF4-FFF2-40B4-BE49-F238E27FC236}">
                <a16:creationId xmlns:a16="http://schemas.microsoft.com/office/drawing/2014/main" id="{3AE5BFB8-B288-B2B4-4871-03011E694D32}"/>
              </a:ext>
            </a:extLst>
          </p:cNvPr>
          <p:cNvSpPr>
            <a:spLocks noGrp="1"/>
          </p:cNvSpPr>
          <p:nvPr>
            <p:ph type="sldNum" sz="quarter" idx="12"/>
          </p:nvPr>
        </p:nvSpPr>
        <p:spPr/>
        <p:txBody>
          <a:bodyPr/>
          <a:lstStyle/>
          <a:p>
            <a:fld id="{68A8D22E-6BC5-9E47-900C-2BB94685D9F5}" type="slidenum">
              <a:rPr lang="en-US" smtClean="0"/>
              <a:t>7</a:t>
            </a:fld>
            <a:endParaRPr lang="en-US"/>
          </a:p>
        </p:txBody>
      </p:sp>
    </p:spTree>
    <p:extLst>
      <p:ext uri="{BB962C8B-B14F-4D97-AF65-F5344CB8AC3E}">
        <p14:creationId xmlns:p14="http://schemas.microsoft.com/office/powerpoint/2010/main" val="305963333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CC0F02-40FE-90BF-6FCF-2B9F448BE71F}"/>
              </a:ext>
            </a:extLst>
          </p:cNvPr>
          <p:cNvSpPr>
            <a:spLocks noGrp="1"/>
          </p:cNvSpPr>
          <p:nvPr>
            <p:ph type="title"/>
          </p:nvPr>
        </p:nvSpPr>
        <p:spPr/>
        <p:txBody>
          <a:bodyPr>
            <a:normAutofit fontScale="90000"/>
          </a:bodyPr>
          <a:lstStyle/>
          <a:p>
            <a:r>
              <a:rPr lang="en-US" dirty="0"/>
              <a:t>What is a Time and Effort Certification?</a:t>
            </a:r>
          </a:p>
        </p:txBody>
      </p:sp>
      <p:sp>
        <p:nvSpPr>
          <p:cNvPr id="3" name="Content Placeholder 2">
            <a:extLst>
              <a:ext uri="{FF2B5EF4-FFF2-40B4-BE49-F238E27FC236}">
                <a16:creationId xmlns:a16="http://schemas.microsoft.com/office/drawing/2014/main" id="{7A514ACE-6E40-AABE-5278-C8F9AB86B166}"/>
              </a:ext>
            </a:extLst>
          </p:cNvPr>
          <p:cNvSpPr>
            <a:spLocks noGrp="1"/>
          </p:cNvSpPr>
          <p:nvPr>
            <p:ph idx="1"/>
          </p:nvPr>
        </p:nvSpPr>
        <p:spPr/>
        <p:txBody>
          <a:bodyPr anchor="ctr"/>
          <a:lstStyle/>
          <a:p>
            <a:pPr marL="0" indent="0" algn="ctr">
              <a:buNone/>
            </a:pPr>
            <a:r>
              <a:rPr lang="en-US" dirty="0"/>
              <a:t>A Time and Effort Certification is an </a:t>
            </a:r>
            <a:r>
              <a:rPr lang="en-US" b="1" dirty="0"/>
              <a:t>after the fact certification </a:t>
            </a:r>
            <a:r>
              <a:rPr lang="en-US" dirty="0"/>
              <a:t>that verifies that an employee’s time was spent working on grant’s objectives and demonstrates that the amounts charged to the federal grant are true and accurate.</a:t>
            </a:r>
          </a:p>
          <a:p>
            <a:endParaRPr lang="en-US" dirty="0"/>
          </a:p>
        </p:txBody>
      </p:sp>
      <p:sp>
        <p:nvSpPr>
          <p:cNvPr id="4" name="Slide Number Placeholder 3">
            <a:extLst>
              <a:ext uri="{FF2B5EF4-FFF2-40B4-BE49-F238E27FC236}">
                <a16:creationId xmlns:a16="http://schemas.microsoft.com/office/drawing/2014/main" id="{906F449F-2FFA-28A0-238E-E25B34B8611A}"/>
              </a:ext>
            </a:extLst>
          </p:cNvPr>
          <p:cNvSpPr>
            <a:spLocks noGrp="1"/>
          </p:cNvSpPr>
          <p:nvPr>
            <p:ph type="sldNum" sz="quarter" idx="12"/>
          </p:nvPr>
        </p:nvSpPr>
        <p:spPr/>
        <p:txBody>
          <a:bodyPr/>
          <a:lstStyle/>
          <a:p>
            <a:fld id="{68A8D22E-6BC5-9E47-900C-2BB94685D9F5}" type="slidenum">
              <a:rPr lang="en-US" smtClean="0"/>
              <a:t>8</a:t>
            </a:fld>
            <a:endParaRPr lang="en-US"/>
          </a:p>
        </p:txBody>
      </p:sp>
    </p:spTree>
    <p:extLst>
      <p:ext uri="{BB962C8B-B14F-4D97-AF65-F5344CB8AC3E}">
        <p14:creationId xmlns:p14="http://schemas.microsoft.com/office/powerpoint/2010/main" val="171238348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D945A8-63F3-4C38-8837-68B7E2644F46}"/>
              </a:ext>
            </a:extLst>
          </p:cNvPr>
          <p:cNvSpPr>
            <a:spLocks noGrp="1"/>
          </p:cNvSpPr>
          <p:nvPr>
            <p:ph type="title"/>
          </p:nvPr>
        </p:nvSpPr>
        <p:spPr/>
        <p:txBody>
          <a:bodyPr>
            <a:normAutofit fontScale="90000"/>
          </a:bodyPr>
          <a:lstStyle/>
          <a:p>
            <a:r>
              <a:rPr lang="en-US" dirty="0"/>
              <a:t>Who must complete Time and Effort Certifications? </a:t>
            </a:r>
          </a:p>
        </p:txBody>
      </p:sp>
      <p:sp>
        <p:nvSpPr>
          <p:cNvPr id="3" name="Content Placeholder 2">
            <a:extLst>
              <a:ext uri="{FF2B5EF4-FFF2-40B4-BE49-F238E27FC236}">
                <a16:creationId xmlns:a16="http://schemas.microsoft.com/office/drawing/2014/main" id="{F549F1E9-258C-3D5D-00F9-B41CCF6DEEAC}"/>
              </a:ext>
            </a:extLst>
          </p:cNvPr>
          <p:cNvSpPr>
            <a:spLocks noGrp="1"/>
          </p:cNvSpPr>
          <p:nvPr>
            <p:ph idx="1"/>
          </p:nvPr>
        </p:nvSpPr>
        <p:spPr/>
        <p:txBody>
          <a:bodyPr>
            <a:normAutofit lnSpcReduction="10000"/>
          </a:bodyPr>
          <a:lstStyle/>
          <a:p>
            <a:pPr marL="0" indent="0">
              <a:buNone/>
            </a:pPr>
            <a:r>
              <a:rPr lang="en-US" dirty="0"/>
              <a:t>Any staff (teachers, paraprofessionals, clerical staff, etc.) who is paid out of a federal grant*, including:</a:t>
            </a:r>
          </a:p>
          <a:p>
            <a:r>
              <a:rPr lang="en-US" dirty="0"/>
              <a:t>Fully funded staff </a:t>
            </a:r>
          </a:p>
          <a:p>
            <a:r>
              <a:rPr lang="en-US" dirty="0"/>
              <a:t>Partially funded staff</a:t>
            </a:r>
          </a:p>
          <a:p>
            <a:r>
              <a:rPr lang="en-US" dirty="0"/>
              <a:t>Stipends/additional pay</a:t>
            </a:r>
          </a:p>
          <a:p>
            <a:endParaRPr lang="en-US" dirty="0"/>
          </a:p>
          <a:p>
            <a:endParaRPr lang="en-US" dirty="0"/>
          </a:p>
          <a:p>
            <a:pPr marL="0" indent="0">
              <a:buNone/>
            </a:pPr>
            <a:r>
              <a:rPr lang="en-US" dirty="0"/>
              <a:t>*including but not limited to Title I, IIA, IIIA, IVA, Immigrant Grant – 0186, IDEA 0240 &amp; 0262, Support Implementing of Updated Regulations Regarding Time-Out Practices – 0213, and Perkins 0400 &amp; 0401</a:t>
            </a:r>
          </a:p>
          <a:p>
            <a:pPr marL="0" indent="0">
              <a:buNone/>
            </a:pPr>
            <a:endParaRPr lang="en-US" dirty="0"/>
          </a:p>
        </p:txBody>
      </p:sp>
      <p:sp>
        <p:nvSpPr>
          <p:cNvPr id="4" name="Slide Number Placeholder 3">
            <a:extLst>
              <a:ext uri="{FF2B5EF4-FFF2-40B4-BE49-F238E27FC236}">
                <a16:creationId xmlns:a16="http://schemas.microsoft.com/office/drawing/2014/main" id="{FD280539-DD4C-8ECC-F102-FF9845CC096A}"/>
              </a:ext>
            </a:extLst>
          </p:cNvPr>
          <p:cNvSpPr>
            <a:spLocks noGrp="1"/>
          </p:cNvSpPr>
          <p:nvPr>
            <p:ph type="sldNum" sz="quarter" idx="12"/>
          </p:nvPr>
        </p:nvSpPr>
        <p:spPr/>
        <p:txBody>
          <a:bodyPr/>
          <a:lstStyle/>
          <a:p>
            <a:fld id="{68A8D22E-6BC5-9E47-900C-2BB94685D9F5}" type="slidenum">
              <a:rPr lang="en-US" smtClean="0"/>
              <a:t>9</a:t>
            </a:fld>
            <a:endParaRPr lang="en-US"/>
          </a:p>
        </p:txBody>
      </p:sp>
    </p:spTree>
    <p:extLst>
      <p:ext uri="{BB962C8B-B14F-4D97-AF65-F5344CB8AC3E}">
        <p14:creationId xmlns:p14="http://schemas.microsoft.com/office/powerpoint/2010/main" val="19647845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NOTE xmlns="1c210e20-2656-47be-8bfe-a34b7996932e">Download before editing</NOTE>
    <TaxCatchAll xmlns="7a12eb2f-f040-4639-9fb2-5a6588dc8035" xsi:nil="true"/>
    <lcf76f155ced4ddcb4097134ff3c332f xmlns="1c210e20-2656-47be-8bfe-a34b7996932e">
      <Terms xmlns="http://schemas.microsoft.com/office/infopath/2007/PartnerControls"/>
    </lcf76f155ced4ddcb4097134ff3c332f>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A34FDFB0D707254C80754ACD9E71AC3D" ma:contentTypeVersion="15" ma:contentTypeDescription="Create a new document." ma:contentTypeScope="" ma:versionID="b4fe6f97cbe4d604832612a06f3eb087">
  <xsd:schema xmlns:xsd="http://www.w3.org/2001/XMLSchema" xmlns:xs="http://www.w3.org/2001/XMLSchema" xmlns:p="http://schemas.microsoft.com/office/2006/metadata/properties" xmlns:ns2="1c210e20-2656-47be-8bfe-a34b7996932e" xmlns:ns3="7a12eb2f-f040-4639-9fb2-5a6588dc8035" targetNamespace="http://schemas.microsoft.com/office/2006/metadata/properties" ma:root="true" ma:fieldsID="8af0dd3878a550b818e5b6f7cc3e3a24" ns2:_="" ns3:_="">
    <xsd:import namespace="1c210e20-2656-47be-8bfe-a34b7996932e"/>
    <xsd:import namespace="7a12eb2f-f040-4639-9fb2-5a6588dc8035"/>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ObjectDetectorVersions" minOccurs="0"/>
                <xsd:element ref="ns2:MediaServiceSearchProperties" minOccurs="0"/>
                <xsd:element ref="ns2:NOTE" minOccurs="0"/>
                <xsd:element ref="ns2:MediaServiceBillingMetadata" minOccurs="0"/>
                <xsd:element ref="ns2:MediaServiceDateTaken" minOccurs="0"/>
                <xsd:element ref="ns2:lcf76f155ced4ddcb4097134ff3c332f" minOccurs="0"/>
                <xsd:element ref="ns3:TaxCatchAll" minOccurs="0"/>
                <xsd:element ref="ns2:MediaServiceOCR"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c210e20-2656-47be-8bfe-a34b7996932e"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2" nillable="true" ma:displayName="MediaServiceObjectDetectorVersions" ma:hidden="true" ma:indexed="true" ma:internalName="MediaServiceObjectDetectorVersions" ma:readOnly="true">
      <xsd:simpleType>
        <xsd:restriction base="dms:Text"/>
      </xsd:simpleType>
    </xsd:element>
    <xsd:element name="MediaServiceSearchProperties" ma:index="13" nillable="true" ma:displayName="MediaServiceSearchProperties" ma:hidden="true" ma:internalName="MediaServiceSearchProperties" ma:readOnly="true">
      <xsd:simpleType>
        <xsd:restriction base="dms:Note"/>
      </xsd:simpleType>
    </xsd:element>
    <xsd:element name="NOTE" ma:index="14" nillable="true" ma:displayName="Download files before editing" ma:default="Download before editing" ma:description="Download Files Before Editing" ma:format="Dropdown" ma:internalName="NOTE">
      <xsd:simpleType>
        <xsd:restriction base="dms:Text">
          <xsd:maxLength value="255"/>
        </xsd:restriction>
      </xsd:simpleType>
    </xsd:element>
    <xsd:element name="MediaServiceBillingMetadata" ma:index="15" nillable="true" ma:displayName="MediaServiceBillingMetadata" ma:hidden="true" ma:internalName="MediaServiceBillingMetadata" ma:readOnly="true">
      <xsd:simpleType>
        <xsd:restriction base="dms:Note"/>
      </xsd:simpleType>
    </xsd:element>
    <xsd:element name="MediaServiceDateTaken" ma:index="16" nillable="true" ma:displayName="MediaServiceDateTaken" ma:hidden="true" ma:indexed="true" ma:internalName="MediaServiceDateTaken" ma:readOnly="true">
      <xsd:simpleType>
        <xsd:restriction base="dms:Text"/>
      </xsd:simpleType>
    </xsd:element>
    <xsd:element name="lcf76f155ced4ddcb4097134ff3c332f" ma:index="18" nillable="true" ma:taxonomy="true" ma:internalName="lcf76f155ced4ddcb4097134ff3c332f" ma:taxonomyFieldName="MediaServiceImageTags" ma:displayName="Image Tags" ma:readOnly="false" ma:fieldId="{5cf76f15-5ced-4ddc-b409-7134ff3c332f}" ma:taxonomyMulti="true" ma:sspId="9f123c60-6d59-4beb-a46f-4c7d903a1f29" ma:termSetId="09814cd3-568e-fe90-9814-8d621ff8fb84" ma:anchorId="fba54fb3-c3e1-fe81-a776-ca4b69148c4d" ma:open="true" ma:isKeyword="false">
      <xsd:complexType>
        <xsd:sequence>
          <xsd:element ref="pc:Terms" minOccurs="0" maxOccurs="1"/>
        </xsd:sequence>
      </xsd:complexType>
    </xsd:element>
    <xsd:element name="MediaServiceOCR" ma:index="20" nillable="true" ma:displayName="Extracted Text" ma:internalName="MediaServiceOCR" ma:readOnly="true">
      <xsd:simpleType>
        <xsd:restriction base="dms:Note">
          <xsd:maxLength value="255"/>
        </xsd:restriction>
      </xsd:simpleType>
    </xsd:element>
    <xsd:element name="MediaServiceGenerationTime" ma:index="21" nillable="true" ma:displayName="MediaServiceGenerationTime" ma:hidden="true" ma:internalName="MediaServiceGenerationTime" ma:readOnly="true">
      <xsd:simpleType>
        <xsd:restriction base="dms:Text"/>
      </xsd:simpleType>
    </xsd:element>
    <xsd:element name="MediaServiceEventHashCode" ma:index="22"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7a12eb2f-f040-4639-9fb2-5a6588dc8035"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element name="TaxCatchAll" ma:index="19" nillable="true" ma:displayName="Taxonomy Catch All Column" ma:hidden="true" ma:list="{37bb8feb-9677-4bc1-b64f-9fa6907871bd}" ma:internalName="TaxCatchAll" ma:showField="CatchAllData" ma:web="7a12eb2f-f040-4639-9fb2-5a6588dc8035">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07649671-6F31-4B50-9257-3E5C81E7FB2B}">
  <ds:schemaRefs>
    <ds:schemaRef ds:uri="http://purl.org/dc/terms/"/>
    <ds:schemaRef ds:uri="http://www.w3.org/XML/1998/namespace"/>
    <ds:schemaRef ds:uri="http://schemas.microsoft.com/office/2006/documentManagement/types"/>
    <ds:schemaRef ds:uri="7a12eb2f-f040-4639-9fb2-5a6588dc8035"/>
    <ds:schemaRef ds:uri="http://purl.org/dc/dcmitype/"/>
    <ds:schemaRef ds:uri="http://schemas.microsoft.com/office/2006/metadata/properties"/>
    <ds:schemaRef ds:uri="1c210e20-2656-47be-8bfe-a34b7996932e"/>
    <ds:schemaRef ds:uri="http://purl.org/dc/elements/1.1/"/>
    <ds:schemaRef ds:uri="http://schemas.microsoft.com/office/infopath/2007/PartnerControls"/>
    <ds:schemaRef ds:uri="http://schemas.openxmlformats.org/package/2006/metadata/core-properties"/>
  </ds:schemaRefs>
</ds:datastoreItem>
</file>

<file path=customXml/itemProps2.xml><?xml version="1.0" encoding="utf-8"?>
<ds:datastoreItem xmlns:ds="http://schemas.openxmlformats.org/officeDocument/2006/customXml" ds:itemID="{DEC8255E-DC94-4973-A1F9-5D465C68230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1c210e20-2656-47be-8bfe-a34b7996932e"/>
    <ds:schemaRef ds:uri="7a12eb2f-f040-4639-9fb2-5a6588dc8035"/>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2643A678-3B62-4638-847B-287AF504625A}">
  <ds:schemaRefs>
    <ds:schemaRef ds:uri="http://schemas.microsoft.com/sharepoint/v3/contenttype/forms"/>
  </ds:schemaRefs>
</ds:datastoreItem>
</file>

<file path=docMetadata/LabelInfo.xml><?xml version="1.0" encoding="utf-8"?>
<clbl:labelList xmlns:clbl="http://schemas.microsoft.com/office/2020/mipLabelMetadata">
  <clbl:label id="{3e861d16-48b7-4a0e-9806-8c04d81b7b2a}" enabled="0" method="" siteId="{3e861d16-48b7-4a0e-9806-8c04d81b7b2a}" removed="1"/>
</clbl:labelList>
</file>

<file path=docProps/app.xml><?xml version="1.0" encoding="utf-8"?>
<Properties xmlns="http://schemas.openxmlformats.org/officeDocument/2006/extended-properties" xmlns:vt="http://schemas.openxmlformats.org/officeDocument/2006/docPropsVTypes">
  <Template>Office Theme</Template>
  <TotalTime>34068</TotalTime>
  <Words>2334</Words>
  <Application>Microsoft Office PowerPoint</Application>
  <PresentationFormat>Widescreen</PresentationFormat>
  <Paragraphs>275</Paragraphs>
  <Slides>40</Slides>
  <Notes>4</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40</vt:i4>
      </vt:variant>
    </vt:vector>
  </HeadingPairs>
  <TitlesOfParts>
    <vt:vector size="44" baseType="lpstr">
      <vt:lpstr>Aptos</vt:lpstr>
      <vt:lpstr>Arial</vt:lpstr>
      <vt:lpstr>Wingdings</vt:lpstr>
      <vt:lpstr>Office Theme</vt:lpstr>
      <vt:lpstr>Basics of Time and Effort</vt:lpstr>
      <vt:lpstr>Agenda</vt:lpstr>
      <vt:lpstr>Introduction</vt:lpstr>
      <vt:lpstr>What’s the Requirement?</vt:lpstr>
      <vt:lpstr>What grant programs does 2 CFR 200.430 apply to?</vt:lpstr>
      <vt:lpstr>Time and Effort and 2 CFR 200.430</vt:lpstr>
      <vt:lpstr>Written Procedures and Internal Controls</vt:lpstr>
      <vt:lpstr>What is a Time and Effort Certification?</vt:lpstr>
      <vt:lpstr>Who must complete Time and Effort Certifications? </vt:lpstr>
      <vt:lpstr>Things to Check </vt:lpstr>
      <vt:lpstr>Personnel Lists </vt:lpstr>
      <vt:lpstr>Cost Objectives</vt:lpstr>
      <vt:lpstr>Cost Objective Definition</vt:lpstr>
      <vt:lpstr>Single Cost Objective</vt:lpstr>
      <vt:lpstr>Multiple Cost Objective</vt:lpstr>
      <vt:lpstr>Multiple Cost Objective Examples</vt:lpstr>
      <vt:lpstr>Required Components</vt:lpstr>
      <vt:lpstr>Time and Effort Certification Required Components </vt:lpstr>
      <vt:lpstr>Time and Effort Certification Required Components – Attestation Statement</vt:lpstr>
      <vt:lpstr>Time and Effort Certification Required Components - Signatures</vt:lpstr>
      <vt:lpstr>Types of Time and Effort Certifications</vt:lpstr>
      <vt:lpstr>Types of Time and Effort</vt:lpstr>
      <vt:lpstr>Semi-Annual Certifications</vt:lpstr>
      <vt:lpstr>Monthly Certifications </vt:lpstr>
      <vt:lpstr>Monthly Certifications Requirements </vt:lpstr>
      <vt:lpstr>Accounting for 100% of Time</vt:lpstr>
      <vt:lpstr>Accounting for 100% of Time – Example 2</vt:lpstr>
      <vt:lpstr>Substitute System </vt:lpstr>
      <vt:lpstr>Substitute System – How to Apply</vt:lpstr>
      <vt:lpstr>Stipends</vt:lpstr>
      <vt:lpstr>Additional Information</vt:lpstr>
      <vt:lpstr>Digital Signatures</vt:lpstr>
      <vt:lpstr>Flexing</vt:lpstr>
      <vt:lpstr>Flexing Example</vt:lpstr>
      <vt:lpstr>Supporting Documentation</vt:lpstr>
      <vt:lpstr>Take Aways</vt:lpstr>
      <vt:lpstr>Things to watch out for</vt:lpstr>
      <vt:lpstr>Takeaways</vt:lpstr>
      <vt:lpstr>Resources</vt:lpstr>
      <vt:lpstr>Questions?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Basics of Time and Effort</dc:title>
  <dc:creator>DESE</dc:creator>
  <cp:lastModifiedBy>Zou, Dong (EOE)</cp:lastModifiedBy>
  <cp:revision>6</cp:revision>
  <dcterms:created xsi:type="dcterms:W3CDTF">2025-07-28T12:45:59Z</dcterms:created>
  <dcterms:modified xsi:type="dcterms:W3CDTF">2026-06-26T20:12:05Z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etadate">
    <vt:lpwstr>Jun 26 2026 12:00AM</vt:lpwstr>
  </property>
</Properties>
</file>