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2" r:id="rId6"/>
    <p:sldId id="263" r:id="rId7"/>
    <p:sldId id="264" r:id="rId8"/>
    <p:sldId id="287" r:id="rId9"/>
    <p:sldId id="298" r:id="rId10"/>
    <p:sldId id="297" r:id="rId11"/>
    <p:sldId id="288" r:id="rId12"/>
    <p:sldId id="289" r:id="rId13"/>
    <p:sldId id="290" r:id="rId14"/>
    <p:sldId id="291" r:id="rId15"/>
    <p:sldId id="292" r:id="rId16"/>
    <p:sldId id="265" r:id="rId17"/>
    <p:sldId id="299" r:id="rId18"/>
    <p:sldId id="300" r:id="rId19"/>
    <p:sldId id="301" r:id="rId20"/>
    <p:sldId id="302" r:id="rId21"/>
    <p:sldId id="293" r:id="rId22"/>
    <p:sldId id="294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2B2279-6079-4E4A-90B3-D5F48B9D84DF}" v="58" dt="2023-06-25T23:22:08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6" autoAdjust="0"/>
    <p:restoredTop sz="86388" autoAdjust="0"/>
  </p:normalViewPr>
  <p:slideViewPr>
    <p:cSldViewPr snapToGrid="0">
      <p:cViewPr varScale="1">
        <p:scale>
          <a:sx n="137" d="100"/>
          <a:sy n="137" d="100"/>
        </p:scale>
        <p:origin x="6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ch, Simone E (DESE)" userId="ca3b2446-668d-4ced-8146-56ae231a025b" providerId="ADAL" clId="{A52B2279-6079-4E4A-90B3-D5F48B9D84DF}"/>
    <pc:docChg chg="undo redo custSel addSld delSld modSld delMainMaster">
      <pc:chgData name="Lynch, Simone E (DESE)" userId="ca3b2446-668d-4ced-8146-56ae231a025b" providerId="ADAL" clId="{A52B2279-6079-4E4A-90B3-D5F48B9D84DF}" dt="2023-06-26T01:19:13.789" v="7274" actId="962"/>
      <pc:docMkLst>
        <pc:docMk/>
      </pc:docMkLst>
      <pc:sldChg chg="del">
        <pc:chgData name="Lynch, Simone E (DESE)" userId="ca3b2446-668d-4ced-8146-56ae231a025b" providerId="ADAL" clId="{A52B2279-6079-4E4A-90B3-D5F48B9D84DF}" dt="2023-06-19T14:01:55.162" v="63" actId="47"/>
        <pc:sldMkLst>
          <pc:docMk/>
          <pc:sldMk cId="2975507648" sldId="257"/>
        </pc:sldMkLst>
      </pc:sldChg>
      <pc:sldChg chg="del">
        <pc:chgData name="Lynch, Simone E (DESE)" userId="ca3b2446-668d-4ced-8146-56ae231a025b" providerId="ADAL" clId="{A52B2279-6079-4E4A-90B3-D5F48B9D84DF}" dt="2023-06-19T14:01:53.962" v="60" actId="47"/>
        <pc:sldMkLst>
          <pc:docMk/>
          <pc:sldMk cId="2186557861" sldId="258"/>
        </pc:sldMkLst>
      </pc:sldChg>
      <pc:sldChg chg="del">
        <pc:chgData name="Lynch, Simone E (DESE)" userId="ca3b2446-668d-4ced-8146-56ae231a025b" providerId="ADAL" clId="{A52B2279-6079-4E4A-90B3-D5F48B9D84DF}" dt="2023-06-19T14:01:53.518" v="59" actId="47"/>
        <pc:sldMkLst>
          <pc:docMk/>
          <pc:sldMk cId="1349511373" sldId="259"/>
        </pc:sldMkLst>
      </pc:sldChg>
      <pc:sldChg chg="del">
        <pc:chgData name="Lynch, Simone E (DESE)" userId="ca3b2446-668d-4ced-8146-56ae231a025b" providerId="ADAL" clId="{A52B2279-6079-4E4A-90B3-D5F48B9D84DF}" dt="2023-06-19T14:01:54.414" v="61" actId="47"/>
        <pc:sldMkLst>
          <pc:docMk/>
          <pc:sldMk cId="1648627545" sldId="260"/>
        </pc:sldMkLst>
      </pc:sldChg>
      <pc:sldChg chg="del">
        <pc:chgData name="Lynch, Simone E (DESE)" userId="ca3b2446-668d-4ced-8146-56ae231a025b" providerId="ADAL" clId="{A52B2279-6079-4E4A-90B3-D5F48B9D84DF}" dt="2023-06-19T14:01:53.144" v="58" actId="47"/>
        <pc:sldMkLst>
          <pc:docMk/>
          <pc:sldMk cId="1394494170" sldId="261"/>
        </pc:sldMkLst>
      </pc:sldChg>
      <pc:sldChg chg="modSp mod">
        <pc:chgData name="Lynch, Simone E (DESE)" userId="ca3b2446-668d-4ced-8146-56ae231a025b" providerId="ADAL" clId="{A52B2279-6079-4E4A-90B3-D5F48B9D84DF}" dt="2023-06-26T00:37:46.755" v="1953" actId="20577"/>
        <pc:sldMkLst>
          <pc:docMk/>
          <pc:sldMk cId="327604817" sldId="262"/>
        </pc:sldMkLst>
        <pc:spChg chg="mod">
          <ac:chgData name="Lynch, Simone E (DESE)" userId="ca3b2446-668d-4ced-8146-56ae231a025b" providerId="ADAL" clId="{A52B2279-6079-4E4A-90B3-D5F48B9D84DF}" dt="2023-06-26T00:37:46.755" v="1953" actId="20577"/>
          <ac:spMkLst>
            <pc:docMk/>
            <pc:sldMk cId="327604817" sldId="262"/>
            <ac:spMk id="2" creationId="{9E26DC69-C3C1-44D4-A1E0-FF2C566BC978}"/>
          </ac:spMkLst>
        </pc:spChg>
      </pc:sldChg>
      <pc:sldChg chg="modSp mod">
        <pc:chgData name="Lynch, Simone E (DESE)" userId="ca3b2446-668d-4ced-8146-56ae231a025b" providerId="ADAL" clId="{A52B2279-6079-4E4A-90B3-D5F48B9D84DF}" dt="2023-06-25T23:40:14.150" v="1936" actId="20577"/>
        <pc:sldMkLst>
          <pc:docMk/>
          <pc:sldMk cId="1228395877" sldId="264"/>
        </pc:sldMkLst>
        <pc:spChg chg="mod">
          <ac:chgData name="Lynch, Simone E (DESE)" userId="ca3b2446-668d-4ced-8146-56ae231a025b" providerId="ADAL" clId="{A52B2279-6079-4E4A-90B3-D5F48B9D84DF}" dt="2023-06-25T23:40:14.150" v="1936" actId="20577"/>
          <ac:spMkLst>
            <pc:docMk/>
            <pc:sldMk cId="1228395877" sldId="264"/>
            <ac:spMk id="2" creationId="{AB86013D-A0B4-4F9E-8F7A-F2C9342F34B9}"/>
          </ac:spMkLst>
        </pc:spChg>
      </pc:sldChg>
      <pc:sldChg chg="addSp delSp modSp mod setBg modNotesTx">
        <pc:chgData name="Lynch, Simone E (DESE)" userId="ca3b2446-668d-4ced-8146-56ae231a025b" providerId="ADAL" clId="{A52B2279-6079-4E4A-90B3-D5F48B9D84DF}" dt="2023-06-26T01:11:32.924" v="5565" actId="962"/>
        <pc:sldMkLst>
          <pc:docMk/>
          <pc:sldMk cId="2760598391" sldId="265"/>
        </pc:sldMkLst>
        <pc:spChg chg="del">
          <ac:chgData name="Lynch, Simone E (DESE)" userId="ca3b2446-668d-4ced-8146-56ae231a025b" providerId="ADAL" clId="{A52B2279-6079-4E4A-90B3-D5F48B9D84DF}" dt="2023-06-25T22:32:34.355" v="1712" actId="931"/>
          <ac:spMkLst>
            <pc:docMk/>
            <pc:sldMk cId="2760598391" sldId="265"/>
            <ac:spMk id="2" creationId="{9F9F8060-0B88-46C9-BE91-3BED76F3AC89}"/>
          </ac:spMkLst>
        </pc:spChg>
        <pc:spChg chg="mod">
          <ac:chgData name="Lynch, Simone E (DESE)" userId="ca3b2446-668d-4ced-8146-56ae231a025b" providerId="ADAL" clId="{A52B2279-6079-4E4A-90B3-D5F48B9D84DF}" dt="2023-06-25T22:33:54.760" v="1745" actId="20577"/>
          <ac:spMkLst>
            <pc:docMk/>
            <pc:sldMk cId="2760598391" sldId="265"/>
            <ac:spMk id="3" creationId="{F98B8A51-D14B-4458-9529-63B4B02374E7}"/>
          </ac:spMkLst>
        </pc:spChg>
        <pc:spChg chg="add del">
          <ac:chgData name="Lynch, Simone E (DESE)" userId="ca3b2446-668d-4ced-8146-56ae231a025b" providerId="ADAL" clId="{A52B2279-6079-4E4A-90B3-D5F48B9D84DF}" dt="2023-06-26T01:10:38.805" v="5523" actId="22"/>
          <ac:spMkLst>
            <pc:docMk/>
            <pc:sldMk cId="2760598391" sldId="265"/>
            <ac:spMk id="8" creationId="{69149AFE-7307-4D48-AEFA-B54AE3139287}"/>
          </ac:spMkLst>
        </pc:spChg>
        <pc:spChg chg="add del">
          <ac:chgData name="Lynch, Simone E (DESE)" userId="ca3b2446-668d-4ced-8146-56ae231a025b" providerId="ADAL" clId="{A52B2279-6079-4E4A-90B3-D5F48B9D84DF}" dt="2023-06-25T22:32:41.983" v="1716" actId="26606"/>
          <ac:spMkLst>
            <pc:docMk/>
            <pc:sldMk cId="2760598391" sldId="265"/>
            <ac:spMk id="10" creationId="{A4AC5506-6312-4701-8D3C-40187889A947}"/>
          </ac:spMkLst>
        </pc:spChg>
        <pc:picChg chg="add mod ord">
          <ac:chgData name="Lynch, Simone E (DESE)" userId="ca3b2446-668d-4ced-8146-56ae231a025b" providerId="ADAL" clId="{A52B2279-6079-4E4A-90B3-D5F48B9D84DF}" dt="2023-06-26T01:11:32.924" v="5565" actId="962"/>
          <ac:picMkLst>
            <pc:docMk/>
            <pc:sldMk cId="2760598391" sldId="265"/>
            <ac:picMk id="5" creationId="{47DA5804-D42F-4812-9559-20FDA2837708}"/>
          </ac:picMkLst>
        </pc:picChg>
      </pc:sldChg>
      <pc:sldChg chg="del">
        <pc:chgData name="Lynch, Simone E (DESE)" userId="ca3b2446-668d-4ced-8146-56ae231a025b" providerId="ADAL" clId="{A52B2279-6079-4E4A-90B3-D5F48B9D84DF}" dt="2023-06-19T14:01:57.258" v="65" actId="47"/>
        <pc:sldMkLst>
          <pc:docMk/>
          <pc:sldMk cId="1868072832" sldId="266"/>
        </pc:sldMkLst>
      </pc:sldChg>
      <pc:sldChg chg="del">
        <pc:chgData name="Lynch, Simone E (DESE)" userId="ca3b2446-668d-4ced-8146-56ae231a025b" providerId="ADAL" clId="{A52B2279-6079-4E4A-90B3-D5F48B9D84DF}" dt="2023-06-19T14:01:56.249" v="64" actId="47"/>
        <pc:sldMkLst>
          <pc:docMk/>
          <pc:sldMk cId="790148383" sldId="267"/>
        </pc:sldMkLst>
      </pc:sldChg>
      <pc:sldChg chg="del">
        <pc:chgData name="Lynch, Simone E (DESE)" userId="ca3b2446-668d-4ced-8146-56ae231a025b" providerId="ADAL" clId="{A52B2279-6079-4E4A-90B3-D5F48B9D84DF}" dt="2023-06-19T14:01:54.798" v="62" actId="47"/>
        <pc:sldMkLst>
          <pc:docMk/>
          <pc:sldMk cId="915191521" sldId="268"/>
        </pc:sldMkLst>
      </pc:sldChg>
      <pc:sldChg chg="del">
        <pc:chgData name="Lynch, Simone E (DESE)" userId="ca3b2446-668d-4ced-8146-56ae231a025b" providerId="ADAL" clId="{A52B2279-6079-4E4A-90B3-D5F48B9D84DF}" dt="2023-06-19T14:01:52.775" v="57" actId="47"/>
        <pc:sldMkLst>
          <pc:docMk/>
          <pc:sldMk cId="1069206328" sldId="269"/>
        </pc:sldMkLst>
      </pc:sldChg>
      <pc:sldChg chg="del">
        <pc:chgData name="Lynch, Simone E (DESE)" userId="ca3b2446-668d-4ced-8146-56ae231a025b" providerId="ADAL" clId="{A52B2279-6079-4E4A-90B3-D5F48B9D84DF}" dt="2023-06-19T14:01:52.360" v="56" actId="47"/>
        <pc:sldMkLst>
          <pc:docMk/>
          <pc:sldMk cId="254895515" sldId="270"/>
        </pc:sldMkLst>
      </pc:sldChg>
      <pc:sldChg chg="del">
        <pc:chgData name="Lynch, Simone E (DESE)" userId="ca3b2446-668d-4ced-8146-56ae231a025b" providerId="ADAL" clId="{A52B2279-6079-4E4A-90B3-D5F48B9D84DF}" dt="2023-06-19T14:01:51.673" v="55" actId="47"/>
        <pc:sldMkLst>
          <pc:docMk/>
          <pc:sldMk cId="124512538" sldId="271"/>
        </pc:sldMkLst>
      </pc:sldChg>
      <pc:sldChg chg="del">
        <pc:chgData name="Lynch, Simone E (DESE)" userId="ca3b2446-668d-4ced-8146-56ae231a025b" providerId="ADAL" clId="{A52B2279-6079-4E4A-90B3-D5F48B9D84DF}" dt="2023-06-19T14:01:51.499" v="54" actId="47"/>
        <pc:sldMkLst>
          <pc:docMk/>
          <pc:sldMk cId="24547674" sldId="272"/>
        </pc:sldMkLst>
      </pc:sldChg>
      <pc:sldChg chg="del">
        <pc:chgData name="Lynch, Simone E (DESE)" userId="ca3b2446-668d-4ced-8146-56ae231a025b" providerId="ADAL" clId="{A52B2279-6079-4E4A-90B3-D5F48B9D84DF}" dt="2023-06-19T14:01:51.137" v="53" actId="47"/>
        <pc:sldMkLst>
          <pc:docMk/>
          <pc:sldMk cId="794922027" sldId="273"/>
        </pc:sldMkLst>
      </pc:sldChg>
      <pc:sldChg chg="del">
        <pc:chgData name="Lynch, Simone E (DESE)" userId="ca3b2446-668d-4ced-8146-56ae231a025b" providerId="ADAL" clId="{A52B2279-6079-4E4A-90B3-D5F48B9D84DF}" dt="2023-06-19T14:01:50.516" v="52" actId="47"/>
        <pc:sldMkLst>
          <pc:docMk/>
          <pc:sldMk cId="3340553987" sldId="274"/>
        </pc:sldMkLst>
      </pc:sldChg>
      <pc:sldChg chg="del">
        <pc:chgData name="Lynch, Simone E (DESE)" userId="ca3b2446-668d-4ced-8146-56ae231a025b" providerId="ADAL" clId="{A52B2279-6079-4E4A-90B3-D5F48B9D84DF}" dt="2023-06-19T14:01:50.287" v="51" actId="47"/>
        <pc:sldMkLst>
          <pc:docMk/>
          <pc:sldMk cId="876443533" sldId="275"/>
        </pc:sldMkLst>
      </pc:sldChg>
      <pc:sldChg chg="del">
        <pc:chgData name="Lynch, Simone E (DESE)" userId="ca3b2446-668d-4ced-8146-56ae231a025b" providerId="ADAL" clId="{A52B2279-6079-4E4A-90B3-D5F48B9D84DF}" dt="2023-06-19T14:01:50.039" v="50" actId="47"/>
        <pc:sldMkLst>
          <pc:docMk/>
          <pc:sldMk cId="1274925284" sldId="276"/>
        </pc:sldMkLst>
      </pc:sldChg>
      <pc:sldChg chg="del">
        <pc:chgData name="Lynch, Simone E (DESE)" userId="ca3b2446-668d-4ced-8146-56ae231a025b" providerId="ADAL" clId="{A52B2279-6079-4E4A-90B3-D5F48B9D84DF}" dt="2023-06-19T14:01:49.799" v="49" actId="47"/>
        <pc:sldMkLst>
          <pc:docMk/>
          <pc:sldMk cId="924421391" sldId="277"/>
        </pc:sldMkLst>
      </pc:sldChg>
      <pc:sldChg chg="del">
        <pc:chgData name="Lynch, Simone E (DESE)" userId="ca3b2446-668d-4ced-8146-56ae231a025b" providerId="ADAL" clId="{A52B2279-6079-4E4A-90B3-D5F48B9D84DF}" dt="2023-06-19T14:01:49.563" v="48" actId="47"/>
        <pc:sldMkLst>
          <pc:docMk/>
          <pc:sldMk cId="1432668960" sldId="278"/>
        </pc:sldMkLst>
      </pc:sldChg>
      <pc:sldChg chg="del">
        <pc:chgData name="Lynch, Simone E (DESE)" userId="ca3b2446-668d-4ced-8146-56ae231a025b" providerId="ADAL" clId="{A52B2279-6079-4E4A-90B3-D5F48B9D84DF}" dt="2023-06-19T14:01:49.320" v="47" actId="47"/>
        <pc:sldMkLst>
          <pc:docMk/>
          <pc:sldMk cId="1949277107" sldId="279"/>
        </pc:sldMkLst>
      </pc:sldChg>
      <pc:sldChg chg="del">
        <pc:chgData name="Lynch, Simone E (DESE)" userId="ca3b2446-668d-4ced-8146-56ae231a025b" providerId="ADAL" clId="{A52B2279-6079-4E4A-90B3-D5F48B9D84DF}" dt="2023-06-19T14:01:48.872" v="46" actId="47"/>
        <pc:sldMkLst>
          <pc:docMk/>
          <pc:sldMk cId="583144837" sldId="280"/>
        </pc:sldMkLst>
      </pc:sldChg>
      <pc:sldChg chg="del">
        <pc:chgData name="Lynch, Simone E (DESE)" userId="ca3b2446-668d-4ced-8146-56ae231a025b" providerId="ADAL" clId="{A52B2279-6079-4E4A-90B3-D5F48B9D84DF}" dt="2023-06-19T14:01:48.676" v="45" actId="47"/>
        <pc:sldMkLst>
          <pc:docMk/>
          <pc:sldMk cId="168988781" sldId="281"/>
        </pc:sldMkLst>
      </pc:sldChg>
      <pc:sldChg chg="del">
        <pc:chgData name="Lynch, Simone E (DESE)" userId="ca3b2446-668d-4ced-8146-56ae231a025b" providerId="ADAL" clId="{A52B2279-6079-4E4A-90B3-D5F48B9D84DF}" dt="2023-06-19T14:01:48.434" v="44" actId="47"/>
        <pc:sldMkLst>
          <pc:docMk/>
          <pc:sldMk cId="2995321941" sldId="282"/>
        </pc:sldMkLst>
      </pc:sldChg>
      <pc:sldChg chg="del">
        <pc:chgData name="Lynch, Simone E (DESE)" userId="ca3b2446-668d-4ced-8146-56ae231a025b" providerId="ADAL" clId="{A52B2279-6079-4E4A-90B3-D5F48B9D84DF}" dt="2023-06-19T14:01:48.250" v="43" actId="47"/>
        <pc:sldMkLst>
          <pc:docMk/>
          <pc:sldMk cId="1597388701" sldId="283"/>
        </pc:sldMkLst>
      </pc:sldChg>
      <pc:sldChg chg="del">
        <pc:chgData name="Lynch, Simone E (DESE)" userId="ca3b2446-668d-4ced-8146-56ae231a025b" providerId="ADAL" clId="{A52B2279-6079-4E4A-90B3-D5F48B9D84DF}" dt="2023-06-19T14:01:48.183" v="42" actId="47"/>
        <pc:sldMkLst>
          <pc:docMk/>
          <pc:sldMk cId="2290591134" sldId="284"/>
        </pc:sldMkLst>
      </pc:sldChg>
      <pc:sldChg chg="del">
        <pc:chgData name="Lynch, Simone E (DESE)" userId="ca3b2446-668d-4ced-8146-56ae231a025b" providerId="ADAL" clId="{A52B2279-6079-4E4A-90B3-D5F48B9D84DF}" dt="2023-06-19T14:01:47.613" v="41" actId="47"/>
        <pc:sldMkLst>
          <pc:docMk/>
          <pc:sldMk cId="1042771594" sldId="285"/>
        </pc:sldMkLst>
      </pc:sldChg>
      <pc:sldChg chg="del">
        <pc:chgData name="Lynch, Simone E (DESE)" userId="ca3b2446-668d-4ced-8146-56ae231a025b" providerId="ADAL" clId="{A52B2279-6079-4E4A-90B3-D5F48B9D84DF}" dt="2023-06-19T14:01:46.795" v="40" actId="47"/>
        <pc:sldMkLst>
          <pc:docMk/>
          <pc:sldMk cId="2302314182" sldId="286"/>
        </pc:sldMkLst>
      </pc:sldChg>
      <pc:sldChg chg="addSp delSp modSp mod">
        <pc:chgData name="Lynch, Simone E (DESE)" userId="ca3b2446-668d-4ced-8146-56ae231a025b" providerId="ADAL" clId="{A52B2279-6079-4E4A-90B3-D5F48B9D84DF}" dt="2023-06-26T01:02:00.529" v="3903" actId="962"/>
        <pc:sldMkLst>
          <pc:docMk/>
          <pc:sldMk cId="2229969927" sldId="287"/>
        </pc:sldMkLst>
        <pc:spChg chg="add mod topLvl">
          <ac:chgData name="Lynch, Simone E (DESE)" userId="ca3b2446-668d-4ced-8146-56ae231a025b" providerId="ADAL" clId="{A52B2279-6079-4E4A-90B3-D5F48B9D84DF}" dt="2023-06-26T01:02:00.529" v="3903" actId="962"/>
          <ac:spMkLst>
            <pc:docMk/>
            <pc:sldMk cId="2229969927" sldId="287"/>
            <ac:spMk id="2" creationId="{68C7DEBA-58DC-4876-B8DB-AD8B52835C79}"/>
          </ac:spMkLst>
        </pc:spChg>
        <pc:grpChg chg="add del mod">
          <ac:chgData name="Lynch, Simone E (DESE)" userId="ca3b2446-668d-4ced-8146-56ae231a025b" providerId="ADAL" clId="{A52B2279-6079-4E4A-90B3-D5F48B9D84DF}" dt="2023-06-19T14:28:09.595" v="558" actId="165"/>
          <ac:grpSpMkLst>
            <pc:docMk/>
            <pc:sldMk cId="2229969927" sldId="287"/>
            <ac:grpSpMk id="8" creationId="{F402FDD3-7441-425E-B0AB-C97E7137EA2C}"/>
          </ac:grpSpMkLst>
        </pc:grpChg>
        <pc:grpChg chg="add del mod">
          <ac:chgData name="Lynch, Simone E (DESE)" userId="ca3b2446-668d-4ced-8146-56ae231a025b" providerId="ADAL" clId="{A52B2279-6079-4E4A-90B3-D5F48B9D84DF}" dt="2023-06-19T14:29:01.402" v="564" actId="165"/>
          <ac:grpSpMkLst>
            <pc:docMk/>
            <pc:sldMk cId="2229969927" sldId="287"/>
            <ac:grpSpMk id="9" creationId="{F91C3B1E-2523-4180-8DAC-EE105553AE74}"/>
          </ac:grpSpMkLst>
        </pc:grpChg>
        <pc:grpChg chg="add mod">
          <ac:chgData name="Lynch, Simone E (DESE)" userId="ca3b2446-668d-4ced-8146-56ae231a025b" providerId="ADAL" clId="{A52B2279-6079-4E4A-90B3-D5F48B9D84DF}" dt="2023-06-26T00:46:49.571" v="1959" actId="962"/>
          <ac:grpSpMkLst>
            <pc:docMk/>
            <pc:sldMk cId="2229969927" sldId="287"/>
            <ac:grpSpMk id="10" creationId="{1F5776A8-EF48-4DFC-9492-661F753D0FD1}"/>
          </ac:grpSpMkLst>
        </pc:grpChg>
        <pc:picChg chg="add del mod">
          <ac:chgData name="Lynch, Simone E (DESE)" userId="ca3b2446-668d-4ced-8146-56ae231a025b" providerId="ADAL" clId="{A52B2279-6079-4E4A-90B3-D5F48B9D84DF}" dt="2023-06-19T14:26:28.015" v="493" actId="478"/>
          <ac:picMkLst>
            <pc:docMk/>
            <pc:sldMk cId="2229969927" sldId="287"/>
            <ac:picMk id="5" creationId="{F3771DA8-1616-4AAA-9A05-E7F85E895C38}"/>
          </ac:picMkLst>
        </pc:picChg>
        <pc:picChg chg="add mod topLvl">
          <ac:chgData name="Lynch, Simone E (DESE)" userId="ca3b2446-668d-4ced-8146-56ae231a025b" providerId="ADAL" clId="{A52B2279-6079-4E4A-90B3-D5F48B9D84DF}" dt="2023-06-25T16:24:24.482" v="1457" actId="1076"/>
          <ac:picMkLst>
            <pc:docMk/>
            <pc:sldMk cId="2229969927" sldId="287"/>
            <ac:picMk id="7" creationId="{F40989D5-4714-493F-B0C1-064D2F1F0512}"/>
          </ac:picMkLst>
        </pc:picChg>
        <pc:picChg chg="add mod">
          <ac:chgData name="Lynch, Simone E (DESE)" userId="ca3b2446-668d-4ced-8146-56ae231a025b" providerId="ADAL" clId="{A52B2279-6079-4E4A-90B3-D5F48B9D84DF}" dt="2023-06-26T01:00:59.436" v="3633" actId="962"/>
          <ac:picMkLst>
            <pc:docMk/>
            <pc:sldMk cId="2229969927" sldId="287"/>
            <ac:picMk id="12" creationId="{89716376-EEC3-481A-8217-C0974B49198F}"/>
          </ac:picMkLst>
        </pc:picChg>
        <pc:picChg chg="mod modCrop">
          <ac:chgData name="Lynch, Simone E (DESE)" userId="ca3b2446-668d-4ced-8146-56ae231a025b" providerId="ADAL" clId="{A52B2279-6079-4E4A-90B3-D5F48B9D84DF}" dt="2023-06-26T00:58:55.599" v="3310" actId="208"/>
          <ac:picMkLst>
            <pc:docMk/>
            <pc:sldMk cId="2229969927" sldId="287"/>
            <ac:picMk id="16" creationId="{D508951E-706A-415B-B2A6-AE78CD9F9826}"/>
          </ac:picMkLst>
        </pc:picChg>
        <pc:picChg chg="mod modCrop">
          <ac:chgData name="Lynch, Simone E (DESE)" userId="ca3b2446-668d-4ced-8146-56ae231a025b" providerId="ADAL" clId="{A52B2279-6079-4E4A-90B3-D5F48B9D84DF}" dt="2023-06-26T00:59:55.198" v="3320" actId="208"/>
          <ac:picMkLst>
            <pc:docMk/>
            <pc:sldMk cId="2229969927" sldId="287"/>
            <ac:picMk id="20" creationId="{DF063D4F-1F34-4391-8EC1-5EDBB26B43A6}"/>
          </ac:picMkLst>
        </pc:picChg>
        <pc:picChg chg="mod modCrop">
          <ac:chgData name="Lynch, Simone E (DESE)" userId="ca3b2446-668d-4ced-8146-56ae231a025b" providerId="ADAL" clId="{A52B2279-6079-4E4A-90B3-D5F48B9D84DF}" dt="2023-06-26T00:59:03.807" v="3312" actId="208"/>
          <ac:picMkLst>
            <pc:docMk/>
            <pc:sldMk cId="2229969927" sldId="287"/>
            <ac:picMk id="22" creationId="{3E88C9FE-7F00-4DDD-A764-F1712CD9E790}"/>
          </ac:picMkLst>
        </pc:picChg>
        <pc:picChg chg="mod modCrop">
          <ac:chgData name="Lynch, Simone E (DESE)" userId="ca3b2446-668d-4ced-8146-56ae231a025b" providerId="ADAL" clId="{A52B2279-6079-4E4A-90B3-D5F48B9D84DF}" dt="2023-06-26T01:00:02.147" v="3321" actId="14100"/>
          <ac:picMkLst>
            <pc:docMk/>
            <pc:sldMk cId="2229969927" sldId="287"/>
            <ac:picMk id="24" creationId="{58E41A9A-7AFA-4407-A37F-10AE63C10BC2}"/>
          </ac:picMkLst>
        </pc:picChg>
        <pc:cxnChg chg="add del mod">
          <ac:chgData name="Lynch, Simone E (DESE)" userId="ca3b2446-668d-4ced-8146-56ae231a025b" providerId="ADAL" clId="{A52B2279-6079-4E4A-90B3-D5F48B9D84DF}" dt="2023-06-26T00:47:28.903" v="2119" actId="962"/>
          <ac:cxnSpMkLst>
            <pc:docMk/>
            <pc:sldMk cId="2229969927" sldId="287"/>
            <ac:cxnSpMk id="14" creationId="{523EEAC2-911B-4309-A40C-89ECD68F322F}"/>
          </ac:cxnSpMkLst>
        </pc:cxnChg>
      </pc:sldChg>
      <pc:sldChg chg="addSp modSp new mod">
        <pc:chgData name="Lynch, Simone E (DESE)" userId="ca3b2446-668d-4ced-8146-56ae231a025b" providerId="ADAL" clId="{A52B2279-6079-4E4A-90B3-D5F48B9D84DF}" dt="2023-06-26T01:04:24.227" v="4423" actId="962"/>
        <pc:sldMkLst>
          <pc:docMk/>
          <pc:sldMk cId="1815295329" sldId="288"/>
        </pc:sldMkLst>
        <pc:spChg chg="mod">
          <ac:chgData name="Lynch, Simone E (DESE)" userId="ca3b2446-668d-4ced-8146-56ae231a025b" providerId="ADAL" clId="{A52B2279-6079-4E4A-90B3-D5F48B9D84DF}" dt="2023-06-19T15:40:31.860" v="815" actId="120"/>
          <ac:spMkLst>
            <pc:docMk/>
            <pc:sldMk cId="1815295329" sldId="288"/>
            <ac:spMk id="2" creationId="{E4595742-968E-4C52-80B6-190ADF518C29}"/>
          </ac:spMkLst>
        </pc:spChg>
        <pc:spChg chg="mod">
          <ac:chgData name="Lynch, Simone E (DESE)" userId="ca3b2446-668d-4ced-8146-56ae231a025b" providerId="ADAL" clId="{A52B2279-6079-4E4A-90B3-D5F48B9D84DF}" dt="2023-06-19T16:14:53.061" v="833" actId="20577"/>
          <ac:spMkLst>
            <pc:docMk/>
            <pc:sldMk cId="1815295329" sldId="288"/>
            <ac:spMk id="3" creationId="{B95259E1-CB6C-4815-8403-2BC257074BDD}"/>
          </ac:spMkLst>
        </pc:spChg>
        <pc:picChg chg="add mod modCrop">
          <ac:chgData name="Lynch, Simone E (DESE)" userId="ca3b2446-668d-4ced-8146-56ae231a025b" providerId="ADAL" clId="{A52B2279-6079-4E4A-90B3-D5F48B9D84DF}" dt="2023-06-26T01:04:24.227" v="4423" actId="962"/>
          <ac:picMkLst>
            <pc:docMk/>
            <pc:sldMk cId="1815295329" sldId="288"/>
            <ac:picMk id="5" creationId="{E5C49BD1-8C21-46D1-A5E1-0BC6E0AEBCDD}"/>
          </ac:picMkLst>
        </pc:picChg>
      </pc:sldChg>
      <pc:sldChg chg="addSp delSp modSp new mod modNotesTx">
        <pc:chgData name="Lynch, Simone E (DESE)" userId="ca3b2446-668d-4ced-8146-56ae231a025b" providerId="ADAL" clId="{A52B2279-6079-4E4A-90B3-D5F48B9D84DF}" dt="2023-06-26T01:06:00.333" v="4701" actId="962"/>
        <pc:sldMkLst>
          <pc:docMk/>
          <pc:sldMk cId="854266017" sldId="289"/>
        </pc:sldMkLst>
        <pc:spChg chg="del">
          <ac:chgData name="Lynch, Simone E (DESE)" userId="ca3b2446-668d-4ced-8146-56ae231a025b" providerId="ADAL" clId="{A52B2279-6079-4E4A-90B3-D5F48B9D84DF}" dt="2023-06-19T15:54:38.515" v="817" actId="931"/>
          <ac:spMkLst>
            <pc:docMk/>
            <pc:sldMk cId="854266017" sldId="289"/>
            <ac:spMk id="2" creationId="{B6C9C502-7DE8-4E0F-9352-7C11F71981CA}"/>
          </ac:spMkLst>
        </pc:spChg>
        <pc:spChg chg="mod">
          <ac:chgData name="Lynch, Simone E (DESE)" userId="ca3b2446-668d-4ced-8146-56ae231a025b" providerId="ADAL" clId="{A52B2279-6079-4E4A-90B3-D5F48B9D84DF}" dt="2023-06-19T16:15:32.850" v="857" actId="6549"/>
          <ac:spMkLst>
            <pc:docMk/>
            <pc:sldMk cId="854266017" sldId="289"/>
            <ac:spMk id="3" creationId="{D06FFB81-0281-4340-87B0-72D5349C9D11}"/>
          </ac:spMkLst>
        </pc:spChg>
        <pc:spChg chg="add del mod">
          <ac:chgData name="Lynch, Simone E (DESE)" userId="ca3b2446-668d-4ced-8146-56ae231a025b" providerId="ADAL" clId="{A52B2279-6079-4E4A-90B3-D5F48B9D84DF}" dt="2023-06-25T22:11:18.172" v="1689" actId="478"/>
          <ac:spMkLst>
            <pc:docMk/>
            <pc:sldMk cId="854266017" sldId="289"/>
            <ac:spMk id="7" creationId="{788BABFD-A608-461B-8F4E-67A8FF1F8D0D}"/>
          </ac:spMkLst>
        </pc:spChg>
        <pc:spChg chg="add mod">
          <ac:chgData name="Lynch, Simone E (DESE)" userId="ca3b2446-668d-4ced-8146-56ae231a025b" providerId="ADAL" clId="{A52B2279-6079-4E4A-90B3-D5F48B9D84DF}" dt="2023-06-25T22:15:11.167" v="1706" actId="207"/>
          <ac:spMkLst>
            <pc:docMk/>
            <pc:sldMk cId="854266017" sldId="289"/>
            <ac:spMk id="10" creationId="{38FE2BDB-E960-42A1-B9E5-5382E320D7EC}"/>
          </ac:spMkLst>
        </pc:spChg>
        <pc:picChg chg="add mod modCrop">
          <ac:chgData name="Lynch, Simone E (DESE)" userId="ca3b2446-668d-4ced-8146-56ae231a025b" providerId="ADAL" clId="{A52B2279-6079-4E4A-90B3-D5F48B9D84DF}" dt="2023-06-26T01:06:00.333" v="4701" actId="962"/>
          <ac:picMkLst>
            <pc:docMk/>
            <pc:sldMk cId="854266017" sldId="289"/>
            <ac:picMk id="4" creationId="{C9134D90-AA97-43FB-BDBF-33D49875D1F4}"/>
          </ac:picMkLst>
        </pc:picChg>
        <pc:picChg chg="add del mod">
          <ac:chgData name="Lynch, Simone E (DESE)" userId="ca3b2446-668d-4ced-8146-56ae231a025b" providerId="ADAL" clId="{A52B2279-6079-4E4A-90B3-D5F48B9D84DF}" dt="2023-06-25T22:10:54.253" v="1685" actId="478"/>
          <ac:picMkLst>
            <pc:docMk/>
            <pc:sldMk cId="854266017" sldId="289"/>
            <ac:picMk id="5" creationId="{1EAD38BA-29DE-471B-B379-7E1D1BE39492}"/>
          </ac:picMkLst>
        </pc:picChg>
        <pc:picChg chg="add mod">
          <ac:chgData name="Lynch, Simone E (DESE)" userId="ca3b2446-668d-4ced-8146-56ae231a025b" providerId="ADAL" clId="{A52B2279-6079-4E4A-90B3-D5F48B9D84DF}" dt="2023-06-26T01:05:44.499" v="4669" actId="962"/>
          <ac:picMkLst>
            <pc:docMk/>
            <pc:sldMk cId="854266017" sldId="289"/>
            <ac:picMk id="9" creationId="{F5E4F777-E599-45C0-A40B-34C38777C7C6}"/>
          </ac:picMkLst>
        </pc:picChg>
      </pc:sldChg>
      <pc:sldChg chg="addSp delSp modSp new mod">
        <pc:chgData name="Lynch, Simone E (DESE)" userId="ca3b2446-668d-4ced-8146-56ae231a025b" providerId="ADAL" clId="{A52B2279-6079-4E4A-90B3-D5F48B9D84DF}" dt="2023-06-26T01:06:41.750" v="4921" actId="962"/>
        <pc:sldMkLst>
          <pc:docMk/>
          <pc:sldMk cId="4216203871" sldId="290"/>
        </pc:sldMkLst>
        <pc:spChg chg="del">
          <ac:chgData name="Lynch, Simone E (DESE)" userId="ca3b2446-668d-4ced-8146-56ae231a025b" providerId="ADAL" clId="{A52B2279-6079-4E4A-90B3-D5F48B9D84DF}" dt="2023-06-19T16:28:33.149" v="873"/>
          <ac:spMkLst>
            <pc:docMk/>
            <pc:sldMk cId="4216203871" sldId="290"/>
            <ac:spMk id="2" creationId="{41FAB2AB-7E33-4164-9020-BC4E53F1A634}"/>
          </ac:spMkLst>
        </pc:spChg>
        <pc:spChg chg="mod">
          <ac:chgData name="Lynch, Simone E (DESE)" userId="ca3b2446-668d-4ced-8146-56ae231a025b" providerId="ADAL" clId="{A52B2279-6079-4E4A-90B3-D5F48B9D84DF}" dt="2023-06-19T16:16:00.135" v="872" actId="5793"/>
          <ac:spMkLst>
            <pc:docMk/>
            <pc:sldMk cId="4216203871" sldId="290"/>
            <ac:spMk id="3" creationId="{6AD21C72-4961-4CE4-8D0A-05A351DD7369}"/>
          </ac:spMkLst>
        </pc:spChg>
        <pc:picChg chg="add mod modCrop">
          <ac:chgData name="Lynch, Simone E (DESE)" userId="ca3b2446-668d-4ced-8146-56ae231a025b" providerId="ADAL" clId="{A52B2279-6079-4E4A-90B3-D5F48B9D84DF}" dt="2023-06-26T01:06:41.750" v="4921" actId="962"/>
          <ac:picMkLst>
            <pc:docMk/>
            <pc:sldMk cId="4216203871" sldId="290"/>
            <ac:picMk id="5" creationId="{2EB05A8F-049F-4FEB-9DFC-123CC156218C}"/>
          </ac:picMkLst>
        </pc:picChg>
      </pc:sldChg>
      <pc:sldChg chg="addSp delSp modSp new mod modNotesTx">
        <pc:chgData name="Lynch, Simone E (DESE)" userId="ca3b2446-668d-4ced-8146-56ae231a025b" providerId="ADAL" clId="{A52B2279-6079-4E4A-90B3-D5F48B9D84DF}" dt="2023-06-26T01:07:46.851" v="5259" actId="962"/>
        <pc:sldMkLst>
          <pc:docMk/>
          <pc:sldMk cId="1451056357" sldId="291"/>
        </pc:sldMkLst>
        <pc:spChg chg="del">
          <ac:chgData name="Lynch, Simone E (DESE)" userId="ca3b2446-668d-4ced-8146-56ae231a025b" providerId="ADAL" clId="{A52B2279-6079-4E4A-90B3-D5F48B9D84DF}" dt="2023-06-19T17:11:30.360" v="888"/>
          <ac:spMkLst>
            <pc:docMk/>
            <pc:sldMk cId="1451056357" sldId="291"/>
            <ac:spMk id="2" creationId="{CF24677B-7D55-4AC3-99A8-0B90F814625B}"/>
          </ac:spMkLst>
        </pc:spChg>
        <pc:spChg chg="del">
          <ac:chgData name="Lynch, Simone E (DESE)" userId="ca3b2446-668d-4ced-8146-56ae231a025b" providerId="ADAL" clId="{A52B2279-6079-4E4A-90B3-D5F48B9D84DF}" dt="2023-06-19T17:10:21.015" v="887"/>
          <ac:spMkLst>
            <pc:docMk/>
            <pc:sldMk cId="1451056357" sldId="291"/>
            <ac:spMk id="3" creationId="{78603860-747A-46E2-B019-BDD5222C706F}"/>
          </ac:spMkLst>
        </pc:spChg>
        <pc:spChg chg="add del mod">
          <ac:chgData name="Lynch, Simone E (DESE)" userId="ca3b2446-668d-4ced-8146-56ae231a025b" providerId="ADAL" clId="{A52B2279-6079-4E4A-90B3-D5F48B9D84DF}" dt="2023-06-25T17:07:03.598" v="1548"/>
          <ac:spMkLst>
            <pc:docMk/>
            <pc:sldMk cId="1451056357" sldId="291"/>
            <ac:spMk id="3" creationId="{B5CD111C-5CF9-4086-A154-5C2B761D060F}"/>
          </ac:spMkLst>
        </pc:spChg>
        <pc:spChg chg="add mod">
          <ac:chgData name="Lynch, Simone E (DESE)" userId="ca3b2446-668d-4ced-8146-56ae231a025b" providerId="ADAL" clId="{A52B2279-6079-4E4A-90B3-D5F48B9D84DF}" dt="2023-06-19T17:10:21.015" v="887"/>
          <ac:spMkLst>
            <pc:docMk/>
            <pc:sldMk cId="1451056357" sldId="291"/>
            <ac:spMk id="4" creationId="{FBBB9819-530D-4259-8BE9-72E996DC29DE}"/>
          </ac:spMkLst>
        </pc:spChg>
        <pc:spChg chg="add mod">
          <ac:chgData name="Lynch, Simone E (DESE)" userId="ca3b2446-668d-4ced-8146-56ae231a025b" providerId="ADAL" clId="{A52B2279-6079-4E4A-90B3-D5F48B9D84DF}" dt="2023-06-25T22:16:21.140" v="1710" actId="207"/>
          <ac:spMkLst>
            <pc:docMk/>
            <pc:sldMk cId="1451056357" sldId="291"/>
            <ac:spMk id="8" creationId="{5CE2ADB3-C3FA-47BD-A375-7A1E34D3A8AD}"/>
          </ac:spMkLst>
        </pc:spChg>
        <pc:picChg chg="add del mod">
          <ac:chgData name="Lynch, Simone E (DESE)" userId="ca3b2446-668d-4ced-8146-56ae231a025b" providerId="ADAL" clId="{A52B2279-6079-4E4A-90B3-D5F48B9D84DF}" dt="2023-06-25T17:02:34.912" v="1547" actId="478"/>
          <ac:picMkLst>
            <pc:docMk/>
            <pc:sldMk cId="1451056357" sldId="291"/>
            <ac:picMk id="6" creationId="{4DFDF4CD-9129-4316-9789-2DEBC36BE907}"/>
          </ac:picMkLst>
        </pc:picChg>
        <pc:picChg chg="add mod">
          <ac:chgData name="Lynch, Simone E (DESE)" userId="ca3b2446-668d-4ced-8146-56ae231a025b" providerId="ADAL" clId="{A52B2279-6079-4E4A-90B3-D5F48B9D84DF}" dt="2023-06-26T01:07:46.851" v="5259" actId="962"/>
          <ac:picMkLst>
            <pc:docMk/>
            <pc:sldMk cId="1451056357" sldId="291"/>
            <ac:picMk id="7" creationId="{8A3F97C2-00D8-4A9C-9DB2-6C13BC595E56}"/>
          </ac:picMkLst>
        </pc:picChg>
      </pc:sldChg>
      <pc:sldChg chg="addSp delSp modSp new mod">
        <pc:chgData name="Lynch, Simone E (DESE)" userId="ca3b2446-668d-4ced-8146-56ae231a025b" providerId="ADAL" clId="{A52B2279-6079-4E4A-90B3-D5F48B9D84DF}" dt="2023-06-26T01:09:22.218" v="5521" actId="962"/>
        <pc:sldMkLst>
          <pc:docMk/>
          <pc:sldMk cId="714397350" sldId="292"/>
        </pc:sldMkLst>
        <pc:spChg chg="add del">
          <ac:chgData name="Lynch, Simone E (DESE)" userId="ca3b2446-668d-4ced-8146-56ae231a025b" providerId="ADAL" clId="{A52B2279-6079-4E4A-90B3-D5F48B9D84DF}" dt="2023-06-19T18:01:49.890" v="905" actId="931"/>
          <ac:spMkLst>
            <pc:docMk/>
            <pc:sldMk cId="714397350" sldId="292"/>
            <ac:spMk id="2" creationId="{F0FCB70F-A5A5-49F4-B522-EAA23C7632CA}"/>
          </ac:spMkLst>
        </pc:spChg>
        <pc:spChg chg="add del mod">
          <ac:chgData name="Lynch, Simone E (DESE)" userId="ca3b2446-668d-4ced-8146-56ae231a025b" providerId="ADAL" clId="{A52B2279-6079-4E4A-90B3-D5F48B9D84DF}" dt="2023-06-19T18:01:21.018" v="899"/>
          <ac:spMkLst>
            <pc:docMk/>
            <pc:sldMk cId="714397350" sldId="292"/>
            <ac:spMk id="3" creationId="{1FE8B345-D5AE-4B21-8339-EA312274FB75}"/>
          </ac:spMkLst>
        </pc:spChg>
        <pc:spChg chg="add del mod">
          <ac:chgData name="Lynch, Simone E (DESE)" userId="ca3b2446-668d-4ced-8146-56ae231a025b" providerId="ADAL" clId="{A52B2279-6079-4E4A-90B3-D5F48B9D84DF}" dt="2023-06-19T18:01:08.388" v="895"/>
          <ac:spMkLst>
            <pc:docMk/>
            <pc:sldMk cId="714397350" sldId="292"/>
            <ac:spMk id="4" creationId="{EA6EA1D6-DD2D-4854-9BDB-8FDFAC40899F}"/>
          </ac:spMkLst>
        </pc:spChg>
        <pc:spChg chg="add del mod">
          <ac:chgData name="Lynch, Simone E (DESE)" userId="ca3b2446-668d-4ced-8146-56ae231a025b" providerId="ADAL" clId="{A52B2279-6079-4E4A-90B3-D5F48B9D84DF}" dt="2023-06-19T18:01:21.018" v="899"/>
          <ac:spMkLst>
            <pc:docMk/>
            <pc:sldMk cId="714397350" sldId="292"/>
            <ac:spMk id="5" creationId="{662C73B7-83CC-4F12-8A79-05595C35FBF0}"/>
          </ac:spMkLst>
        </pc:spChg>
        <pc:picChg chg="add del mod">
          <ac:chgData name="Lynch, Simone E (DESE)" userId="ca3b2446-668d-4ced-8146-56ae231a025b" providerId="ADAL" clId="{A52B2279-6079-4E4A-90B3-D5F48B9D84DF}" dt="2023-06-19T18:01:39.562" v="904" actId="931"/>
          <ac:picMkLst>
            <pc:docMk/>
            <pc:sldMk cId="714397350" sldId="292"/>
            <ac:picMk id="7" creationId="{5B34173F-8A36-4DC8-BD79-26D30E3E44A4}"/>
          </ac:picMkLst>
        </pc:picChg>
        <pc:picChg chg="add mod">
          <ac:chgData name="Lynch, Simone E (DESE)" userId="ca3b2446-668d-4ced-8146-56ae231a025b" providerId="ADAL" clId="{A52B2279-6079-4E4A-90B3-D5F48B9D84DF}" dt="2023-06-26T01:09:22.218" v="5521" actId="962"/>
          <ac:picMkLst>
            <pc:docMk/>
            <pc:sldMk cId="714397350" sldId="292"/>
            <ac:picMk id="9" creationId="{90C07698-D939-4BB3-9AE7-4B722F4C657C}"/>
          </ac:picMkLst>
        </pc:picChg>
      </pc:sldChg>
      <pc:sldChg chg="modSp new mod">
        <pc:chgData name="Lynch, Simone E (DESE)" userId="ca3b2446-668d-4ced-8146-56ae231a025b" providerId="ADAL" clId="{A52B2279-6079-4E4A-90B3-D5F48B9D84DF}" dt="2023-06-26T01:17:50.998" v="6915" actId="962"/>
        <pc:sldMkLst>
          <pc:docMk/>
          <pc:sldMk cId="4081532860" sldId="293"/>
        </pc:sldMkLst>
        <pc:spChg chg="mod">
          <ac:chgData name="Lynch, Simone E (DESE)" userId="ca3b2446-668d-4ced-8146-56ae231a025b" providerId="ADAL" clId="{A52B2279-6079-4E4A-90B3-D5F48B9D84DF}" dt="2023-06-26T01:17:50.998" v="6915" actId="962"/>
          <ac:spMkLst>
            <pc:docMk/>
            <pc:sldMk cId="4081532860" sldId="293"/>
            <ac:spMk id="2" creationId="{820E9D3F-C73A-4BC9-AFB7-42CCD31C6413}"/>
          </ac:spMkLst>
        </pc:spChg>
        <pc:spChg chg="mod">
          <ac:chgData name="Lynch, Simone E (DESE)" userId="ca3b2446-668d-4ced-8146-56ae231a025b" providerId="ADAL" clId="{A52B2279-6079-4E4A-90B3-D5F48B9D84DF}" dt="2023-06-19T18:04:49.777" v="954" actId="20577"/>
          <ac:spMkLst>
            <pc:docMk/>
            <pc:sldMk cId="4081532860" sldId="293"/>
            <ac:spMk id="3" creationId="{733B1791-01B0-447E-B35F-E82CE6D16A52}"/>
          </ac:spMkLst>
        </pc:spChg>
      </pc:sldChg>
      <pc:sldChg chg="addSp delSp modSp new mod">
        <pc:chgData name="Lynch, Simone E (DESE)" userId="ca3b2446-668d-4ced-8146-56ae231a025b" providerId="ADAL" clId="{A52B2279-6079-4E4A-90B3-D5F48B9D84DF}" dt="2023-06-26T01:18:32.931" v="7100" actId="962"/>
        <pc:sldMkLst>
          <pc:docMk/>
          <pc:sldMk cId="2537597960" sldId="294"/>
        </pc:sldMkLst>
        <pc:spChg chg="del mod">
          <ac:chgData name="Lynch, Simone E (DESE)" userId="ca3b2446-668d-4ced-8146-56ae231a025b" providerId="ADAL" clId="{A52B2279-6079-4E4A-90B3-D5F48B9D84DF}" dt="2023-06-19T18:20:43.116" v="1004" actId="931"/>
          <ac:spMkLst>
            <pc:docMk/>
            <pc:sldMk cId="2537597960" sldId="294"/>
            <ac:spMk id="2" creationId="{E75FFC06-EC7B-43E8-98A2-8EB66FD3D60B}"/>
          </ac:spMkLst>
        </pc:spChg>
        <pc:spChg chg="mod">
          <ac:chgData name="Lynch, Simone E (DESE)" userId="ca3b2446-668d-4ced-8146-56ae231a025b" providerId="ADAL" clId="{A52B2279-6079-4E4A-90B3-D5F48B9D84DF}" dt="2023-06-19T18:19:53.450" v="1000" actId="20577"/>
          <ac:spMkLst>
            <pc:docMk/>
            <pc:sldMk cId="2537597960" sldId="294"/>
            <ac:spMk id="3" creationId="{8985D782-6BF9-4D49-AB78-4E27798B7DD1}"/>
          </ac:spMkLst>
        </pc:spChg>
        <pc:spChg chg="add del mod">
          <ac:chgData name="Lynch, Simone E (DESE)" userId="ca3b2446-668d-4ced-8146-56ae231a025b" providerId="ADAL" clId="{A52B2279-6079-4E4A-90B3-D5F48B9D84DF}" dt="2023-06-19T18:21:32.629" v="1006" actId="931"/>
          <ac:spMkLst>
            <pc:docMk/>
            <pc:sldMk cId="2537597960" sldId="294"/>
            <ac:spMk id="7" creationId="{D6355BCB-3A42-4859-B572-A20793CDC6FD}"/>
          </ac:spMkLst>
        </pc:spChg>
        <pc:picChg chg="add del mod">
          <ac:chgData name="Lynch, Simone E (DESE)" userId="ca3b2446-668d-4ced-8146-56ae231a025b" providerId="ADAL" clId="{A52B2279-6079-4E4A-90B3-D5F48B9D84DF}" dt="2023-06-19T18:20:52.218" v="1005" actId="478"/>
          <ac:picMkLst>
            <pc:docMk/>
            <pc:sldMk cId="2537597960" sldId="294"/>
            <ac:picMk id="5" creationId="{82436BA7-4227-4E42-B10B-935EA59EB038}"/>
          </ac:picMkLst>
        </pc:picChg>
        <pc:picChg chg="add mod">
          <ac:chgData name="Lynch, Simone E (DESE)" userId="ca3b2446-668d-4ced-8146-56ae231a025b" providerId="ADAL" clId="{A52B2279-6079-4E4A-90B3-D5F48B9D84DF}" dt="2023-06-26T01:18:32.931" v="7100" actId="962"/>
          <ac:picMkLst>
            <pc:docMk/>
            <pc:sldMk cId="2537597960" sldId="294"/>
            <ac:picMk id="9" creationId="{434D3D4B-1DF4-434E-9DAF-5A1979EA9009}"/>
          </ac:picMkLst>
        </pc:picChg>
      </pc:sldChg>
      <pc:sldChg chg="modSp new mod">
        <pc:chgData name="Lynch, Simone E (DESE)" userId="ca3b2446-668d-4ced-8146-56ae231a025b" providerId="ADAL" clId="{A52B2279-6079-4E4A-90B3-D5F48B9D84DF}" dt="2023-06-26T01:19:13.789" v="7274" actId="962"/>
        <pc:sldMkLst>
          <pc:docMk/>
          <pc:sldMk cId="62550504" sldId="295"/>
        </pc:sldMkLst>
        <pc:spChg chg="mod">
          <ac:chgData name="Lynch, Simone E (DESE)" userId="ca3b2446-668d-4ced-8146-56ae231a025b" providerId="ADAL" clId="{A52B2279-6079-4E4A-90B3-D5F48B9D84DF}" dt="2023-06-26T01:19:13.789" v="7274" actId="962"/>
          <ac:spMkLst>
            <pc:docMk/>
            <pc:sldMk cId="62550504" sldId="295"/>
            <ac:spMk id="2" creationId="{45EE341A-A217-42A5-AA39-C0F7272A091F}"/>
          </ac:spMkLst>
        </pc:spChg>
        <pc:spChg chg="mod">
          <ac:chgData name="Lynch, Simone E (DESE)" userId="ca3b2446-668d-4ced-8146-56ae231a025b" providerId="ADAL" clId="{A52B2279-6079-4E4A-90B3-D5F48B9D84DF}" dt="2023-06-19T18:22:05.253" v="1021" actId="20577"/>
          <ac:spMkLst>
            <pc:docMk/>
            <pc:sldMk cId="62550504" sldId="295"/>
            <ac:spMk id="3" creationId="{295D6789-BD09-4E2E-81FC-2DB1D18DED2D}"/>
          </ac:spMkLst>
        </pc:spChg>
      </pc:sldChg>
      <pc:sldChg chg="modSp new del mod modShow modNotesTx">
        <pc:chgData name="Lynch, Simone E (DESE)" userId="ca3b2446-668d-4ced-8146-56ae231a025b" providerId="ADAL" clId="{A52B2279-6079-4E4A-90B3-D5F48B9D84DF}" dt="2023-06-26T00:40:22.442" v="1957" actId="2696"/>
        <pc:sldMkLst>
          <pc:docMk/>
          <pc:sldMk cId="3987950256" sldId="296"/>
        </pc:sldMkLst>
        <pc:spChg chg="mod">
          <ac:chgData name="Lynch, Simone E (DESE)" userId="ca3b2446-668d-4ced-8146-56ae231a025b" providerId="ADAL" clId="{A52B2279-6079-4E4A-90B3-D5F48B9D84DF}" dt="2023-06-24T15:37:43.081" v="1419" actId="20577"/>
          <ac:spMkLst>
            <pc:docMk/>
            <pc:sldMk cId="3987950256" sldId="296"/>
            <ac:spMk id="3" creationId="{EB33D866-7353-4811-B6EF-1C9A0120F762}"/>
          </ac:spMkLst>
        </pc:spChg>
      </pc:sldChg>
      <pc:sldChg chg="addSp delSp modSp new mod">
        <pc:chgData name="Lynch, Simone E (DESE)" userId="ca3b2446-668d-4ced-8146-56ae231a025b" providerId="ADAL" clId="{A52B2279-6079-4E4A-90B3-D5F48B9D84DF}" dt="2023-06-26T01:03:20.794" v="4099" actId="1038"/>
        <pc:sldMkLst>
          <pc:docMk/>
          <pc:sldMk cId="954600886" sldId="297"/>
        </pc:sldMkLst>
        <pc:spChg chg="del">
          <ac:chgData name="Lynch, Simone E (DESE)" userId="ca3b2446-668d-4ced-8146-56ae231a025b" providerId="ADAL" clId="{A52B2279-6079-4E4A-90B3-D5F48B9D84DF}" dt="2023-06-25T16:32:07.615" v="1461"/>
          <ac:spMkLst>
            <pc:docMk/>
            <pc:sldMk cId="954600886" sldId="297"/>
            <ac:spMk id="2" creationId="{2FC89DD0-9DA6-488C-86F7-A7D2C0967BC6}"/>
          </ac:spMkLst>
        </pc:spChg>
        <pc:spChg chg="del">
          <ac:chgData name="Lynch, Simone E (DESE)" userId="ca3b2446-668d-4ced-8146-56ae231a025b" providerId="ADAL" clId="{A52B2279-6079-4E4A-90B3-D5F48B9D84DF}" dt="2023-06-25T16:27:54.603" v="1460"/>
          <ac:spMkLst>
            <pc:docMk/>
            <pc:sldMk cId="954600886" sldId="297"/>
            <ac:spMk id="3" creationId="{AFC7749E-3A1D-44CF-A4E2-83EEEF0D1325}"/>
          </ac:spMkLst>
        </pc:spChg>
        <pc:spChg chg="add mod">
          <ac:chgData name="Lynch, Simone E (DESE)" userId="ca3b2446-668d-4ced-8146-56ae231a025b" providerId="ADAL" clId="{A52B2279-6079-4E4A-90B3-D5F48B9D84DF}" dt="2023-06-25T16:51:05.808" v="1522" actId="27636"/>
          <ac:spMkLst>
            <pc:docMk/>
            <pc:sldMk cId="954600886" sldId="297"/>
            <ac:spMk id="4" creationId="{C813A29A-551B-4417-9233-529344E92503}"/>
          </ac:spMkLst>
        </pc:spChg>
        <pc:spChg chg="add mod">
          <ac:chgData name="Lynch, Simone E (DESE)" userId="ca3b2446-668d-4ced-8146-56ae231a025b" providerId="ADAL" clId="{A52B2279-6079-4E4A-90B3-D5F48B9D84DF}" dt="2023-06-26T00:54:39.139" v="2805" actId="962"/>
          <ac:spMkLst>
            <pc:docMk/>
            <pc:sldMk cId="954600886" sldId="297"/>
            <ac:spMk id="14" creationId="{2C2EE21D-9DED-4B14-9B64-B3C616BAC56B}"/>
          </ac:spMkLst>
        </pc:spChg>
        <pc:spChg chg="add mod">
          <ac:chgData name="Lynch, Simone E (DESE)" userId="ca3b2446-668d-4ced-8146-56ae231a025b" providerId="ADAL" clId="{A52B2279-6079-4E4A-90B3-D5F48B9D84DF}" dt="2023-06-26T00:55:01.156" v="2806" actId="14100"/>
          <ac:spMkLst>
            <pc:docMk/>
            <pc:sldMk cId="954600886" sldId="297"/>
            <ac:spMk id="15" creationId="{4004F6CA-DFAF-40A2-9731-4EEAC20EA821}"/>
          </ac:spMkLst>
        </pc:spChg>
        <pc:picChg chg="add mod modCrop">
          <ac:chgData name="Lynch, Simone E (DESE)" userId="ca3b2446-668d-4ced-8146-56ae231a025b" providerId="ADAL" clId="{A52B2279-6079-4E4A-90B3-D5F48B9D84DF}" dt="2023-06-26T00:36:55.886" v="1951" actId="1076"/>
          <ac:picMkLst>
            <pc:docMk/>
            <pc:sldMk cId="954600886" sldId="297"/>
            <ac:picMk id="6" creationId="{8A1F1F8A-9BB9-4D50-BD5B-CEED404D6F10}"/>
          </ac:picMkLst>
        </pc:picChg>
        <pc:picChg chg="add mod">
          <ac:chgData name="Lynch, Simone E (DESE)" userId="ca3b2446-668d-4ced-8146-56ae231a025b" providerId="ADAL" clId="{A52B2279-6079-4E4A-90B3-D5F48B9D84DF}" dt="2023-06-26T00:36:55.886" v="1951" actId="1076"/>
          <ac:picMkLst>
            <pc:docMk/>
            <pc:sldMk cId="954600886" sldId="297"/>
            <ac:picMk id="11" creationId="{7D20B4AA-FD8E-4367-AA26-99D6A1FCFFBB}"/>
          </ac:picMkLst>
        </pc:picChg>
        <pc:picChg chg="add mod">
          <ac:chgData name="Lynch, Simone E (DESE)" userId="ca3b2446-668d-4ced-8146-56ae231a025b" providerId="ADAL" clId="{A52B2279-6079-4E4A-90B3-D5F48B9D84DF}" dt="2023-06-26T00:55:20.767" v="2872" actId="962"/>
          <ac:picMkLst>
            <pc:docMk/>
            <pc:sldMk cId="954600886" sldId="297"/>
            <ac:picMk id="13" creationId="{BB69C618-E2FC-4067-B497-34121646D702}"/>
          </ac:picMkLst>
        </pc:picChg>
        <pc:cxnChg chg="add mod">
          <ac:chgData name="Lynch, Simone E (DESE)" userId="ca3b2446-668d-4ced-8146-56ae231a025b" providerId="ADAL" clId="{A52B2279-6079-4E4A-90B3-D5F48B9D84DF}" dt="2023-06-26T00:56:22.470" v="3077" actId="962"/>
          <ac:cxnSpMkLst>
            <pc:docMk/>
            <pc:sldMk cId="954600886" sldId="297"/>
            <ac:cxnSpMk id="7" creationId="{A1B7083B-0F7D-42E9-843F-CED95E335752}"/>
          </ac:cxnSpMkLst>
        </pc:cxnChg>
        <pc:cxnChg chg="add mod">
          <ac:chgData name="Lynch, Simone E (DESE)" userId="ca3b2446-668d-4ced-8146-56ae231a025b" providerId="ADAL" clId="{A52B2279-6079-4E4A-90B3-D5F48B9D84DF}" dt="2023-06-26T01:03:20.794" v="4099" actId="1038"/>
          <ac:cxnSpMkLst>
            <pc:docMk/>
            <pc:sldMk cId="954600886" sldId="297"/>
            <ac:cxnSpMk id="8" creationId="{664285B4-6171-470D-8681-302DCEC3FF87}"/>
          </ac:cxnSpMkLst>
        </pc:cxnChg>
      </pc:sldChg>
      <pc:sldChg chg="addSp delSp modSp new mod">
        <pc:chgData name="Lynch, Simone E (DESE)" userId="ca3b2446-668d-4ced-8146-56ae231a025b" providerId="ADAL" clId="{A52B2279-6079-4E4A-90B3-D5F48B9D84DF}" dt="2023-06-26T01:02:43.176" v="4087" actId="962"/>
        <pc:sldMkLst>
          <pc:docMk/>
          <pc:sldMk cId="2432723049" sldId="298"/>
        </pc:sldMkLst>
        <pc:spChg chg="del">
          <ac:chgData name="Lynch, Simone E (DESE)" userId="ca3b2446-668d-4ced-8146-56ae231a025b" providerId="ADAL" clId="{A52B2279-6079-4E4A-90B3-D5F48B9D84DF}" dt="2023-06-25T16:35:43.775" v="1470"/>
          <ac:spMkLst>
            <pc:docMk/>
            <pc:sldMk cId="2432723049" sldId="298"/>
            <ac:spMk id="2" creationId="{AFBE6ADA-3F50-4C63-8A55-831298D155B0}"/>
          </ac:spMkLst>
        </pc:spChg>
        <pc:spChg chg="del">
          <ac:chgData name="Lynch, Simone E (DESE)" userId="ca3b2446-668d-4ced-8146-56ae231a025b" providerId="ADAL" clId="{A52B2279-6079-4E4A-90B3-D5F48B9D84DF}" dt="2023-06-25T16:33:11.961" v="1469"/>
          <ac:spMkLst>
            <pc:docMk/>
            <pc:sldMk cId="2432723049" sldId="298"/>
            <ac:spMk id="3" creationId="{96A411A2-95A4-47D2-8F4C-EBB333CC6F53}"/>
          </ac:spMkLst>
        </pc:spChg>
        <pc:spChg chg="add del mod">
          <ac:chgData name="Lynch, Simone E (DESE)" userId="ca3b2446-668d-4ced-8146-56ae231a025b" providerId="ADAL" clId="{A52B2279-6079-4E4A-90B3-D5F48B9D84DF}" dt="2023-06-25T16:33:10.079" v="1468"/>
          <ac:spMkLst>
            <pc:docMk/>
            <pc:sldMk cId="2432723049" sldId="298"/>
            <ac:spMk id="4" creationId="{EE9C0971-6C7E-46A6-BD48-1BFDC9F48D75}"/>
          </ac:spMkLst>
        </pc:spChg>
        <pc:spChg chg="add mod">
          <ac:chgData name="Lynch, Simone E (DESE)" userId="ca3b2446-668d-4ced-8146-56ae231a025b" providerId="ADAL" clId="{A52B2279-6079-4E4A-90B3-D5F48B9D84DF}" dt="2023-06-25T16:40:58.582" v="1512" actId="20577"/>
          <ac:spMkLst>
            <pc:docMk/>
            <pc:sldMk cId="2432723049" sldId="298"/>
            <ac:spMk id="5" creationId="{465DF31B-0EFA-40F6-9988-EDEC4DDAC003}"/>
          </ac:spMkLst>
        </pc:spChg>
        <pc:spChg chg="add mod">
          <ac:chgData name="Lynch, Simone E (DESE)" userId="ca3b2446-668d-4ced-8146-56ae231a025b" providerId="ADAL" clId="{A52B2279-6079-4E4A-90B3-D5F48B9D84DF}" dt="2023-06-26T00:49:41.983" v="2509" actId="962"/>
          <ac:spMkLst>
            <pc:docMk/>
            <pc:sldMk cId="2432723049" sldId="298"/>
            <ac:spMk id="10" creationId="{4110103C-AE05-411D-8A4D-939EC34B0C21}"/>
          </ac:spMkLst>
        </pc:spChg>
        <pc:picChg chg="add mod">
          <ac:chgData name="Lynch, Simone E (DESE)" userId="ca3b2446-668d-4ced-8146-56ae231a025b" providerId="ADAL" clId="{A52B2279-6079-4E4A-90B3-D5F48B9D84DF}" dt="2023-06-26T00:49:08.816" v="2387" actId="962"/>
          <ac:picMkLst>
            <pc:docMk/>
            <pc:sldMk cId="2432723049" sldId="298"/>
            <ac:picMk id="7" creationId="{47DDEBD7-6E57-4CEA-A13B-D6335788734F}"/>
          </ac:picMkLst>
        </pc:picChg>
        <pc:picChg chg="add mod modCrop">
          <ac:chgData name="Lynch, Simone E (DESE)" userId="ca3b2446-668d-4ced-8146-56ae231a025b" providerId="ADAL" clId="{A52B2279-6079-4E4A-90B3-D5F48B9D84DF}" dt="2023-06-26T01:02:43.176" v="4087" actId="962"/>
          <ac:picMkLst>
            <pc:docMk/>
            <pc:sldMk cId="2432723049" sldId="298"/>
            <ac:picMk id="8" creationId="{C9A2C22C-91C6-4FEE-875E-48ABFEDCC548}"/>
          </ac:picMkLst>
        </pc:picChg>
        <pc:cxnChg chg="add del mod">
          <ac:chgData name="Lynch, Simone E (DESE)" userId="ca3b2446-668d-4ced-8146-56ae231a025b" providerId="ADAL" clId="{A52B2279-6079-4E4A-90B3-D5F48B9D84DF}" dt="2023-06-25T16:39:52.049" v="1482" actId="478"/>
          <ac:cxnSpMkLst>
            <pc:docMk/>
            <pc:sldMk cId="2432723049" sldId="298"/>
            <ac:cxnSpMk id="9" creationId="{4E12F845-71BA-48EF-B312-1C8BCBDDDAE6}"/>
          </ac:cxnSpMkLst>
        </pc:cxnChg>
      </pc:sldChg>
      <pc:sldChg chg="addSp delSp modSp new mod">
        <pc:chgData name="Lynch, Simone E (DESE)" userId="ca3b2446-668d-4ced-8146-56ae231a025b" providerId="ADAL" clId="{A52B2279-6079-4E4A-90B3-D5F48B9D84DF}" dt="2023-06-26T01:12:49.227" v="5882" actId="962"/>
        <pc:sldMkLst>
          <pc:docMk/>
          <pc:sldMk cId="2745786864" sldId="299"/>
        </pc:sldMkLst>
        <pc:spChg chg="del">
          <ac:chgData name="Lynch, Simone E (DESE)" userId="ca3b2446-668d-4ced-8146-56ae231a025b" providerId="ADAL" clId="{A52B2279-6079-4E4A-90B3-D5F48B9D84DF}" dt="2023-06-25T22:38:45.006" v="1759" actId="931"/>
          <ac:spMkLst>
            <pc:docMk/>
            <pc:sldMk cId="2745786864" sldId="299"/>
            <ac:spMk id="2" creationId="{7927EDFB-5256-483D-860B-2E40FF01FFA6}"/>
          </ac:spMkLst>
        </pc:spChg>
        <pc:spChg chg="del">
          <ac:chgData name="Lynch, Simone E (DESE)" userId="ca3b2446-668d-4ced-8146-56ae231a025b" providerId="ADAL" clId="{A52B2279-6079-4E4A-90B3-D5F48B9D84DF}" dt="2023-06-25T22:34:12.993" v="1747"/>
          <ac:spMkLst>
            <pc:docMk/>
            <pc:sldMk cId="2745786864" sldId="299"/>
            <ac:spMk id="3" creationId="{9BE4E819-F4C7-4ABA-845A-B2111128F661}"/>
          </ac:spMkLst>
        </pc:spChg>
        <pc:spChg chg="add mod">
          <ac:chgData name="Lynch, Simone E (DESE)" userId="ca3b2446-668d-4ced-8146-56ae231a025b" providerId="ADAL" clId="{A52B2279-6079-4E4A-90B3-D5F48B9D84DF}" dt="2023-06-25T22:34:17.567" v="1757" actId="5793"/>
          <ac:spMkLst>
            <pc:docMk/>
            <pc:sldMk cId="2745786864" sldId="299"/>
            <ac:spMk id="4" creationId="{9D6973DD-7B91-429E-AE8C-E9198AE58079}"/>
          </ac:spMkLst>
        </pc:spChg>
        <pc:spChg chg="add mod">
          <ac:chgData name="Lynch, Simone E (DESE)" userId="ca3b2446-668d-4ced-8146-56ae231a025b" providerId="ADAL" clId="{A52B2279-6079-4E4A-90B3-D5F48B9D84DF}" dt="2023-06-25T22:39:43.758" v="1768" actId="208"/>
          <ac:spMkLst>
            <pc:docMk/>
            <pc:sldMk cId="2745786864" sldId="299"/>
            <ac:spMk id="7" creationId="{2E104775-4463-4DDE-B222-D5281F4F2BF2}"/>
          </ac:spMkLst>
        </pc:spChg>
        <pc:spChg chg="add del mod">
          <ac:chgData name="Lynch, Simone E (DESE)" userId="ca3b2446-668d-4ced-8146-56ae231a025b" providerId="ADAL" clId="{A52B2279-6079-4E4A-90B3-D5F48B9D84DF}" dt="2023-06-25T22:40:40.293" v="1774"/>
          <ac:spMkLst>
            <pc:docMk/>
            <pc:sldMk cId="2745786864" sldId="299"/>
            <ac:spMk id="8" creationId="{1AC6FFEA-6343-41B7-B15B-287614A66A4D}"/>
          </ac:spMkLst>
        </pc:spChg>
        <pc:spChg chg="add del mod">
          <ac:chgData name="Lynch, Simone E (DESE)" userId="ca3b2446-668d-4ced-8146-56ae231a025b" providerId="ADAL" clId="{A52B2279-6079-4E4A-90B3-D5F48B9D84DF}" dt="2023-06-26T01:11:45.591" v="5566" actId="478"/>
          <ac:spMkLst>
            <pc:docMk/>
            <pc:sldMk cId="2745786864" sldId="299"/>
            <ac:spMk id="9" creationId="{06CFBE22-10C1-4BB3-916F-49C906AE8A24}"/>
          </ac:spMkLst>
        </pc:spChg>
        <pc:picChg chg="add mod">
          <ac:chgData name="Lynch, Simone E (DESE)" userId="ca3b2446-668d-4ced-8146-56ae231a025b" providerId="ADAL" clId="{A52B2279-6079-4E4A-90B3-D5F48B9D84DF}" dt="2023-06-26T01:12:49.227" v="5882" actId="962"/>
          <ac:picMkLst>
            <pc:docMk/>
            <pc:sldMk cId="2745786864" sldId="299"/>
            <ac:picMk id="6" creationId="{0EAADC0A-E695-4B20-BB53-AC1D51E467B0}"/>
          </ac:picMkLst>
        </pc:picChg>
      </pc:sldChg>
      <pc:sldChg chg="addSp delSp modSp add mod">
        <pc:chgData name="Lynch, Simone E (DESE)" userId="ca3b2446-668d-4ced-8146-56ae231a025b" providerId="ADAL" clId="{A52B2279-6079-4E4A-90B3-D5F48B9D84DF}" dt="2023-06-26T01:15:25.940" v="6371" actId="208"/>
        <pc:sldMkLst>
          <pc:docMk/>
          <pc:sldMk cId="3151223065" sldId="300"/>
        </pc:sldMkLst>
        <pc:spChg chg="add del mod">
          <ac:chgData name="Lynch, Simone E (DESE)" userId="ca3b2446-668d-4ced-8146-56ae231a025b" providerId="ADAL" clId="{A52B2279-6079-4E4A-90B3-D5F48B9D84DF}" dt="2023-06-25T22:43:45.629" v="1784" actId="478"/>
          <ac:spMkLst>
            <pc:docMk/>
            <pc:sldMk cId="3151223065" sldId="300"/>
            <ac:spMk id="3" creationId="{27909CB0-38D7-4CD8-A032-A5AD889FA011}"/>
          </ac:spMkLst>
        </pc:spChg>
        <pc:spChg chg="mod">
          <ac:chgData name="Lynch, Simone E (DESE)" userId="ca3b2446-668d-4ced-8146-56ae231a025b" providerId="ADAL" clId="{A52B2279-6079-4E4A-90B3-D5F48B9D84DF}" dt="2023-06-25T22:51:31.787" v="1802" actId="1076"/>
          <ac:spMkLst>
            <pc:docMk/>
            <pc:sldMk cId="3151223065" sldId="300"/>
            <ac:spMk id="4" creationId="{9D6973DD-7B91-429E-AE8C-E9198AE58079}"/>
          </ac:spMkLst>
        </pc:spChg>
        <pc:spChg chg="del">
          <ac:chgData name="Lynch, Simone E (DESE)" userId="ca3b2446-668d-4ced-8146-56ae231a025b" providerId="ADAL" clId="{A52B2279-6079-4E4A-90B3-D5F48B9D84DF}" dt="2023-06-25T22:44:06.874" v="1789" actId="478"/>
          <ac:spMkLst>
            <pc:docMk/>
            <pc:sldMk cId="3151223065" sldId="300"/>
            <ac:spMk id="7" creationId="{2E104775-4463-4DDE-B222-D5281F4F2BF2}"/>
          </ac:spMkLst>
        </pc:spChg>
        <pc:spChg chg="add del mod">
          <ac:chgData name="Lynch, Simone E (DESE)" userId="ca3b2446-668d-4ced-8146-56ae231a025b" providerId="ADAL" clId="{A52B2279-6079-4E4A-90B3-D5F48B9D84DF}" dt="2023-06-25T22:50:59.535" v="1791" actId="931"/>
          <ac:spMkLst>
            <pc:docMk/>
            <pc:sldMk cId="3151223065" sldId="300"/>
            <ac:spMk id="8" creationId="{71B87A82-4CCB-425F-B460-F0EA969AD99A}"/>
          </ac:spMkLst>
        </pc:spChg>
        <pc:spChg chg="del">
          <ac:chgData name="Lynch, Simone E (DESE)" userId="ca3b2446-668d-4ced-8146-56ae231a025b" providerId="ADAL" clId="{A52B2279-6079-4E4A-90B3-D5F48B9D84DF}" dt="2023-06-25T22:44:05.934" v="1788" actId="478"/>
          <ac:spMkLst>
            <pc:docMk/>
            <pc:sldMk cId="3151223065" sldId="300"/>
            <ac:spMk id="9" creationId="{06CFBE22-10C1-4BB3-916F-49C906AE8A24}"/>
          </ac:spMkLst>
        </pc:spChg>
        <pc:spChg chg="add mod">
          <ac:chgData name="Lynch, Simone E (DESE)" userId="ca3b2446-668d-4ced-8146-56ae231a025b" providerId="ADAL" clId="{A52B2279-6079-4E4A-90B3-D5F48B9D84DF}" dt="2023-06-26T01:14:20.244" v="6326" actId="962"/>
          <ac:spMkLst>
            <pc:docMk/>
            <pc:sldMk cId="3151223065" sldId="300"/>
            <ac:spMk id="14" creationId="{AF8773D0-A962-48C9-B3CA-7D4D8D547431}"/>
          </ac:spMkLst>
        </pc:spChg>
        <pc:spChg chg="add mod">
          <ac:chgData name="Lynch, Simone E (DESE)" userId="ca3b2446-668d-4ced-8146-56ae231a025b" providerId="ADAL" clId="{A52B2279-6079-4E4A-90B3-D5F48B9D84DF}" dt="2023-06-26T01:13:19.818" v="6082" actId="962"/>
          <ac:spMkLst>
            <pc:docMk/>
            <pc:sldMk cId="3151223065" sldId="300"/>
            <ac:spMk id="15" creationId="{A1E76B35-83B2-4E90-812C-A4502D4B6926}"/>
          </ac:spMkLst>
        </pc:spChg>
        <pc:picChg chg="add del">
          <ac:chgData name="Lynch, Simone E (DESE)" userId="ca3b2446-668d-4ced-8146-56ae231a025b" providerId="ADAL" clId="{A52B2279-6079-4E4A-90B3-D5F48B9D84DF}" dt="2023-06-25T22:43:54.199" v="1785" actId="478"/>
          <ac:picMkLst>
            <pc:docMk/>
            <pc:sldMk cId="3151223065" sldId="300"/>
            <ac:picMk id="6" creationId="{0EAADC0A-E695-4B20-BB53-AC1D51E467B0}"/>
          </ac:picMkLst>
        </pc:picChg>
        <pc:picChg chg="add mod">
          <ac:chgData name="Lynch, Simone E (DESE)" userId="ca3b2446-668d-4ced-8146-56ae231a025b" providerId="ADAL" clId="{A52B2279-6079-4E4A-90B3-D5F48B9D84DF}" dt="2023-06-26T01:15:17.751" v="6370" actId="962"/>
          <ac:picMkLst>
            <pc:docMk/>
            <pc:sldMk cId="3151223065" sldId="300"/>
            <ac:picMk id="11" creationId="{7C95EB1B-78F4-41B9-86FF-5020C1F89307}"/>
          </ac:picMkLst>
        </pc:picChg>
        <pc:picChg chg="add mod modCrop">
          <ac:chgData name="Lynch, Simone E (DESE)" userId="ca3b2446-668d-4ced-8146-56ae231a025b" providerId="ADAL" clId="{A52B2279-6079-4E4A-90B3-D5F48B9D84DF}" dt="2023-06-26T01:15:25.940" v="6371" actId="208"/>
          <ac:picMkLst>
            <pc:docMk/>
            <pc:sldMk cId="3151223065" sldId="300"/>
            <ac:picMk id="13" creationId="{B7FCFB57-9C45-4A65-9324-7BCFF5E4BB11}"/>
          </ac:picMkLst>
        </pc:picChg>
      </pc:sldChg>
      <pc:sldChg chg="addSp delSp modSp new mod">
        <pc:chgData name="Lynch, Simone E (DESE)" userId="ca3b2446-668d-4ced-8146-56ae231a025b" providerId="ADAL" clId="{A52B2279-6079-4E4A-90B3-D5F48B9D84DF}" dt="2023-06-26T01:16:17.617" v="6563" actId="962"/>
        <pc:sldMkLst>
          <pc:docMk/>
          <pc:sldMk cId="1884014438" sldId="301"/>
        </pc:sldMkLst>
        <pc:spChg chg="del">
          <ac:chgData name="Lynch, Simone E (DESE)" userId="ca3b2446-668d-4ced-8146-56ae231a025b" providerId="ADAL" clId="{A52B2279-6079-4E4A-90B3-D5F48B9D84DF}" dt="2023-06-25T22:54:08.199" v="1808" actId="478"/>
          <ac:spMkLst>
            <pc:docMk/>
            <pc:sldMk cId="1884014438" sldId="301"/>
            <ac:spMk id="2" creationId="{65E4958F-2D48-43BB-8D9D-CBBA79C0A7B4}"/>
          </ac:spMkLst>
        </pc:spChg>
        <pc:spChg chg="del">
          <ac:chgData name="Lynch, Simone E (DESE)" userId="ca3b2446-668d-4ced-8146-56ae231a025b" providerId="ADAL" clId="{A52B2279-6079-4E4A-90B3-D5F48B9D84DF}" dt="2023-06-25T22:54:40.308" v="1814"/>
          <ac:spMkLst>
            <pc:docMk/>
            <pc:sldMk cId="1884014438" sldId="301"/>
            <ac:spMk id="3" creationId="{D8D45F38-829E-4C60-9E8D-9E081DDBAD28}"/>
          </ac:spMkLst>
        </pc:spChg>
        <pc:spChg chg="add mod">
          <ac:chgData name="Lynch, Simone E (DESE)" userId="ca3b2446-668d-4ced-8146-56ae231a025b" providerId="ADAL" clId="{A52B2279-6079-4E4A-90B3-D5F48B9D84DF}" dt="2023-06-25T22:54:40.308" v="1814"/>
          <ac:spMkLst>
            <pc:docMk/>
            <pc:sldMk cId="1884014438" sldId="301"/>
            <ac:spMk id="6" creationId="{43664718-73E0-4726-B676-AC1927170331}"/>
          </ac:spMkLst>
        </pc:spChg>
        <pc:picChg chg="add del mod">
          <ac:chgData name="Lynch, Simone E (DESE)" userId="ca3b2446-668d-4ced-8146-56ae231a025b" providerId="ADAL" clId="{A52B2279-6079-4E4A-90B3-D5F48B9D84DF}" dt="2023-06-25T22:54:31.453" v="1813" actId="478"/>
          <ac:picMkLst>
            <pc:docMk/>
            <pc:sldMk cId="1884014438" sldId="301"/>
            <ac:picMk id="5" creationId="{24510E51-A71E-47CE-BB95-D35B51E7FC9B}"/>
          </ac:picMkLst>
        </pc:picChg>
        <pc:picChg chg="add mod">
          <ac:chgData name="Lynch, Simone E (DESE)" userId="ca3b2446-668d-4ced-8146-56ae231a025b" providerId="ADAL" clId="{A52B2279-6079-4E4A-90B3-D5F48B9D84DF}" dt="2023-06-26T01:16:17.617" v="6563" actId="962"/>
          <ac:picMkLst>
            <pc:docMk/>
            <pc:sldMk cId="1884014438" sldId="301"/>
            <ac:picMk id="8" creationId="{6F2F4D6F-07FD-49E5-9C67-88DEF38D19D8}"/>
          </ac:picMkLst>
        </pc:picChg>
        <pc:picChg chg="add del mod">
          <ac:chgData name="Lynch, Simone E (DESE)" userId="ca3b2446-668d-4ced-8146-56ae231a025b" providerId="ADAL" clId="{A52B2279-6079-4E4A-90B3-D5F48B9D84DF}" dt="2023-06-25T23:08:38.539" v="1851" actId="21"/>
          <ac:picMkLst>
            <pc:docMk/>
            <pc:sldMk cId="1884014438" sldId="301"/>
            <ac:picMk id="10" creationId="{1253805B-7A92-4BCC-BA25-670F3C48A9BF}"/>
          </ac:picMkLst>
        </pc:picChg>
      </pc:sldChg>
      <pc:sldChg chg="addSp delSp modSp new mod">
        <pc:chgData name="Lynch, Simone E (DESE)" userId="ca3b2446-668d-4ced-8146-56ae231a025b" providerId="ADAL" clId="{A52B2279-6079-4E4A-90B3-D5F48B9D84DF}" dt="2023-06-26T01:17:36.822" v="6861" actId="962"/>
        <pc:sldMkLst>
          <pc:docMk/>
          <pc:sldMk cId="2788176362" sldId="302"/>
        </pc:sldMkLst>
        <pc:spChg chg="del">
          <ac:chgData name="Lynch, Simone E (DESE)" userId="ca3b2446-668d-4ced-8146-56ae231a025b" providerId="ADAL" clId="{A52B2279-6079-4E4A-90B3-D5F48B9D84DF}" dt="2023-06-25T23:08:55.152" v="1856"/>
          <ac:spMkLst>
            <pc:docMk/>
            <pc:sldMk cId="2788176362" sldId="302"/>
            <ac:spMk id="2" creationId="{F6A9B312-BC18-454A-8F08-3195C1130F2E}"/>
          </ac:spMkLst>
        </pc:spChg>
        <pc:spChg chg="del">
          <ac:chgData name="Lynch, Simone E (DESE)" userId="ca3b2446-668d-4ced-8146-56ae231a025b" providerId="ADAL" clId="{A52B2279-6079-4E4A-90B3-D5F48B9D84DF}" dt="2023-06-25T23:08:30.278" v="1850"/>
          <ac:spMkLst>
            <pc:docMk/>
            <pc:sldMk cId="2788176362" sldId="302"/>
            <ac:spMk id="3" creationId="{A23B6FD1-3D85-4CFE-931A-F93EF563663E}"/>
          </ac:spMkLst>
        </pc:spChg>
        <pc:spChg chg="add mod">
          <ac:chgData name="Lynch, Simone E (DESE)" userId="ca3b2446-668d-4ced-8146-56ae231a025b" providerId="ADAL" clId="{A52B2279-6079-4E4A-90B3-D5F48B9D84DF}" dt="2023-06-25T23:08:30.278" v="1850"/>
          <ac:spMkLst>
            <pc:docMk/>
            <pc:sldMk cId="2788176362" sldId="302"/>
            <ac:spMk id="4" creationId="{103148FC-3CD1-4E59-97B8-B3B2B601281E}"/>
          </ac:spMkLst>
        </pc:spChg>
        <pc:spChg chg="add del mod">
          <ac:chgData name="Lynch, Simone E (DESE)" userId="ca3b2446-668d-4ced-8146-56ae231a025b" providerId="ADAL" clId="{A52B2279-6079-4E4A-90B3-D5F48B9D84DF}" dt="2023-06-25T23:22:29.216" v="1868" actId="478"/>
          <ac:spMkLst>
            <pc:docMk/>
            <pc:sldMk cId="2788176362" sldId="302"/>
            <ac:spMk id="9" creationId="{3CD0847D-3F64-4C4E-941E-770F8E8CC047}"/>
          </ac:spMkLst>
        </pc:spChg>
        <pc:picChg chg="add del mod">
          <ac:chgData name="Lynch, Simone E (DESE)" userId="ca3b2446-668d-4ced-8146-56ae231a025b" providerId="ADAL" clId="{A52B2279-6079-4E4A-90B3-D5F48B9D84DF}" dt="2023-06-25T23:22:25.984" v="1867" actId="478"/>
          <ac:picMkLst>
            <pc:docMk/>
            <pc:sldMk cId="2788176362" sldId="302"/>
            <ac:picMk id="5" creationId="{69938F5C-7574-44BE-A8B0-B4FE95F406B6}"/>
          </ac:picMkLst>
        </pc:picChg>
        <pc:picChg chg="add mod modCrop">
          <ac:chgData name="Lynch, Simone E (DESE)" userId="ca3b2446-668d-4ced-8146-56ae231a025b" providerId="ADAL" clId="{A52B2279-6079-4E4A-90B3-D5F48B9D84DF}" dt="2023-06-26T01:17:36.822" v="6861" actId="962"/>
          <ac:picMkLst>
            <pc:docMk/>
            <pc:sldMk cId="2788176362" sldId="302"/>
            <ac:picMk id="7" creationId="{1D330A9C-5565-4E66-A755-D2D32D25E2DB}"/>
          </ac:picMkLst>
        </pc:picChg>
      </pc:sldChg>
      <pc:sldMasterChg chg="del delSldLayout">
        <pc:chgData name="Lynch, Simone E (DESE)" userId="ca3b2446-668d-4ced-8146-56ae231a025b" providerId="ADAL" clId="{A52B2279-6079-4E4A-90B3-D5F48B9D84DF}" dt="2023-06-19T14:01:57.258" v="65" actId="47"/>
        <pc:sldMasterMkLst>
          <pc:docMk/>
          <pc:sldMasterMk cId="2130405481" sldId="2147483658"/>
        </pc:sldMasterMkLst>
        <pc:sldLayoutChg chg="del">
          <pc:chgData name="Lynch, Simone E (DESE)" userId="ca3b2446-668d-4ced-8146-56ae231a025b" providerId="ADAL" clId="{A52B2279-6079-4E4A-90B3-D5F48B9D84DF}" dt="2023-06-19T14:01:57.258" v="65" actId="47"/>
          <pc:sldLayoutMkLst>
            <pc:docMk/>
            <pc:sldMasterMk cId="2130405481" sldId="2147483658"/>
            <pc:sldLayoutMk cId="2055934155" sldId="2147483659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7.258" v="65" actId="47"/>
          <pc:sldLayoutMkLst>
            <pc:docMk/>
            <pc:sldMasterMk cId="2130405481" sldId="2147483658"/>
            <pc:sldLayoutMk cId="2608376160" sldId="2147483660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7.258" v="65" actId="47"/>
          <pc:sldLayoutMkLst>
            <pc:docMk/>
            <pc:sldMasterMk cId="2130405481" sldId="2147483658"/>
            <pc:sldLayoutMk cId="2787815262" sldId="2147483661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7.258" v="65" actId="47"/>
          <pc:sldLayoutMkLst>
            <pc:docMk/>
            <pc:sldMasterMk cId="2130405481" sldId="2147483658"/>
            <pc:sldLayoutMk cId="902042299" sldId="2147483662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7.258" v="65" actId="47"/>
          <pc:sldLayoutMkLst>
            <pc:docMk/>
            <pc:sldMasterMk cId="2130405481" sldId="2147483658"/>
            <pc:sldLayoutMk cId="3552425272" sldId="2147483663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7.258" v="65" actId="47"/>
          <pc:sldLayoutMkLst>
            <pc:docMk/>
            <pc:sldMasterMk cId="2130405481" sldId="2147483658"/>
            <pc:sldLayoutMk cId="3278490394" sldId="2147483664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7.258" v="65" actId="47"/>
          <pc:sldLayoutMkLst>
            <pc:docMk/>
            <pc:sldMasterMk cId="2130405481" sldId="2147483658"/>
            <pc:sldLayoutMk cId="3317495068" sldId="2147483665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7.258" v="65" actId="47"/>
          <pc:sldLayoutMkLst>
            <pc:docMk/>
            <pc:sldMasterMk cId="2130405481" sldId="2147483658"/>
            <pc:sldLayoutMk cId="3804822104" sldId="2147483666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7.258" v="65" actId="47"/>
          <pc:sldLayoutMkLst>
            <pc:docMk/>
            <pc:sldMasterMk cId="2130405481" sldId="2147483658"/>
            <pc:sldLayoutMk cId="901688738" sldId="2147483667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7.258" v="65" actId="47"/>
          <pc:sldLayoutMkLst>
            <pc:docMk/>
            <pc:sldMasterMk cId="2130405481" sldId="2147483658"/>
            <pc:sldLayoutMk cId="2441058002" sldId="2147483668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7.258" v="65" actId="47"/>
          <pc:sldLayoutMkLst>
            <pc:docMk/>
            <pc:sldMasterMk cId="2130405481" sldId="2147483658"/>
            <pc:sldLayoutMk cId="1985935888" sldId="2147483669"/>
          </pc:sldLayoutMkLst>
        </pc:sldLayoutChg>
      </pc:sldMasterChg>
      <pc:sldMasterChg chg="del delSldLayout">
        <pc:chgData name="Lynch, Simone E (DESE)" userId="ca3b2446-668d-4ced-8146-56ae231a025b" providerId="ADAL" clId="{A52B2279-6079-4E4A-90B3-D5F48B9D84DF}" dt="2023-06-19T14:01:51.499" v="54" actId="47"/>
        <pc:sldMasterMkLst>
          <pc:docMk/>
          <pc:sldMasterMk cId="3382168516" sldId="2147483670"/>
        </pc:sldMasterMkLst>
        <pc:sldLayoutChg chg="del">
          <pc:chgData name="Lynch, Simone E (DESE)" userId="ca3b2446-668d-4ced-8146-56ae231a025b" providerId="ADAL" clId="{A52B2279-6079-4E4A-90B3-D5F48B9D84DF}" dt="2023-06-19T14:01:51.499" v="54" actId="47"/>
          <pc:sldLayoutMkLst>
            <pc:docMk/>
            <pc:sldMasterMk cId="3382168516" sldId="2147483670"/>
            <pc:sldLayoutMk cId="1537300979" sldId="2147483671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1.499" v="54" actId="47"/>
          <pc:sldLayoutMkLst>
            <pc:docMk/>
            <pc:sldMasterMk cId="3382168516" sldId="2147483670"/>
            <pc:sldLayoutMk cId="3351128816" sldId="2147483672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1.499" v="54" actId="47"/>
          <pc:sldLayoutMkLst>
            <pc:docMk/>
            <pc:sldMasterMk cId="3382168516" sldId="2147483670"/>
            <pc:sldLayoutMk cId="3903153336" sldId="2147483673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1.499" v="54" actId="47"/>
          <pc:sldLayoutMkLst>
            <pc:docMk/>
            <pc:sldMasterMk cId="3382168516" sldId="2147483670"/>
            <pc:sldLayoutMk cId="687793140" sldId="2147483674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1.499" v="54" actId="47"/>
          <pc:sldLayoutMkLst>
            <pc:docMk/>
            <pc:sldMasterMk cId="3382168516" sldId="2147483670"/>
            <pc:sldLayoutMk cId="2239691303" sldId="2147483675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1.499" v="54" actId="47"/>
          <pc:sldLayoutMkLst>
            <pc:docMk/>
            <pc:sldMasterMk cId="3382168516" sldId="2147483670"/>
            <pc:sldLayoutMk cId="3093422662" sldId="2147483676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1.499" v="54" actId="47"/>
          <pc:sldLayoutMkLst>
            <pc:docMk/>
            <pc:sldMasterMk cId="3382168516" sldId="2147483670"/>
            <pc:sldLayoutMk cId="3600446873" sldId="2147483677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1.499" v="54" actId="47"/>
          <pc:sldLayoutMkLst>
            <pc:docMk/>
            <pc:sldMasterMk cId="3382168516" sldId="2147483670"/>
            <pc:sldLayoutMk cId="4109169598" sldId="2147483678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1.499" v="54" actId="47"/>
          <pc:sldLayoutMkLst>
            <pc:docMk/>
            <pc:sldMasterMk cId="3382168516" sldId="2147483670"/>
            <pc:sldLayoutMk cId="3369666019" sldId="2147483679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1.499" v="54" actId="47"/>
          <pc:sldLayoutMkLst>
            <pc:docMk/>
            <pc:sldMasterMk cId="3382168516" sldId="2147483670"/>
            <pc:sldLayoutMk cId="2757549170" sldId="2147483680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51.499" v="54" actId="47"/>
          <pc:sldLayoutMkLst>
            <pc:docMk/>
            <pc:sldMasterMk cId="3382168516" sldId="2147483670"/>
            <pc:sldLayoutMk cId="1539310223" sldId="2147483681"/>
          </pc:sldLayoutMkLst>
        </pc:sldLayoutChg>
      </pc:sldMasterChg>
      <pc:sldMasterChg chg="del delSldLayout">
        <pc:chgData name="Lynch, Simone E (DESE)" userId="ca3b2446-668d-4ced-8146-56ae231a025b" providerId="ADAL" clId="{A52B2279-6079-4E4A-90B3-D5F48B9D84DF}" dt="2023-06-19T14:01:48.676" v="45" actId="47"/>
        <pc:sldMasterMkLst>
          <pc:docMk/>
          <pc:sldMasterMk cId="2582951655" sldId="2147483682"/>
        </pc:sldMasterMkLst>
        <pc:sldLayoutChg chg="del">
          <pc:chgData name="Lynch, Simone E (DESE)" userId="ca3b2446-668d-4ced-8146-56ae231a025b" providerId="ADAL" clId="{A52B2279-6079-4E4A-90B3-D5F48B9D84DF}" dt="2023-06-19T14:01:48.676" v="45" actId="47"/>
          <pc:sldLayoutMkLst>
            <pc:docMk/>
            <pc:sldMasterMk cId="2582951655" sldId="2147483682"/>
            <pc:sldLayoutMk cId="550249900" sldId="2147483683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48.676" v="45" actId="47"/>
          <pc:sldLayoutMkLst>
            <pc:docMk/>
            <pc:sldMasterMk cId="2582951655" sldId="2147483682"/>
            <pc:sldLayoutMk cId="3858501385" sldId="2147483684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48.676" v="45" actId="47"/>
          <pc:sldLayoutMkLst>
            <pc:docMk/>
            <pc:sldMasterMk cId="2582951655" sldId="2147483682"/>
            <pc:sldLayoutMk cId="3472442753" sldId="2147483685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48.676" v="45" actId="47"/>
          <pc:sldLayoutMkLst>
            <pc:docMk/>
            <pc:sldMasterMk cId="2582951655" sldId="2147483682"/>
            <pc:sldLayoutMk cId="1526891174" sldId="2147483686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48.676" v="45" actId="47"/>
          <pc:sldLayoutMkLst>
            <pc:docMk/>
            <pc:sldMasterMk cId="2582951655" sldId="2147483682"/>
            <pc:sldLayoutMk cId="3418275358" sldId="2147483687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48.676" v="45" actId="47"/>
          <pc:sldLayoutMkLst>
            <pc:docMk/>
            <pc:sldMasterMk cId="2582951655" sldId="2147483682"/>
            <pc:sldLayoutMk cId="1577089093" sldId="2147483688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48.676" v="45" actId="47"/>
          <pc:sldLayoutMkLst>
            <pc:docMk/>
            <pc:sldMasterMk cId="2582951655" sldId="2147483682"/>
            <pc:sldLayoutMk cId="2226183772" sldId="2147483689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48.676" v="45" actId="47"/>
          <pc:sldLayoutMkLst>
            <pc:docMk/>
            <pc:sldMasterMk cId="2582951655" sldId="2147483682"/>
            <pc:sldLayoutMk cId="1921473404" sldId="2147483690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48.676" v="45" actId="47"/>
          <pc:sldLayoutMkLst>
            <pc:docMk/>
            <pc:sldMasterMk cId="2582951655" sldId="2147483682"/>
            <pc:sldLayoutMk cId="1162310138" sldId="2147483691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48.676" v="45" actId="47"/>
          <pc:sldLayoutMkLst>
            <pc:docMk/>
            <pc:sldMasterMk cId="2582951655" sldId="2147483682"/>
            <pc:sldLayoutMk cId="3307930486" sldId="2147483692"/>
          </pc:sldLayoutMkLst>
        </pc:sldLayoutChg>
        <pc:sldLayoutChg chg="del">
          <pc:chgData name="Lynch, Simone E (DESE)" userId="ca3b2446-668d-4ced-8146-56ae231a025b" providerId="ADAL" clId="{A52B2279-6079-4E4A-90B3-D5F48B9D84DF}" dt="2023-06-19T14:01:48.676" v="45" actId="47"/>
          <pc:sldLayoutMkLst>
            <pc:docMk/>
            <pc:sldMasterMk cId="2582951655" sldId="2147483682"/>
            <pc:sldLayoutMk cId="1184368290" sldId="214748369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1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0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06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41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6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2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7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6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9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21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question-mark-question-ask-3118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federalgrants/liaisons.xls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e.mass.edu/federalgrants" TargetMode="External"/><Relationship Id="rId4" Type="http://schemas.openxmlformats.org/officeDocument/2006/relationships/hyperlink" Target="mailto:ESEAequitableservices@mass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federalgrants/resources/equitableservices-ess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SEAequitableservices@mass.go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174" y="288907"/>
            <a:ext cx="10321996" cy="1928238"/>
          </a:xfrm>
        </p:spPr>
        <p:txBody>
          <a:bodyPr>
            <a:normAutofit fontScale="90000"/>
          </a:bodyPr>
          <a:lstStyle/>
          <a:p>
            <a:r>
              <a:rPr lang="en-US" dirty="0"/>
              <a:t>Equitable Services to Private Schools under 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01842"/>
            <a:ext cx="7437864" cy="95615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Grants for Education Management System (GEM$)</a:t>
            </a:r>
          </a:p>
          <a:p>
            <a:pPr algn="ctr"/>
            <a:r>
              <a:rPr lang="en-US" sz="2400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ep 4. TI private schools with enrolled students who reside in attendance area and are participating.">
            <a:extLst>
              <a:ext uri="{FF2B5EF4-FFF2-40B4-BE49-F238E27FC236}">
                <a16:creationId xmlns:a16="http://schemas.microsoft.com/office/drawing/2014/main" id="{2EB05A8F-049F-4FEB-9DFC-123CC1562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244"/>
          <a:stretch/>
        </p:blipFill>
        <p:spPr>
          <a:xfrm>
            <a:off x="501805" y="2141033"/>
            <a:ext cx="11097440" cy="41148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D21C72-4961-4CE4-8D0A-05A351DD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I, Part A Equitable Services Page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1620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BB9819-530D-4259-8BE9-72E996DC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I, Part A Equitable Services Page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pic>
        <p:nvPicPr>
          <p:cNvPr id="7" name="Content Placeholder 6" descr="Step 5. Equitable Share - Table will be populated once you have entered all data for participating private school students in the previous tables (1-4). ">
            <a:extLst>
              <a:ext uri="{FF2B5EF4-FFF2-40B4-BE49-F238E27FC236}">
                <a16:creationId xmlns:a16="http://schemas.microsoft.com/office/drawing/2014/main" id="{8A3F97C2-00D8-4A9C-9DB2-6C13BC595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21" y="1505416"/>
            <a:ext cx="11849158" cy="4874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E2ADB3-C3FA-47BD-A375-7A1E34D3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64995" y="4616605"/>
            <a:ext cx="552893" cy="1114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5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tep 6: a. Title I Outline the Services that will be provided to private schools. b. district assess impact. ">
            <a:extLst>
              <a:ext uri="{FF2B5EF4-FFF2-40B4-BE49-F238E27FC236}">
                <a16:creationId xmlns:a16="http://schemas.microsoft.com/office/drawing/2014/main" id="{90C07698-D939-4BB3-9AE7-4B722F4C6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820" y="2133002"/>
            <a:ext cx="11164096" cy="4446218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662C73B7-83CC-4F12-8A79-05595C35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I, Part A Equitable Services Page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439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 on ESSA (Title VIII) private school participation law and links to relevant resources.">
            <a:extLst>
              <a:ext uri="{FF2B5EF4-FFF2-40B4-BE49-F238E27FC236}">
                <a16:creationId xmlns:a16="http://schemas.microsoft.com/office/drawing/2014/main" id="{47DA5804-D42F-4812-9559-20FDA2837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800" y="2196790"/>
            <a:ext cx="11750459" cy="429608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8B8A51-D14B-4458-9529-63B4B023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II, III, IV Part A Equitable Services</a:t>
            </a:r>
          </a:p>
        </p:txBody>
      </p:sp>
    </p:spTree>
    <p:extLst>
      <p:ext uri="{BB962C8B-B14F-4D97-AF65-F5344CB8AC3E}">
        <p14:creationId xmlns:p14="http://schemas.microsoft.com/office/powerpoint/2010/main" val="276059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val shape around text - within your district boundaries. For IIA, III, and IVA programs.&#10;&#10;1. Offer of Consult&#10;&#10;2. Affirmation of Consult Forms ">
            <a:extLst>
              <a:ext uri="{FF2B5EF4-FFF2-40B4-BE49-F238E27FC236}">
                <a16:creationId xmlns:a16="http://schemas.microsoft.com/office/drawing/2014/main" id="{0EAADC0A-E695-4B20-BB53-AC1D51E46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853" y="2143840"/>
            <a:ext cx="11820293" cy="4114859"/>
          </a:xfr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D6973DD-7B91-429E-AE8C-E9198AE5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II, III, IV Part A Equitable Services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104775-4463-4DDE-B222-D5281F4F2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7171" y="2143840"/>
            <a:ext cx="2141034" cy="2982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8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D6973DD-7B91-429E-AE8C-E9198AE5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15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II, III, IV Part A Equitable Services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pic>
        <p:nvPicPr>
          <p:cNvPr id="11" name="Content Placeholder 10" descr="List private schools that are not participating.">
            <a:extLst>
              <a:ext uri="{FF2B5EF4-FFF2-40B4-BE49-F238E27FC236}">
                <a16:creationId xmlns:a16="http://schemas.microsoft.com/office/drawing/2014/main" id="{7C95EB1B-78F4-41B9-86FF-5020C1F89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204" y="1157558"/>
            <a:ext cx="11307337" cy="2184340"/>
          </a:xfrm>
        </p:spPr>
      </p:pic>
      <p:pic>
        <p:nvPicPr>
          <p:cNvPr id="13" name="Picture 12" descr="list private schools that are  participating.">
            <a:extLst>
              <a:ext uri="{FF2B5EF4-FFF2-40B4-BE49-F238E27FC236}">
                <a16:creationId xmlns:a16="http://schemas.microsoft.com/office/drawing/2014/main" id="{B7FCFB57-9C45-4A65-9324-7BCFF5E4BB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59"/>
          <a:stretch/>
        </p:blipFill>
        <p:spPr>
          <a:xfrm>
            <a:off x="532203" y="3516103"/>
            <a:ext cx="11307337" cy="29328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Oval 13" descr="Oval around text &quot;Are Not&quot; participating. For those private schools that are not participating.">
            <a:extLst>
              <a:ext uri="{FF2B5EF4-FFF2-40B4-BE49-F238E27FC236}">
                <a16:creationId xmlns:a16="http://schemas.microsoft.com/office/drawing/2014/main" id="{AF8773D0-A962-48C9-B3CA-7D4D8D547431}"/>
              </a:ext>
            </a:extLst>
          </p:cNvPr>
          <p:cNvSpPr/>
          <p:nvPr/>
        </p:nvSpPr>
        <p:spPr>
          <a:xfrm>
            <a:off x="2252545" y="1157558"/>
            <a:ext cx="490655" cy="274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 descr="Oval shape around ARE, for those private schools that are participating.">
            <a:extLst>
              <a:ext uri="{FF2B5EF4-FFF2-40B4-BE49-F238E27FC236}">
                <a16:creationId xmlns:a16="http://schemas.microsoft.com/office/drawing/2014/main" id="{A1E76B35-83B2-4E90-812C-A4502D4B6926}"/>
              </a:ext>
            </a:extLst>
          </p:cNvPr>
          <p:cNvSpPr/>
          <p:nvPr/>
        </p:nvSpPr>
        <p:spPr>
          <a:xfrm>
            <a:off x="2252545" y="3624145"/>
            <a:ext cx="278782" cy="156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2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3664718-73E0-4726-B676-AC192717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II, III, IV Part A Equitable Services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pic>
        <p:nvPicPr>
          <p:cNvPr id="8" name="Picture 7" descr="Step 5. Equitable Share calculations. ">
            <a:extLst>
              <a:ext uri="{FF2B5EF4-FFF2-40B4-BE49-F238E27FC236}">
                <a16:creationId xmlns:a16="http://schemas.microsoft.com/office/drawing/2014/main" id="{6F2F4D6F-07FD-49E5-9C67-88DEF38D1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3" y="1975768"/>
            <a:ext cx="11667893" cy="41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1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03148FC-3CD1-4E59-97B8-B3B2B601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II, III, IV Part A Equitable Services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pic>
        <p:nvPicPr>
          <p:cNvPr id="7" name="Picture 6" descr="Part 2. D Equitable Share calculation, reservation, and budgeting. ">
            <a:extLst>
              <a:ext uri="{FF2B5EF4-FFF2-40B4-BE49-F238E27FC236}">
                <a16:creationId xmlns:a16="http://schemas.microsoft.com/office/drawing/2014/main" id="{1D330A9C-5565-4E66-A755-D2D32D25E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8"/>
          <a:stretch/>
        </p:blipFill>
        <p:spPr>
          <a:xfrm>
            <a:off x="765750" y="2241395"/>
            <a:ext cx="10660499" cy="36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7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Live demonstration.">
            <a:extLst>
              <a:ext uri="{FF2B5EF4-FFF2-40B4-BE49-F238E27FC236}">
                <a16:creationId xmlns:a16="http://schemas.microsoft.com/office/drawing/2014/main" id="{820E9D3F-C73A-4BC9-AFB7-42CCD31C6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413"/>
            <a:ext cx="10515600" cy="4052559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800" dirty="0"/>
              <a:t>DEMO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3B1791-01B0-447E-B35F-E82CE6D1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in GEM$</a:t>
            </a:r>
          </a:p>
        </p:txBody>
      </p:sp>
    </p:spTree>
    <p:extLst>
      <p:ext uri="{BB962C8B-B14F-4D97-AF65-F5344CB8AC3E}">
        <p14:creationId xmlns:p14="http://schemas.microsoft.com/office/powerpoint/2010/main" val="408153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85D782-6BF9-4D49-AB78-4E27798B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9" name="Content Placeholder 8" descr="Icon&#10;&#10;Question Mark to depict any questions.">
            <a:extLst>
              <a:ext uri="{FF2B5EF4-FFF2-40B4-BE49-F238E27FC236}">
                <a16:creationId xmlns:a16="http://schemas.microsoft.com/office/drawing/2014/main" id="{434D3D4B-1DF4-434E-9DAF-5A1979EA90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70350" y="2087563"/>
            <a:ext cx="4051300" cy="4051300"/>
          </a:xfrm>
        </p:spPr>
      </p:pic>
    </p:spTree>
    <p:extLst>
      <p:ext uri="{BB962C8B-B14F-4D97-AF65-F5344CB8AC3E}">
        <p14:creationId xmlns:p14="http://schemas.microsoft.com/office/powerpoint/2010/main" val="253759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6DC69-C3C1-44D4-A1E0-FF2C566B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313020" cy="4405890"/>
          </a:xfrm>
        </p:spPr>
        <p:txBody>
          <a:bodyPr>
            <a:normAutofit fontScale="92500" lnSpcReduction="10000"/>
          </a:bodyPr>
          <a:lstStyle/>
          <a:p>
            <a:pPr marL="349250" indent="-349250">
              <a:buClr>
                <a:srgbClr val="17468E"/>
              </a:buClr>
              <a:buFont typeface="+mj-lt"/>
              <a:buAutoNum type="arabicPeriod"/>
            </a:pPr>
            <a:r>
              <a:rPr lang="en-US" sz="2800" noProof="0" dirty="0"/>
              <a:t>In key ESEA programs, the law provides for equitable participation of private school students, teachers and other educational personnel, and, in some cases, families….</a:t>
            </a:r>
            <a:r>
              <a:rPr lang="en-US" sz="2600" noProof="0" dirty="0">
                <a:solidFill>
                  <a:schemeClr val="accent2"/>
                </a:solidFill>
              </a:rPr>
              <a:t>Outreach through written offer to participate; Title I funds </a:t>
            </a:r>
            <a:r>
              <a:rPr lang="en-US" sz="2600" u="sng" noProof="0" dirty="0">
                <a:solidFill>
                  <a:schemeClr val="accent2"/>
                </a:solidFill>
              </a:rPr>
              <a:t>follows the eligible student</a:t>
            </a:r>
            <a:r>
              <a:rPr lang="en-US" sz="2600" noProof="0" dirty="0">
                <a:solidFill>
                  <a:schemeClr val="accent2"/>
                </a:solidFill>
              </a:rPr>
              <a:t>; Titles II, III, and IV to schools </a:t>
            </a:r>
            <a:r>
              <a:rPr lang="en-US" sz="2600" u="sng" noProof="0" dirty="0">
                <a:solidFill>
                  <a:schemeClr val="accent2"/>
                </a:solidFill>
              </a:rPr>
              <a:t>within district boundaries</a:t>
            </a:r>
          </a:p>
          <a:p>
            <a:pPr marL="349250" indent="-349250">
              <a:buClr>
                <a:srgbClr val="17468E"/>
              </a:buClr>
              <a:buFont typeface="+mj-lt"/>
              <a:buAutoNum type="arabicPeriod"/>
            </a:pPr>
            <a:r>
              <a:rPr lang="en-US" sz="2800" noProof="0" dirty="0"/>
              <a:t>Consultation must be timely and meaningful…</a:t>
            </a:r>
            <a:r>
              <a:rPr lang="en-US" sz="2600" noProof="0" dirty="0">
                <a:solidFill>
                  <a:schemeClr val="accent2"/>
                </a:solidFill>
              </a:rPr>
              <a:t>Planning</a:t>
            </a:r>
            <a:r>
              <a:rPr lang="en-US" sz="2600" noProof="0" dirty="0"/>
              <a:t> </a:t>
            </a:r>
            <a:r>
              <a:rPr lang="en-US" sz="2600" noProof="0" dirty="0">
                <a:solidFill>
                  <a:schemeClr val="accent2"/>
                </a:solidFill>
              </a:rPr>
              <a:t>meeting and ongoing communication; spring notice, plan before you apply, incorporate needs of private school students and seriously consider private school views</a:t>
            </a:r>
          </a:p>
          <a:p>
            <a:pPr marL="349250" indent="-349250">
              <a:buClr>
                <a:srgbClr val="17468E"/>
              </a:buClr>
              <a:buFont typeface="+mj-lt"/>
              <a:buAutoNum type="arabicPeriod"/>
            </a:pPr>
            <a:r>
              <a:rPr lang="en-US" sz="2800" noProof="0" dirty="0"/>
              <a:t>Funds generated for equitable services must be equal on a per-pupil basis…</a:t>
            </a:r>
            <a:r>
              <a:rPr lang="en-US" sz="2600" noProof="0" dirty="0">
                <a:solidFill>
                  <a:schemeClr val="accent2"/>
                </a:solidFill>
              </a:rPr>
              <a:t>Allocation is calculated in application based on reported numbers</a:t>
            </a:r>
            <a:endParaRPr lang="en-US" sz="2800" noProof="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A1CAA0-7185-4653-A851-9B072038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 Equitable Services: Six Key Points</a:t>
            </a:r>
          </a:p>
        </p:txBody>
      </p:sp>
    </p:spTree>
    <p:extLst>
      <p:ext uri="{BB962C8B-B14F-4D97-AF65-F5344CB8AC3E}">
        <p14:creationId xmlns:p14="http://schemas.microsoft.com/office/powerpoint/2010/main" val="327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Contact list for Federal Grants Office contacts and the ESSA Ombudsman.">
            <a:extLst>
              <a:ext uri="{FF2B5EF4-FFF2-40B4-BE49-F238E27FC236}">
                <a16:creationId xmlns:a16="http://schemas.microsoft.com/office/drawing/2014/main" id="{45EE341A-A217-42A5-AA39-C0F7272A0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Federal Grant Programs Office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Federal Grant Liaison Contact List</a:t>
            </a:r>
            <a:endParaRPr lang="en-US" dirty="0"/>
          </a:p>
          <a:p>
            <a:endParaRPr lang="en-US" dirty="0"/>
          </a:p>
          <a:p>
            <a:r>
              <a:rPr lang="en-US" dirty="0"/>
              <a:t>ESSA Ombudsman</a:t>
            </a:r>
          </a:p>
          <a:p>
            <a:pPr lvl="1"/>
            <a:r>
              <a:rPr lang="en-US" dirty="0"/>
              <a:t>Alex Lilley</a:t>
            </a:r>
          </a:p>
          <a:p>
            <a:pPr lvl="1"/>
            <a:r>
              <a:rPr lang="en-US" dirty="0">
                <a:hlinkClick r:id="rId4"/>
              </a:rPr>
              <a:t>ESEAequitableservices@mass.gov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Phone: 781-338-6230</a:t>
            </a:r>
          </a:p>
          <a:p>
            <a:r>
              <a:rPr lang="en-US" dirty="0">
                <a:hlinkClick r:id="rId5"/>
              </a:rPr>
              <a:t>www.doe.mass.edu/federalgrants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5D6789-BD09-4E2E-81FC-2DB1D18D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255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EBBCDD-1EDF-4A66-B875-4F8DEA724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rgbClr val="17468E"/>
              </a:buClr>
              <a:buFont typeface="+mj-lt"/>
              <a:buAutoNum type="arabicPeriod" startAt="4"/>
            </a:pPr>
            <a:r>
              <a:rPr lang="en-US" sz="2800" noProof="0" dirty="0"/>
              <a:t>A public agency must control funds. Private schools do not receive funds…</a:t>
            </a:r>
            <a:r>
              <a:rPr lang="en-US" sz="2400" noProof="0" dirty="0">
                <a:solidFill>
                  <a:schemeClr val="accent2"/>
                </a:solidFill>
              </a:rPr>
              <a:t>You hire, purchase, supervise, and inventory materials</a:t>
            </a:r>
          </a:p>
          <a:p>
            <a:pPr marL="514350" indent="-514350">
              <a:buClr>
                <a:srgbClr val="17468E"/>
              </a:buClr>
              <a:buFont typeface="+mj-lt"/>
              <a:buAutoNum type="arabicPeriod" startAt="4"/>
            </a:pPr>
            <a:endParaRPr lang="en-US" sz="2800" noProof="0" dirty="0">
              <a:solidFill>
                <a:schemeClr val="accent2"/>
              </a:solidFill>
            </a:endParaRPr>
          </a:p>
          <a:p>
            <a:pPr marL="514350" indent="-514350">
              <a:buClr>
                <a:srgbClr val="17468E"/>
              </a:buClr>
              <a:buFont typeface="+mj-lt"/>
              <a:buAutoNum type="arabicPeriod" startAt="4"/>
            </a:pPr>
            <a:r>
              <a:rPr lang="en-US" sz="2800" noProof="0" dirty="0"/>
              <a:t>Services must be secular, neutral, and non-ideological; supplemental; and costs must be allowable, necessary, and reasonable…</a:t>
            </a:r>
            <a:r>
              <a:rPr lang="en-US" sz="2400" noProof="0" dirty="0">
                <a:solidFill>
                  <a:schemeClr val="accent2"/>
                </a:solidFill>
              </a:rPr>
              <a:t>You determine what meets federal grant guidelines</a:t>
            </a:r>
          </a:p>
          <a:p>
            <a:pPr marL="514350" indent="-514350">
              <a:buClr>
                <a:srgbClr val="17468E"/>
              </a:buClr>
              <a:buFont typeface="+mj-lt"/>
              <a:buAutoNum type="arabicPeriod" startAt="4"/>
            </a:pPr>
            <a:endParaRPr lang="en-US" sz="2800" noProof="0" dirty="0">
              <a:solidFill>
                <a:schemeClr val="accent2"/>
              </a:solidFill>
            </a:endParaRPr>
          </a:p>
          <a:p>
            <a:pPr marL="514350" indent="-514350">
              <a:buClr>
                <a:srgbClr val="17468E"/>
              </a:buClr>
              <a:buFont typeface="+mj-lt"/>
              <a:buAutoNum type="arabicPeriod" startAt="4"/>
            </a:pPr>
            <a:r>
              <a:rPr lang="en-US" sz="2800" noProof="0" dirty="0"/>
              <a:t>Private school officials have the right to file a formal complaint…</a:t>
            </a:r>
            <a:r>
              <a:rPr lang="en-US" sz="2400" noProof="0" dirty="0">
                <a:solidFill>
                  <a:schemeClr val="accent2"/>
                </a:solidFill>
              </a:rPr>
              <a:t>if key elements above are not adhered to</a:t>
            </a:r>
            <a:endParaRPr lang="en-US" sz="2800" noProof="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D44BC8-49BE-48E2-AB38-B0CC6D02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 Equitable Services: Six Key Points</a:t>
            </a:r>
          </a:p>
        </p:txBody>
      </p:sp>
    </p:spTree>
    <p:extLst>
      <p:ext uri="{BB962C8B-B14F-4D97-AF65-F5344CB8AC3E}">
        <p14:creationId xmlns:p14="http://schemas.microsoft.com/office/powerpoint/2010/main" val="66675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86013D-A0B4-4F9E-8F7A-F2C9342F3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2469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Equitable Services Webpage: </a:t>
            </a:r>
            <a:r>
              <a:rPr lang="en-US" sz="2400" dirty="0">
                <a:hlinkClick r:id="rId3"/>
              </a:rPr>
              <a:t>www.doe.mass.edu/federalgrants/resources/equitableservices-essa/</a:t>
            </a:r>
            <a:endParaRPr lang="en-US" sz="2400" dirty="0"/>
          </a:p>
          <a:p>
            <a:pPr lvl="1"/>
            <a:r>
              <a:rPr lang="en-US" sz="2000" dirty="0"/>
              <a:t>USED guidance – question and answer</a:t>
            </a:r>
          </a:p>
          <a:p>
            <a:pPr lvl="1"/>
            <a:r>
              <a:rPr lang="en-US" sz="2000" dirty="0"/>
              <a:t>DESE resource guide – step-by-step guide</a:t>
            </a:r>
          </a:p>
          <a:p>
            <a:pPr lvl="1"/>
            <a:r>
              <a:rPr lang="en-US" sz="2000" dirty="0"/>
              <a:t>Sample offer of consultation to private schools</a:t>
            </a:r>
          </a:p>
          <a:p>
            <a:pPr lvl="1"/>
            <a:r>
              <a:rPr lang="en-US" sz="2000" dirty="0"/>
              <a:t>Suggested timelines related to equitable services</a:t>
            </a:r>
          </a:p>
          <a:p>
            <a:pPr lvl="1"/>
            <a:endParaRPr lang="en-US" sz="2000" dirty="0"/>
          </a:p>
          <a:p>
            <a:r>
              <a:rPr lang="en-US" dirty="0"/>
              <a:t>ESSA statute</a:t>
            </a:r>
          </a:p>
          <a:p>
            <a:pPr lvl="1"/>
            <a:r>
              <a:rPr lang="en-US" dirty="0"/>
              <a:t>Title I, Sec. 1117(a)(3)(B), and</a:t>
            </a:r>
          </a:p>
          <a:p>
            <a:pPr lvl="1"/>
            <a:r>
              <a:rPr lang="en-US" dirty="0"/>
              <a:t>Title VIII, Sec. 8501(a)(3)(B)…for Title IIA, IIIA, and IVA programs</a:t>
            </a:r>
          </a:p>
          <a:p>
            <a:pPr lvl="1"/>
            <a:endParaRPr lang="en-US" dirty="0"/>
          </a:p>
          <a:p>
            <a:r>
              <a:rPr lang="en-US" dirty="0"/>
              <a:t>ESSA Ombudsman</a:t>
            </a:r>
          </a:p>
          <a:p>
            <a:pPr lvl="1"/>
            <a:r>
              <a:rPr lang="en-US" dirty="0"/>
              <a:t>Alex Lilley</a:t>
            </a:r>
          </a:p>
          <a:p>
            <a:pPr lvl="1"/>
            <a:r>
              <a:rPr lang="en-US" dirty="0">
                <a:hlinkClick r:id="rId4"/>
              </a:rPr>
              <a:t>ESEAequitableservices@mass.gov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354940-0587-477F-8254-4BDFEDFB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22839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F7E4A5-6226-4399-907B-D962E7A9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 Equitable Services in GEM$</a:t>
            </a:r>
          </a:p>
        </p:txBody>
      </p:sp>
      <p:pic>
        <p:nvPicPr>
          <p:cNvPr id="16" name="Content Placeholder 15" descr="Titles I through IVA links to Non Profit private school participation on the Sections page.">
            <a:extLst>
              <a:ext uri="{FF2B5EF4-FFF2-40B4-BE49-F238E27FC236}">
                <a16:creationId xmlns:a16="http://schemas.microsoft.com/office/drawing/2014/main" id="{D508951E-706A-415B-B2A6-AE78CD9F9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65" r="42592" b="73356"/>
          <a:stretch/>
        </p:blipFill>
        <p:spPr>
          <a:xfrm>
            <a:off x="323702" y="4688732"/>
            <a:ext cx="5340781" cy="584106"/>
          </a:xfrm>
          <a:ln>
            <a:solidFill>
              <a:srgbClr val="FF0000"/>
            </a:solidFill>
          </a:ln>
        </p:spPr>
      </p:pic>
      <p:pic>
        <p:nvPicPr>
          <p:cNvPr id="20" name="Picture 19" descr="Titles I through IVA links to Non Profit private school participation on the Sections page.">
            <a:extLst>
              <a:ext uri="{FF2B5EF4-FFF2-40B4-BE49-F238E27FC236}">
                <a16:creationId xmlns:a16="http://schemas.microsoft.com/office/drawing/2014/main" id="{DF063D4F-1F34-4391-8EC1-5EDBB26B43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" t="11675" r="48862" b="5467"/>
          <a:stretch/>
        </p:blipFill>
        <p:spPr>
          <a:xfrm>
            <a:off x="6261719" y="5588561"/>
            <a:ext cx="4757537" cy="5787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 descr="Titles I through IVA links to Non Profit private school participation on the Sections page.">
            <a:extLst>
              <a:ext uri="{FF2B5EF4-FFF2-40B4-BE49-F238E27FC236}">
                <a16:creationId xmlns:a16="http://schemas.microsoft.com/office/drawing/2014/main" id="{3E88C9FE-7F00-4DDD-A764-F1712CD9E7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553" b="83223"/>
          <a:stretch/>
        </p:blipFill>
        <p:spPr>
          <a:xfrm>
            <a:off x="323702" y="5588562"/>
            <a:ext cx="5340781" cy="6538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Picture 23" descr="Titles I through IVA links to Non Profit private school participation on the Sections page.">
            <a:extLst>
              <a:ext uri="{FF2B5EF4-FFF2-40B4-BE49-F238E27FC236}">
                <a16:creationId xmlns:a16="http://schemas.microsoft.com/office/drawing/2014/main" id="{58E41A9A-7AFA-4407-A37F-10AE63C10B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774" r="48827" b="38319"/>
          <a:stretch/>
        </p:blipFill>
        <p:spPr>
          <a:xfrm>
            <a:off x="6261727" y="4688732"/>
            <a:ext cx="4757537" cy="584106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5776A8-EF48-4DFC-9492-661F753D0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3702" y="1603859"/>
            <a:ext cx="11520969" cy="1102141"/>
            <a:chOff x="2370359" y="1646246"/>
            <a:chExt cx="7797804" cy="786624"/>
          </a:xfrm>
        </p:grpSpPr>
        <p:sp>
          <p:nvSpPr>
            <p:cNvPr id="2" name="TextBox 1" descr="Reminder that the application must be set to Application Started.">
              <a:extLst>
                <a:ext uri="{FF2B5EF4-FFF2-40B4-BE49-F238E27FC236}">
                  <a16:creationId xmlns:a16="http://schemas.microsoft.com/office/drawing/2014/main" id="{68C7DEBA-58DC-4876-B8DB-AD8B52835C79}"/>
                </a:ext>
              </a:extLst>
            </p:cNvPr>
            <p:cNvSpPr txBox="1"/>
            <p:nvPr/>
          </p:nvSpPr>
          <p:spPr>
            <a:xfrm flipH="1">
              <a:off x="3024491" y="1964310"/>
              <a:ext cx="7143672" cy="26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Tip: </a:t>
              </a:r>
              <a:r>
                <a:rPr lang="en-US" dirty="0"/>
                <a:t>To begin filling out any part of the application, you must ensure it is at “Application Started” status first.</a:t>
              </a:r>
            </a:p>
          </p:txBody>
        </p:sp>
        <p:pic>
          <p:nvPicPr>
            <p:cNvPr id="7" name="Graphic 6" descr="A lightbulb">
              <a:extLst>
                <a:ext uri="{FF2B5EF4-FFF2-40B4-BE49-F238E27FC236}">
                  <a16:creationId xmlns:a16="http://schemas.microsoft.com/office/drawing/2014/main" id="{F40989D5-4714-493F-B0C1-064D2F1F0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70359" y="1646246"/>
              <a:ext cx="855561" cy="786624"/>
            </a:xfrm>
            <a:prstGeom prst="rect">
              <a:avLst/>
            </a:prstGeom>
          </p:spPr>
        </p:pic>
      </p:grpSp>
      <p:pic>
        <p:nvPicPr>
          <p:cNvPr id="12" name="Picture 11" descr="Graphic showing Sections page and where Application Status, which should be set to Application Started to begin the application.">
            <a:extLst>
              <a:ext uri="{FF2B5EF4-FFF2-40B4-BE49-F238E27FC236}">
                <a16:creationId xmlns:a16="http://schemas.microsoft.com/office/drawing/2014/main" id="{89716376-EEC3-481A-8217-C0974B491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3358" y="2759194"/>
            <a:ext cx="6356677" cy="1651085"/>
          </a:xfrm>
          <a:prstGeom prst="rect">
            <a:avLst/>
          </a:prstGeom>
        </p:spPr>
      </p:pic>
      <p:cxnSp>
        <p:nvCxnSpPr>
          <p:cNvPr id="14" name="Straight Arrow Connector 13" descr="arrow pointing to application status. Which should be at application started.&#10;">
            <a:extLst>
              <a:ext uri="{FF2B5EF4-FFF2-40B4-BE49-F238E27FC236}">
                <a16:creationId xmlns:a16="http://schemas.microsoft.com/office/drawing/2014/main" id="{523EEAC2-911B-4309-A40C-89ECD68F322F}"/>
              </a:ext>
            </a:extLst>
          </p:cNvPr>
          <p:cNvCxnSpPr>
            <a:cxnSpLocks/>
          </p:cNvCxnSpPr>
          <p:nvPr/>
        </p:nvCxnSpPr>
        <p:spPr>
          <a:xfrm flipH="1">
            <a:off x="5342859" y="3902926"/>
            <a:ext cx="183773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6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here to find the Consortium Members Non Profit Private School Participation link on the Sections page under ESSA: All Titles.">
            <a:extLst>
              <a:ext uri="{FF2B5EF4-FFF2-40B4-BE49-F238E27FC236}">
                <a16:creationId xmlns:a16="http://schemas.microsoft.com/office/drawing/2014/main" id="{47DDEBD7-6E57-4CEA-A13B-D63357887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798802"/>
            <a:ext cx="10882443" cy="2122526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65DF31B-0EFA-40F6-9988-EDEC4DDA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 dirty="0"/>
              <a:t>ESSA Equitable Services in GEM$</a:t>
            </a:r>
            <a:br>
              <a:rPr lang="en-US" dirty="0"/>
            </a:br>
            <a:r>
              <a:rPr lang="en-US" dirty="0"/>
              <a:t>Consortium Members</a:t>
            </a:r>
          </a:p>
        </p:txBody>
      </p:sp>
      <p:pic>
        <p:nvPicPr>
          <p:cNvPr id="8" name="Picture 7" descr="Sections Page graphic. Where to find private school consortium link.">
            <a:extLst>
              <a:ext uri="{FF2B5EF4-FFF2-40B4-BE49-F238E27FC236}">
                <a16:creationId xmlns:a16="http://schemas.microsoft.com/office/drawing/2014/main" id="{C9A2C22C-91C6-4FEE-875E-48ABFEDCC5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934"/>
          <a:stretch/>
        </p:blipFill>
        <p:spPr>
          <a:xfrm>
            <a:off x="2603357" y="2463716"/>
            <a:ext cx="6356677" cy="59548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Oval 9" descr="oval shape around text.">
            <a:extLst>
              <a:ext uri="{FF2B5EF4-FFF2-40B4-BE49-F238E27FC236}">
                <a16:creationId xmlns:a16="http://schemas.microsoft.com/office/drawing/2014/main" id="{4110103C-AE05-411D-8A4D-939EC34B0C21}"/>
              </a:ext>
            </a:extLst>
          </p:cNvPr>
          <p:cNvSpPr/>
          <p:nvPr/>
        </p:nvSpPr>
        <p:spPr>
          <a:xfrm>
            <a:off x="935665" y="5553056"/>
            <a:ext cx="5773479" cy="5332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2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sortium members screen in GEM$ with an arrow pointing to a checkbox that helps determine if a district will be part of a consortium or not">
            <a:extLst>
              <a:ext uri="{FF2B5EF4-FFF2-40B4-BE49-F238E27FC236}">
                <a16:creationId xmlns:a16="http://schemas.microsoft.com/office/drawing/2014/main" id="{8A1F1F8A-9BB9-4D50-BD5B-CEED404D6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46668"/>
          <a:stretch/>
        </p:blipFill>
        <p:spPr>
          <a:xfrm>
            <a:off x="1035396" y="1859921"/>
            <a:ext cx="8946440" cy="2530543"/>
          </a:xfr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813A29A-551B-4417-9233-529344E9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 dirty="0"/>
              <a:t>ESSA Equitable Services in GEM$ Consortium Members</a:t>
            </a:r>
          </a:p>
        </p:txBody>
      </p:sp>
      <p:cxnSp>
        <p:nvCxnSpPr>
          <p:cNvPr id="7" name="Straight Arrow Connector 6" descr="Arrow pointing to title of page in GEMS for Consortium Members Non profit Private School Participation">
            <a:extLst>
              <a:ext uri="{FF2B5EF4-FFF2-40B4-BE49-F238E27FC236}">
                <a16:creationId xmlns:a16="http://schemas.microsoft.com/office/drawing/2014/main" id="{A1B7083B-0F7D-42E9-843F-CED95E335752}"/>
              </a:ext>
            </a:extLst>
          </p:cNvPr>
          <p:cNvCxnSpPr>
            <a:cxnSpLocks/>
          </p:cNvCxnSpPr>
          <p:nvPr/>
        </p:nvCxnSpPr>
        <p:spPr>
          <a:xfrm flipH="1">
            <a:off x="5893158" y="2009553"/>
            <a:ext cx="183773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 descr="arrow pointing to consortium members box only.">
            <a:extLst>
              <a:ext uri="{FF2B5EF4-FFF2-40B4-BE49-F238E27FC236}">
                <a16:creationId xmlns:a16="http://schemas.microsoft.com/office/drawing/2014/main" id="{664285B4-6171-470D-8681-302DCEC3FF87}"/>
              </a:ext>
            </a:extLst>
          </p:cNvPr>
          <p:cNvCxnSpPr>
            <a:cxnSpLocks/>
          </p:cNvCxnSpPr>
          <p:nvPr/>
        </p:nvCxnSpPr>
        <p:spPr>
          <a:xfrm>
            <a:off x="453151" y="3389974"/>
            <a:ext cx="76022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Separate checkbox for Title I consortia">
            <a:extLst>
              <a:ext uri="{FF2B5EF4-FFF2-40B4-BE49-F238E27FC236}">
                <a16:creationId xmlns:a16="http://schemas.microsoft.com/office/drawing/2014/main" id="{7D20B4AA-FD8E-4367-AA26-99D6A1FCF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95" y="4630399"/>
            <a:ext cx="11239379" cy="736638"/>
          </a:xfrm>
          <a:prstGeom prst="rect">
            <a:avLst/>
          </a:prstGeom>
        </p:spPr>
      </p:pic>
      <p:pic>
        <p:nvPicPr>
          <p:cNvPr id="13" name="Picture 12" descr="Oval around Title II, III, and IV checkbox for Consortium members.">
            <a:extLst>
              <a:ext uri="{FF2B5EF4-FFF2-40B4-BE49-F238E27FC236}">
                <a16:creationId xmlns:a16="http://schemas.microsoft.com/office/drawing/2014/main" id="{BB69C618-E2FC-4067-B497-34121646D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41" y="5606972"/>
            <a:ext cx="11295833" cy="682743"/>
          </a:xfrm>
          <a:prstGeom prst="rect">
            <a:avLst/>
          </a:prstGeom>
        </p:spPr>
      </p:pic>
      <p:sp>
        <p:nvSpPr>
          <p:cNvPr id="14" name="Oval 13" descr="Oval around Title I checkbox for Consortium members.">
            <a:extLst>
              <a:ext uri="{FF2B5EF4-FFF2-40B4-BE49-F238E27FC236}">
                <a16:creationId xmlns:a16="http://schemas.microsoft.com/office/drawing/2014/main" id="{2C2EE21D-9DED-4B14-9B64-B3C616BAC56B}"/>
              </a:ext>
            </a:extLst>
          </p:cNvPr>
          <p:cNvSpPr/>
          <p:nvPr/>
        </p:nvSpPr>
        <p:spPr>
          <a:xfrm>
            <a:off x="301695" y="4524069"/>
            <a:ext cx="960986" cy="440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 descr="Separate checkbox in GEM$ for Titles II, III, and IV">
            <a:extLst>
              <a:ext uri="{FF2B5EF4-FFF2-40B4-BE49-F238E27FC236}">
                <a16:creationId xmlns:a16="http://schemas.microsoft.com/office/drawing/2014/main" id="{4004F6CA-DFAF-40A2-9731-4EEAC20EA821}"/>
              </a:ext>
            </a:extLst>
          </p:cNvPr>
          <p:cNvSpPr/>
          <p:nvPr/>
        </p:nvSpPr>
        <p:spPr>
          <a:xfrm>
            <a:off x="491565" y="5590094"/>
            <a:ext cx="1217684" cy="440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0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595742-968E-4C52-80B6-190ADF518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ESEA private school requirements and helpful resources at the top of the page.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5259E1-CB6C-4815-8403-2BC25707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look at Title I, Part A Equitable Services Page:</a:t>
            </a:r>
          </a:p>
        </p:txBody>
      </p:sp>
      <p:pic>
        <p:nvPicPr>
          <p:cNvPr id="5" name="Picture 4" descr="Graphic on ESSA private school participation law and link to relevant resources.">
            <a:extLst>
              <a:ext uri="{FF2B5EF4-FFF2-40B4-BE49-F238E27FC236}">
                <a16:creationId xmlns:a16="http://schemas.microsoft.com/office/drawing/2014/main" id="{E5C49BD1-8C21-46D1-A5E1-0BC6E0AEB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" t="8103" r="5016"/>
          <a:stretch/>
        </p:blipFill>
        <p:spPr>
          <a:xfrm>
            <a:off x="1073904" y="3144644"/>
            <a:ext cx="10279896" cy="32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9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FFB81-0281-4340-87B0-72D5349C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I, Part A Equitable Services Page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pic>
        <p:nvPicPr>
          <p:cNvPr id="4" name="Picture 3" descr="Step 1. TI Offer of Consult and Step 2. Affirmation of Consult Form upload.">
            <a:extLst>
              <a:ext uri="{FF2B5EF4-FFF2-40B4-BE49-F238E27FC236}">
                <a16:creationId xmlns:a16="http://schemas.microsoft.com/office/drawing/2014/main" id="{C9134D90-AA97-43FB-BDBF-33D49875D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68"/>
          <a:stretch/>
        </p:blipFill>
        <p:spPr>
          <a:xfrm>
            <a:off x="554773" y="1407978"/>
            <a:ext cx="10685656" cy="3057267"/>
          </a:xfrm>
          <a:prstGeom prst="rect">
            <a:avLst/>
          </a:prstGeom>
        </p:spPr>
      </p:pic>
      <p:pic>
        <p:nvPicPr>
          <p:cNvPr id="9" name="Picture 8" descr="Step 3 private schools not participating drown menu.">
            <a:extLst>
              <a:ext uri="{FF2B5EF4-FFF2-40B4-BE49-F238E27FC236}">
                <a16:creationId xmlns:a16="http://schemas.microsoft.com/office/drawing/2014/main" id="{F5E4F777-E599-45C0-A40B-34C38777C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74" y="4633835"/>
            <a:ext cx="10685655" cy="2038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FE2BDB-E960-42A1-B9E5-5382E320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829" y="5597911"/>
            <a:ext cx="2709747" cy="111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6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D2FCE26A5CF42B73DB707666E1E83" ma:contentTypeVersion="14" ma:contentTypeDescription="Create a new document." ma:contentTypeScope="" ma:versionID="10ea5311db7e5690f8b8d4294ebdc2e5">
  <xsd:schema xmlns:xsd="http://www.w3.org/2001/XMLSchema" xmlns:xs="http://www.w3.org/2001/XMLSchema" xmlns:p="http://schemas.microsoft.com/office/2006/metadata/properties" xmlns:ns2="67cbf261-e971-4a38-83b4-d85e273e70b4" xmlns:ns3="46f7fc10-315f-4884-8231-57a9c90b9c56" targetNamespace="http://schemas.microsoft.com/office/2006/metadata/properties" ma:root="true" ma:fieldsID="f7fb3c1b8a94c6bf8850ab4510587630" ns2:_="" ns3:_="">
    <xsd:import namespace="67cbf261-e971-4a38-83b4-d85e273e70b4"/>
    <xsd:import namespace="46f7fc10-315f-4884-8231-57a9c90b9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bf261-e971-4a38-83b4-d85e273e7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7fc10-315f-4884-8231-57a9c90b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dfc3a5-e0cb-420d-bb1c-baaddc6e8637}" ma:internalName="TaxCatchAll" ma:showField="CatchAllData" ma:web="46f7fc10-315f-4884-8231-57a9c90b9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6f7fc10-315f-4884-8231-57a9c90b9c56">
      <UserInfo>
        <DisplayName>Bettencourt, Helene H. (DESE)</DisplayName>
        <AccountId>18</AccountId>
        <AccountType/>
      </UserInfo>
    </SharedWithUsers>
    <lcf76f155ced4ddcb4097134ff3c332f xmlns="67cbf261-e971-4a38-83b4-d85e273e70b4">
      <Terms xmlns="http://schemas.microsoft.com/office/infopath/2007/PartnerControls"/>
    </lcf76f155ced4ddcb4097134ff3c332f>
    <TaxCatchAll xmlns="46f7fc10-315f-4884-8231-57a9c90b9c56" xsi:nil="true"/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BCAEB-BC9D-4351-BBF4-C9C4925DC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bf261-e971-4a38-83b4-d85e273e70b4"/>
    <ds:schemaRef ds:uri="46f7fc10-315f-4884-8231-57a9c90b9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67cbf261-e971-4a38-83b4-d85e273e70b4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6f7fc10-315f-4884-8231-57a9c90b9c5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534</Words>
  <Application>Microsoft Office PowerPoint</Application>
  <PresentationFormat>Widescreen</PresentationFormat>
  <Paragraphs>73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Equitable Services to Private Schools under ESSA</vt:lpstr>
      <vt:lpstr>ESSA Equitable Services: Six Key Points</vt:lpstr>
      <vt:lpstr>ESSA Equitable Services: Six Key Points</vt:lpstr>
      <vt:lpstr>Guidance and Resources</vt:lpstr>
      <vt:lpstr>ESSA Equitable Services in GEM$</vt:lpstr>
      <vt:lpstr>ESSA Equitable Services in GEM$ Consortium Members</vt:lpstr>
      <vt:lpstr>ESSA Equitable Services in GEM$ Consortium Members</vt:lpstr>
      <vt:lpstr>Let’s look at Title I, Part A Equitable Services Page:</vt:lpstr>
      <vt:lpstr>Title I, Part A Equitable Services Page cont…</vt:lpstr>
      <vt:lpstr>Title I, Part A Equitable Services Page cont…</vt:lpstr>
      <vt:lpstr>Title I, Part A Equitable Services Page cont…</vt:lpstr>
      <vt:lpstr>Title I, Part A Equitable Services Page cont…</vt:lpstr>
      <vt:lpstr>Title II, III, IV Part A Equitable Services</vt:lpstr>
      <vt:lpstr>Title II, III, IV Part A Equitable Services cont…</vt:lpstr>
      <vt:lpstr>Title II, III, IV Part A Equitable Services cont…</vt:lpstr>
      <vt:lpstr>Title II, III, IV Part A Equitable Services cont…</vt:lpstr>
      <vt:lpstr>Title II, III, IV Part A Equitable Services cont…</vt:lpstr>
      <vt:lpstr>Demonstration in GEM$</vt:lpstr>
      <vt:lpstr>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Equitable Services to Private Schools under ESSA</dc:title>
  <dc:creator>DESE</dc:creator>
  <cp:lastModifiedBy>Zou, Dong (EOE)</cp:lastModifiedBy>
  <cp:revision>7</cp:revision>
  <dcterms:created xsi:type="dcterms:W3CDTF">2022-10-11T20:32:22Z</dcterms:created>
  <dcterms:modified xsi:type="dcterms:W3CDTF">2023-06-26T13:36:05Z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26 2023 12:00AM</vt:lpwstr>
  </property>
</Properties>
</file>