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sldIdLst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54" d="100"/>
          <a:sy n="54" d="100"/>
        </p:scale>
        <p:origin x="66" y="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8578-6F34-4970-AB5D-88047690584D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A9BF-9F69-4C80-9750-B76C2446C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2:  Words for Wood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Connecting Essential Vocabulary</a:t>
            </a:r>
          </a:p>
        </p:txBody>
      </p:sp>
    </p:spTree>
    <p:extLst>
      <p:ext uri="{BB962C8B-B14F-4D97-AF65-F5344CB8AC3E}">
        <p14:creationId xmlns:p14="http://schemas.microsoft.com/office/powerpoint/2010/main" val="2355562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Sill Sealer</a:t>
            </a:r>
            <a:endParaRPr lang="en-US" dirty="0"/>
          </a:p>
        </p:txBody>
      </p:sp>
      <p:pic>
        <p:nvPicPr>
          <p:cNvPr id="4" name="irc_mi" descr="picture of sealing a sil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3272" y="1106424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Anchor Bolt</a:t>
            </a:r>
            <a:endParaRPr lang="en-US" dirty="0"/>
          </a:p>
        </p:txBody>
      </p:sp>
      <p:pic>
        <p:nvPicPr>
          <p:cNvPr id="4" name="irc_mi" descr="a sketch of anchor bolts on a foundation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9848" y="1014984"/>
            <a:ext cx="70104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a picture of a joist hanger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014984"/>
            <a:ext cx="6858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Joist Hanger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 err="1"/>
              <a:t>Lally</a:t>
            </a:r>
            <a:r>
              <a:rPr lang="en-US" b="1" dirty="0"/>
              <a:t> Column</a:t>
            </a:r>
            <a:endParaRPr lang="en-US" dirty="0"/>
          </a:p>
        </p:txBody>
      </p:sp>
      <p:pic>
        <p:nvPicPr>
          <p:cNvPr id="6" name="irc_mi" descr="an illustration of a lally column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6696" y="1261872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65760"/>
            <a:ext cx="7772400" cy="1470025"/>
          </a:xfrm>
        </p:spPr>
        <p:txBody>
          <a:bodyPr anchor="t"/>
          <a:lstStyle/>
          <a:p>
            <a:pPr lvl="0"/>
            <a:r>
              <a:rPr lang="en-US" b="1" dirty="0"/>
              <a:t>Tail Joist</a:t>
            </a:r>
            <a:endParaRPr lang="en-US" dirty="0"/>
          </a:p>
        </p:txBody>
      </p:sp>
      <p:pic>
        <p:nvPicPr>
          <p:cNvPr id="4" name="irc_mi" descr="an illustration of a tail joist on a stair well open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79576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r>
              <a:rPr lang="en-US" b="1" dirty="0"/>
              <a:t>Built Up Girder</a:t>
            </a:r>
          </a:p>
        </p:txBody>
      </p:sp>
      <p:pic>
        <p:nvPicPr>
          <p:cNvPr id="4" name="irc_mi" descr="a sketch of a built up girder bea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24" y="11430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Autofit/>
          </a:bodyPr>
          <a:lstStyle/>
          <a:p>
            <a:pPr lvl="0"/>
            <a:r>
              <a:rPr lang="en-US" b="1" dirty="0"/>
              <a:t>Framing Square</a:t>
            </a:r>
            <a:endParaRPr lang="en-US" dirty="0"/>
          </a:p>
        </p:txBody>
      </p:sp>
      <p:pic>
        <p:nvPicPr>
          <p:cNvPr id="4" name="irc_mi" descr="a picture of a carpenter framing squar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76" y="1225296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65760"/>
            <a:ext cx="7772400" cy="1470025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Band Joist</a:t>
            </a:r>
            <a:endParaRPr lang="en-US" dirty="0"/>
          </a:p>
        </p:txBody>
      </p:sp>
      <p:pic>
        <p:nvPicPr>
          <p:cNvPr id="6" name="Picture 5" descr="sketch of a band jois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528" y="1463040"/>
            <a:ext cx="7554050" cy="3934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65760"/>
            <a:ext cx="7772400" cy="1470025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Double Header</a:t>
            </a:r>
            <a:endParaRPr lang="en-US" dirty="0"/>
          </a:p>
        </p:txBody>
      </p:sp>
      <p:pic>
        <p:nvPicPr>
          <p:cNvPr id="4" name="Picture 3" descr="sketch of a double header joi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96" y="1298448"/>
            <a:ext cx="716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65760"/>
            <a:ext cx="7772400" cy="1470025"/>
          </a:xfrm>
        </p:spPr>
        <p:txBody>
          <a:bodyPr anchor="t"/>
          <a:lstStyle/>
          <a:p>
            <a:pPr lvl="0"/>
            <a:r>
              <a:rPr lang="en-US" b="1" dirty="0"/>
              <a:t>Cross-Bridging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sketch of cross-bridging"/>
          <p:cNvPicPr/>
          <p:nvPr/>
        </p:nvPicPr>
        <p:blipFill>
          <a:blip r:embed="rId2" cstate="print"/>
          <a:srcRect r="452"/>
          <a:stretch>
            <a:fillRect/>
          </a:stretch>
        </p:blipFill>
        <p:spPr bwMode="auto">
          <a:xfrm>
            <a:off x="1426464" y="1298448"/>
            <a:ext cx="6296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sketch of a solid bridging(solid blocking)"/>
          <p:cNvPicPr>
            <a:picLocks noGrp="1"/>
          </p:cNvPicPr>
          <p:nvPr>
            <p:ph idx="1"/>
          </p:nvPr>
        </p:nvPicPr>
        <p:blipFill>
          <a:blip r:embed="rId2" cstate="print"/>
          <a:srcRect r="397"/>
          <a:stretch>
            <a:fillRect/>
          </a:stretch>
        </p:blipFill>
        <p:spPr bwMode="auto">
          <a:xfrm>
            <a:off x="585216" y="950976"/>
            <a:ext cx="7969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Solid Bridging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365760"/>
            <a:ext cx="7772400" cy="1470025"/>
          </a:xfrm>
        </p:spPr>
        <p:txBody>
          <a:bodyPr anchor="t"/>
          <a:lstStyle/>
          <a:p>
            <a:r>
              <a:rPr lang="en-US" b="1" dirty="0"/>
              <a:t>Floor Joist</a:t>
            </a:r>
          </a:p>
        </p:txBody>
      </p:sp>
      <p:pic>
        <p:nvPicPr>
          <p:cNvPr id="4" name="irc_mi" descr="picture of a house floor joi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24712"/>
            <a:ext cx="6858000" cy="46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sketch of a trimmer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7824" y="841248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Trimmer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Fire Blocking</a:t>
            </a:r>
            <a:endParaRPr lang="en-US" dirty="0"/>
          </a:p>
        </p:txBody>
      </p:sp>
      <p:pic>
        <p:nvPicPr>
          <p:cNvPr id="4" name="Content Placeholder 3" descr="picture of a fire blocking on stair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3272" y="1170432"/>
            <a:ext cx="7086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7772400" cy="1472184"/>
          </a:xfrm>
        </p:spPr>
        <p:txBody>
          <a:bodyPr anchor="t">
            <a:normAutofit/>
          </a:bodyPr>
          <a:lstStyle/>
          <a:p>
            <a:pPr lvl="0"/>
            <a:r>
              <a:rPr lang="en-US" b="1" dirty="0"/>
              <a:t>Sill</a:t>
            </a:r>
            <a:endParaRPr lang="en-US" dirty="0"/>
          </a:p>
        </p:txBody>
      </p:sp>
      <p:pic>
        <p:nvPicPr>
          <p:cNvPr id="4" name="irc_mi" descr="sketch of framing a sill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8096" y="1143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DESE-231-48411</_dlc_DocId>
    <_dlc_DocIdUrl xmlns="733efe1c-5bbe-4968-87dc-d400e65c879f">
      <Url>https://sharepoint.doemass.org/ese/webteam/cps/_layouts/DocIdRedir.aspx?ID=DESE-231-48411</Url>
      <Description>DESE-231-48411</Description>
    </_dlc_DocIdUrl>
  </documentManagement>
</p:properties>
</file>

<file path=customXml/itemProps1.xml><?xml version="1.0" encoding="utf-8"?>
<ds:datastoreItem xmlns:ds="http://schemas.openxmlformats.org/officeDocument/2006/customXml" ds:itemID="{44064C0B-EFF8-4A17-B547-DA85CADFF36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F165A7-332B-499E-8539-71A9C1584D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D0D972-F3EF-47D0-B643-02CCD35A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9C9EEB-97CE-4AB9-801D-DA9F71E6315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733efe1c-5bbe-4968-87dc-d400e65c879f"/>
    <ds:schemaRef ds:uri="0a4e05da-b9bc-4326-ad73-01ef31b9556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37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Lesson 2:  Words for Wood</vt:lpstr>
      <vt:lpstr>Band Joist</vt:lpstr>
      <vt:lpstr>Double Header</vt:lpstr>
      <vt:lpstr>Cross-Bridging</vt:lpstr>
      <vt:lpstr>Solid Bridging</vt:lpstr>
      <vt:lpstr>Floor Joist</vt:lpstr>
      <vt:lpstr>Trimmer</vt:lpstr>
      <vt:lpstr>Fire Blocking</vt:lpstr>
      <vt:lpstr>Sill</vt:lpstr>
      <vt:lpstr>Sill Sealer</vt:lpstr>
      <vt:lpstr>Anchor Bolt</vt:lpstr>
      <vt:lpstr>Joist Hanger</vt:lpstr>
      <vt:lpstr>Lally Column</vt:lpstr>
      <vt:lpstr>Tail Joist</vt:lpstr>
      <vt:lpstr>Built Up Girder</vt:lpstr>
      <vt:lpstr>Framing Square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Carpentry Lesson 2 Presentation</dc:title>
  <dc:creator>DESE</dc:creator>
  <cp:lastModifiedBy>Zou, Dong (EOE)</cp:lastModifiedBy>
  <cp:revision>18</cp:revision>
  <dcterms:created xsi:type="dcterms:W3CDTF">2013-08-21T17:11:24Z</dcterms:created>
  <dcterms:modified xsi:type="dcterms:W3CDTF">2019-01-31T20:56:13Z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31 2019</vt:lpwstr>
  </property>
</Properties>
</file>