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3"/>
  </p:sldMasterIdLst>
  <p:notesMasterIdLst>
    <p:notesMasterId r:id="rId8"/>
  </p:notesMasterIdLst>
  <p:sldIdLst>
    <p:sldId id="261" r:id="rId4"/>
    <p:sldId id="265" r:id="rId5"/>
    <p:sldId id="266" r:id="rId6"/>
    <p:sldId id="267" r:id="rId7"/>
  </p:sldIdLst>
  <p:sldSz cx="7315200" cy="10058400"/>
  <p:notesSz cx="6858000" cy="9144000"/>
  <p:custDataLst>
    <p:tags r:id="rId9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1D3E5EF-EF9A-893D-738D-C764E5812ACF}" name="Sewnarine, Linda (DESE)" initials="SL(" userId="S::linda.sewnarine@mass.gov::ec44af20-634e-4f39-b049-693759b8dc88" providerId="AD"/>
  <p188:author id="{64F437FA-D8DD-068F-1009-9FD5BB7B109E}" name="Tarca, Katherine (DESE)" initials="T(" userId="S::katherine.tarca@mass.gov::19130e79-1b78-4f60-a0a5-8511ea9cc8b6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4587"/>
    <a:srgbClr val="25A7FF"/>
    <a:srgbClr val="F9CA3A"/>
    <a:srgbClr val="F1D57F"/>
    <a:srgbClr val="E6E6E6"/>
    <a:srgbClr val="F9D082"/>
    <a:srgbClr val="EEDB8B"/>
    <a:srgbClr val="4BC9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A031AF-EA0A-4D23-857A-7EA219161FA4}" v="486" dt="2022-12-01T16:57:50.6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31" autoAdjust="0"/>
    <p:restoredTop sz="93275" autoAdjust="0"/>
  </p:normalViewPr>
  <p:slideViewPr>
    <p:cSldViewPr snapToGrid="0">
      <p:cViewPr varScale="1">
        <p:scale>
          <a:sx n="71" d="100"/>
          <a:sy n="71" d="100"/>
        </p:scale>
        <p:origin x="2898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tags" Target="tags/tag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wnarine, Linda (DESE)" userId="ec44af20-634e-4f39-b049-693759b8dc88" providerId="ADAL" clId="{13A031AF-EA0A-4D23-857A-7EA219161FA4}"/>
    <pc:docChg chg="undo custSel addSld delSld modSld sldOrd">
      <pc:chgData name="Sewnarine, Linda (DESE)" userId="ec44af20-634e-4f39-b049-693759b8dc88" providerId="ADAL" clId="{13A031AF-EA0A-4D23-857A-7EA219161FA4}" dt="2022-12-01T17:02:06.672" v="6388" actId="20577"/>
      <pc:docMkLst>
        <pc:docMk/>
      </pc:docMkLst>
      <pc:sldChg chg="modCm">
        <pc:chgData name="Sewnarine, Linda (DESE)" userId="ec44af20-634e-4f39-b049-693759b8dc88" providerId="ADAL" clId="{13A031AF-EA0A-4D23-857A-7EA219161FA4}" dt="2022-11-09T18:48:40.996" v="901"/>
        <pc:sldMkLst>
          <pc:docMk/>
          <pc:sldMk cId="2393696092" sldId="259"/>
        </pc:sldMkLst>
      </pc:sldChg>
      <pc:sldChg chg="delCm">
        <pc:chgData name="Sewnarine, Linda (DESE)" userId="ec44af20-634e-4f39-b049-693759b8dc88" providerId="ADAL" clId="{13A031AF-EA0A-4D23-857A-7EA219161FA4}" dt="2022-11-09T18:34:47.281" v="787"/>
        <pc:sldMkLst>
          <pc:docMk/>
          <pc:sldMk cId="119331729" sldId="260"/>
        </pc:sldMkLst>
      </pc:sldChg>
      <pc:sldChg chg="addSp delSp modSp add mod ord">
        <pc:chgData name="Sewnarine, Linda (DESE)" userId="ec44af20-634e-4f39-b049-693759b8dc88" providerId="ADAL" clId="{13A031AF-EA0A-4D23-857A-7EA219161FA4}" dt="2022-12-01T16:57:18.347" v="6363" actId="20577"/>
        <pc:sldMkLst>
          <pc:docMk/>
          <pc:sldMk cId="1927053459" sldId="261"/>
        </pc:sldMkLst>
        <pc:spChg chg="add del mod">
          <ac:chgData name="Sewnarine, Linda (DESE)" userId="ec44af20-634e-4f39-b049-693759b8dc88" providerId="ADAL" clId="{13A031AF-EA0A-4D23-857A-7EA219161FA4}" dt="2022-11-09T04:35:44.547" v="9"/>
          <ac:spMkLst>
            <pc:docMk/>
            <pc:sldMk cId="1927053459" sldId="261"/>
            <ac:spMk id="2" creationId="{16D9C814-46CF-986C-B28D-29EEA2156C25}"/>
          </ac:spMkLst>
        </pc:spChg>
        <pc:spChg chg="add mod">
          <ac:chgData name="Sewnarine, Linda (DESE)" userId="ec44af20-634e-4f39-b049-693759b8dc88" providerId="ADAL" clId="{13A031AF-EA0A-4D23-857A-7EA219161FA4}" dt="2022-11-24T22:01:27.940" v="2826" actId="1076"/>
          <ac:spMkLst>
            <pc:docMk/>
            <pc:sldMk cId="1927053459" sldId="261"/>
            <ac:spMk id="2" creationId="{24C7AA6E-AEB6-E339-277C-551C2879DEC3}"/>
          </ac:spMkLst>
        </pc:spChg>
        <pc:spChg chg="add mod">
          <ac:chgData name="Sewnarine, Linda (DESE)" userId="ec44af20-634e-4f39-b049-693759b8dc88" providerId="ADAL" clId="{13A031AF-EA0A-4D23-857A-7EA219161FA4}" dt="2022-12-01T16:34:32.450" v="6032" actId="33553"/>
          <ac:spMkLst>
            <pc:docMk/>
            <pc:sldMk cId="1927053459" sldId="261"/>
            <ac:spMk id="3" creationId="{CFA334F9-4810-884C-3913-D50569572966}"/>
          </ac:spMkLst>
        </pc:spChg>
        <pc:spChg chg="mod">
          <ac:chgData name="Sewnarine, Linda (DESE)" userId="ec44af20-634e-4f39-b049-693759b8dc88" providerId="ADAL" clId="{13A031AF-EA0A-4D23-857A-7EA219161FA4}" dt="2022-12-01T13:10:17.311" v="5993" actId="962"/>
          <ac:spMkLst>
            <pc:docMk/>
            <pc:sldMk cId="1927053459" sldId="261"/>
            <ac:spMk id="4" creationId="{41A72ED1-D3BC-BF57-7ECA-C2054564C458}"/>
          </ac:spMkLst>
        </pc:spChg>
        <pc:spChg chg="add mod">
          <ac:chgData name="Sewnarine, Linda (DESE)" userId="ec44af20-634e-4f39-b049-693759b8dc88" providerId="ADAL" clId="{13A031AF-EA0A-4D23-857A-7EA219161FA4}" dt="2022-12-01T16:34:32.450" v="6032" actId="33553"/>
          <ac:spMkLst>
            <pc:docMk/>
            <pc:sldMk cId="1927053459" sldId="261"/>
            <ac:spMk id="5" creationId="{8BFFD4A8-CCB0-0867-F56E-B276B1E2F335}"/>
          </ac:spMkLst>
        </pc:spChg>
        <pc:spChg chg="del mod">
          <ac:chgData name="Sewnarine, Linda (DESE)" userId="ec44af20-634e-4f39-b049-693759b8dc88" providerId="ADAL" clId="{13A031AF-EA0A-4D23-857A-7EA219161FA4}" dt="2022-11-24T21:09:38.516" v="2425" actId="478"/>
          <ac:spMkLst>
            <pc:docMk/>
            <pc:sldMk cId="1927053459" sldId="261"/>
            <ac:spMk id="6" creationId="{E169C96C-5EFD-E880-1A53-06003E140857}"/>
          </ac:spMkLst>
        </pc:spChg>
        <pc:spChg chg="mod">
          <ac:chgData name="Sewnarine, Linda (DESE)" userId="ec44af20-634e-4f39-b049-693759b8dc88" providerId="ADAL" clId="{13A031AF-EA0A-4D23-857A-7EA219161FA4}" dt="2022-12-01T13:03:57.171" v="5876" actId="13244"/>
          <ac:spMkLst>
            <pc:docMk/>
            <pc:sldMk cId="1927053459" sldId="261"/>
            <ac:spMk id="7" creationId="{555F78DD-0ECB-9865-DD25-FA3668D6730A}"/>
          </ac:spMkLst>
        </pc:spChg>
        <pc:spChg chg="mod ord">
          <ac:chgData name="Sewnarine, Linda (DESE)" userId="ec44af20-634e-4f39-b049-693759b8dc88" providerId="ADAL" clId="{13A031AF-EA0A-4D23-857A-7EA219161FA4}" dt="2022-12-01T16:47:51.225" v="6314"/>
          <ac:spMkLst>
            <pc:docMk/>
            <pc:sldMk cId="1927053459" sldId="261"/>
            <ac:spMk id="8" creationId="{16765626-251F-D95C-9B8C-CA0310F5D397}"/>
          </ac:spMkLst>
        </pc:spChg>
        <pc:spChg chg="add del mod">
          <ac:chgData name="Sewnarine, Linda (DESE)" userId="ec44af20-634e-4f39-b049-693759b8dc88" providerId="ADAL" clId="{13A031AF-EA0A-4D23-857A-7EA219161FA4}" dt="2022-11-09T18:43:15.939" v="838" actId="478"/>
          <ac:spMkLst>
            <pc:docMk/>
            <pc:sldMk cId="1927053459" sldId="261"/>
            <ac:spMk id="9" creationId="{648F9537-2874-42FB-D525-FAF0431377D1}"/>
          </ac:spMkLst>
        </pc:spChg>
        <pc:spChg chg="add mod">
          <ac:chgData name="Sewnarine, Linda (DESE)" userId="ec44af20-634e-4f39-b049-693759b8dc88" providerId="ADAL" clId="{13A031AF-EA0A-4D23-857A-7EA219161FA4}" dt="2022-12-01T13:04:10.545" v="5877" actId="13244"/>
          <ac:spMkLst>
            <pc:docMk/>
            <pc:sldMk cId="1927053459" sldId="261"/>
            <ac:spMk id="9" creationId="{A1006947-7866-71C1-DDC9-652796109A4A}"/>
          </ac:spMkLst>
        </pc:spChg>
        <pc:spChg chg="add del">
          <ac:chgData name="Sewnarine, Linda (DESE)" userId="ec44af20-634e-4f39-b049-693759b8dc88" providerId="ADAL" clId="{13A031AF-EA0A-4D23-857A-7EA219161FA4}" dt="2022-11-09T04:38:03.886" v="92" actId="11529"/>
          <ac:spMkLst>
            <pc:docMk/>
            <pc:sldMk cId="1927053459" sldId="261"/>
            <ac:spMk id="9" creationId="{CEBB9E10-FC9A-1427-6DA6-883C88F268DC}"/>
          </ac:spMkLst>
        </pc:spChg>
        <pc:spChg chg="add del">
          <ac:chgData name="Sewnarine, Linda (DESE)" userId="ec44af20-634e-4f39-b049-693759b8dc88" providerId="ADAL" clId="{13A031AF-EA0A-4D23-857A-7EA219161FA4}" dt="2022-11-09T04:38:03.354" v="91" actId="11529"/>
          <ac:spMkLst>
            <pc:docMk/>
            <pc:sldMk cId="1927053459" sldId="261"/>
            <ac:spMk id="10" creationId="{D9CD8C47-E1B9-3C97-557E-3A2AAA7AB155}"/>
          </ac:spMkLst>
        </pc:spChg>
        <pc:spChg chg="add del">
          <ac:chgData name="Sewnarine, Linda (DESE)" userId="ec44af20-634e-4f39-b049-693759b8dc88" providerId="ADAL" clId="{13A031AF-EA0A-4D23-857A-7EA219161FA4}" dt="2022-11-09T04:38:02.918" v="90" actId="11529"/>
          <ac:spMkLst>
            <pc:docMk/>
            <pc:sldMk cId="1927053459" sldId="261"/>
            <ac:spMk id="11" creationId="{E96A1C0A-0D57-3D4D-FAB1-E166687C066D}"/>
          </ac:spMkLst>
        </pc:spChg>
        <pc:spChg chg="add del">
          <ac:chgData name="Sewnarine, Linda (DESE)" userId="ec44af20-634e-4f39-b049-693759b8dc88" providerId="ADAL" clId="{13A031AF-EA0A-4D23-857A-7EA219161FA4}" dt="2022-11-09T04:38:01.923" v="88" actId="11529"/>
          <ac:spMkLst>
            <pc:docMk/>
            <pc:sldMk cId="1927053459" sldId="261"/>
            <ac:spMk id="13" creationId="{E56DE9D8-F60F-56F7-3070-4E870BD09966}"/>
          </ac:spMkLst>
        </pc:spChg>
        <pc:spChg chg="mod ord">
          <ac:chgData name="Sewnarine, Linda (DESE)" userId="ec44af20-634e-4f39-b049-693759b8dc88" providerId="ADAL" clId="{13A031AF-EA0A-4D23-857A-7EA219161FA4}" dt="2022-12-01T16:49:15.642" v="6326"/>
          <ac:spMkLst>
            <pc:docMk/>
            <pc:sldMk cId="1927053459" sldId="261"/>
            <ac:spMk id="14" creationId="{2B1144EF-4129-5D69-2055-953B419C8662}"/>
          </ac:spMkLst>
        </pc:spChg>
        <pc:spChg chg="add del">
          <ac:chgData name="Sewnarine, Linda (DESE)" userId="ec44af20-634e-4f39-b049-693759b8dc88" providerId="ADAL" clId="{13A031AF-EA0A-4D23-857A-7EA219161FA4}" dt="2022-11-09T04:38:00.665" v="86" actId="11529"/>
          <ac:spMkLst>
            <pc:docMk/>
            <pc:sldMk cId="1927053459" sldId="261"/>
            <ac:spMk id="15" creationId="{AABCB820-C01F-1BC1-AF70-189D10B43527}"/>
          </ac:spMkLst>
        </pc:spChg>
        <pc:spChg chg="add del mod">
          <ac:chgData name="Sewnarine, Linda (DESE)" userId="ec44af20-634e-4f39-b049-693759b8dc88" providerId="ADAL" clId="{13A031AF-EA0A-4D23-857A-7EA219161FA4}" dt="2022-11-09T19:08:31.302" v="1098" actId="478"/>
          <ac:spMkLst>
            <pc:docMk/>
            <pc:sldMk cId="1927053459" sldId="261"/>
            <ac:spMk id="16" creationId="{1682DA10-CD95-75D0-30D0-2625C378698C}"/>
          </ac:spMkLst>
        </pc:spChg>
        <pc:spChg chg="add del">
          <ac:chgData name="Sewnarine, Linda (DESE)" userId="ec44af20-634e-4f39-b049-693759b8dc88" providerId="ADAL" clId="{13A031AF-EA0A-4D23-857A-7EA219161FA4}" dt="2022-11-09T04:38:00.221" v="85" actId="11529"/>
          <ac:spMkLst>
            <pc:docMk/>
            <pc:sldMk cId="1927053459" sldId="261"/>
            <ac:spMk id="16" creationId="{223BB61D-7593-AE89-B953-5DD9CDACC748}"/>
          </ac:spMkLst>
        </pc:spChg>
        <pc:spChg chg="add del">
          <ac:chgData name="Sewnarine, Linda (DESE)" userId="ec44af20-634e-4f39-b049-693759b8dc88" providerId="ADAL" clId="{13A031AF-EA0A-4D23-857A-7EA219161FA4}" dt="2022-11-09T04:38:19.091" v="102" actId="11529"/>
          <ac:spMkLst>
            <pc:docMk/>
            <pc:sldMk cId="1927053459" sldId="261"/>
            <ac:spMk id="17" creationId="{F5A6C9C2-0760-EB33-5A80-2E37BAEB69CC}"/>
          </ac:spMkLst>
        </pc:spChg>
        <pc:spChg chg="add del mod">
          <ac:chgData name="Sewnarine, Linda (DESE)" userId="ec44af20-634e-4f39-b049-693759b8dc88" providerId="ADAL" clId="{13A031AF-EA0A-4D23-857A-7EA219161FA4}" dt="2022-11-09T18:56:19.793" v="946" actId="478"/>
          <ac:spMkLst>
            <pc:docMk/>
            <pc:sldMk cId="1927053459" sldId="261"/>
            <ac:spMk id="18" creationId="{425E1929-5C32-66CD-BC4D-0DA738DA2D61}"/>
          </ac:spMkLst>
        </pc:spChg>
        <pc:spChg chg="add del">
          <ac:chgData name="Sewnarine, Linda (DESE)" userId="ec44af20-634e-4f39-b049-693759b8dc88" providerId="ADAL" clId="{13A031AF-EA0A-4D23-857A-7EA219161FA4}" dt="2022-11-09T04:38:18.660" v="101" actId="11529"/>
          <ac:spMkLst>
            <pc:docMk/>
            <pc:sldMk cId="1927053459" sldId="261"/>
            <ac:spMk id="18" creationId="{F247C77A-2CDB-D92E-33C6-2C1B12D1FF9F}"/>
          </ac:spMkLst>
        </pc:spChg>
        <pc:spChg chg="add del mod">
          <ac:chgData name="Sewnarine, Linda (DESE)" userId="ec44af20-634e-4f39-b049-693759b8dc88" providerId="ADAL" clId="{13A031AF-EA0A-4D23-857A-7EA219161FA4}" dt="2022-11-24T21:01:32.487" v="2371" actId="478"/>
          <ac:spMkLst>
            <pc:docMk/>
            <pc:sldMk cId="1927053459" sldId="261"/>
            <ac:spMk id="19" creationId="{1F7D4F70-2B82-1297-F05A-1EDB0BFCCAB2}"/>
          </ac:spMkLst>
        </pc:spChg>
        <pc:spChg chg="add del">
          <ac:chgData name="Sewnarine, Linda (DESE)" userId="ec44af20-634e-4f39-b049-693759b8dc88" providerId="ADAL" clId="{13A031AF-EA0A-4D23-857A-7EA219161FA4}" dt="2022-11-09T04:38:17.322" v="99" actId="11529"/>
          <ac:spMkLst>
            <pc:docMk/>
            <pc:sldMk cId="1927053459" sldId="261"/>
            <ac:spMk id="19" creationId="{930BAFA7-EB6E-5D20-DABD-478ED563EE86}"/>
          </ac:spMkLst>
        </pc:spChg>
        <pc:spChg chg="add mod">
          <ac:chgData name="Sewnarine, Linda (DESE)" userId="ec44af20-634e-4f39-b049-693759b8dc88" providerId="ADAL" clId="{13A031AF-EA0A-4D23-857A-7EA219161FA4}" dt="2022-12-01T13:02:13.356" v="5864" actId="13244"/>
          <ac:spMkLst>
            <pc:docMk/>
            <pc:sldMk cId="1927053459" sldId="261"/>
            <ac:spMk id="20" creationId="{7EE5A76C-3F41-41C8-9603-13639A545E0F}"/>
          </ac:spMkLst>
        </pc:spChg>
        <pc:spChg chg="add mod">
          <ac:chgData name="Sewnarine, Linda (DESE)" userId="ec44af20-634e-4f39-b049-693759b8dc88" providerId="ADAL" clId="{13A031AF-EA0A-4D23-857A-7EA219161FA4}" dt="2022-12-01T13:00:45.587" v="5856" actId="13244"/>
          <ac:spMkLst>
            <pc:docMk/>
            <pc:sldMk cId="1927053459" sldId="261"/>
            <ac:spMk id="21" creationId="{99BE2760-C16C-C10B-9980-ED9B5B23D567}"/>
          </ac:spMkLst>
        </pc:spChg>
        <pc:spChg chg="add mod">
          <ac:chgData name="Sewnarine, Linda (DESE)" userId="ec44af20-634e-4f39-b049-693759b8dc88" providerId="ADAL" clId="{13A031AF-EA0A-4D23-857A-7EA219161FA4}" dt="2022-12-01T13:02:19.460" v="5865" actId="13244"/>
          <ac:spMkLst>
            <pc:docMk/>
            <pc:sldMk cId="1927053459" sldId="261"/>
            <ac:spMk id="22" creationId="{515CEF69-F084-E473-9987-3107F20EB9DE}"/>
          </ac:spMkLst>
        </pc:spChg>
        <pc:spChg chg="mod">
          <ac:chgData name="Sewnarine, Linda (DESE)" userId="ec44af20-634e-4f39-b049-693759b8dc88" providerId="ADAL" clId="{13A031AF-EA0A-4D23-857A-7EA219161FA4}" dt="2022-11-24T23:53:04.646" v="3225" actId="1076"/>
          <ac:spMkLst>
            <pc:docMk/>
            <pc:sldMk cId="1927053459" sldId="261"/>
            <ac:spMk id="23" creationId="{D7E6B1BF-CF4E-86B2-8421-0DFA5E327487}"/>
          </ac:spMkLst>
        </pc:spChg>
        <pc:spChg chg="add mod">
          <ac:chgData name="Sewnarine, Linda (DESE)" userId="ec44af20-634e-4f39-b049-693759b8dc88" providerId="ADAL" clId="{13A031AF-EA0A-4D23-857A-7EA219161FA4}" dt="2022-12-01T13:02:39.352" v="5868" actId="1036"/>
          <ac:spMkLst>
            <pc:docMk/>
            <pc:sldMk cId="1927053459" sldId="261"/>
            <ac:spMk id="24" creationId="{8216ADB0-5BE9-B5CB-3FCA-7176411B0065}"/>
          </ac:spMkLst>
        </pc:spChg>
        <pc:spChg chg="add del mod">
          <ac:chgData name="Sewnarine, Linda (DESE)" userId="ec44af20-634e-4f39-b049-693759b8dc88" providerId="ADAL" clId="{13A031AF-EA0A-4D23-857A-7EA219161FA4}" dt="2022-11-24T21:01:32.487" v="2371" actId="478"/>
          <ac:spMkLst>
            <pc:docMk/>
            <pc:sldMk cId="1927053459" sldId="261"/>
            <ac:spMk id="25" creationId="{FFB0416E-5491-324A-5D33-F737DDCBD809}"/>
          </ac:spMkLst>
        </pc:spChg>
        <pc:spChg chg="del mod">
          <ac:chgData name="Sewnarine, Linda (DESE)" userId="ec44af20-634e-4f39-b049-693759b8dc88" providerId="ADAL" clId="{13A031AF-EA0A-4D23-857A-7EA219161FA4}" dt="2022-11-09T19:04:27.771" v="1002" actId="478"/>
          <ac:spMkLst>
            <pc:docMk/>
            <pc:sldMk cId="1927053459" sldId="261"/>
            <ac:spMk id="26" creationId="{6B4E81A9-C0DD-87DA-20EB-BEF7D152946D}"/>
          </ac:spMkLst>
        </pc:spChg>
        <pc:spChg chg="mod">
          <ac:chgData name="Sewnarine, Linda (DESE)" userId="ec44af20-634e-4f39-b049-693759b8dc88" providerId="ADAL" clId="{13A031AF-EA0A-4D23-857A-7EA219161FA4}" dt="2022-12-01T16:57:18.347" v="6363" actId="20577"/>
          <ac:spMkLst>
            <pc:docMk/>
            <pc:sldMk cId="1927053459" sldId="261"/>
            <ac:spMk id="27" creationId="{D5C18953-F5CC-DD26-FDAF-DA1C56E5D8C9}"/>
          </ac:spMkLst>
        </pc:spChg>
        <pc:spChg chg="mod">
          <ac:chgData name="Sewnarine, Linda (DESE)" userId="ec44af20-634e-4f39-b049-693759b8dc88" providerId="ADAL" clId="{13A031AF-EA0A-4D23-857A-7EA219161FA4}" dt="2022-12-01T13:03:19.475" v="5873" actId="13244"/>
          <ac:spMkLst>
            <pc:docMk/>
            <pc:sldMk cId="1927053459" sldId="261"/>
            <ac:spMk id="28" creationId="{B37A16E8-A2B9-797C-0EA2-1D07A9340729}"/>
          </ac:spMkLst>
        </pc:spChg>
        <pc:spChg chg="del mod">
          <ac:chgData name="Sewnarine, Linda (DESE)" userId="ec44af20-634e-4f39-b049-693759b8dc88" providerId="ADAL" clId="{13A031AF-EA0A-4D23-857A-7EA219161FA4}" dt="2022-11-09T18:30:59.749" v="662" actId="478"/>
          <ac:spMkLst>
            <pc:docMk/>
            <pc:sldMk cId="1927053459" sldId="261"/>
            <ac:spMk id="29" creationId="{B5B1B5C8-63AC-E98A-BA3E-0C4A2FFDD939}"/>
          </ac:spMkLst>
        </pc:spChg>
        <pc:spChg chg="add del mod ord">
          <ac:chgData name="Sewnarine, Linda (DESE)" userId="ec44af20-634e-4f39-b049-693759b8dc88" providerId="ADAL" clId="{13A031AF-EA0A-4D23-857A-7EA219161FA4}" dt="2022-11-24T21:01:37.988" v="2373" actId="478"/>
          <ac:spMkLst>
            <pc:docMk/>
            <pc:sldMk cId="1927053459" sldId="261"/>
            <ac:spMk id="30" creationId="{CDEE9424-BA1A-1BC1-D07D-152BA86DE751}"/>
          </ac:spMkLst>
        </pc:spChg>
        <pc:spChg chg="add del mod">
          <ac:chgData name="Sewnarine, Linda (DESE)" userId="ec44af20-634e-4f39-b049-693759b8dc88" providerId="ADAL" clId="{13A031AF-EA0A-4D23-857A-7EA219161FA4}" dt="2022-11-24T21:01:32.487" v="2371" actId="478"/>
          <ac:spMkLst>
            <pc:docMk/>
            <pc:sldMk cId="1927053459" sldId="261"/>
            <ac:spMk id="31" creationId="{995201E1-C04D-6812-5A09-68C36740FFDA}"/>
          </ac:spMkLst>
        </pc:spChg>
        <pc:spChg chg="del mod">
          <ac:chgData name="Sewnarine, Linda (DESE)" userId="ec44af20-634e-4f39-b049-693759b8dc88" providerId="ADAL" clId="{13A031AF-EA0A-4D23-857A-7EA219161FA4}" dt="2022-12-01T16:48:11.001" v="6316" actId="478"/>
          <ac:spMkLst>
            <pc:docMk/>
            <pc:sldMk cId="1927053459" sldId="261"/>
            <ac:spMk id="1024" creationId="{E35953CB-3B3E-5418-97FB-F1D785996DA9}"/>
          </ac:spMkLst>
        </pc:spChg>
        <pc:spChg chg="add del mod">
          <ac:chgData name="Sewnarine, Linda (DESE)" userId="ec44af20-634e-4f39-b049-693759b8dc88" providerId="ADAL" clId="{13A031AF-EA0A-4D23-857A-7EA219161FA4}" dt="2022-11-24T21:01:37.128" v="2372" actId="478"/>
          <ac:spMkLst>
            <pc:docMk/>
            <pc:sldMk cId="1927053459" sldId="261"/>
            <ac:spMk id="1025" creationId="{9018C189-F7D3-5B3A-443C-5BAE0FE8E6BE}"/>
          </ac:spMkLst>
        </pc:spChg>
        <pc:spChg chg="mod">
          <ac:chgData name="Sewnarine, Linda (DESE)" userId="ec44af20-634e-4f39-b049-693759b8dc88" providerId="ADAL" clId="{13A031AF-EA0A-4D23-857A-7EA219161FA4}" dt="2022-12-01T13:10:48.771" v="5995" actId="962"/>
          <ac:spMkLst>
            <pc:docMk/>
            <pc:sldMk cId="1927053459" sldId="261"/>
            <ac:spMk id="1029" creationId="{A0D1EF6C-7934-F173-828A-C06E551675A2}"/>
          </ac:spMkLst>
        </pc:spChg>
        <pc:spChg chg="add del mod">
          <ac:chgData name="Sewnarine, Linda (DESE)" userId="ec44af20-634e-4f39-b049-693759b8dc88" providerId="ADAL" clId="{13A031AF-EA0A-4D23-857A-7EA219161FA4}" dt="2022-11-09T19:10:03.329" v="1167" actId="478"/>
          <ac:spMkLst>
            <pc:docMk/>
            <pc:sldMk cId="1927053459" sldId="261"/>
            <ac:spMk id="1031" creationId="{82FC145C-00F6-74D2-438C-FBE5BFC0759B}"/>
          </ac:spMkLst>
        </pc:spChg>
        <pc:spChg chg="add del mod">
          <ac:chgData name="Sewnarine, Linda (DESE)" userId="ec44af20-634e-4f39-b049-693759b8dc88" providerId="ADAL" clId="{13A031AF-EA0A-4D23-857A-7EA219161FA4}" dt="2022-11-09T19:10:01.674" v="1166" actId="478"/>
          <ac:spMkLst>
            <pc:docMk/>
            <pc:sldMk cId="1927053459" sldId="261"/>
            <ac:spMk id="1032" creationId="{E918E118-1687-0ACE-A608-197984A21127}"/>
          </ac:spMkLst>
        </pc:spChg>
        <pc:spChg chg="add del mod">
          <ac:chgData name="Sewnarine, Linda (DESE)" userId="ec44af20-634e-4f39-b049-693759b8dc88" providerId="ADAL" clId="{13A031AF-EA0A-4D23-857A-7EA219161FA4}" dt="2022-11-24T21:01:51.198" v="2376" actId="478"/>
          <ac:spMkLst>
            <pc:docMk/>
            <pc:sldMk cId="1927053459" sldId="261"/>
            <ac:spMk id="1033" creationId="{8A9A90E0-3A17-AB24-2E5C-2B36DAB5E6F7}"/>
          </ac:spMkLst>
        </pc:spChg>
        <pc:spChg chg="del">
          <ac:chgData name="Sewnarine, Linda (DESE)" userId="ec44af20-634e-4f39-b049-693759b8dc88" providerId="ADAL" clId="{13A031AF-EA0A-4D23-857A-7EA219161FA4}" dt="2022-11-09T19:08:28.419" v="1096" actId="478"/>
          <ac:spMkLst>
            <pc:docMk/>
            <pc:sldMk cId="1927053459" sldId="261"/>
            <ac:spMk id="1036" creationId="{9DB024DC-9DA8-5C29-E5F5-76879B120FBC}"/>
          </ac:spMkLst>
        </pc:spChg>
        <pc:spChg chg="del mod">
          <ac:chgData name="Sewnarine, Linda (DESE)" userId="ec44af20-634e-4f39-b049-693759b8dc88" providerId="ADAL" clId="{13A031AF-EA0A-4D23-857A-7EA219161FA4}" dt="2022-11-09T19:08:34.332" v="1101" actId="478"/>
          <ac:spMkLst>
            <pc:docMk/>
            <pc:sldMk cId="1927053459" sldId="261"/>
            <ac:spMk id="1037" creationId="{DB01D7CD-0478-7B73-B367-296D43F8B088}"/>
          </ac:spMkLst>
        </pc:spChg>
        <pc:spChg chg="del">
          <ac:chgData name="Sewnarine, Linda (DESE)" userId="ec44af20-634e-4f39-b049-693759b8dc88" providerId="ADAL" clId="{13A031AF-EA0A-4D23-857A-7EA219161FA4}" dt="2022-11-09T19:08:26.408" v="1094" actId="478"/>
          <ac:spMkLst>
            <pc:docMk/>
            <pc:sldMk cId="1927053459" sldId="261"/>
            <ac:spMk id="1038" creationId="{AA852B6E-5ADB-543B-FF65-0220E1A42787}"/>
          </ac:spMkLst>
        </pc:spChg>
        <pc:spChg chg="del mod">
          <ac:chgData name="Sewnarine, Linda (DESE)" userId="ec44af20-634e-4f39-b049-693759b8dc88" providerId="ADAL" clId="{13A031AF-EA0A-4D23-857A-7EA219161FA4}" dt="2022-11-09T19:08:29.111" v="1097" actId="478"/>
          <ac:spMkLst>
            <pc:docMk/>
            <pc:sldMk cId="1927053459" sldId="261"/>
            <ac:spMk id="1039" creationId="{2C488F94-6456-CA8A-EA01-5E716F0DB369}"/>
          </ac:spMkLst>
        </pc:spChg>
        <pc:spChg chg="del">
          <ac:chgData name="Sewnarine, Linda (DESE)" userId="ec44af20-634e-4f39-b049-693759b8dc88" providerId="ADAL" clId="{13A031AF-EA0A-4D23-857A-7EA219161FA4}" dt="2022-11-09T19:08:33.083" v="1100" actId="478"/>
          <ac:spMkLst>
            <pc:docMk/>
            <pc:sldMk cId="1927053459" sldId="261"/>
            <ac:spMk id="1040" creationId="{CBA10DF8-F918-28E7-9F11-C1F3656A782A}"/>
          </ac:spMkLst>
        </pc:spChg>
        <pc:spChg chg="del mod ord">
          <ac:chgData name="Sewnarine, Linda (DESE)" userId="ec44af20-634e-4f39-b049-693759b8dc88" providerId="ADAL" clId="{13A031AF-EA0A-4D23-857A-7EA219161FA4}" dt="2022-11-24T21:01:32.487" v="2371" actId="478"/>
          <ac:spMkLst>
            <pc:docMk/>
            <pc:sldMk cId="1927053459" sldId="261"/>
            <ac:spMk id="1042" creationId="{6BF8DF87-7C30-9E2A-6293-EE3AC5D85922}"/>
          </ac:spMkLst>
        </pc:spChg>
        <pc:spChg chg="del mod ord">
          <ac:chgData name="Sewnarine, Linda (DESE)" userId="ec44af20-634e-4f39-b049-693759b8dc88" providerId="ADAL" clId="{13A031AF-EA0A-4D23-857A-7EA219161FA4}" dt="2022-11-24T21:01:32.487" v="2371" actId="478"/>
          <ac:spMkLst>
            <pc:docMk/>
            <pc:sldMk cId="1927053459" sldId="261"/>
            <ac:spMk id="1043" creationId="{D3DD093E-5CB7-F416-AD0A-29151A9339E5}"/>
          </ac:spMkLst>
        </pc:spChg>
        <pc:spChg chg="del">
          <ac:chgData name="Sewnarine, Linda (DESE)" userId="ec44af20-634e-4f39-b049-693759b8dc88" providerId="ADAL" clId="{13A031AF-EA0A-4D23-857A-7EA219161FA4}" dt="2022-11-09T19:08:32.242" v="1099" actId="478"/>
          <ac:spMkLst>
            <pc:docMk/>
            <pc:sldMk cId="1927053459" sldId="261"/>
            <ac:spMk id="1046" creationId="{30498CF8-6A36-A463-6A25-271BEBF954AF}"/>
          </ac:spMkLst>
        </pc:spChg>
        <pc:graphicFrameChg chg="add del mod">
          <ac:chgData name="Sewnarine, Linda (DESE)" userId="ec44af20-634e-4f39-b049-693759b8dc88" providerId="ADAL" clId="{13A031AF-EA0A-4D23-857A-7EA219161FA4}" dt="2022-11-09T18:54:22.973" v="937" actId="478"/>
          <ac:graphicFrameMkLst>
            <pc:docMk/>
            <pc:sldMk cId="1927053459" sldId="261"/>
            <ac:graphicFrameMk id="17" creationId="{63A81C57-9A7F-910B-563A-F4A99C602F16}"/>
          </ac:graphicFrameMkLst>
        </pc:graphicFrameChg>
        <pc:picChg chg="add mod">
          <ac:chgData name="Sewnarine, Linda (DESE)" userId="ec44af20-634e-4f39-b049-693759b8dc88" providerId="ADAL" clId="{13A031AF-EA0A-4D23-857A-7EA219161FA4}" dt="2022-11-09T19:46:58.415" v="1338" actId="1076"/>
          <ac:picMkLst>
            <pc:docMk/>
            <pc:sldMk cId="1927053459" sldId="261"/>
            <ac:picMk id="11" creationId="{202B8140-2CB0-C924-870A-F45E345D7A3C}"/>
          </ac:picMkLst>
        </pc:picChg>
        <pc:picChg chg="mod">
          <ac:chgData name="Sewnarine, Linda (DESE)" userId="ec44af20-634e-4f39-b049-693759b8dc88" providerId="ADAL" clId="{13A031AF-EA0A-4D23-857A-7EA219161FA4}" dt="2022-11-09T19:46:56.912" v="1337" actId="1076"/>
          <ac:picMkLst>
            <pc:docMk/>
            <pc:sldMk cId="1927053459" sldId="261"/>
            <ac:picMk id="12" creationId="{E4977565-8AB7-79C9-72DE-7A143DA8C336}"/>
          </ac:picMkLst>
        </pc:picChg>
        <pc:picChg chg="add mod">
          <ac:chgData name="Sewnarine, Linda (DESE)" userId="ec44af20-634e-4f39-b049-693759b8dc88" providerId="ADAL" clId="{13A031AF-EA0A-4D23-857A-7EA219161FA4}" dt="2022-12-01T16:34:42.963" v="6034" actId="1035"/>
          <ac:picMkLst>
            <pc:docMk/>
            <pc:sldMk cId="1927053459" sldId="261"/>
            <ac:picMk id="15" creationId="{F766536B-864E-575E-13DE-73C34435C272}"/>
          </ac:picMkLst>
        </pc:picChg>
        <pc:picChg chg="mod">
          <ac:chgData name="Sewnarine, Linda (DESE)" userId="ec44af20-634e-4f39-b049-693759b8dc88" providerId="ADAL" clId="{13A031AF-EA0A-4D23-857A-7EA219161FA4}" dt="2022-12-01T13:02:34.284" v="5867" actId="13244"/>
          <ac:picMkLst>
            <pc:docMk/>
            <pc:sldMk cId="1927053459" sldId="261"/>
            <ac:picMk id="1026" creationId="{2B74D1FB-FC57-32D6-2AEB-9A4A457164F6}"/>
          </ac:picMkLst>
        </pc:picChg>
        <pc:picChg chg="add del mod">
          <ac:chgData name="Sewnarine, Linda (DESE)" userId="ec44af20-634e-4f39-b049-693759b8dc88" providerId="ADAL" clId="{13A031AF-EA0A-4D23-857A-7EA219161FA4}" dt="2022-11-09T19:10:03.969" v="1168" actId="478"/>
          <ac:picMkLst>
            <pc:docMk/>
            <pc:sldMk cId="1927053459" sldId="261"/>
            <ac:picMk id="1027" creationId="{9DB427B1-BAB7-874F-E92C-22AB8B5E1674}"/>
          </ac:picMkLst>
        </pc:picChg>
        <pc:picChg chg="del mod">
          <ac:chgData name="Sewnarine, Linda (DESE)" userId="ec44af20-634e-4f39-b049-693759b8dc88" providerId="ADAL" clId="{13A031AF-EA0A-4D23-857A-7EA219161FA4}" dt="2022-11-24T21:01:32.487" v="2371" actId="478"/>
          <ac:picMkLst>
            <pc:docMk/>
            <pc:sldMk cId="1927053459" sldId="261"/>
            <ac:picMk id="1028" creationId="{A485CD04-A72F-8E34-9469-2F688BFB5D6B}"/>
          </ac:picMkLst>
        </pc:picChg>
        <pc:picChg chg="mod">
          <ac:chgData name="Sewnarine, Linda (DESE)" userId="ec44af20-634e-4f39-b049-693759b8dc88" providerId="ADAL" clId="{13A031AF-EA0A-4D23-857A-7EA219161FA4}" dt="2022-12-01T13:11:02.812" v="6001"/>
          <ac:picMkLst>
            <pc:docMk/>
            <pc:sldMk cId="1927053459" sldId="261"/>
            <ac:picMk id="1030" creationId="{2BF83AF2-45D2-AE30-710F-080BD8C86CC8}"/>
          </ac:picMkLst>
        </pc:picChg>
      </pc:sldChg>
      <pc:sldChg chg="addSp delSp modSp add del mod ord">
        <pc:chgData name="Sewnarine, Linda (DESE)" userId="ec44af20-634e-4f39-b049-693759b8dc88" providerId="ADAL" clId="{13A031AF-EA0A-4D23-857A-7EA219161FA4}" dt="2022-11-24T21:54:16.934" v="2812" actId="47"/>
        <pc:sldMkLst>
          <pc:docMk/>
          <pc:sldMk cId="748402985" sldId="262"/>
        </pc:sldMkLst>
        <pc:spChg chg="del">
          <ac:chgData name="Sewnarine, Linda (DESE)" userId="ec44af20-634e-4f39-b049-693759b8dc88" providerId="ADAL" clId="{13A031AF-EA0A-4D23-857A-7EA219161FA4}" dt="2022-11-09T18:46:50.839" v="876" actId="478"/>
          <ac:spMkLst>
            <pc:docMk/>
            <pc:sldMk cId="748402985" sldId="262"/>
            <ac:spMk id="4" creationId="{41A72ED1-D3BC-BF57-7ECA-C2054564C458}"/>
          </ac:spMkLst>
        </pc:spChg>
        <pc:spChg chg="mod ord">
          <ac:chgData name="Sewnarine, Linda (DESE)" userId="ec44af20-634e-4f39-b049-693759b8dc88" providerId="ADAL" clId="{13A031AF-EA0A-4D23-857A-7EA219161FA4}" dt="2022-11-24T20:55:34.245" v="2368" actId="14100"/>
          <ac:spMkLst>
            <pc:docMk/>
            <pc:sldMk cId="748402985" sldId="262"/>
            <ac:spMk id="5" creationId="{4FFF9177-2667-9E5A-239E-6EBFDA169334}"/>
          </ac:spMkLst>
        </pc:spChg>
        <pc:spChg chg="del mod">
          <ac:chgData name="Sewnarine, Linda (DESE)" userId="ec44af20-634e-4f39-b049-693759b8dc88" providerId="ADAL" clId="{13A031AF-EA0A-4D23-857A-7EA219161FA4}" dt="2022-11-09T19:14:01.406" v="1300" actId="478"/>
          <ac:spMkLst>
            <pc:docMk/>
            <pc:sldMk cId="748402985" sldId="262"/>
            <ac:spMk id="6" creationId="{E169C96C-5EFD-E880-1A53-06003E140857}"/>
          </ac:spMkLst>
        </pc:spChg>
        <pc:spChg chg="del">
          <ac:chgData name="Sewnarine, Linda (DESE)" userId="ec44af20-634e-4f39-b049-693759b8dc88" providerId="ADAL" clId="{13A031AF-EA0A-4D23-857A-7EA219161FA4}" dt="2022-11-09T19:14:07.712" v="1304" actId="478"/>
          <ac:spMkLst>
            <pc:docMk/>
            <pc:sldMk cId="748402985" sldId="262"/>
            <ac:spMk id="7" creationId="{555F78DD-0ECB-9865-DD25-FA3668D6730A}"/>
          </ac:spMkLst>
        </pc:spChg>
        <pc:spChg chg="del">
          <ac:chgData name="Sewnarine, Linda (DESE)" userId="ec44af20-634e-4f39-b049-693759b8dc88" providerId="ADAL" clId="{13A031AF-EA0A-4D23-857A-7EA219161FA4}" dt="2022-11-09T18:46:50.839" v="876" actId="478"/>
          <ac:spMkLst>
            <pc:docMk/>
            <pc:sldMk cId="748402985" sldId="262"/>
            <ac:spMk id="8" creationId="{16765626-251F-D95C-9B8C-CA0310F5D397}"/>
          </ac:spMkLst>
        </pc:spChg>
        <pc:spChg chg="del">
          <ac:chgData name="Sewnarine, Linda (DESE)" userId="ec44af20-634e-4f39-b049-693759b8dc88" providerId="ADAL" clId="{13A031AF-EA0A-4D23-857A-7EA219161FA4}" dt="2022-11-09T19:14:01.406" v="1300" actId="478"/>
          <ac:spMkLst>
            <pc:docMk/>
            <pc:sldMk cId="748402985" sldId="262"/>
            <ac:spMk id="9" creationId="{444CB532-39D4-F72E-F43D-D3BC05BC7673}"/>
          </ac:spMkLst>
        </pc:spChg>
        <pc:spChg chg="add del mod ord">
          <ac:chgData name="Sewnarine, Linda (DESE)" userId="ec44af20-634e-4f39-b049-693759b8dc88" providerId="ADAL" clId="{13A031AF-EA0A-4D23-857A-7EA219161FA4}" dt="2022-11-09T19:00:53.106" v="971" actId="478"/>
          <ac:spMkLst>
            <pc:docMk/>
            <pc:sldMk cId="748402985" sldId="262"/>
            <ac:spMk id="10" creationId="{60237567-D7D1-9856-651F-1B6A38354313}"/>
          </ac:spMkLst>
        </pc:spChg>
        <pc:spChg chg="add del mod">
          <ac:chgData name="Sewnarine, Linda (DESE)" userId="ec44af20-634e-4f39-b049-693759b8dc88" providerId="ADAL" clId="{13A031AF-EA0A-4D23-857A-7EA219161FA4}" dt="2022-11-09T19:00:49.403" v="970" actId="478"/>
          <ac:spMkLst>
            <pc:docMk/>
            <pc:sldMk cId="748402985" sldId="262"/>
            <ac:spMk id="13" creationId="{7DA5EA61-037E-1E88-B8F4-E6A9BC37FDD8}"/>
          </ac:spMkLst>
        </pc:spChg>
        <pc:spChg chg="del">
          <ac:chgData name="Sewnarine, Linda (DESE)" userId="ec44af20-634e-4f39-b049-693759b8dc88" providerId="ADAL" clId="{13A031AF-EA0A-4D23-857A-7EA219161FA4}" dt="2022-11-09T19:14:01.406" v="1300" actId="478"/>
          <ac:spMkLst>
            <pc:docMk/>
            <pc:sldMk cId="748402985" sldId="262"/>
            <ac:spMk id="14" creationId="{2B1144EF-4129-5D69-2055-953B419C8662}"/>
          </ac:spMkLst>
        </pc:spChg>
        <pc:spChg chg="add del mod">
          <ac:chgData name="Sewnarine, Linda (DESE)" userId="ec44af20-634e-4f39-b049-693759b8dc88" providerId="ADAL" clId="{13A031AF-EA0A-4D23-857A-7EA219161FA4}" dt="2022-11-09T19:00:49.403" v="970" actId="478"/>
          <ac:spMkLst>
            <pc:docMk/>
            <pc:sldMk cId="748402985" sldId="262"/>
            <ac:spMk id="15" creationId="{F4F0BD58-61B5-AABE-8286-C23C1106DA48}"/>
          </ac:spMkLst>
        </pc:spChg>
        <pc:spChg chg="add del mod">
          <ac:chgData name="Sewnarine, Linda (DESE)" userId="ec44af20-634e-4f39-b049-693759b8dc88" providerId="ADAL" clId="{13A031AF-EA0A-4D23-857A-7EA219161FA4}" dt="2022-11-09T19:00:49.403" v="970" actId="478"/>
          <ac:spMkLst>
            <pc:docMk/>
            <pc:sldMk cId="748402985" sldId="262"/>
            <ac:spMk id="16" creationId="{FE5FC1C0-16E0-168F-409E-5EFED073C81D}"/>
          </ac:spMkLst>
        </pc:spChg>
        <pc:spChg chg="add del mod">
          <ac:chgData name="Sewnarine, Linda (DESE)" userId="ec44af20-634e-4f39-b049-693759b8dc88" providerId="ADAL" clId="{13A031AF-EA0A-4D23-857A-7EA219161FA4}" dt="2022-11-09T19:00:49.403" v="970" actId="478"/>
          <ac:spMkLst>
            <pc:docMk/>
            <pc:sldMk cId="748402985" sldId="262"/>
            <ac:spMk id="17" creationId="{0C28191C-F81F-2DBE-19F5-6260B6C8C32F}"/>
          </ac:spMkLst>
        </pc:spChg>
        <pc:spChg chg="add del mod">
          <ac:chgData name="Sewnarine, Linda (DESE)" userId="ec44af20-634e-4f39-b049-693759b8dc88" providerId="ADAL" clId="{13A031AF-EA0A-4D23-857A-7EA219161FA4}" dt="2022-11-09T19:00:49.403" v="970" actId="478"/>
          <ac:spMkLst>
            <pc:docMk/>
            <pc:sldMk cId="748402985" sldId="262"/>
            <ac:spMk id="18" creationId="{E3910DD0-E572-1E0A-5CB7-D00D2EF8B236}"/>
          </ac:spMkLst>
        </pc:spChg>
        <pc:spChg chg="add del mod">
          <ac:chgData name="Sewnarine, Linda (DESE)" userId="ec44af20-634e-4f39-b049-693759b8dc88" providerId="ADAL" clId="{13A031AF-EA0A-4D23-857A-7EA219161FA4}" dt="2022-11-09T19:00:49.403" v="970" actId="478"/>
          <ac:spMkLst>
            <pc:docMk/>
            <pc:sldMk cId="748402985" sldId="262"/>
            <ac:spMk id="19" creationId="{47DF6AD4-4A99-E4E3-FDD6-BDA7DB49C3F5}"/>
          </ac:spMkLst>
        </pc:spChg>
        <pc:spChg chg="add del mod ord">
          <ac:chgData name="Sewnarine, Linda (DESE)" userId="ec44af20-634e-4f39-b049-693759b8dc88" providerId="ADAL" clId="{13A031AF-EA0A-4D23-857A-7EA219161FA4}" dt="2022-11-09T19:00:54.047" v="972" actId="478"/>
          <ac:spMkLst>
            <pc:docMk/>
            <pc:sldMk cId="748402985" sldId="262"/>
            <ac:spMk id="21" creationId="{780E5F7C-1BD5-2FBE-F16A-7A002C74EA33}"/>
          </ac:spMkLst>
        </pc:spChg>
        <pc:spChg chg="add del mod">
          <ac:chgData name="Sewnarine, Linda (DESE)" userId="ec44af20-634e-4f39-b049-693759b8dc88" providerId="ADAL" clId="{13A031AF-EA0A-4D23-857A-7EA219161FA4}" dt="2022-11-09T19:14:01.406" v="1300" actId="478"/>
          <ac:spMkLst>
            <pc:docMk/>
            <pc:sldMk cId="748402985" sldId="262"/>
            <ac:spMk id="22" creationId="{23FF60EF-1EFD-47EC-196C-5DD40A1114EC}"/>
          </ac:spMkLst>
        </pc:spChg>
        <pc:spChg chg="del mod">
          <ac:chgData name="Sewnarine, Linda (DESE)" userId="ec44af20-634e-4f39-b049-693759b8dc88" providerId="ADAL" clId="{13A031AF-EA0A-4D23-857A-7EA219161FA4}" dt="2022-11-09T19:14:04.350" v="1301" actId="478"/>
          <ac:spMkLst>
            <pc:docMk/>
            <pc:sldMk cId="748402985" sldId="262"/>
            <ac:spMk id="23" creationId="{D7E6B1BF-CF4E-86B2-8421-0DFA5E327487}"/>
          </ac:spMkLst>
        </pc:spChg>
        <pc:spChg chg="add del mod">
          <ac:chgData name="Sewnarine, Linda (DESE)" userId="ec44af20-634e-4f39-b049-693759b8dc88" providerId="ADAL" clId="{13A031AF-EA0A-4D23-857A-7EA219161FA4}" dt="2022-11-09T19:14:01.406" v="1300" actId="478"/>
          <ac:spMkLst>
            <pc:docMk/>
            <pc:sldMk cId="748402985" sldId="262"/>
            <ac:spMk id="24" creationId="{223BBF5C-EA29-A53E-B89C-F01DB16B2AA3}"/>
          </ac:spMkLst>
        </pc:spChg>
        <pc:spChg chg="add mod">
          <ac:chgData name="Sewnarine, Linda (DESE)" userId="ec44af20-634e-4f39-b049-693759b8dc88" providerId="ADAL" clId="{13A031AF-EA0A-4D23-857A-7EA219161FA4}" dt="2022-11-09T19:00:55.765" v="974"/>
          <ac:spMkLst>
            <pc:docMk/>
            <pc:sldMk cId="748402985" sldId="262"/>
            <ac:spMk id="25" creationId="{A73B3B9D-8170-7323-4E10-CAB2C4DB5AFC}"/>
          </ac:spMkLst>
        </pc:spChg>
        <pc:spChg chg="del">
          <ac:chgData name="Sewnarine, Linda (DESE)" userId="ec44af20-634e-4f39-b049-693759b8dc88" providerId="ADAL" clId="{13A031AF-EA0A-4D23-857A-7EA219161FA4}" dt="2022-11-09T19:14:01.406" v="1300" actId="478"/>
          <ac:spMkLst>
            <pc:docMk/>
            <pc:sldMk cId="748402985" sldId="262"/>
            <ac:spMk id="26" creationId="{6B4E81A9-C0DD-87DA-20EB-BEF7D152946D}"/>
          </ac:spMkLst>
        </pc:spChg>
        <pc:spChg chg="mod ord">
          <ac:chgData name="Sewnarine, Linda (DESE)" userId="ec44af20-634e-4f39-b049-693759b8dc88" providerId="ADAL" clId="{13A031AF-EA0A-4D23-857A-7EA219161FA4}" dt="2022-11-09T19:16:01.315" v="1325" actId="12"/>
          <ac:spMkLst>
            <pc:docMk/>
            <pc:sldMk cId="748402985" sldId="262"/>
            <ac:spMk id="27" creationId="{D5C18953-F5CC-DD26-FDAF-DA1C56E5D8C9}"/>
          </ac:spMkLst>
        </pc:spChg>
        <pc:spChg chg="del">
          <ac:chgData name="Sewnarine, Linda (DESE)" userId="ec44af20-634e-4f39-b049-693759b8dc88" providerId="ADAL" clId="{13A031AF-EA0A-4D23-857A-7EA219161FA4}" dt="2022-11-09T18:46:50.839" v="876" actId="478"/>
          <ac:spMkLst>
            <pc:docMk/>
            <pc:sldMk cId="748402985" sldId="262"/>
            <ac:spMk id="29" creationId="{B5B1B5C8-63AC-E98A-BA3E-0C4A2FFDD939}"/>
          </ac:spMkLst>
        </pc:spChg>
        <pc:spChg chg="add mod">
          <ac:chgData name="Sewnarine, Linda (DESE)" userId="ec44af20-634e-4f39-b049-693759b8dc88" providerId="ADAL" clId="{13A031AF-EA0A-4D23-857A-7EA219161FA4}" dt="2022-11-09T19:00:55.765" v="974"/>
          <ac:spMkLst>
            <pc:docMk/>
            <pc:sldMk cId="748402985" sldId="262"/>
            <ac:spMk id="30" creationId="{22D1C2A0-461B-236E-A751-5D1D605DDB92}"/>
          </ac:spMkLst>
        </pc:spChg>
        <pc:spChg chg="add mod">
          <ac:chgData name="Sewnarine, Linda (DESE)" userId="ec44af20-634e-4f39-b049-693759b8dc88" providerId="ADAL" clId="{13A031AF-EA0A-4D23-857A-7EA219161FA4}" dt="2022-11-09T19:00:55.765" v="974"/>
          <ac:spMkLst>
            <pc:docMk/>
            <pc:sldMk cId="748402985" sldId="262"/>
            <ac:spMk id="31" creationId="{AE5DBDAE-7FAF-C692-9FC9-AFB512DC663E}"/>
          </ac:spMkLst>
        </pc:spChg>
        <pc:spChg chg="del">
          <ac:chgData name="Sewnarine, Linda (DESE)" userId="ec44af20-634e-4f39-b049-693759b8dc88" providerId="ADAL" clId="{13A031AF-EA0A-4D23-857A-7EA219161FA4}" dt="2022-11-09T19:14:01.406" v="1300" actId="478"/>
          <ac:spMkLst>
            <pc:docMk/>
            <pc:sldMk cId="748402985" sldId="262"/>
            <ac:spMk id="1024" creationId="{E35953CB-3B3E-5418-97FB-F1D785996DA9}"/>
          </ac:spMkLst>
        </pc:spChg>
        <pc:spChg chg="add mod">
          <ac:chgData name="Sewnarine, Linda (DESE)" userId="ec44af20-634e-4f39-b049-693759b8dc88" providerId="ADAL" clId="{13A031AF-EA0A-4D23-857A-7EA219161FA4}" dt="2022-11-09T19:00:55.765" v="974"/>
          <ac:spMkLst>
            <pc:docMk/>
            <pc:sldMk cId="748402985" sldId="262"/>
            <ac:spMk id="1025" creationId="{B6868BCD-EBA2-85B2-42DC-66CECC8A18CF}"/>
          </ac:spMkLst>
        </pc:spChg>
        <pc:spChg chg="add mod">
          <ac:chgData name="Sewnarine, Linda (DESE)" userId="ec44af20-634e-4f39-b049-693759b8dc88" providerId="ADAL" clId="{13A031AF-EA0A-4D23-857A-7EA219161FA4}" dt="2022-11-09T19:00:55.765" v="974"/>
          <ac:spMkLst>
            <pc:docMk/>
            <pc:sldMk cId="748402985" sldId="262"/>
            <ac:spMk id="1027" creationId="{1A0F1C29-1AF1-B274-A834-009DF8A1B6B4}"/>
          </ac:spMkLst>
        </pc:spChg>
        <pc:spChg chg="add mod">
          <ac:chgData name="Sewnarine, Linda (DESE)" userId="ec44af20-634e-4f39-b049-693759b8dc88" providerId="ADAL" clId="{13A031AF-EA0A-4D23-857A-7EA219161FA4}" dt="2022-11-09T19:00:55.765" v="974"/>
          <ac:spMkLst>
            <pc:docMk/>
            <pc:sldMk cId="748402985" sldId="262"/>
            <ac:spMk id="1028" creationId="{3683CF49-9E3E-389B-9EC6-D052D5F59A21}"/>
          </ac:spMkLst>
        </pc:spChg>
        <pc:spChg chg="del">
          <ac:chgData name="Sewnarine, Linda (DESE)" userId="ec44af20-634e-4f39-b049-693759b8dc88" providerId="ADAL" clId="{13A031AF-EA0A-4D23-857A-7EA219161FA4}" dt="2022-11-09T19:14:01.406" v="1300" actId="478"/>
          <ac:spMkLst>
            <pc:docMk/>
            <pc:sldMk cId="748402985" sldId="262"/>
            <ac:spMk id="1029" creationId="{A0D1EF6C-7934-F173-828A-C06E551675A2}"/>
          </ac:spMkLst>
        </pc:spChg>
        <pc:spChg chg="add mod">
          <ac:chgData name="Sewnarine, Linda (DESE)" userId="ec44af20-634e-4f39-b049-693759b8dc88" providerId="ADAL" clId="{13A031AF-EA0A-4D23-857A-7EA219161FA4}" dt="2022-11-09T19:00:55.765" v="974"/>
          <ac:spMkLst>
            <pc:docMk/>
            <pc:sldMk cId="748402985" sldId="262"/>
            <ac:spMk id="1030" creationId="{EF2764D9-5E96-8DE2-ECBA-DD4FF13B4EC8}"/>
          </ac:spMkLst>
        </pc:spChg>
        <pc:spChg chg="add mod ord">
          <ac:chgData name="Sewnarine, Linda (DESE)" userId="ec44af20-634e-4f39-b049-693759b8dc88" providerId="ADAL" clId="{13A031AF-EA0A-4D23-857A-7EA219161FA4}" dt="2022-11-09T19:01:11.431" v="977" actId="1038"/>
          <ac:spMkLst>
            <pc:docMk/>
            <pc:sldMk cId="748402985" sldId="262"/>
            <ac:spMk id="1032" creationId="{290A0268-D3CC-5383-8271-D34C930BBA37}"/>
          </ac:spMkLst>
        </pc:spChg>
        <pc:spChg chg="add mod">
          <ac:chgData name="Sewnarine, Linda (DESE)" userId="ec44af20-634e-4f39-b049-693759b8dc88" providerId="ADAL" clId="{13A031AF-EA0A-4D23-857A-7EA219161FA4}" dt="2022-11-09T19:14:30.709" v="1305"/>
          <ac:spMkLst>
            <pc:docMk/>
            <pc:sldMk cId="748402985" sldId="262"/>
            <ac:spMk id="1033" creationId="{A6C70EC9-B27B-0BA2-D146-7AD44DF2DC88}"/>
          </ac:spMkLst>
        </pc:spChg>
        <pc:spChg chg="add mod">
          <ac:chgData name="Sewnarine, Linda (DESE)" userId="ec44af20-634e-4f39-b049-693759b8dc88" providerId="ADAL" clId="{13A031AF-EA0A-4D23-857A-7EA219161FA4}" dt="2022-11-09T19:14:30.709" v="1305"/>
          <ac:spMkLst>
            <pc:docMk/>
            <pc:sldMk cId="748402985" sldId="262"/>
            <ac:spMk id="1034" creationId="{663A592F-967D-4764-35A1-93DC98F42B68}"/>
          </ac:spMkLst>
        </pc:spChg>
        <pc:spChg chg="add mod">
          <ac:chgData name="Sewnarine, Linda (DESE)" userId="ec44af20-634e-4f39-b049-693759b8dc88" providerId="ADAL" clId="{13A031AF-EA0A-4D23-857A-7EA219161FA4}" dt="2022-11-09T19:14:30.709" v="1305"/>
          <ac:spMkLst>
            <pc:docMk/>
            <pc:sldMk cId="748402985" sldId="262"/>
            <ac:spMk id="1035" creationId="{5665289F-36BF-E934-8B4C-11775A769FC6}"/>
          </ac:spMkLst>
        </pc:spChg>
        <pc:spChg chg="del">
          <ac:chgData name="Sewnarine, Linda (DESE)" userId="ec44af20-634e-4f39-b049-693759b8dc88" providerId="ADAL" clId="{13A031AF-EA0A-4D23-857A-7EA219161FA4}" dt="2022-11-09T19:14:07.051" v="1303" actId="478"/>
          <ac:spMkLst>
            <pc:docMk/>
            <pc:sldMk cId="748402985" sldId="262"/>
            <ac:spMk id="1036" creationId="{9DB024DC-9DA8-5C29-E5F5-76879B120FBC}"/>
          </ac:spMkLst>
        </pc:spChg>
        <pc:spChg chg="del mod">
          <ac:chgData name="Sewnarine, Linda (DESE)" userId="ec44af20-634e-4f39-b049-693759b8dc88" providerId="ADAL" clId="{13A031AF-EA0A-4D23-857A-7EA219161FA4}" dt="2022-11-09T19:14:04.350" v="1301" actId="478"/>
          <ac:spMkLst>
            <pc:docMk/>
            <pc:sldMk cId="748402985" sldId="262"/>
            <ac:spMk id="1037" creationId="{DB01D7CD-0478-7B73-B367-296D43F8B088}"/>
          </ac:spMkLst>
        </pc:spChg>
        <pc:spChg chg="del">
          <ac:chgData name="Sewnarine, Linda (DESE)" userId="ec44af20-634e-4f39-b049-693759b8dc88" providerId="ADAL" clId="{13A031AF-EA0A-4D23-857A-7EA219161FA4}" dt="2022-11-09T19:14:01.406" v="1300" actId="478"/>
          <ac:spMkLst>
            <pc:docMk/>
            <pc:sldMk cId="748402985" sldId="262"/>
            <ac:spMk id="1038" creationId="{AA852B6E-5ADB-543B-FF65-0220E1A42787}"/>
          </ac:spMkLst>
        </pc:spChg>
        <pc:spChg chg="del mod">
          <ac:chgData name="Sewnarine, Linda (DESE)" userId="ec44af20-634e-4f39-b049-693759b8dc88" providerId="ADAL" clId="{13A031AF-EA0A-4D23-857A-7EA219161FA4}" dt="2022-11-09T19:14:01.406" v="1300" actId="478"/>
          <ac:spMkLst>
            <pc:docMk/>
            <pc:sldMk cId="748402985" sldId="262"/>
            <ac:spMk id="1039" creationId="{2C488F94-6456-CA8A-EA01-5E716F0DB369}"/>
          </ac:spMkLst>
        </pc:spChg>
        <pc:spChg chg="del">
          <ac:chgData name="Sewnarine, Linda (DESE)" userId="ec44af20-634e-4f39-b049-693759b8dc88" providerId="ADAL" clId="{13A031AF-EA0A-4D23-857A-7EA219161FA4}" dt="2022-11-09T19:14:06.107" v="1302" actId="478"/>
          <ac:spMkLst>
            <pc:docMk/>
            <pc:sldMk cId="748402985" sldId="262"/>
            <ac:spMk id="1040" creationId="{CBA10DF8-F918-28E7-9F11-C1F3656A782A}"/>
          </ac:spMkLst>
        </pc:spChg>
        <pc:spChg chg="add mod">
          <ac:chgData name="Sewnarine, Linda (DESE)" userId="ec44af20-634e-4f39-b049-693759b8dc88" providerId="ADAL" clId="{13A031AF-EA0A-4D23-857A-7EA219161FA4}" dt="2022-11-09T19:14:30.709" v="1305"/>
          <ac:spMkLst>
            <pc:docMk/>
            <pc:sldMk cId="748402985" sldId="262"/>
            <ac:spMk id="1041" creationId="{54C70EAE-5BEF-BDBB-0B68-1B7A0D2F6C89}"/>
          </ac:spMkLst>
        </pc:spChg>
        <pc:spChg chg="del mod ord">
          <ac:chgData name="Sewnarine, Linda (DESE)" userId="ec44af20-634e-4f39-b049-693759b8dc88" providerId="ADAL" clId="{13A031AF-EA0A-4D23-857A-7EA219161FA4}" dt="2022-11-09T20:10:16.104" v="1516" actId="478"/>
          <ac:spMkLst>
            <pc:docMk/>
            <pc:sldMk cId="748402985" sldId="262"/>
            <ac:spMk id="1042" creationId="{6BF8DF87-7C30-9E2A-6293-EE3AC5D85922}"/>
          </ac:spMkLst>
        </pc:spChg>
        <pc:spChg chg="del mod ord">
          <ac:chgData name="Sewnarine, Linda (DESE)" userId="ec44af20-634e-4f39-b049-693759b8dc88" providerId="ADAL" clId="{13A031AF-EA0A-4D23-857A-7EA219161FA4}" dt="2022-11-09T20:10:14.579" v="1515" actId="478"/>
          <ac:spMkLst>
            <pc:docMk/>
            <pc:sldMk cId="748402985" sldId="262"/>
            <ac:spMk id="1043" creationId="{D3DD093E-5CB7-F416-AD0A-29151A9339E5}"/>
          </ac:spMkLst>
        </pc:spChg>
        <pc:spChg chg="add mod">
          <ac:chgData name="Sewnarine, Linda (DESE)" userId="ec44af20-634e-4f39-b049-693759b8dc88" providerId="ADAL" clId="{13A031AF-EA0A-4D23-857A-7EA219161FA4}" dt="2022-11-09T19:14:30.709" v="1305"/>
          <ac:spMkLst>
            <pc:docMk/>
            <pc:sldMk cId="748402985" sldId="262"/>
            <ac:spMk id="1044" creationId="{365BEB3A-330F-857A-160A-A7458E80429C}"/>
          </ac:spMkLst>
        </pc:spChg>
        <pc:spChg chg="add mod">
          <ac:chgData name="Sewnarine, Linda (DESE)" userId="ec44af20-634e-4f39-b049-693759b8dc88" providerId="ADAL" clId="{13A031AF-EA0A-4D23-857A-7EA219161FA4}" dt="2022-11-09T20:28:47.505" v="2193" actId="113"/>
          <ac:spMkLst>
            <pc:docMk/>
            <pc:sldMk cId="748402985" sldId="262"/>
            <ac:spMk id="1045" creationId="{E612623D-F11F-4A84-B45D-1C793C3D5471}"/>
          </ac:spMkLst>
        </pc:spChg>
        <pc:spChg chg="add mod">
          <ac:chgData name="Sewnarine, Linda (DESE)" userId="ec44af20-634e-4f39-b049-693759b8dc88" providerId="ADAL" clId="{13A031AF-EA0A-4D23-857A-7EA219161FA4}" dt="2022-11-09T19:14:30.709" v="1305"/>
          <ac:spMkLst>
            <pc:docMk/>
            <pc:sldMk cId="748402985" sldId="262"/>
            <ac:spMk id="1046" creationId="{7C9221D4-0666-8C92-DADB-11D0A3D34B06}"/>
          </ac:spMkLst>
        </pc:spChg>
        <pc:spChg chg="add mod">
          <ac:chgData name="Sewnarine, Linda (DESE)" userId="ec44af20-634e-4f39-b049-693759b8dc88" providerId="ADAL" clId="{13A031AF-EA0A-4D23-857A-7EA219161FA4}" dt="2022-11-09T19:14:30.709" v="1305"/>
          <ac:spMkLst>
            <pc:docMk/>
            <pc:sldMk cId="748402985" sldId="262"/>
            <ac:spMk id="1047" creationId="{56143F9E-9BD9-B977-A142-65340CA4EA6A}"/>
          </ac:spMkLst>
        </pc:spChg>
        <pc:spChg chg="add mod">
          <ac:chgData name="Sewnarine, Linda (DESE)" userId="ec44af20-634e-4f39-b049-693759b8dc88" providerId="ADAL" clId="{13A031AF-EA0A-4D23-857A-7EA219161FA4}" dt="2022-11-09T19:15:21.449" v="1313" actId="14100"/>
          <ac:spMkLst>
            <pc:docMk/>
            <pc:sldMk cId="748402985" sldId="262"/>
            <ac:spMk id="1048" creationId="{F7C1BD17-92BA-C89F-C2F9-308F965EBBC6}"/>
          </ac:spMkLst>
        </pc:spChg>
        <pc:spChg chg="add mod">
          <ac:chgData name="Sewnarine, Linda (DESE)" userId="ec44af20-634e-4f39-b049-693759b8dc88" providerId="ADAL" clId="{13A031AF-EA0A-4D23-857A-7EA219161FA4}" dt="2022-11-09T19:14:30.709" v="1305"/>
          <ac:spMkLst>
            <pc:docMk/>
            <pc:sldMk cId="748402985" sldId="262"/>
            <ac:spMk id="1049" creationId="{675E1917-4976-F476-24EE-B88F56113941}"/>
          </ac:spMkLst>
        </pc:spChg>
        <pc:spChg chg="add mod">
          <ac:chgData name="Sewnarine, Linda (DESE)" userId="ec44af20-634e-4f39-b049-693759b8dc88" providerId="ADAL" clId="{13A031AF-EA0A-4D23-857A-7EA219161FA4}" dt="2022-11-09T19:14:30.709" v="1305"/>
          <ac:spMkLst>
            <pc:docMk/>
            <pc:sldMk cId="748402985" sldId="262"/>
            <ac:spMk id="1050" creationId="{6C9D5D73-D4E0-403A-4D97-C40416CE2204}"/>
          </ac:spMkLst>
        </pc:spChg>
        <pc:spChg chg="add mod">
          <ac:chgData name="Sewnarine, Linda (DESE)" userId="ec44af20-634e-4f39-b049-693759b8dc88" providerId="ADAL" clId="{13A031AF-EA0A-4D23-857A-7EA219161FA4}" dt="2022-11-09T20:28:53.230" v="2195" actId="207"/>
          <ac:spMkLst>
            <pc:docMk/>
            <pc:sldMk cId="748402985" sldId="262"/>
            <ac:spMk id="1051" creationId="{5761F7E7-5325-2001-C4D3-5750753C79F8}"/>
          </ac:spMkLst>
        </pc:spChg>
        <pc:spChg chg="add del mod">
          <ac:chgData name="Sewnarine, Linda (DESE)" userId="ec44af20-634e-4f39-b049-693759b8dc88" providerId="ADAL" clId="{13A031AF-EA0A-4D23-857A-7EA219161FA4}" dt="2022-11-09T20:16:43.082" v="1947" actId="478"/>
          <ac:spMkLst>
            <pc:docMk/>
            <pc:sldMk cId="748402985" sldId="262"/>
            <ac:spMk id="1052" creationId="{69B5A2E3-9F25-99A6-A945-8ECBC08943AE}"/>
          </ac:spMkLst>
        </pc:spChg>
        <pc:spChg chg="add mod">
          <ac:chgData name="Sewnarine, Linda (DESE)" userId="ec44af20-634e-4f39-b049-693759b8dc88" providerId="ADAL" clId="{13A031AF-EA0A-4D23-857A-7EA219161FA4}" dt="2022-11-09T20:17:27.191" v="1976" actId="1076"/>
          <ac:spMkLst>
            <pc:docMk/>
            <pc:sldMk cId="748402985" sldId="262"/>
            <ac:spMk id="1053" creationId="{94F5A5CE-B365-696F-AA18-10FCC4769F5C}"/>
          </ac:spMkLst>
        </pc:spChg>
        <pc:spChg chg="add mod">
          <ac:chgData name="Sewnarine, Linda (DESE)" userId="ec44af20-634e-4f39-b049-693759b8dc88" providerId="ADAL" clId="{13A031AF-EA0A-4D23-857A-7EA219161FA4}" dt="2022-11-09T20:29:28.745" v="2218" actId="20577"/>
          <ac:spMkLst>
            <pc:docMk/>
            <pc:sldMk cId="748402985" sldId="262"/>
            <ac:spMk id="1054" creationId="{E46115CC-A857-FEB6-D728-0F84F83853EF}"/>
          </ac:spMkLst>
        </pc:spChg>
        <pc:picChg chg="mod">
          <ac:chgData name="Sewnarine, Linda (DESE)" userId="ec44af20-634e-4f39-b049-693759b8dc88" providerId="ADAL" clId="{13A031AF-EA0A-4D23-857A-7EA219161FA4}" dt="2022-11-09T19:15:04.272" v="1309" actId="1076"/>
          <ac:picMkLst>
            <pc:docMk/>
            <pc:sldMk cId="748402985" sldId="262"/>
            <ac:picMk id="2" creationId="{411713F9-D430-4F80-7810-D53CF4CE9D7D}"/>
          </ac:picMkLst>
        </pc:picChg>
        <pc:picChg chg="del mod">
          <ac:chgData name="Sewnarine, Linda (DESE)" userId="ec44af20-634e-4f39-b049-693759b8dc88" providerId="ADAL" clId="{13A031AF-EA0A-4D23-857A-7EA219161FA4}" dt="2022-11-09T20:05:26.281" v="1387" actId="478"/>
          <ac:picMkLst>
            <pc:docMk/>
            <pc:sldMk cId="748402985" sldId="262"/>
            <ac:picMk id="3" creationId="{CFE68CF5-256F-9F0D-D77F-931874446BF5}"/>
          </ac:picMkLst>
        </pc:picChg>
        <pc:picChg chg="add del mod">
          <ac:chgData name="Sewnarine, Linda (DESE)" userId="ec44af20-634e-4f39-b049-693759b8dc88" providerId="ADAL" clId="{13A031AF-EA0A-4D23-857A-7EA219161FA4}" dt="2022-11-09T19:00:54.557" v="973" actId="478"/>
          <ac:picMkLst>
            <pc:docMk/>
            <pc:sldMk cId="748402985" sldId="262"/>
            <ac:picMk id="11" creationId="{460ACF86-9E56-C3E9-D7FE-1EB2A5EEE0F0}"/>
          </ac:picMkLst>
        </pc:picChg>
        <pc:picChg chg="del">
          <ac:chgData name="Sewnarine, Linda (DESE)" userId="ec44af20-634e-4f39-b049-693759b8dc88" providerId="ADAL" clId="{13A031AF-EA0A-4D23-857A-7EA219161FA4}" dt="2022-11-09T18:46:52.695" v="877" actId="478"/>
          <ac:picMkLst>
            <pc:docMk/>
            <pc:sldMk cId="748402985" sldId="262"/>
            <ac:picMk id="12" creationId="{E4977565-8AB7-79C9-72DE-7A143DA8C336}"/>
          </ac:picMkLst>
        </pc:picChg>
        <pc:picChg chg="add del mod">
          <ac:chgData name="Sewnarine, Linda (DESE)" userId="ec44af20-634e-4f39-b049-693759b8dc88" providerId="ADAL" clId="{13A031AF-EA0A-4D23-857A-7EA219161FA4}" dt="2022-11-09T19:00:49.403" v="970" actId="478"/>
          <ac:picMkLst>
            <pc:docMk/>
            <pc:sldMk cId="748402985" sldId="262"/>
            <ac:picMk id="20" creationId="{B7C6F457-C2E3-E774-2D0E-924685C23C39}"/>
          </ac:picMkLst>
        </pc:picChg>
        <pc:picChg chg="add mod">
          <ac:chgData name="Sewnarine, Linda (DESE)" userId="ec44af20-634e-4f39-b049-693759b8dc88" providerId="ADAL" clId="{13A031AF-EA0A-4D23-857A-7EA219161FA4}" dt="2022-11-09T19:00:55.765" v="974"/>
          <ac:picMkLst>
            <pc:docMk/>
            <pc:sldMk cId="748402985" sldId="262"/>
            <ac:picMk id="28" creationId="{0AA40B3F-1B7A-962D-A017-8B99D9638B15}"/>
          </ac:picMkLst>
        </pc:picChg>
        <pc:picChg chg="del">
          <ac:chgData name="Sewnarine, Linda (DESE)" userId="ec44af20-634e-4f39-b049-693759b8dc88" providerId="ADAL" clId="{13A031AF-EA0A-4D23-857A-7EA219161FA4}" dt="2022-11-09T18:46:50.839" v="876" actId="478"/>
          <ac:picMkLst>
            <pc:docMk/>
            <pc:sldMk cId="748402985" sldId="262"/>
            <ac:picMk id="1026" creationId="{2B74D1FB-FC57-32D6-2AEB-9A4A457164F6}"/>
          </ac:picMkLst>
        </pc:picChg>
        <pc:picChg chg="add mod">
          <ac:chgData name="Sewnarine, Linda (DESE)" userId="ec44af20-634e-4f39-b049-693759b8dc88" providerId="ADAL" clId="{13A031AF-EA0A-4D23-857A-7EA219161FA4}" dt="2022-11-09T19:00:55.765" v="974"/>
          <ac:picMkLst>
            <pc:docMk/>
            <pc:sldMk cId="748402985" sldId="262"/>
            <ac:picMk id="1031" creationId="{89D39092-2082-632F-80AF-E6BA328FD9E2}"/>
          </ac:picMkLst>
        </pc:picChg>
        <pc:picChg chg="add mod">
          <ac:chgData name="Sewnarine, Linda (DESE)" userId="ec44af20-634e-4f39-b049-693759b8dc88" providerId="ADAL" clId="{13A031AF-EA0A-4D23-857A-7EA219161FA4}" dt="2022-11-09T20:15:12.408" v="1801" actId="1076"/>
          <ac:picMkLst>
            <pc:docMk/>
            <pc:sldMk cId="748402985" sldId="262"/>
            <ac:picMk id="2050" creationId="{677231EE-718B-3EBE-2B69-36EF7A8340B8}"/>
          </ac:picMkLst>
        </pc:picChg>
      </pc:sldChg>
      <pc:sldChg chg="modSp add del mod">
        <pc:chgData name="Sewnarine, Linda (DESE)" userId="ec44af20-634e-4f39-b049-693759b8dc88" providerId="ADAL" clId="{13A031AF-EA0A-4D23-857A-7EA219161FA4}" dt="2022-11-24T21:38:16.491" v="2656" actId="47"/>
        <pc:sldMkLst>
          <pc:docMk/>
          <pc:sldMk cId="900935473" sldId="263"/>
        </pc:sldMkLst>
        <pc:spChg chg="mod">
          <ac:chgData name="Sewnarine, Linda (DESE)" userId="ec44af20-634e-4f39-b049-693759b8dc88" providerId="ADAL" clId="{13A031AF-EA0A-4D23-857A-7EA219161FA4}" dt="2022-11-24T21:14:00.904" v="2466" actId="1076"/>
          <ac:spMkLst>
            <pc:docMk/>
            <pc:sldMk cId="900935473" sldId="263"/>
            <ac:spMk id="1042" creationId="{6BF8DF87-7C30-9E2A-6293-EE3AC5D85922}"/>
          </ac:spMkLst>
        </pc:spChg>
      </pc:sldChg>
      <pc:sldChg chg="add del">
        <pc:chgData name="Sewnarine, Linda (DESE)" userId="ec44af20-634e-4f39-b049-693759b8dc88" providerId="ADAL" clId="{13A031AF-EA0A-4D23-857A-7EA219161FA4}" dt="2022-11-24T21:13:06.281" v="2448" actId="47"/>
        <pc:sldMkLst>
          <pc:docMk/>
          <pc:sldMk cId="473077792" sldId="264"/>
        </pc:sldMkLst>
      </pc:sldChg>
      <pc:sldChg chg="addSp delSp modSp add mod">
        <pc:chgData name="Sewnarine, Linda (DESE)" userId="ec44af20-634e-4f39-b049-693759b8dc88" providerId="ADAL" clId="{13A031AF-EA0A-4D23-857A-7EA219161FA4}" dt="2022-12-01T16:59:13.879" v="6365" actId="20577"/>
        <pc:sldMkLst>
          <pc:docMk/>
          <pc:sldMk cId="3616297120" sldId="265"/>
        </pc:sldMkLst>
        <pc:spChg chg="mod">
          <ac:chgData name="Sewnarine, Linda (DESE)" userId="ec44af20-634e-4f39-b049-693759b8dc88" providerId="ADAL" clId="{13A031AF-EA0A-4D23-857A-7EA219161FA4}" dt="2022-11-24T21:35:32.324" v="2651" actId="1076"/>
          <ac:spMkLst>
            <pc:docMk/>
            <pc:sldMk cId="3616297120" sldId="265"/>
            <ac:spMk id="2" creationId="{24C7AA6E-AEB6-E339-277C-551C2879DEC3}"/>
          </ac:spMkLst>
        </pc:spChg>
        <pc:spChg chg="mod">
          <ac:chgData name="Sewnarine, Linda (DESE)" userId="ec44af20-634e-4f39-b049-693759b8dc88" providerId="ADAL" clId="{13A031AF-EA0A-4D23-857A-7EA219161FA4}" dt="2022-12-01T13:54:52.199" v="6018" actId="1036"/>
          <ac:spMkLst>
            <pc:docMk/>
            <pc:sldMk cId="3616297120" sldId="265"/>
            <ac:spMk id="3" creationId="{CFA334F9-4810-884C-3913-D50569572966}"/>
          </ac:spMkLst>
        </pc:spChg>
        <pc:spChg chg="mod ord">
          <ac:chgData name="Sewnarine, Linda (DESE)" userId="ec44af20-634e-4f39-b049-693759b8dc88" providerId="ADAL" clId="{13A031AF-EA0A-4D23-857A-7EA219161FA4}" dt="2022-12-01T16:37:18.461" v="6138"/>
          <ac:spMkLst>
            <pc:docMk/>
            <pc:sldMk cId="3616297120" sldId="265"/>
            <ac:spMk id="4" creationId="{41A72ED1-D3BC-BF57-7ECA-C2054564C458}"/>
          </ac:spMkLst>
        </pc:spChg>
        <pc:spChg chg="mod">
          <ac:chgData name="Sewnarine, Linda (DESE)" userId="ec44af20-634e-4f39-b049-693759b8dc88" providerId="ADAL" clId="{13A031AF-EA0A-4D23-857A-7EA219161FA4}" dt="2022-12-01T13:07:50.856" v="5959"/>
          <ac:spMkLst>
            <pc:docMk/>
            <pc:sldMk cId="3616297120" sldId="265"/>
            <ac:spMk id="5" creationId="{8BFFD4A8-CCB0-0867-F56E-B276B1E2F335}"/>
          </ac:spMkLst>
        </pc:spChg>
        <pc:spChg chg="mod">
          <ac:chgData name="Sewnarine, Linda (DESE)" userId="ec44af20-634e-4f39-b049-693759b8dc88" providerId="ADAL" clId="{13A031AF-EA0A-4D23-857A-7EA219161FA4}" dt="2022-11-30T17:15:42.918" v="5248" actId="962"/>
          <ac:spMkLst>
            <pc:docMk/>
            <pc:sldMk cId="3616297120" sldId="265"/>
            <ac:spMk id="7" creationId="{555F78DD-0ECB-9865-DD25-FA3668D6730A}"/>
          </ac:spMkLst>
        </pc:spChg>
        <pc:spChg chg="mod">
          <ac:chgData name="Sewnarine, Linda (DESE)" userId="ec44af20-634e-4f39-b049-693759b8dc88" providerId="ADAL" clId="{13A031AF-EA0A-4D23-857A-7EA219161FA4}" dt="2022-11-30T17:15:39.153" v="5247" actId="962"/>
          <ac:spMkLst>
            <pc:docMk/>
            <pc:sldMk cId="3616297120" sldId="265"/>
            <ac:spMk id="8" creationId="{16765626-251F-D95C-9B8C-CA0310F5D397}"/>
          </ac:spMkLst>
        </pc:spChg>
        <pc:spChg chg="mod">
          <ac:chgData name="Sewnarine, Linda (DESE)" userId="ec44af20-634e-4f39-b049-693759b8dc88" providerId="ADAL" clId="{13A031AF-EA0A-4D23-857A-7EA219161FA4}" dt="2022-12-01T13:09:15.650" v="5979"/>
          <ac:spMkLst>
            <pc:docMk/>
            <pc:sldMk cId="3616297120" sldId="265"/>
            <ac:spMk id="9" creationId="{A1006947-7866-71C1-DDC9-652796109A4A}"/>
          </ac:spMkLst>
        </pc:spChg>
        <pc:spChg chg="add mod">
          <ac:chgData name="Sewnarine, Linda (DESE)" userId="ec44af20-634e-4f39-b049-693759b8dc88" providerId="ADAL" clId="{13A031AF-EA0A-4D23-857A-7EA219161FA4}" dt="2022-12-01T16:59:13.879" v="6365" actId="20577"/>
          <ac:spMkLst>
            <pc:docMk/>
            <pc:sldMk cId="3616297120" sldId="265"/>
            <ac:spMk id="10" creationId="{883A4868-983F-78EA-8595-6C968F4FA690}"/>
          </ac:spMkLst>
        </pc:spChg>
        <pc:spChg chg="add mod">
          <ac:chgData name="Sewnarine, Linda (DESE)" userId="ec44af20-634e-4f39-b049-693759b8dc88" providerId="ADAL" clId="{13A031AF-EA0A-4D23-857A-7EA219161FA4}" dt="2022-12-01T13:09:23.196" v="5982"/>
          <ac:spMkLst>
            <pc:docMk/>
            <pc:sldMk cId="3616297120" sldId="265"/>
            <ac:spMk id="11" creationId="{06CC273F-1189-D32C-A684-1110EE4E0CCB}"/>
          </ac:spMkLst>
        </pc:spChg>
        <pc:spChg chg="mod ord">
          <ac:chgData name="Sewnarine, Linda (DESE)" userId="ec44af20-634e-4f39-b049-693759b8dc88" providerId="ADAL" clId="{13A031AF-EA0A-4D23-857A-7EA219161FA4}" dt="2022-12-01T16:49:00.987" v="6323"/>
          <ac:spMkLst>
            <pc:docMk/>
            <pc:sldMk cId="3616297120" sldId="265"/>
            <ac:spMk id="14" creationId="{2B1144EF-4129-5D69-2055-953B419C8662}"/>
          </ac:spMkLst>
        </pc:spChg>
        <pc:spChg chg="mod">
          <ac:chgData name="Sewnarine, Linda (DESE)" userId="ec44af20-634e-4f39-b049-693759b8dc88" providerId="ADAL" clId="{13A031AF-EA0A-4D23-857A-7EA219161FA4}" dt="2022-12-01T13:07:41.535" v="5955"/>
          <ac:spMkLst>
            <pc:docMk/>
            <pc:sldMk cId="3616297120" sldId="265"/>
            <ac:spMk id="20" creationId="{7EE5A76C-3F41-41C8-9603-13639A545E0F}"/>
          </ac:spMkLst>
        </pc:spChg>
        <pc:spChg chg="mod">
          <ac:chgData name="Sewnarine, Linda (DESE)" userId="ec44af20-634e-4f39-b049-693759b8dc88" providerId="ADAL" clId="{13A031AF-EA0A-4D23-857A-7EA219161FA4}" dt="2022-12-01T13:07:32.506" v="5949"/>
          <ac:spMkLst>
            <pc:docMk/>
            <pc:sldMk cId="3616297120" sldId="265"/>
            <ac:spMk id="21" creationId="{99BE2760-C16C-C10B-9980-ED9B5B23D567}"/>
          </ac:spMkLst>
        </pc:spChg>
        <pc:spChg chg="mod">
          <ac:chgData name="Sewnarine, Linda (DESE)" userId="ec44af20-634e-4f39-b049-693759b8dc88" providerId="ADAL" clId="{13A031AF-EA0A-4D23-857A-7EA219161FA4}" dt="2022-12-01T13:08:01.860" v="5963"/>
          <ac:spMkLst>
            <pc:docMk/>
            <pc:sldMk cId="3616297120" sldId="265"/>
            <ac:spMk id="22" creationId="{515CEF69-F084-E473-9987-3107F20EB9DE}"/>
          </ac:spMkLst>
        </pc:spChg>
        <pc:spChg chg="mod">
          <ac:chgData name="Sewnarine, Linda (DESE)" userId="ec44af20-634e-4f39-b049-693759b8dc88" providerId="ADAL" clId="{13A031AF-EA0A-4D23-857A-7EA219161FA4}" dt="2022-12-01T13:49:39.930" v="6011" actId="1037"/>
          <ac:spMkLst>
            <pc:docMk/>
            <pc:sldMk cId="3616297120" sldId="265"/>
            <ac:spMk id="23" creationId="{D7E6B1BF-CF4E-86B2-8421-0DFA5E327487}"/>
          </ac:spMkLst>
        </pc:spChg>
        <pc:spChg chg="mod">
          <ac:chgData name="Sewnarine, Linda (DESE)" userId="ec44af20-634e-4f39-b049-693759b8dc88" providerId="ADAL" clId="{13A031AF-EA0A-4D23-857A-7EA219161FA4}" dt="2022-12-01T13:08:14.556" v="5967"/>
          <ac:spMkLst>
            <pc:docMk/>
            <pc:sldMk cId="3616297120" sldId="265"/>
            <ac:spMk id="24" creationId="{8216ADB0-5BE9-B5CB-3FCA-7176411B0065}"/>
          </ac:spMkLst>
        </pc:spChg>
        <pc:spChg chg="del">
          <ac:chgData name="Sewnarine, Linda (DESE)" userId="ec44af20-634e-4f39-b049-693759b8dc88" providerId="ADAL" clId="{13A031AF-EA0A-4D23-857A-7EA219161FA4}" dt="2022-11-24T21:22:18.821" v="2580" actId="478"/>
          <ac:spMkLst>
            <pc:docMk/>
            <pc:sldMk cId="3616297120" sldId="265"/>
            <ac:spMk id="27" creationId="{D5C18953-F5CC-DD26-FDAF-DA1C56E5D8C9}"/>
          </ac:spMkLst>
        </pc:spChg>
        <pc:spChg chg="del">
          <ac:chgData name="Sewnarine, Linda (DESE)" userId="ec44af20-634e-4f39-b049-693759b8dc88" providerId="ADAL" clId="{13A031AF-EA0A-4D23-857A-7EA219161FA4}" dt="2022-11-24T21:22:37.164" v="2584" actId="478"/>
          <ac:spMkLst>
            <pc:docMk/>
            <pc:sldMk cId="3616297120" sldId="265"/>
            <ac:spMk id="28" creationId="{B37A16E8-A2B9-797C-0EA2-1D07A9340729}"/>
          </ac:spMkLst>
        </pc:spChg>
        <pc:spChg chg="del mod">
          <ac:chgData name="Sewnarine, Linda (DESE)" userId="ec44af20-634e-4f39-b049-693759b8dc88" providerId="ADAL" clId="{13A031AF-EA0A-4D23-857A-7EA219161FA4}" dt="2022-12-01T16:48:43.319" v="6317" actId="478"/>
          <ac:spMkLst>
            <pc:docMk/>
            <pc:sldMk cId="3616297120" sldId="265"/>
            <ac:spMk id="1024" creationId="{E35953CB-3B3E-5418-97FB-F1D785996DA9}"/>
          </ac:spMkLst>
        </pc:spChg>
        <pc:spChg chg="mod">
          <ac:chgData name="Sewnarine, Linda (DESE)" userId="ec44af20-634e-4f39-b049-693759b8dc88" providerId="ADAL" clId="{13A031AF-EA0A-4D23-857A-7EA219161FA4}" dt="2022-12-01T13:09:49.783" v="5985" actId="962"/>
          <ac:spMkLst>
            <pc:docMk/>
            <pc:sldMk cId="3616297120" sldId="265"/>
            <ac:spMk id="1029" creationId="{A0D1EF6C-7934-F173-828A-C06E551675A2}"/>
          </ac:spMkLst>
        </pc:spChg>
        <pc:picChg chg="add mod">
          <ac:chgData name="Sewnarine, Linda (DESE)" userId="ec44af20-634e-4f39-b049-693759b8dc88" providerId="ADAL" clId="{13A031AF-EA0A-4D23-857A-7EA219161FA4}" dt="2022-12-01T16:57:50.642" v="6364" actId="1036"/>
          <ac:picMkLst>
            <pc:docMk/>
            <pc:sldMk cId="3616297120" sldId="265"/>
            <ac:picMk id="6" creationId="{5ED04D45-DBBC-EB9B-ECA1-DFAA9F026082}"/>
          </ac:picMkLst>
        </pc:picChg>
        <pc:picChg chg="mod ord">
          <ac:chgData name="Sewnarine, Linda (DESE)" userId="ec44af20-634e-4f39-b049-693759b8dc88" providerId="ADAL" clId="{13A031AF-EA0A-4D23-857A-7EA219161FA4}" dt="2022-12-01T13:54:44.395" v="6014" actId="13244"/>
          <ac:picMkLst>
            <pc:docMk/>
            <pc:sldMk cId="3616297120" sldId="265"/>
            <ac:picMk id="15" creationId="{F766536B-864E-575E-13DE-73C34435C272}"/>
          </ac:picMkLst>
        </pc:picChg>
        <pc:picChg chg="mod">
          <ac:chgData name="Sewnarine, Linda (DESE)" userId="ec44af20-634e-4f39-b049-693759b8dc88" providerId="ADAL" clId="{13A031AF-EA0A-4D23-857A-7EA219161FA4}" dt="2022-12-01T16:37:25.091" v="6153"/>
          <ac:picMkLst>
            <pc:docMk/>
            <pc:sldMk cId="3616297120" sldId="265"/>
            <ac:picMk id="1026" creationId="{2B74D1FB-FC57-32D6-2AEB-9A4A457164F6}"/>
          </ac:picMkLst>
        </pc:picChg>
        <pc:picChg chg="del">
          <ac:chgData name="Sewnarine, Linda (DESE)" userId="ec44af20-634e-4f39-b049-693759b8dc88" providerId="ADAL" clId="{13A031AF-EA0A-4D23-857A-7EA219161FA4}" dt="2022-11-24T21:10:53.252" v="2445" actId="478"/>
          <ac:picMkLst>
            <pc:docMk/>
            <pc:sldMk cId="3616297120" sldId="265"/>
            <ac:picMk id="1030" creationId="{2BF83AF2-45D2-AE30-710F-080BD8C86CC8}"/>
          </ac:picMkLst>
        </pc:picChg>
      </pc:sldChg>
      <pc:sldChg chg="addSp delSp modSp add mod">
        <pc:chgData name="Sewnarine, Linda (DESE)" userId="ec44af20-634e-4f39-b049-693759b8dc88" providerId="ADAL" clId="{13A031AF-EA0A-4D23-857A-7EA219161FA4}" dt="2022-12-01T17:00:10.363" v="6376" actId="1037"/>
        <pc:sldMkLst>
          <pc:docMk/>
          <pc:sldMk cId="3530149073" sldId="266"/>
        </pc:sldMkLst>
        <pc:spChg chg="mod">
          <ac:chgData name="Sewnarine, Linda (DESE)" userId="ec44af20-634e-4f39-b049-693759b8dc88" providerId="ADAL" clId="{13A031AF-EA0A-4D23-857A-7EA219161FA4}" dt="2022-11-25T12:52:37.857" v="4225" actId="20577"/>
          <ac:spMkLst>
            <pc:docMk/>
            <pc:sldMk cId="3530149073" sldId="266"/>
            <ac:spMk id="2" creationId="{24C7AA6E-AEB6-E339-277C-551C2879DEC3}"/>
          </ac:spMkLst>
        </pc:spChg>
        <pc:spChg chg="mod ord">
          <ac:chgData name="Sewnarine, Linda (DESE)" userId="ec44af20-634e-4f39-b049-693759b8dc88" providerId="ADAL" clId="{13A031AF-EA0A-4D23-857A-7EA219161FA4}" dt="2022-12-01T16:43:11.366" v="6234"/>
          <ac:spMkLst>
            <pc:docMk/>
            <pc:sldMk cId="3530149073" sldId="266"/>
            <ac:spMk id="3" creationId="{CFA334F9-4810-884C-3913-D50569572966}"/>
          </ac:spMkLst>
        </pc:spChg>
        <pc:spChg chg="mod">
          <ac:chgData name="Sewnarine, Linda (DESE)" userId="ec44af20-634e-4f39-b049-693759b8dc88" providerId="ADAL" clId="{13A031AF-EA0A-4D23-857A-7EA219161FA4}" dt="2022-12-01T12:54:20.333" v="5481" actId="962"/>
          <ac:spMkLst>
            <pc:docMk/>
            <pc:sldMk cId="3530149073" sldId="266"/>
            <ac:spMk id="4" creationId="{41A72ED1-D3BC-BF57-7ECA-C2054564C458}"/>
          </ac:spMkLst>
        </pc:spChg>
        <pc:spChg chg="ord">
          <ac:chgData name="Sewnarine, Linda (DESE)" userId="ec44af20-634e-4f39-b049-693759b8dc88" providerId="ADAL" clId="{13A031AF-EA0A-4D23-857A-7EA219161FA4}" dt="2022-12-01T16:42:01.866" v="6191"/>
          <ac:spMkLst>
            <pc:docMk/>
            <pc:sldMk cId="3530149073" sldId="266"/>
            <ac:spMk id="5" creationId="{8BFFD4A8-CCB0-0867-F56E-B276B1E2F335}"/>
          </ac:spMkLst>
        </pc:spChg>
        <pc:spChg chg="mod ord">
          <ac:chgData name="Sewnarine, Linda (DESE)" userId="ec44af20-634e-4f39-b049-693759b8dc88" providerId="ADAL" clId="{13A031AF-EA0A-4D23-857A-7EA219161FA4}" dt="2022-12-01T16:50:51.202" v="6350"/>
          <ac:spMkLst>
            <pc:docMk/>
            <pc:sldMk cId="3530149073" sldId="266"/>
            <ac:spMk id="7" creationId="{555F78DD-0ECB-9865-DD25-FA3668D6730A}"/>
          </ac:spMkLst>
        </pc:spChg>
        <pc:spChg chg="mod">
          <ac:chgData name="Sewnarine, Linda (DESE)" userId="ec44af20-634e-4f39-b049-693759b8dc88" providerId="ADAL" clId="{13A031AF-EA0A-4D23-857A-7EA219161FA4}" dt="2022-12-01T12:54:15.065" v="5479" actId="962"/>
          <ac:spMkLst>
            <pc:docMk/>
            <pc:sldMk cId="3530149073" sldId="266"/>
            <ac:spMk id="8" creationId="{16765626-251F-D95C-9B8C-CA0310F5D397}"/>
          </ac:spMkLst>
        </pc:spChg>
        <pc:spChg chg="mod ord">
          <ac:chgData name="Sewnarine, Linda (DESE)" userId="ec44af20-634e-4f39-b049-693759b8dc88" providerId="ADAL" clId="{13A031AF-EA0A-4D23-857A-7EA219161FA4}" dt="2022-12-01T17:00:10.363" v="6376" actId="1037"/>
          <ac:spMkLst>
            <pc:docMk/>
            <pc:sldMk cId="3530149073" sldId="266"/>
            <ac:spMk id="9" creationId="{A1006947-7866-71C1-DDC9-652796109A4A}"/>
          </ac:spMkLst>
        </pc:spChg>
        <pc:spChg chg="mod ord">
          <ac:chgData name="Sewnarine, Linda (DESE)" userId="ec44af20-634e-4f39-b049-693759b8dc88" providerId="ADAL" clId="{13A031AF-EA0A-4D23-857A-7EA219161FA4}" dt="2022-12-01T16:50:32.999" v="6334"/>
          <ac:spMkLst>
            <pc:docMk/>
            <pc:sldMk cId="3530149073" sldId="266"/>
            <ac:spMk id="14" creationId="{2B1144EF-4129-5D69-2055-953B419C8662}"/>
          </ac:spMkLst>
        </pc:spChg>
        <pc:spChg chg="mod ord">
          <ac:chgData name="Sewnarine, Linda (DESE)" userId="ec44af20-634e-4f39-b049-693759b8dc88" providerId="ADAL" clId="{13A031AF-EA0A-4D23-857A-7EA219161FA4}" dt="2022-12-01T16:41:54.651" v="6187"/>
          <ac:spMkLst>
            <pc:docMk/>
            <pc:sldMk cId="3530149073" sldId="266"/>
            <ac:spMk id="20" creationId="{7EE5A76C-3F41-41C8-9603-13639A545E0F}"/>
          </ac:spMkLst>
        </pc:spChg>
        <pc:spChg chg="ord">
          <ac:chgData name="Sewnarine, Linda (DESE)" userId="ec44af20-634e-4f39-b049-693759b8dc88" providerId="ADAL" clId="{13A031AF-EA0A-4D23-857A-7EA219161FA4}" dt="2022-12-01T16:41:38.768" v="6182"/>
          <ac:spMkLst>
            <pc:docMk/>
            <pc:sldMk cId="3530149073" sldId="266"/>
            <ac:spMk id="21" creationId="{99BE2760-C16C-C10B-9980-ED9B5B23D567}"/>
          </ac:spMkLst>
        </pc:spChg>
        <pc:spChg chg="mod ord">
          <ac:chgData name="Sewnarine, Linda (DESE)" userId="ec44af20-634e-4f39-b049-693759b8dc88" providerId="ADAL" clId="{13A031AF-EA0A-4D23-857A-7EA219161FA4}" dt="2022-12-01T16:42:09.684" v="6195"/>
          <ac:spMkLst>
            <pc:docMk/>
            <pc:sldMk cId="3530149073" sldId="266"/>
            <ac:spMk id="22" creationId="{515CEF69-F084-E473-9987-3107F20EB9DE}"/>
          </ac:spMkLst>
        </pc:spChg>
        <pc:spChg chg="mod ord">
          <ac:chgData name="Sewnarine, Linda (DESE)" userId="ec44af20-634e-4f39-b049-693759b8dc88" providerId="ADAL" clId="{13A031AF-EA0A-4D23-857A-7EA219161FA4}" dt="2022-12-01T17:00:04.487" v="6371" actId="1038"/>
          <ac:spMkLst>
            <pc:docMk/>
            <pc:sldMk cId="3530149073" sldId="266"/>
            <ac:spMk id="23" creationId="{D7E6B1BF-CF4E-86B2-8421-0DFA5E327487}"/>
          </ac:spMkLst>
        </pc:spChg>
        <pc:spChg chg="ord">
          <ac:chgData name="Sewnarine, Linda (DESE)" userId="ec44af20-634e-4f39-b049-693759b8dc88" providerId="ADAL" clId="{13A031AF-EA0A-4D23-857A-7EA219161FA4}" dt="2022-12-01T16:42:16.385" v="6199"/>
          <ac:spMkLst>
            <pc:docMk/>
            <pc:sldMk cId="3530149073" sldId="266"/>
            <ac:spMk id="24" creationId="{8216ADB0-5BE9-B5CB-3FCA-7176411B0065}"/>
          </ac:spMkLst>
        </pc:spChg>
        <pc:spChg chg="mod">
          <ac:chgData name="Sewnarine, Linda (DESE)" userId="ec44af20-634e-4f39-b049-693759b8dc88" providerId="ADAL" clId="{13A031AF-EA0A-4D23-857A-7EA219161FA4}" dt="2022-11-25T13:17:10.572" v="4610" actId="20577"/>
          <ac:spMkLst>
            <pc:docMk/>
            <pc:sldMk cId="3530149073" sldId="266"/>
            <ac:spMk id="27" creationId="{D5C18953-F5CC-DD26-FDAF-DA1C56E5D8C9}"/>
          </ac:spMkLst>
        </pc:spChg>
        <pc:spChg chg="mod ord">
          <ac:chgData name="Sewnarine, Linda (DESE)" userId="ec44af20-634e-4f39-b049-693759b8dc88" providerId="ADAL" clId="{13A031AF-EA0A-4D23-857A-7EA219161FA4}" dt="2022-12-01T16:49:59.729" v="6329" actId="1035"/>
          <ac:spMkLst>
            <pc:docMk/>
            <pc:sldMk cId="3530149073" sldId="266"/>
            <ac:spMk id="28" creationId="{B37A16E8-A2B9-797C-0EA2-1D07A9340729}"/>
          </ac:spMkLst>
        </pc:spChg>
        <pc:spChg chg="del mod">
          <ac:chgData name="Sewnarine, Linda (DESE)" userId="ec44af20-634e-4f39-b049-693759b8dc88" providerId="ADAL" clId="{13A031AF-EA0A-4D23-857A-7EA219161FA4}" dt="2022-12-01T16:49:43.924" v="6327" actId="478"/>
          <ac:spMkLst>
            <pc:docMk/>
            <pc:sldMk cId="3530149073" sldId="266"/>
            <ac:spMk id="1024" creationId="{E35953CB-3B3E-5418-97FB-F1D785996DA9}"/>
          </ac:spMkLst>
        </pc:spChg>
        <pc:spChg chg="mod ord">
          <ac:chgData name="Sewnarine, Linda (DESE)" userId="ec44af20-634e-4f39-b049-693759b8dc88" providerId="ADAL" clId="{13A031AF-EA0A-4D23-857A-7EA219161FA4}" dt="2022-12-01T16:50:41.997" v="6341"/>
          <ac:spMkLst>
            <pc:docMk/>
            <pc:sldMk cId="3530149073" sldId="266"/>
            <ac:spMk id="1029" creationId="{A0D1EF6C-7934-F173-828A-C06E551675A2}"/>
          </ac:spMkLst>
        </pc:spChg>
        <pc:picChg chg="add mod">
          <ac:chgData name="Sewnarine, Linda (DESE)" userId="ec44af20-634e-4f39-b049-693759b8dc88" providerId="ADAL" clId="{13A031AF-EA0A-4D23-857A-7EA219161FA4}" dt="2022-12-01T16:42:31.750" v="6206" actId="962"/>
          <ac:picMkLst>
            <pc:docMk/>
            <pc:sldMk cId="3530149073" sldId="266"/>
            <ac:picMk id="6" creationId="{B3EBE847-9467-40D3-6424-E2B2972636D3}"/>
          </ac:picMkLst>
        </pc:picChg>
        <pc:picChg chg="mod ord">
          <ac:chgData name="Sewnarine, Linda (DESE)" userId="ec44af20-634e-4f39-b049-693759b8dc88" providerId="ADAL" clId="{13A031AF-EA0A-4D23-857A-7EA219161FA4}" dt="2022-12-01T16:38:18.924" v="6170"/>
          <ac:picMkLst>
            <pc:docMk/>
            <pc:sldMk cId="3530149073" sldId="266"/>
            <ac:picMk id="15" creationId="{F766536B-864E-575E-13DE-73C34435C272}"/>
          </ac:picMkLst>
        </pc:picChg>
        <pc:picChg chg="mod">
          <ac:chgData name="Sewnarine, Linda (DESE)" userId="ec44af20-634e-4f39-b049-693759b8dc88" providerId="ADAL" clId="{13A031AF-EA0A-4D23-857A-7EA219161FA4}" dt="2022-12-01T16:38:45.143" v="6173"/>
          <ac:picMkLst>
            <pc:docMk/>
            <pc:sldMk cId="3530149073" sldId="266"/>
            <ac:picMk id="1026" creationId="{2B74D1FB-FC57-32D6-2AEB-9A4A457164F6}"/>
          </ac:picMkLst>
        </pc:picChg>
        <pc:picChg chg="del">
          <ac:chgData name="Sewnarine, Linda (DESE)" userId="ec44af20-634e-4f39-b049-693759b8dc88" providerId="ADAL" clId="{13A031AF-EA0A-4D23-857A-7EA219161FA4}" dt="2022-11-24T21:37:56.868" v="2652" actId="478"/>
          <ac:picMkLst>
            <pc:docMk/>
            <pc:sldMk cId="3530149073" sldId="266"/>
            <ac:picMk id="1030" creationId="{2BF83AF2-45D2-AE30-710F-080BD8C86CC8}"/>
          </ac:picMkLst>
        </pc:picChg>
      </pc:sldChg>
      <pc:sldChg chg="addSp delSp modSp add mod">
        <pc:chgData name="Sewnarine, Linda (DESE)" userId="ec44af20-634e-4f39-b049-693759b8dc88" providerId="ADAL" clId="{13A031AF-EA0A-4D23-857A-7EA219161FA4}" dt="2022-12-01T17:02:06.672" v="6388" actId="20577"/>
        <pc:sldMkLst>
          <pc:docMk/>
          <pc:sldMk cId="3904713746" sldId="267"/>
        </pc:sldMkLst>
        <pc:spChg chg="mod">
          <ac:chgData name="Sewnarine, Linda (DESE)" userId="ec44af20-634e-4f39-b049-693759b8dc88" providerId="ADAL" clId="{13A031AF-EA0A-4D23-857A-7EA219161FA4}" dt="2022-11-24T22:01:46.718" v="2827" actId="1076"/>
          <ac:spMkLst>
            <pc:docMk/>
            <pc:sldMk cId="3904713746" sldId="267"/>
            <ac:spMk id="2" creationId="{24C7AA6E-AEB6-E339-277C-551C2879DEC3}"/>
          </ac:spMkLst>
        </pc:spChg>
        <pc:spChg chg="mod ord">
          <ac:chgData name="Sewnarine, Linda (DESE)" userId="ec44af20-634e-4f39-b049-693759b8dc88" providerId="ADAL" clId="{13A031AF-EA0A-4D23-857A-7EA219161FA4}" dt="2022-12-01T16:44:43.689" v="6261"/>
          <ac:spMkLst>
            <pc:docMk/>
            <pc:sldMk cId="3904713746" sldId="267"/>
            <ac:spMk id="3" creationId="{CFA334F9-4810-884C-3913-D50569572966}"/>
          </ac:spMkLst>
        </pc:spChg>
        <pc:spChg chg="mod">
          <ac:chgData name="Sewnarine, Linda (DESE)" userId="ec44af20-634e-4f39-b049-693759b8dc88" providerId="ADAL" clId="{13A031AF-EA0A-4D23-857A-7EA219161FA4}" dt="2022-12-01T12:55:09.383" v="5674" actId="962"/>
          <ac:spMkLst>
            <pc:docMk/>
            <pc:sldMk cId="3904713746" sldId="267"/>
            <ac:spMk id="4" creationId="{41A72ED1-D3BC-BF57-7ECA-C2054564C458}"/>
          </ac:spMkLst>
        </pc:spChg>
        <pc:spChg chg="ord">
          <ac:chgData name="Sewnarine, Linda (DESE)" userId="ec44af20-634e-4f39-b049-693759b8dc88" providerId="ADAL" clId="{13A031AF-EA0A-4D23-857A-7EA219161FA4}" dt="2022-12-01T16:45:09.920" v="6276"/>
          <ac:spMkLst>
            <pc:docMk/>
            <pc:sldMk cId="3904713746" sldId="267"/>
            <ac:spMk id="5" creationId="{8BFFD4A8-CCB0-0867-F56E-B276B1E2F335}"/>
          </ac:spMkLst>
        </pc:spChg>
        <pc:spChg chg="mod ord">
          <ac:chgData name="Sewnarine, Linda (DESE)" userId="ec44af20-634e-4f39-b049-693759b8dc88" providerId="ADAL" clId="{13A031AF-EA0A-4D23-857A-7EA219161FA4}" dt="2022-12-01T16:51:06.322" v="6359"/>
          <ac:spMkLst>
            <pc:docMk/>
            <pc:sldMk cId="3904713746" sldId="267"/>
            <ac:spMk id="7" creationId="{555F78DD-0ECB-9865-DD25-FA3668D6730A}"/>
          </ac:spMkLst>
        </pc:spChg>
        <pc:spChg chg="mod">
          <ac:chgData name="Sewnarine, Linda (DESE)" userId="ec44af20-634e-4f39-b049-693759b8dc88" providerId="ADAL" clId="{13A031AF-EA0A-4D23-857A-7EA219161FA4}" dt="2022-12-01T12:55:04.681" v="5672" actId="962"/>
          <ac:spMkLst>
            <pc:docMk/>
            <pc:sldMk cId="3904713746" sldId="267"/>
            <ac:spMk id="8" creationId="{16765626-251F-D95C-9B8C-CA0310F5D397}"/>
          </ac:spMkLst>
        </pc:spChg>
        <pc:spChg chg="mod ord">
          <ac:chgData name="Sewnarine, Linda (DESE)" userId="ec44af20-634e-4f39-b049-693759b8dc88" providerId="ADAL" clId="{13A031AF-EA0A-4D23-857A-7EA219161FA4}" dt="2022-12-01T16:46:30.961" v="6307"/>
          <ac:spMkLst>
            <pc:docMk/>
            <pc:sldMk cId="3904713746" sldId="267"/>
            <ac:spMk id="9" creationId="{A1006947-7866-71C1-DDC9-652796109A4A}"/>
          </ac:spMkLst>
        </pc:spChg>
        <pc:spChg chg="mod ord">
          <ac:chgData name="Sewnarine, Linda (DESE)" userId="ec44af20-634e-4f39-b049-693759b8dc88" providerId="ADAL" clId="{13A031AF-EA0A-4D23-857A-7EA219161FA4}" dt="2022-12-01T16:50:21.105" v="6332"/>
          <ac:spMkLst>
            <pc:docMk/>
            <pc:sldMk cId="3904713746" sldId="267"/>
            <ac:spMk id="14" creationId="{2B1144EF-4129-5D69-2055-953B419C8662}"/>
          </ac:spMkLst>
        </pc:spChg>
        <pc:spChg chg="mod ord">
          <ac:chgData name="Sewnarine, Linda (DESE)" userId="ec44af20-634e-4f39-b049-693759b8dc88" providerId="ADAL" clId="{13A031AF-EA0A-4D23-857A-7EA219161FA4}" dt="2022-12-01T16:44:59.170" v="6272"/>
          <ac:spMkLst>
            <pc:docMk/>
            <pc:sldMk cId="3904713746" sldId="267"/>
            <ac:spMk id="20" creationId="{7EE5A76C-3F41-41C8-9603-13639A545E0F}"/>
          </ac:spMkLst>
        </pc:spChg>
        <pc:spChg chg="ord">
          <ac:chgData name="Sewnarine, Linda (DESE)" userId="ec44af20-634e-4f39-b049-693759b8dc88" providerId="ADAL" clId="{13A031AF-EA0A-4D23-857A-7EA219161FA4}" dt="2022-12-01T16:44:53.890" v="6267"/>
          <ac:spMkLst>
            <pc:docMk/>
            <pc:sldMk cId="3904713746" sldId="267"/>
            <ac:spMk id="21" creationId="{99BE2760-C16C-C10B-9980-ED9B5B23D567}"/>
          </ac:spMkLst>
        </pc:spChg>
        <pc:spChg chg="mod ord">
          <ac:chgData name="Sewnarine, Linda (DESE)" userId="ec44af20-634e-4f39-b049-693759b8dc88" providerId="ADAL" clId="{13A031AF-EA0A-4D23-857A-7EA219161FA4}" dt="2022-12-01T16:45:14.427" v="6280"/>
          <ac:spMkLst>
            <pc:docMk/>
            <pc:sldMk cId="3904713746" sldId="267"/>
            <ac:spMk id="22" creationId="{515CEF69-F084-E473-9987-3107F20EB9DE}"/>
          </ac:spMkLst>
        </pc:spChg>
        <pc:spChg chg="mod ord">
          <ac:chgData name="Sewnarine, Linda (DESE)" userId="ec44af20-634e-4f39-b049-693759b8dc88" providerId="ADAL" clId="{13A031AF-EA0A-4D23-857A-7EA219161FA4}" dt="2022-12-01T16:46:10.234" v="6303"/>
          <ac:spMkLst>
            <pc:docMk/>
            <pc:sldMk cId="3904713746" sldId="267"/>
            <ac:spMk id="23" creationId="{D7E6B1BF-CF4E-86B2-8421-0DFA5E327487}"/>
          </ac:spMkLst>
        </pc:spChg>
        <pc:spChg chg="ord">
          <ac:chgData name="Sewnarine, Linda (DESE)" userId="ec44af20-634e-4f39-b049-693759b8dc88" providerId="ADAL" clId="{13A031AF-EA0A-4D23-857A-7EA219161FA4}" dt="2022-12-01T16:45:22.228" v="6284"/>
          <ac:spMkLst>
            <pc:docMk/>
            <pc:sldMk cId="3904713746" sldId="267"/>
            <ac:spMk id="24" creationId="{8216ADB0-5BE9-B5CB-3FCA-7176411B0065}"/>
          </ac:spMkLst>
        </pc:spChg>
        <pc:spChg chg="mod">
          <ac:chgData name="Sewnarine, Linda (DESE)" userId="ec44af20-634e-4f39-b049-693759b8dc88" providerId="ADAL" clId="{13A031AF-EA0A-4D23-857A-7EA219161FA4}" dt="2022-12-01T17:02:04.300" v="6386" actId="20577"/>
          <ac:spMkLst>
            <pc:docMk/>
            <pc:sldMk cId="3904713746" sldId="267"/>
            <ac:spMk id="27" creationId="{D5C18953-F5CC-DD26-FDAF-DA1C56E5D8C9}"/>
          </ac:spMkLst>
        </pc:spChg>
        <pc:spChg chg="mod">
          <ac:chgData name="Sewnarine, Linda (DESE)" userId="ec44af20-634e-4f39-b049-693759b8dc88" providerId="ADAL" clId="{13A031AF-EA0A-4D23-857A-7EA219161FA4}" dt="2022-12-01T17:02:06.672" v="6388" actId="20577"/>
          <ac:spMkLst>
            <pc:docMk/>
            <pc:sldMk cId="3904713746" sldId="267"/>
            <ac:spMk id="28" creationId="{B37A16E8-A2B9-797C-0EA2-1D07A9340729}"/>
          </ac:spMkLst>
        </pc:spChg>
        <pc:spChg chg="del mod">
          <ac:chgData name="Sewnarine, Linda (DESE)" userId="ec44af20-634e-4f39-b049-693759b8dc88" providerId="ADAL" clId="{13A031AF-EA0A-4D23-857A-7EA219161FA4}" dt="2022-12-01T16:50:15.330" v="6330" actId="478"/>
          <ac:spMkLst>
            <pc:docMk/>
            <pc:sldMk cId="3904713746" sldId="267"/>
            <ac:spMk id="1024" creationId="{E35953CB-3B3E-5418-97FB-F1D785996DA9}"/>
          </ac:spMkLst>
        </pc:spChg>
        <pc:spChg chg="mod ord">
          <ac:chgData name="Sewnarine, Linda (DESE)" userId="ec44af20-634e-4f39-b049-693759b8dc88" providerId="ADAL" clId="{13A031AF-EA0A-4D23-857A-7EA219161FA4}" dt="2022-12-01T16:46:14.004" v="6305"/>
          <ac:spMkLst>
            <pc:docMk/>
            <pc:sldMk cId="3904713746" sldId="267"/>
            <ac:spMk id="1029" creationId="{A0D1EF6C-7934-F173-828A-C06E551675A2}"/>
          </ac:spMkLst>
        </pc:spChg>
        <pc:picChg chg="add mod">
          <ac:chgData name="Sewnarine, Linda (DESE)" userId="ec44af20-634e-4f39-b049-693759b8dc88" providerId="ADAL" clId="{13A031AF-EA0A-4D23-857A-7EA219161FA4}" dt="2022-12-01T16:45:53.729" v="6293"/>
          <ac:picMkLst>
            <pc:docMk/>
            <pc:sldMk cId="3904713746" sldId="267"/>
            <ac:picMk id="6" creationId="{E4EE22F9-DDF1-48B3-BA7A-12693B1F1F92}"/>
          </ac:picMkLst>
        </pc:picChg>
        <pc:picChg chg="mod ord">
          <ac:chgData name="Sewnarine, Linda (DESE)" userId="ec44af20-634e-4f39-b049-693759b8dc88" providerId="ADAL" clId="{13A031AF-EA0A-4D23-857A-7EA219161FA4}" dt="2022-12-01T16:44:13.625" v="6250"/>
          <ac:picMkLst>
            <pc:docMk/>
            <pc:sldMk cId="3904713746" sldId="267"/>
            <ac:picMk id="15" creationId="{F766536B-864E-575E-13DE-73C34435C272}"/>
          </ac:picMkLst>
        </pc:picChg>
        <pc:picChg chg="mod">
          <ac:chgData name="Sewnarine, Linda (DESE)" userId="ec44af20-634e-4f39-b049-693759b8dc88" providerId="ADAL" clId="{13A031AF-EA0A-4D23-857A-7EA219161FA4}" dt="2022-12-01T16:44:22.524" v="6257"/>
          <ac:picMkLst>
            <pc:docMk/>
            <pc:sldMk cId="3904713746" sldId="267"/>
            <ac:picMk id="1026" creationId="{2B74D1FB-FC57-32D6-2AEB-9A4A457164F6}"/>
          </ac:picMkLst>
        </pc:picChg>
        <pc:picChg chg="del">
          <ac:chgData name="Sewnarine, Linda (DESE)" userId="ec44af20-634e-4f39-b049-693759b8dc88" providerId="ADAL" clId="{13A031AF-EA0A-4D23-857A-7EA219161FA4}" dt="2022-11-24T21:38:37.974" v="2657" actId="478"/>
          <ac:picMkLst>
            <pc:docMk/>
            <pc:sldMk cId="3904713746" sldId="267"/>
            <ac:picMk id="1030" creationId="{2BF83AF2-45D2-AE30-710F-080BD8C86CC8}"/>
          </ac:picMkLst>
        </pc:picChg>
      </pc:sldChg>
      <pc:sldChg chg="del">
        <pc:chgData name="Sewnarine, Linda (DESE)" userId="ec44af20-634e-4f39-b049-693759b8dc88" providerId="ADAL" clId="{13A031AF-EA0A-4D23-857A-7EA219161FA4}" dt="2022-11-09T18:55:22.464" v="938"/>
        <pc:sldMkLst>
          <pc:docMk/>
          <pc:sldMk cId="2731885761" sldId="371"/>
        </pc:sldMkLst>
      </pc:sldChg>
    </pc:docChg>
  </pc:docChgLst>
  <pc:docChgLst>
    <pc:chgData name="Sewnarine, Linda (DESE)" userId="S::linda.sewnarine@mass.gov::ec44af20-634e-4f39-b049-693759b8dc88" providerId="AD" clId="Web-{6CB377CF-E47F-966A-AC6D-E8F42E5A2673}"/>
    <pc:docChg chg="modSld">
      <pc:chgData name="Sewnarine, Linda (DESE)" userId="S::linda.sewnarine@mass.gov::ec44af20-634e-4f39-b049-693759b8dc88" providerId="AD" clId="Web-{6CB377CF-E47F-966A-AC6D-E8F42E5A2673}" dt="2022-11-10T17:43:34.984" v="2" actId="20577"/>
      <pc:docMkLst>
        <pc:docMk/>
      </pc:docMkLst>
      <pc:sldChg chg="modSp">
        <pc:chgData name="Sewnarine, Linda (DESE)" userId="S::linda.sewnarine@mass.gov::ec44af20-634e-4f39-b049-693759b8dc88" providerId="AD" clId="Web-{6CB377CF-E47F-966A-AC6D-E8F42E5A2673}" dt="2022-11-10T17:43:34.984" v="2" actId="20577"/>
        <pc:sldMkLst>
          <pc:docMk/>
          <pc:sldMk cId="748402985" sldId="262"/>
        </pc:sldMkLst>
        <pc:spChg chg="mod">
          <ac:chgData name="Sewnarine, Linda (DESE)" userId="S::linda.sewnarine@mass.gov::ec44af20-634e-4f39-b049-693759b8dc88" providerId="AD" clId="Web-{6CB377CF-E47F-966A-AC6D-E8F42E5A2673}" dt="2022-11-10T17:43:31.640" v="1" actId="20577"/>
          <ac:spMkLst>
            <pc:docMk/>
            <pc:sldMk cId="748402985" sldId="262"/>
            <ac:spMk id="31" creationId="{AE5DBDAE-7FAF-C692-9FC9-AFB512DC663E}"/>
          </ac:spMkLst>
        </pc:spChg>
        <pc:spChg chg="mod">
          <ac:chgData name="Sewnarine, Linda (DESE)" userId="S::linda.sewnarine@mass.gov::ec44af20-634e-4f39-b049-693759b8dc88" providerId="AD" clId="Web-{6CB377CF-E47F-966A-AC6D-E8F42E5A2673}" dt="2022-11-10T17:43:28.218" v="0" actId="20577"/>
          <ac:spMkLst>
            <pc:docMk/>
            <pc:sldMk cId="748402985" sldId="262"/>
            <ac:spMk id="1027" creationId="{1A0F1C29-1AF1-B274-A834-009DF8A1B6B4}"/>
          </ac:spMkLst>
        </pc:spChg>
        <pc:spChg chg="mod">
          <ac:chgData name="Sewnarine, Linda (DESE)" userId="S::linda.sewnarine@mass.gov::ec44af20-634e-4f39-b049-693759b8dc88" providerId="AD" clId="Web-{6CB377CF-E47F-966A-AC6D-E8F42E5A2673}" dt="2022-11-10T17:43:34.984" v="2" actId="20577"/>
          <ac:spMkLst>
            <pc:docMk/>
            <pc:sldMk cId="748402985" sldId="262"/>
            <ac:spMk id="1030" creationId="{EF2764D9-5E96-8DE2-ECBA-DD4FF13B4EC8}"/>
          </ac:spMkLst>
        </pc:spChg>
      </pc:sldChg>
    </pc:docChg>
  </pc:docChgLst>
  <pc:docChgLst>
    <pc:chgData name="Sewnarine, Linda (DESE)" userId="S::linda.sewnarine@mass.gov::ec44af20-634e-4f39-b049-693759b8dc88" providerId="AD" clId="Web-{C6C1B9EB-4DCB-55AD-F6EB-A526A5B02882}"/>
    <pc:docChg chg="modSld">
      <pc:chgData name="Sewnarine, Linda (DESE)" userId="S::linda.sewnarine@mass.gov::ec44af20-634e-4f39-b049-693759b8dc88" providerId="AD" clId="Web-{C6C1B9EB-4DCB-55AD-F6EB-A526A5B02882}" dt="2022-10-27T18:58:22.136" v="92"/>
      <pc:docMkLst>
        <pc:docMk/>
      </pc:docMkLst>
      <pc:sldChg chg="delSp modSp modCm">
        <pc:chgData name="Sewnarine, Linda (DESE)" userId="S::linda.sewnarine@mass.gov::ec44af20-634e-4f39-b049-693759b8dc88" providerId="AD" clId="Web-{C6C1B9EB-4DCB-55AD-F6EB-A526A5B02882}" dt="2022-10-27T18:58:22.136" v="92"/>
        <pc:sldMkLst>
          <pc:docMk/>
          <pc:sldMk cId="2393696092" sldId="259"/>
        </pc:sldMkLst>
        <pc:spChg chg="mod">
          <ac:chgData name="Sewnarine, Linda (DESE)" userId="S::linda.sewnarine@mass.gov::ec44af20-634e-4f39-b049-693759b8dc88" providerId="AD" clId="Web-{C6C1B9EB-4DCB-55AD-F6EB-A526A5B02882}" dt="2022-10-27T18:57:34.761" v="84" actId="20577"/>
          <ac:spMkLst>
            <pc:docMk/>
            <pc:sldMk cId="2393696092" sldId="259"/>
            <ac:spMk id="6" creationId="{E169C96C-5EFD-E880-1A53-06003E140857}"/>
          </ac:spMkLst>
        </pc:spChg>
        <pc:spChg chg="mod">
          <ac:chgData name="Sewnarine, Linda (DESE)" userId="S::linda.sewnarine@mass.gov::ec44af20-634e-4f39-b049-693759b8dc88" providerId="AD" clId="Web-{C6C1B9EB-4DCB-55AD-F6EB-A526A5B02882}" dt="2022-10-27T18:55:39.573" v="18" actId="20577"/>
          <ac:spMkLst>
            <pc:docMk/>
            <pc:sldMk cId="2393696092" sldId="259"/>
            <ac:spMk id="23" creationId="{D7E6B1BF-CF4E-86B2-8421-0DFA5E327487}"/>
          </ac:spMkLst>
        </pc:spChg>
        <pc:spChg chg="mod">
          <ac:chgData name="Sewnarine, Linda (DESE)" userId="S::linda.sewnarine@mass.gov::ec44af20-634e-4f39-b049-693759b8dc88" providerId="AD" clId="Web-{C6C1B9EB-4DCB-55AD-F6EB-A526A5B02882}" dt="2022-10-27T18:53:35.869" v="0" actId="20577"/>
          <ac:spMkLst>
            <pc:docMk/>
            <pc:sldMk cId="2393696092" sldId="259"/>
            <ac:spMk id="27" creationId="{D5C18953-F5CC-DD26-FDAF-DA1C56E5D8C9}"/>
          </ac:spMkLst>
        </pc:spChg>
        <pc:spChg chg="mod">
          <ac:chgData name="Sewnarine, Linda (DESE)" userId="S::linda.sewnarine@mass.gov::ec44af20-634e-4f39-b049-693759b8dc88" providerId="AD" clId="Web-{C6C1B9EB-4DCB-55AD-F6EB-A526A5B02882}" dt="2022-10-27T18:54:11.088" v="1" actId="20577"/>
          <ac:spMkLst>
            <pc:docMk/>
            <pc:sldMk cId="2393696092" sldId="259"/>
            <ac:spMk id="28" creationId="{B37A16E8-A2B9-797C-0EA2-1D07A9340729}"/>
          </ac:spMkLst>
        </pc:spChg>
        <pc:spChg chg="mod">
          <ac:chgData name="Sewnarine, Linda (DESE)" userId="S::linda.sewnarine@mass.gov::ec44af20-634e-4f39-b049-693759b8dc88" providerId="AD" clId="Web-{C6C1B9EB-4DCB-55AD-F6EB-A526A5B02882}" dt="2022-10-27T18:55:52.261" v="24" actId="20577"/>
          <ac:spMkLst>
            <pc:docMk/>
            <pc:sldMk cId="2393696092" sldId="259"/>
            <ac:spMk id="1037" creationId="{DB01D7CD-0478-7B73-B367-296D43F8B088}"/>
          </ac:spMkLst>
        </pc:spChg>
        <pc:spChg chg="mod">
          <ac:chgData name="Sewnarine, Linda (DESE)" userId="S::linda.sewnarine@mass.gov::ec44af20-634e-4f39-b049-693759b8dc88" providerId="AD" clId="Web-{C6C1B9EB-4DCB-55AD-F6EB-A526A5B02882}" dt="2022-10-27T18:57:47.964" v="90" actId="20577"/>
          <ac:spMkLst>
            <pc:docMk/>
            <pc:sldMk cId="2393696092" sldId="259"/>
            <ac:spMk id="1039" creationId="{2C488F94-6456-CA8A-EA01-5E716F0DB369}"/>
          </ac:spMkLst>
        </pc:spChg>
        <pc:spChg chg="del">
          <ac:chgData name="Sewnarine, Linda (DESE)" userId="S::linda.sewnarine@mass.gov::ec44af20-634e-4f39-b049-693759b8dc88" providerId="AD" clId="Web-{C6C1B9EB-4DCB-55AD-F6EB-A526A5B02882}" dt="2022-10-27T18:58:22.136" v="92"/>
          <ac:spMkLst>
            <pc:docMk/>
            <pc:sldMk cId="2393696092" sldId="259"/>
            <ac:spMk id="1044" creationId="{9D760D8D-5276-2985-9E65-18636D093A75}"/>
          </ac:spMkLst>
        </pc:spChg>
        <pc:spChg chg="del">
          <ac:chgData name="Sewnarine, Linda (DESE)" userId="S::linda.sewnarine@mass.gov::ec44af20-634e-4f39-b049-693759b8dc88" providerId="AD" clId="Web-{C6C1B9EB-4DCB-55AD-F6EB-A526A5B02882}" dt="2022-10-27T18:58:17.511" v="91"/>
          <ac:spMkLst>
            <pc:docMk/>
            <pc:sldMk cId="2393696092" sldId="259"/>
            <ac:spMk id="1045" creationId="{4842B208-16D1-7E58-08DC-643FC85759DF}"/>
          </ac:spMkLst>
        </pc:spChg>
      </pc:sldChg>
      <pc:sldChg chg="modSp">
        <pc:chgData name="Sewnarine, Linda (DESE)" userId="S::linda.sewnarine@mass.gov::ec44af20-634e-4f39-b049-693759b8dc88" providerId="AD" clId="Web-{C6C1B9EB-4DCB-55AD-F6EB-A526A5B02882}" dt="2022-10-27T18:57:17.574" v="78" actId="20577"/>
        <pc:sldMkLst>
          <pc:docMk/>
          <pc:sldMk cId="119331729" sldId="260"/>
        </pc:sldMkLst>
        <pc:spChg chg="mod">
          <ac:chgData name="Sewnarine, Linda (DESE)" userId="S::linda.sewnarine@mass.gov::ec44af20-634e-4f39-b049-693759b8dc88" providerId="AD" clId="Web-{C6C1B9EB-4DCB-55AD-F6EB-A526A5B02882}" dt="2022-10-27T18:57:08.620" v="74" actId="20577"/>
          <ac:spMkLst>
            <pc:docMk/>
            <pc:sldMk cId="119331729" sldId="260"/>
            <ac:spMk id="6" creationId="{E169C96C-5EFD-E880-1A53-06003E140857}"/>
          </ac:spMkLst>
        </pc:spChg>
        <pc:spChg chg="mod">
          <ac:chgData name="Sewnarine, Linda (DESE)" userId="S::linda.sewnarine@mass.gov::ec44af20-634e-4f39-b049-693759b8dc88" providerId="AD" clId="Web-{C6C1B9EB-4DCB-55AD-F6EB-A526A5B02882}" dt="2022-10-27T18:56:49.058" v="47" actId="20577"/>
          <ac:spMkLst>
            <pc:docMk/>
            <pc:sldMk cId="119331729" sldId="260"/>
            <ac:spMk id="23" creationId="{D7E6B1BF-CF4E-86B2-8421-0DFA5E327487}"/>
          </ac:spMkLst>
        </pc:spChg>
        <pc:spChg chg="mod">
          <ac:chgData name="Sewnarine, Linda (DESE)" userId="S::linda.sewnarine@mass.gov::ec44af20-634e-4f39-b049-693759b8dc88" providerId="AD" clId="Web-{C6C1B9EB-4DCB-55AD-F6EB-A526A5B02882}" dt="2022-10-27T18:56:54.699" v="49" actId="20577"/>
          <ac:spMkLst>
            <pc:docMk/>
            <pc:sldMk cId="119331729" sldId="260"/>
            <ac:spMk id="1037" creationId="{DB01D7CD-0478-7B73-B367-296D43F8B088}"/>
          </ac:spMkLst>
        </pc:spChg>
        <pc:spChg chg="mod">
          <ac:chgData name="Sewnarine, Linda (DESE)" userId="S::linda.sewnarine@mass.gov::ec44af20-634e-4f39-b049-693759b8dc88" providerId="AD" clId="Web-{C6C1B9EB-4DCB-55AD-F6EB-A526A5B02882}" dt="2022-10-27T18:57:17.574" v="78" actId="20577"/>
          <ac:spMkLst>
            <pc:docMk/>
            <pc:sldMk cId="119331729" sldId="260"/>
            <ac:spMk id="1039" creationId="{2C488F94-6456-CA8A-EA01-5E716F0DB369}"/>
          </ac:spMkLst>
        </pc:spChg>
      </pc:sldChg>
    </pc:docChg>
  </pc:docChgLst>
  <pc:docChgLst>
    <pc:chgData name="Tarca, Katherine (DESE)" userId="S::katherine.tarca@mass.gov::19130e79-1b78-4f60-a0a5-8511ea9cc8b6" providerId="AD" clId="Web-{596B5586-7AB8-0E17-EA42-322E26088058}"/>
    <pc:docChg chg="modSld">
      <pc:chgData name="Tarca, Katherine (DESE)" userId="S::katherine.tarca@mass.gov::19130e79-1b78-4f60-a0a5-8511ea9cc8b6" providerId="AD" clId="Web-{596B5586-7AB8-0E17-EA42-322E26088058}" dt="2022-11-10T15:58:05.113" v="27"/>
      <pc:docMkLst>
        <pc:docMk/>
      </pc:docMkLst>
      <pc:sldChg chg="modSp addCm modCm">
        <pc:chgData name="Tarca, Katherine (DESE)" userId="S::katherine.tarca@mass.gov::19130e79-1b78-4f60-a0a5-8511ea9cc8b6" providerId="AD" clId="Web-{596B5586-7AB8-0E17-EA42-322E26088058}" dt="2022-11-10T15:58:05.113" v="27"/>
        <pc:sldMkLst>
          <pc:docMk/>
          <pc:sldMk cId="1927053459" sldId="261"/>
        </pc:sldMkLst>
        <pc:spChg chg="mod">
          <ac:chgData name="Tarca, Katherine (DESE)" userId="S::katherine.tarca@mass.gov::19130e79-1b78-4f60-a0a5-8511ea9cc8b6" providerId="AD" clId="Web-{596B5586-7AB8-0E17-EA42-322E26088058}" dt="2022-11-10T15:52:45.003" v="15" actId="20577"/>
          <ac:spMkLst>
            <pc:docMk/>
            <pc:sldMk cId="1927053459" sldId="261"/>
            <ac:spMk id="27" creationId="{D5C18953-F5CC-DD26-FDAF-DA1C56E5D8C9}"/>
          </ac:spMkLst>
        </pc:spChg>
        <pc:spChg chg="mod">
          <ac:chgData name="Tarca, Katherine (DESE)" userId="S::katherine.tarca@mass.gov::19130e79-1b78-4f60-a0a5-8511ea9cc8b6" providerId="AD" clId="Web-{596B5586-7AB8-0E17-EA42-322E26088058}" dt="2022-11-10T15:52:57.690" v="20" actId="20577"/>
          <ac:spMkLst>
            <pc:docMk/>
            <pc:sldMk cId="1927053459" sldId="261"/>
            <ac:spMk id="28" creationId="{B37A16E8-A2B9-797C-0EA2-1D07A9340729}"/>
          </ac:spMkLst>
        </pc:spChg>
      </pc:sldChg>
      <pc:sldChg chg="modSp addCm">
        <pc:chgData name="Tarca, Katherine (DESE)" userId="S::katherine.tarca@mass.gov::19130e79-1b78-4f60-a0a5-8511ea9cc8b6" providerId="AD" clId="Web-{596B5586-7AB8-0E17-EA42-322E26088058}" dt="2022-11-10T15:57:20.926" v="26" actId="20577"/>
        <pc:sldMkLst>
          <pc:docMk/>
          <pc:sldMk cId="748402985" sldId="262"/>
        </pc:sldMkLst>
        <pc:spChg chg="mod">
          <ac:chgData name="Tarca, Katherine (DESE)" userId="S::katherine.tarca@mass.gov::19130e79-1b78-4f60-a0a5-8511ea9cc8b6" providerId="AD" clId="Web-{596B5586-7AB8-0E17-EA42-322E26088058}" dt="2022-11-10T15:57:20.926" v="26" actId="20577"/>
          <ac:spMkLst>
            <pc:docMk/>
            <pc:sldMk cId="748402985" sldId="262"/>
            <ac:spMk id="1054" creationId="{E46115CC-A857-FEB6-D728-0F84F83853EF}"/>
          </ac:spMkLst>
        </pc:spChg>
      </pc:sldChg>
    </pc:docChg>
  </pc:docChgLst>
  <pc:docChgLst>
    <pc:chgData name="Sewnarine, Linda (DESE)" userId="S::linda.sewnarine@mass.gov::ec44af20-634e-4f39-b049-693759b8dc88" providerId="AD" clId="Web-{59F2A3D8-B345-28A9-8CF8-BEFADF911DB1}"/>
    <pc:docChg chg="delSld modSld">
      <pc:chgData name="Sewnarine, Linda (DESE)" userId="S::linda.sewnarine@mass.gov::ec44af20-634e-4f39-b049-693759b8dc88" providerId="AD" clId="Web-{59F2A3D8-B345-28A9-8CF8-BEFADF911DB1}" dt="2022-11-10T17:37:50.995" v="223" actId="1076"/>
      <pc:docMkLst>
        <pc:docMk/>
      </pc:docMkLst>
      <pc:sldChg chg="del">
        <pc:chgData name="Sewnarine, Linda (DESE)" userId="S::linda.sewnarine@mass.gov::ec44af20-634e-4f39-b049-693759b8dc88" providerId="AD" clId="Web-{59F2A3D8-B345-28A9-8CF8-BEFADF911DB1}" dt="2022-11-10T16:37:21.165" v="11"/>
        <pc:sldMkLst>
          <pc:docMk/>
          <pc:sldMk cId="2393696092" sldId="259"/>
        </pc:sldMkLst>
      </pc:sldChg>
      <pc:sldChg chg="del">
        <pc:chgData name="Sewnarine, Linda (DESE)" userId="S::linda.sewnarine@mass.gov::ec44af20-634e-4f39-b049-693759b8dc88" providerId="AD" clId="Web-{59F2A3D8-B345-28A9-8CF8-BEFADF911DB1}" dt="2022-11-10T16:37:21.915" v="12"/>
        <pc:sldMkLst>
          <pc:docMk/>
          <pc:sldMk cId="119331729" sldId="260"/>
        </pc:sldMkLst>
      </pc:sldChg>
      <pc:sldChg chg="delSp modSp delCm modCm">
        <pc:chgData name="Sewnarine, Linda (DESE)" userId="S::linda.sewnarine@mass.gov::ec44af20-634e-4f39-b049-693759b8dc88" providerId="AD" clId="Web-{59F2A3D8-B345-28A9-8CF8-BEFADF911DB1}" dt="2022-11-10T17:36:08.900" v="205" actId="1076"/>
        <pc:sldMkLst>
          <pc:docMk/>
          <pc:sldMk cId="1927053459" sldId="261"/>
        </pc:sldMkLst>
        <pc:spChg chg="mod">
          <ac:chgData name="Sewnarine, Linda (DESE)" userId="S::linda.sewnarine@mass.gov::ec44af20-634e-4f39-b049-693759b8dc88" providerId="AD" clId="Web-{59F2A3D8-B345-28A9-8CF8-BEFADF911DB1}" dt="2022-11-10T17:36:08.900" v="205" actId="1076"/>
          <ac:spMkLst>
            <pc:docMk/>
            <pc:sldMk cId="1927053459" sldId="261"/>
            <ac:spMk id="2" creationId="{24C7AA6E-AEB6-E339-277C-551C2879DEC3}"/>
          </ac:spMkLst>
        </pc:spChg>
        <pc:spChg chg="mod">
          <ac:chgData name="Sewnarine, Linda (DESE)" userId="S::linda.sewnarine@mass.gov::ec44af20-634e-4f39-b049-693759b8dc88" providerId="AD" clId="Web-{59F2A3D8-B345-28A9-8CF8-BEFADF911DB1}" dt="2022-11-10T17:20:43.968" v="29" actId="20577"/>
          <ac:spMkLst>
            <pc:docMk/>
            <pc:sldMk cId="1927053459" sldId="261"/>
            <ac:spMk id="3" creationId="{CFA334F9-4810-884C-3913-D50569572966}"/>
          </ac:spMkLst>
        </pc:spChg>
        <pc:spChg chg="mod">
          <ac:chgData name="Sewnarine, Linda (DESE)" userId="S::linda.sewnarine@mass.gov::ec44af20-634e-4f39-b049-693759b8dc88" providerId="AD" clId="Web-{59F2A3D8-B345-28A9-8CF8-BEFADF911DB1}" dt="2022-11-10T17:21:02.125" v="32" actId="20577"/>
          <ac:spMkLst>
            <pc:docMk/>
            <pc:sldMk cId="1927053459" sldId="261"/>
            <ac:spMk id="5" creationId="{8BFFD4A8-CCB0-0867-F56E-B276B1E2F335}"/>
          </ac:spMkLst>
        </pc:spChg>
        <pc:spChg chg="mod">
          <ac:chgData name="Sewnarine, Linda (DESE)" userId="S::linda.sewnarine@mass.gov::ec44af20-634e-4f39-b049-693759b8dc88" providerId="AD" clId="Web-{59F2A3D8-B345-28A9-8CF8-BEFADF911DB1}" dt="2022-11-10T17:21:47.125" v="59" actId="20577"/>
          <ac:spMkLst>
            <pc:docMk/>
            <pc:sldMk cId="1927053459" sldId="261"/>
            <ac:spMk id="6" creationId="{E169C96C-5EFD-E880-1A53-06003E140857}"/>
          </ac:spMkLst>
        </pc:spChg>
        <pc:spChg chg="mod">
          <ac:chgData name="Sewnarine, Linda (DESE)" userId="S::linda.sewnarine@mass.gov::ec44af20-634e-4f39-b049-693759b8dc88" providerId="AD" clId="Web-{59F2A3D8-B345-28A9-8CF8-BEFADF911DB1}" dt="2022-11-10T17:21:05.687" v="33" actId="20577"/>
          <ac:spMkLst>
            <pc:docMk/>
            <pc:sldMk cId="1927053459" sldId="261"/>
            <ac:spMk id="21" creationId="{99BE2760-C16C-C10B-9980-ED9B5B23D567}"/>
          </ac:spMkLst>
        </pc:spChg>
        <pc:spChg chg="mod">
          <ac:chgData name="Sewnarine, Linda (DESE)" userId="S::linda.sewnarine@mass.gov::ec44af20-634e-4f39-b049-693759b8dc88" providerId="AD" clId="Web-{59F2A3D8-B345-28A9-8CF8-BEFADF911DB1}" dt="2022-11-10T17:21:41.141" v="56" actId="20577"/>
          <ac:spMkLst>
            <pc:docMk/>
            <pc:sldMk cId="1927053459" sldId="261"/>
            <ac:spMk id="23" creationId="{D7E6B1BF-CF4E-86B2-8421-0DFA5E327487}"/>
          </ac:spMkLst>
        </pc:spChg>
        <pc:spChg chg="mod">
          <ac:chgData name="Sewnarine, Linda (DESE)" userId="S::linda.sewnarine@mass.gov::ec44af20-634e-4f39-b049-693759b8dc88" providerId="AD" clId="Web-{59F2A3D8-B345-28A9-8CF8-BEFADF911DB1}" dt="2022-11-10T17:20:58.531" v="31" actId="20577"/>
          <ac:spMkLst>
            <pc:docMk/>
            <pc:sldMk cId="1927053459" sldId="261"/>
            <ac:spMk id="24" creationId="{8216ADB0-5BE9-B5CB-3FCA-7176411B0065}"/>
          </ac:spMkLst>
        </pc:spChg>
        <pc:spChg chg="mod">
          <ac:chgData name="Sewnarine, Linda (DESE)" userId="S::linda.sewnarine@mass.gov::ec44af20-634e-4f39-b049-693759b8dc88" providerId="AD" clId="Web-{59F2A3D8-B345-28A9-8CF8-BEFADF911DB1}" dt="2022-11-10T17:32:48.382" v="164" actId="20577"/>
          <ac:spMkLst>
            <pc:docMk/>
            <pc:sldMk cId="1927053459" sldId="261"/>
            <ac:spMk id="25" creationId="{FFB0416E-5491-324A-5D33-F737DDCBD809}"/>
          </ac:spMkLst>
        </pc:spChg>
        <pc:spChg chg="mod">
          <ac:chgData name="Sewnarine, Linda (DESE)" userId="S::linda.sewnarine@mass.gov::ec44af20-634e-4f39-b049-693759b8dc88" providerId="AD" clId="Web-{59F2A3D8-B345-28A9-8CF8-BEFADF911DB1}" dt="2022-11-10T17:35:25.197" v="201" actId="20577"/>
          <ac:spMkLst>
            <pc:docMk/>
            <pc:sldMk cId="1927053459" sldId="261"/>
            <ac:spMk id="27" creationId="{D5C18953-F5CC-DD26-FDAF-DA1C56E5D8C9}"/>
          </ac:spMkLst>
        </pc:spChg>
        <pc:spChg chg="mod">
          <ac:chgData name="Sewnarine, Linda (DESE)" userId="S::linda.sewnarine@mass.gov::ec44af20-634e-4f39-b049-693759b8dc88" providerId="AD" clId="Web-{59F2A3D8-B345-28A9-8CF8-BEFADF911DB1}" dt="2022-11-10T17:35:25.150" v="200" actId="20577"/>
          <ac:spMkLst>
            <pc:docMk/>
            <pc:sldMk cId="1927053459" sldId="261"/>
            <ac:spMk id="28" creationId="{B37A16E8-A2B9-797C-0EA2-1D07A9340729}"/>
          </ac:spMkLst>
        </pc:spChg>
        <pc:spChg chg="mod">
          <ac:chgData name="Sewnarine, Linda (DESE)" userId="S::linda.sewnarine@mass.gov::ec44af20-634e-4f39-b049-693759b8dc88" providerId="AD" clId="Web-{59F2A3D8-B345-28A9-8CF8-BEFADF911DB1}" dt="2022-11-10T17:24:04.861" v="72" actId="20577"/>
          <ac:spMkLst>
            <pc:docMk/>
            <pc:sldMk cId="1927053459" sldId="261"/>
            <ac:spMk id="31" creationId="{995201E1-C04D-6812-5A09-68C36740FFDA}"/>
          </ac:spMkLst>
        </pc:spChg>
        <pc:spChg chg="mod">
          <ac:chgData name="Sewnarine, Linda (DESE)" userId="S::linda.sewnarine@mass.gov::ec44af20-634e-4f39-b049-693759b8dc88" providerId="AD" clId="Web-{59F2A3D8-B345-28A9-8CF8-BEFADF911DB1}" dt="2022-11-10T17:36:03.947" v="204" actId="1076"/>
          <ac:spMkLst>
            <pc:docMk/>
            <pc:sldMk cId="1927053459" sldId="261"/>
            <ac:spMk id="1033" creationId="{8A9A90E0-3A17-AB24-2E5C-2B36DAB5E6F7}"/>
          </ac:spMkLst>
        </pc:spChg>
        <pc:spChg chg="mod">
          <ac:chgData name="Sewnarine, Linda (DESE)" userId="S::linda.sewnarine@mass.gov::ec44af20-634e-4f39-b049-693759b8dc88" providerId="AD" clId="Web-{59F2A3D8-B345-28A9-8CF8-BEFADF911DB1}" dt="2022-11-10T17:35:47.572" v="202" actId="1076"/>
          <ac:spMkLst>
            <pc:docMk/>
            <pc:sldMk cId="1927053459" sldId="261"/>
            <ac:spMk id="1042" creationId="{6BF8DF87-7C30-9E2A-6293-EE3AC5D85922}"/>
          </ac:spMkLst>
        </pc:spChg>
        <pc:spChg chg="mod">
          <ac:chgData name="Sewnarine, Linda (DESE)" userId="S::linda.sewnarine@mass.gov::ec44af20-634e-4f39-b049-693759b8dc88" providerId="AD" clId="Web-{59F2A3D8-B345-28A9-8CF8-BEFADF911DB1}" dt="2022-11-10T17:35:57.916" v="203" actId="1076"/>
          <ac:spMkLst>
            <pc:docMk/>
            <pc:sldMk cId="1927053459" sldId="261"/>
            <ac:spMk id="1043" creationId="{D3DD093E-5CB7-F416-AD0A-29151A9339E5}"/>
          </ac:spMkLst>
        </pc:spChg>
        <pc:picChg chg="del">
          <ac:chgData name="Sewnarine, Linda (DESE)" userId="S::linda.sewnarine@mass.gov::ec44af20-634e-4f39-b049-693759b8dc88" providerId="AD" clId="Web-{59F2A3D8-B345-28A9-8CF8-BEFADF911DB1}" dt="2022-11-10T16:39:06.416" v="17"/>
          <ac:picMkLst>
            <pc:docMk/>
            <pc:sldMk cId="1927053459" sldId="261"/>
            <ac:picMk id="11" creationId="{202B8140-2CB0-C924-870A-F45E345D7A3C}"/>
          </ac:picMkLst>
        </pc:picChg>
        <pc:picChg chg="del">
          <ac:chgData name="Sewnarine, Linda (DESE)" userId="S::linda.sewnarine@mass.gov::ec44af20-634e-4f39-b049-693759b8dc88" providerId="AD" clId="Web-{59F2A3D8-B345-28A9-8CF8-BEFADF911DB1}" dt="2022-11-10T16:39:05.869" v="16"/>
          <ac:picMkLst>
            <pc:docMk/>
            <pc:sldMk cId="1927053459" sldId="261"/>
            <ac:picMk id="12" creationId="{E4977565-8AB7-79C9-72DE-7A143DA8C336}"/>
          </ac:picMkLst>
        </pc:picChg>
        <pc:picChg chg="mod">
          <ac:chgData name="Sewnarine, Linda (DESE)" userId="S::linda.sewnarine@mass.gov::ec44af20-634e-4f39-b049-693759b8dc88" providerId="AD" clId="Web-{59F2A3D8-B345-28A9-8CF8-BEFADF911DB1}" dt="2022-11-10T17:32:28.945" v="160" actId="1076"/>
          <ac:picMkLst>
            <pc:docMk/>
            <pc:sldMk cId="1927053459" sldId="261"/>
            <ac:picMk id="1030" creationId="{2BF83AF2-45D2-AE30-710F-080BD8C86CC8}"/>
          </ac:picMkLst>
        </pc:picChg>
      </pc:sldChg>
      <pc:sldChg chg="modSp delCm modCm">
        <pc:chgData name="Sewnarine, Linda (DESE)" userId="S::linda.sewnarine@mass.gov::ec44af20-634e-4f39-b049-693759b8dc88" providerId="AD" clId="Web-{59F2A3D8-B345-28A9-8CF8-BEFADF911DB1}" dt="2022-11-10T17:37:50.995" v="223" actId="1076"/>
        <pc:sldMkLst>
          <pc:docMk/>
          <pc:sldMk cId="748402985" sldId="262"/>
        </pc:sldMkLst>
        <pc:spChg chg="mod">
          <ac:chgData name="Sewnarine, Linda (DESE)" userId="S::linda.sewnarine@mass.gov::ec44af20-634e-4f39-b049-693759b8dc88" providerId="AD" clId="Web-{59F2A3D8-B345-28A9-8CF8-BEFADF911DB1}" dt="2022-11-10T17:36:40.041" v="211"/>
          <ac:spMkLst>
            <pc:docMk/>
            <pc:sldMk cId="748402985" sldId="262"/>
            <ac:spMk id="5" creationId="{4FFF9177-2667-9E5A-239E-6EBFDA169334}"/>
          </ac:spMkLst>
        </pc:spChg>
        <pc:spChg chg="mod">
          <ac:chgData name="Sewnarine, Linda (DESE)" userId="S::linda.sewnarine@mass.gov::ec44af20-634e-4f39-b049-693759b8dc88" providerId="AD" clId="Web-{59F2A3D8-B345-28A9-8CF8-BEFADF911DB1}" dt="2022-11-10T17:36:34.244" v="208"/>
          <ac:spMkLst>
            <pc:docMk/>
            <pc:sldMk cId="748402985" sldId="262"/>
            <ac:spMk id="27" creationId="{D5C18953-F5CC-DD26-FDAF-DA1C56E5D8C9}"/>
          </ac:spMkLst>
        </pc:spChg>
        <pc:spChg chg="mod">
          <ac:chgData name="Sewnarine, Linda (DESE)" userId="S::linda.sewnarine@mass.gov::ec44af20-634e-4f39-b049-693759b8dc88" providerId="AD" clId="Web-{59F2A3D8-B345-28A9-8CF8-BEFADF911DB1}" dt="2022-11-10T16:37:51.462" v="14" actId="20577"/>
          <ac:spMkLst>
            <pc:docMk/>
            <pc:sldMk cId="748402985" sldId="262"/>
            <ac:spMk id="30" creationId="{22D1C2A0-461B-236E-A751-5D1D605DDB92}"/>
          </ac:spMkLst>
        </pc:spChg>
        <pc:spChg chg="mod">
          <ac:chgData name="Sewnarine, Linda (DESE)" userId="S::linda.sewnarine@mass.gov::ec44af20-634e-4f39-b049-693759b8dc88" providerId="AD" clId="Web-{59F2A3D8-B345-28A9-8CF8-BEFADF911DB1}" dt="2022-11-10T17:23:33.236" v="63" actId="20577"/>
          <ac:spMkLst>
            <pc:docMk/>
            <pc:sldMk cId="748402985" sldId="262"/>
            <ac:spMk id="1034" creationId="{663A592F-967D-4764-35A1-93DC98F42B68}"/>
          </ac:spMkLst>
        </pc:spChg>
        <pc:spChg chg="mod">
          <ac:chgData name="Sewnarine, Linda (DESE)" userId="S::linda.sewnarine@mass.gov::ec44af20-634e-4f39-b049-693759b8dc88" providerId="AD" clId="Web-{59F2A3D8-B345-28A9-8CF8-BEFADF911DB1}" dt="2022-11-10T17:24:13.799" v="77" actId="20577"/>
          <ac:spMkLst>
            <pc:docMk/>
            <pc:sldMk cId="748402985" sldId="262"/>
            <ac:spMk id="1041" creationId="{54C70EAE-5BEF-BDBB-0B68-1B7A0D2F6C89}"/>
          </ac:spMkLst>
        </pc:spChg>
        <pc:spChg chg="mod">
          <ac:chgData name="Sewnarine, Linda (DESE)" userId="S::linda.sewnarine@mass.gov::ec44af20-634e-4f39-b049-693759b8dc88" providerId="AD" clId="Web-{59F2A3D8-B345-28A9-8CF8-BEFADF911DB1}" dt="2022-11-10T17:37:08.182" v="214" actId="1076"/>
          <ac:spMkLst>
            <pc:docMk/>
            <pc:sldMk cId="748402985" sldId="262"/>
            <ac:spMk id="1045" creationId="{E612623D-F11F-4A84-B45D-1C793C3D5471}"/>
          </ac:spMkLst>
        </pc:spChg>
        <pc:spChg chg="mod">
          <ac:chgData name="Sewnarine, Linda (DESE)" userId="S::linda.sewnarine@mass.gov::ec44af20-634e-4f39-b049-693759b8dc88" providerId="AD" clId="Web-{59F2A3D8-B345-28A9-8CF8-BEFADF911DB1}" dt="2022-11-10T17:23:38.002" v="65" actId="20577"/>
          <ac:spMkLst>
            <pc:docMk/>
            <pc:sldMk cId="748402985" sldId="262"/>
            <ac:spMk id="1047" creationId="{56143F9E-9BD9-B977-A142-65340CA4EA6A}"/>
          </ac:spMkLst>
        </pc:spChg>
        <pc:spChg chg="mod">
          <ac:chgData name="Sewnarine, Linda (DESE)" userId="S::linda.sewnarine@mass.gov::ec44af20-634e-4f39-b049-693759b8dc88" providerId="AD" clId="Web-{59F2A3D8-B345-28A9-8CF8-BEFADF911DB1}" dt="2022-11-10T17:25:04.612" v="82" actId="20577"/>
          <ac:spMkLst>
            <pc:docMk/>
            <pc:sldMk cId="748402985" sldId="262"/>
            <ac:spMk id="1049" creationId="{675E1917-4976-F476-24EE-B88F56113941}"/>
          </ac:spMkLst>
        </pc:spChg>
        <pc:spChg chg="mod">
          <ac:chgData name="Sewnarine, Linda (DESE)" userId="S::linda.sewnarine@mass.gov::ec44af20-634e-4f39-b049-693759b8dc88" providerId="AD" clId="Web-{59F2A3D8-B345-28A9-8CF8-BEFADF911DB1}" dt="2022-11-10T17:37:50.995" v="223" actId="1076"/>
          <ac:spMkLst>
            <pc:docMk/>
            <pc:sldMk cId="748402985" sldId="262"/>
            <ac:spMk id="1051" creationId="{5761F7E7-5325-2001-C4D3-5750753C79F8}"/>
          </ac:spMkLst>
        </pc:spChg>
        <pc:spChg chg="mod">
          <ac:chgData name="Sewnarine, Linda (DESE)" userId="S::linda.sewnarine@mass.gov::ec44af20-634e-4f39-b049-693759b8dc88" providerId="AD" clId="Web-{59F2A3D8-B345-28A9-8CF8-BEFADF911DB1}" dt="2022-11-10T17:37:38.917" v="221" actId="1076"/>
          <ac:spMkLst>
            <pc:docMk/>
            <pc:sldMk cId="748402985" sldId="262"/>
            <ac:spMk id="1053" creationId="{94F5A5CE-B365-696F-AA18-10FCC4769F5C}"/>
          </ac:spMkLst>
        </pc:spChg>
        <pc:spChg chg="mod">
          <ac:chgData name="Sewnarine, Linda (DESE)" userId="S::linda.sewnarine@mass.gov::ec44af20-634e-4f39-b049-693759b8dc88" providerId="AD" clId="Web-{59F2A3D8-B345-28A9-8CF8-BEFADF911DB1}" dt="2022-11-10T17:37:27.370" v="217" actId="1076"/>
          <ac:spMkLst>
            <pc:docMk/>
            <pc:sldMk cId="748402985" sldId="262"/>
            <ac:spMk id="1054" creationId="{E46115CC-A857-FEB6-D728-0F84F83853E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8272A8-DD2E-45AC-872A-738BFDC8FA74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06638" y="1143000"/>
            <a:ext cx="2244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DB259-2136-43DF-A601-64C780FB03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5392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1646133"/>
            <a:ext cx="6217920" cy="3501813"/>
          </a:xfrm>
        </p:spPr>
        <p:txBody>
          <a:bodyPr anchor="b"/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282989"/>
            <a:ext cx="5486400" cy="2428451"/>
          </a:xfrm>
        </p:spPr>
        <p:txBody>
          <a:bodyPr/>
          <a:lstStyle>
            <a:lvl1pPr marL="0" indent="0" algn="ctr">
              <a:buNone/>
              <a:defRPr sz="1920"/>
            </a:lvl1pPr>
            <a:lvl2pPr marL="365760" indent="0" algn="ctr">
              <a:buNone/>
              <a:defRPr sz="1600"/>
            </a:lvl2pPr>
            <a:lvl3pPr marL="731520" indent="0" algn="ctr">
              <a:buNone/>
              <a:defRPr sz="1440"/>
            </a:lvl3pPr>
            <a:lvl4pPr marL="1097280" indent="0" algn="ctr">
              <a:buNone/>
              <a:defRPr sz="1280"/>
            </a:lvl4pPr>
            <a:lvl5pPr marL="1463040" indent="0" algn="ctr">
              <a:buNone/>
              <a:defRPr sz="1280"/>
            </a:lvl5pPr>
            <a:lvl6pPr marL="1828800" indent="0" algn="ctr">
              <a:buNone/>
              <a:defRPr sz="1280"/>
            </a:lvl6pPr>
            <a:lvl7pPr marL="2194560" indent="0" algn="ctr">
              <a:buNone/>
              <a:defRPr sz="1280"/>
            </a:lvl7pPr>
            <a:lvl8pPr marL="2560320" indent="0" algn="ctr">
              <a:buNone/>
              <a:defRPr sz="1280"/>
            </a:lvl8pPr>
            <a:lvl9pPr marL="2926080" indent="0" algn="ctr">
              <a:buNone/>
              <a:defRPr sz="128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9378F-A96F-4738-B711-75B63742E682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9FCA9-0197-4C0C-A26E-0CE9ADBD5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109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9378F-A96F-4738-B711-75B63742E682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9FCA9-0197-4C0C-A26E-0CE9ADBD5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508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34940" y="535517"/>
            <a:ext cx="1577340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5517"/>
            <a:ext cx="4640580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9378F-A96F-4738-B711-75B63742E682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9FCA9-0197-4C0C-A26E-0CE9ADBD5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783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9378F-A96F-4738-B711-75B63742E682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9FCA9-0197-4C0C-A26E-0CE9ADBD5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819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110" y="2507618"/>
            <a:ext cx="6309360" cy="4184014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9110" y="6731215"/>
            <a:ext cx="6309360" cy="2200274"/>
          </a:xfrm>
        </p:spPr>
        <p:txBody>
          <a:bodyPr/>
          <a:lstStyle>
            <a:lvl1pPr marL="0" indent="0">
              <a:buNone/>
              <a:defRPr sz="1920">
                <a:solidFill>
                  <a:schemeClr val="tx1"/>
                </a:solidFill>
              </a:defRPr>
            </a:lvl1pPr>
            <a:lvl2pPr marL="3657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73152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3pPr>
            <a:lvl4pPr marL="109728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4pPr>
            <a:lvl5pPr marL="146304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5pPr>
            <a:lvl6pPr marL="182880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6pPr>
            <a:lvl7pPr marL="219456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7pPr>
            <a:lvl8pPr marL="256032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8pPr>
            <a:lvl9pPr marL="292608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9378F-A96F-4738-B711-75B63742E682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9FCA9-0197-4C0C-A26E-0CE9ADBD5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370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2677584"/>
            <a:ext cx="310896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03320" y="2677584"/>
            <a:ext cx="310896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9378F-A96F-4738-B711-75B63742E682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9FCA9-0197-4C0C-A26E-0CE9ADBD5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744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535519"/>
            <a:ext cx="6309360" cy="194415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874" y="2465706"/>
            <a:ext cx="3094672" cy="1208404"/>
          </a:xfrm>
        </p:spPr>
        <p:txBody>
          <a:bodyPr anchor="b"/>
          <a:lstStyle>
            <a:lvl1pPr marL="0" indent="0">
              <a:buNone/>
              <a:defRPr sz="1920" b="1"/>
            </a:lvl1pPr>
            <a:lvl2pPr marL="365760" indent="0">
              <a:buNone/>
              <a:defRPr sz="1600" b="1"/>
            </a:lvl2pPr>
            <a:lvl3pPr marL="731520" indent="0">
              <a:buNone/>
              <a:defRPr sz="1440" b="1"/>
            </a:lvl3pPr>
            <a:lvl4pPr marL="1097280" indent="0">
              <a:buNone/>
              <a:defRPr sz="1280" b="1"/>
            </a:lvl4pPr>
            <a:lvl5pPr marL="1463040" indent="0">
              <a:buNone/>
              <a:defRPr sz="1280" b="1"/>
            </a:lvl5pPr>
            <a:lvl6pPr marL="1828800" indent="0">
              <a:buNone/>
              <a:defRPr sz="1280" b="1"/>
            </a:lvl6pPr>
            <a:lvl7pPr marL="2194560" indent="0">
              <a:buNone/>
              <a:defRPr sz="1280" b="1"/>
            </a:lvl7pPr>
            <a:lvl8pPr marL="2560320" indent="0">
              <a:buNone/>
              <a:defRPr sz="1280" b="1"/>
            </a:lvl8pPr>
            <a:lvl9pPr marL="2926080" indent="0">
              <a:buNone/>
              <a:defRPr sz="12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874" y="3674110"/>
            <a:ext cx="309467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03320" y="2465706"/>
            <a:ext cx="3109913" cy="1208404"/>
          </a:xfrm>
        </p:spPr>
        <p:txBody>
          <a:bodyPr anchor="b"/>
          <a:lstStyle>
            <a:lvl1pPr marL="0" indent="0">
              <a:buNone/>
              <a:defRPr sz="1920" b="1"/>
            </a:lvl1pPr>
            <a:lvl2pPr marL="365760" indent="0">
              <a:buNone/>
              <a:defRPr sz="1600" b="1"/>
            </a:lvl2pPr>
            <a:lvl3pPr marL="731520" indent="0">
              <a:buNone/>
              <a:defRPr sz="1440" b="1"/>
            </a:lvl3pPr>
            <a:lvl4pPr marL="1097280" indent="0">
              <a:buNone/>
              <a:defRPr sz="1280" b="1"/>
            </a:lvl4pPr>
            <a:lvl5pPr marL="1463040" indent="0">
              <a:buNone/>
              <a:defRPr sz="1280" b="1"/>
            </a:lvl5pPr>
            <a:lvl6pPr marL="1828800" indent="0">
              <a:buNone/>
              <a:defRPr sz="1280" b="1"/>
            </a:lvl6pPr>
            <a:lvl7pPr marL="2194560" indent="0">
              <a:buNone/>
              <a:defRPr sz="1280" b="1"/>
            </a:lvl7pPr>
            <a:lvl8pPr marL="2560320" indent="0">
              <a:buNone/>
              <a:defRPr sz="1280" b="1"/>
            </a:lvl8pPr>
            <a:lvl9pPr marL="2926080" indent="0">
              <a:buNone/>
              <a:defRPr sz="12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03320" y="3674110"/>
            <a:ext cx="3109913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9378F-A96F-4738-B711-75B63742E682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9FCA9-0197-4C0C-A26E-0CE9ADBD5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432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9378F-A96F-4738-B711-75B63742E682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9FCA9-0197-4C0C-A26E-0CE9ADBD5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761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9378F-A96F-4738-B711-75B63742E682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9FCA9-0197-4C0C-A26E-0CE9ADBD5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627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670560"/>
            <a:ext cx="2359342" cy="2346960"/>
          </a:xfrm>
        </p:spPr>
        <p:txBody>
          <a:bodyPr anchor="b"/>
          <a:lstStyle>
            <a:lvl1pPr>
              <a:defRPr sz="256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9913" y="1448226"/>
            <a:ext cx="3703320" cy="7147983"/>
          </a:xfrm>
        </p:spPr>
        <p:txBody>
          <a:bodyPr/>
          <a:lstStyle>
            <a:lvl1pPr>
              <a:defRPr sz="2560"/>
            </a:lvl1pPr>
            <a:lvl2pPr>
              <a:defRPr sz="2240"/>
            </a:lvl2pPr>
            <a:lvl3pPr>
              <a:defRPr sz="192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3" y="3017520"/>
            <a:ext cx="2359342" cy="5590329"/>
          </a:xfrm>
        </p:spPr>
        <p:txBody>
          <a:bodyPr/>
          <a:lstStyle>
            <a:lvl1pPr marL="0" indent="0">
              <a:buNone/>
              <a:defRPr sz="1280"/>
            </a:lvl1pPr>
            <a:lvl2pPr marL="365760" indent="0">
              <a:buNone/>
              <a:defRPr sz="1120"/>
            </a:lvl2pPr>
            <a:lvl3pPr marL="731520" indent="0">
              <a:buNone/>
              <a:defRPr sz="960"/>
            </a:lvl3pPr>
            <a:lvl4pPr marL="1097280" indent="0">
              <a:buNone/>
              <a:defRPr sz="800"/>
            </a:lvl4pPr>
            <a:lvl5pPr marL="1463040" indent="0">
              <a:buNone/>
              <a:defRPr sz="800"/>
            </a:lvl5pPr>
            <a:lvl6pPr marL="1828800" indent="0">
              <a:buNone/>
              <a:defRPr sz="800"/>
            </a:lvl6pPr>
            <a:lvl7pPr marL="2194560" indent="0">
              <a:buNone/>
              <a:defRPr sz="800"/>
            </a:lvl7pPr>
            <a:lvl8pPr marL="2560320" indent="0">
              <a:buNone/>
              <a:defRPr sz="800"/>
            </a:lvl8pPr>
            <a:lvl9pPr marL="2926080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9378F-A96F-4738-B711-75B63742E682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9FCA9-0197-4C0C-A26E-0CE9ADBD5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96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670560"/>
            <a:ext cx="2359342" cy="2346960"/>
          </a:xfrm>
        </p:spPr>
        <p:txBody>
          <a:bodyPr anchor="b"/>
          <a:lstStyle>
            <a:lvl1pPr>
              <a:defRPr sz="256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09913" y="1448226"/>
            <a:ext cx="3703320" cy="7147983"/>
          </a:xfrm>
        </p:spPr>
        <p:txBody>
          <a:bodyPr anchor="t"/>
          <a:lstStyle>
            <a:lvl1pPr marL="0" indent="0">
              <a:buNone/>
              <a:defRPr sz="2560"/>
            </a:lvl1pPr>
            <a:lvl2pPr marL="365760" indent="0">
              <a:buNone/>
              <a:defRPr sz="2240"/>
            </a:lvl2pPr>
            <a:lvl3pPr marL="731520" indent="0">
              <a:buNone/>
              <a:defRPr sz="1920"/>
            </a:lvl3pPr>
            <a:lvl4pPr marL="1097280" indent="0">
              <a:buNone/>
              <a:defRPr sz="1600"/>
            </a:lvl4pPr>
            <a:lvl5pPr marL="1463040" indent="0">
              <a:buNone/>
              <a:defRPr sz="1600"/>
            </a:lvl5pPr>
            <a:lvl6pPr marL="1828800" indent="0">
              <a:buNone/>
              <a:defRPr sz="1600"/>
            </a:lvl6pPr>
            <a:lvl7pPr marL="2194560" indent="0">
              <a:buNone/>
              <a:defRPr sz="1600"/>
            </a:lvl7pPr>
            <a:lvl8pPr marL="2560320" indent="0">
              <a:buNone/>
              <a:defRPr sz="1600"/>
            </a:lvl8pPr>
            <a:lvl9pPr marL="292608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3" y="3017520"/>
            <a:ext cx="2359342" cy="5590329"/>
          </a:xfrm>
        </p:spPr>
        <p:txBody>
          <a:bodyPr/>
          <a:lstStyle>
            <a:lvl1pPr marL="0" indent="0">
              <a:buNone/>
              <a:defRPr sz="1280"/>
            </a:lvl1pPr>
            <a:lvl2pPr marL="365760" indent="0">
              <a:buNone/>
              <a:defRPr sz="1120"/>
            </a:lvl2pPr>
            <a:lvl3pPr marL="731520" indent="0">
              <a:buNone/>
              <a:defRPr sz="960"/>
            </a:lvl3pPr>
            <a:lvl4pPr marL="1097280" indent="0">
              <a:buNone/>
              <a:defRPr sz="800"/>
            </a:lvl4pPr>
            <a:lvl5pPr marL="1463040" indent="0">
              <a:buNone/>
              <a:defRPr sz="800"/>
            </a:lvl5pPr>
            <a:lvl6pPr marL="1828800" indent="0">
              <a:buNone/>
              <a:defRPr sz="800"/>
            </a:lvl6pPr>
            <a:lvl7pPr marL="2194560" indent="0">
              <a:buNone/>
              <a:defRPr sz="800"/>
            </a:lvl7pPr>
            <a:lvl8pPr marL="2560320" indent="0">
              <a:buNone/>
              <a:defRPr sz="800"/>
            </a:lvl8pPr>
            <a:lvl9pPr marL="2926080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9378F-A96F-4738-B711-75B63742E682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9FCA9-0197-4C0C-A26E-0CE9ADBD5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402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535519"/>
            <a:ext cx="6309360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2677584"/>
            <a:ext cx="6309360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9322649"/>
            <a:ext cx="164592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B9378F-A96F-4738-B711-75B63742E682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23160" y="9322649"/>
            <a:ext cx="246888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66360" y="9322649"/>
            <a:ext cx="164592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39FCA9-0197-4C0C-A26E-0CE9ADBD5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601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31520" rtl="0" eaLnBrk="1" latinLnBrk="0" hangingPunct="1">
        <a:lnSpc>
          <a:spcPct val="90000"/>
        </a:lnSpc>
        <a:spcBef>
          <a:spcPct val="0"/>
        </a:spcBef>
        <a:buNone/>
        <a:defRPr sz="35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73152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24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56032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292608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hyperlink" Target="mailto:erika.cook@instructionpartners.org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hyperlink" Target="https://instructionpartners.org/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kate.glover@tntp.org" TargetMode="External"/><Relationship Id="rId5" Type="http://schemas.openxmlformats.org/officeDocument/2006/relationships/hyperlink" Target="https://tntp.org/" TargetMode="Externa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sstrand@achievementnetwork.org" TargetMode="External"/><Relationship Id="rId5" Type="http://schemas.openxmlformats.org/officeDocument/2006/relationships/hyperlink" Target="https://www.achievementnetwork.org/" TargetMode="Externa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nazo.burgy@schoolkitgroup.com" TargetMode="External"/><Relationship Id="rId5" Type="http://schemas.openxmlformats.org/officeDocument/2006/relationships/hyperlink" Target="https://schoolkitgroup.com/" TargetMode="Externa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ESE logo">
            <a:extLst>
              <a:ext uri="{FF2B5EF4-FFF2-40B4-BE49-F238E27FC236}">
                <a16:creationId xmlns:a16="http://schemas.microsoft.com/office/drawing/2014/main" id="{F766536B-864E-575E-13DE-73C34435C2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9353" y="504098"/>
            <a:ext cx="1215994" cy="499919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16765626-251F-D95C-9B8C-CA0310F5D3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727" y="1262560"/>
            <a:ext cx="7301789" cy="1482066"/>
          </a:xfrm>
          <a:prstGeom prst="rect">
            <a:avLst/>
          </a:prstGeom>
          <a:solidFill>
            <a:srgbClr val="1C458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Google Shape;202;p28">
            <a:extLst>
              <a:ext uri="{FF2B5EF4-FFF2-40B4-BE49-F238E27FC236}">
                <a16:creationId xmlns:a16="http://schemas.microsoft.com/office/drawing/2014/main" id="{41A72ED1-D3BC-BF57-7ECA-C2054564C4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767820" y="102230"/>
            <a:ext cx="1397510" cy="1312965"/>
          </a:xfrm>
          <a:custGeom>
            <a:avLst/>
            <a:gdLst/>
            <a:ahLst/>
            <a:cxnLst/>
            <a:rect l="l" t="t" r="r" b="b"/>
            <a:pathLst>
              <a:path w="47804" h="47804" extrusionOk="0">
                <a:moveTo>
                  <a:pt x="23908" y="0"/>
                </a:moveTo>
                <a:cubicBezTo>
                  <a:pt x="22372" y="0"/>
                  <a:pt x="21050" y="1917"/>
                  <a:pt x="19586" y="2203"/>
                </a:cubicBezTo>
                <a:cubicBezTo>
                  <a:pt x="19422" y="2235"/>
                  <a:pt x="19253" y="2249"/>
                  <a:pt x="19080" y="2249"/>
                </a:cubicBezTo>
                <a:cubicBezTo>
                  <a:pt x="17963" y="2249"/>
                  <a:pt x="16678" y="1664"/>
                  <a:pt x="15580" y="1664"/>
                </a:cubicBezTo>
                <a:cubicBezTo>
                  <a:pt x="15289" y="1664"/>
                  <a:pt x="15010" y="1705"/>
                  <a:pt x="14752" y="1810"/>
                </a:cubicBezTo>
                <a:cubicBezTo>
                  <a:pt x="13347" y="2393"/>
                  <a:pt x="12859" y="4667"/>
                  <a:pt x="11609" y="5501"/>
                </a:cubicBezTo>
                <a:cubicBezTo>
                  <a:pt x="10359" y="6334"/>
                  <a:pt x="8049" y="5929"/>
                  <a:pt x="7001" y="6989"/>
                </a:cubicBezTo>
                <a:cubicBezTo>
                  <a:pt x="5941" y="8049"/>
                  <a:pt x="6346" y="10358"/>
                  <a:pt x="5513" y="11609"/>
                </a:cubicBezTo>
                <a:cubicBezTo>
                  <a:pt x="4667" y="12859"/>
                  <a:pt x="2393" y="13347"/>
                  <a:pt x="1810" y="14740"/>
                </a:cubicBezTo>
                <a:cubicBezTo>
                  <a:pt x="1238" y="16133"/>
                  <a:pt x="2500" y="18074"/>
                  <a:pt x="2203" y="19586"/>
                </a:cubicBezTo>
                <a:cubicBezTo>
                  <a:pt x="1917" y="21026"/>
                  <a:pt x="0" y="22360"/>
                  <a:pt x="0" y="23896"/>
                </a:cubicBezTo>
                <a:cubicBezTo>
                  <a:pt x="0" y="25432"/>
                  <a:pt x="1917" y="26753"/>
                  <a:pt x="2203" y="28218"/>
                </a:cubicBezTo>
                <a:cubicBezTo>
                  <a:pt x="2500" y="29718"/>
                  <a:pt x="1250" y="31671"/>
                  <a:pt x="1810" y="33052"/>
                </a:cubicBezTo>
                <a:cubicBezTo>
                  <a:pt x="2393" y="34445"/>
                  <a:pt x="4679" y="34945"/>
                  <a:pt x="5513" y="36195"/>
                </a:cubicBezTo>
                <a:cubicBezTo>
                  <a:pt x="6346" y="37445"/>
                  <a:pt x="5941" y="39743"/>
                  <a:pt x="7001" y="40803"/>
                </a:cubicBezTo>
                <a:cubicBezTo>
                  <a:pt x="8049" y="41862"/>
                  <a:pt x="10359" y="41457"/>
                  <a:pt x="11609" y="42291"/>
                </a:cubicBezTo>
                <a:cubicBezTo>
                  <a:pt x="12859" y="43124"/>
                  <a:pt x="13347" y="45398"/>
                  <a:pt x="14752" y="45982"/>
                </a:cubicBezTo>
                <a:cubicBezTo>
                  <a:pt x="15017" y="46094"/>
                  <a:pt x="15304" y="46138"/>
                  <a:pt x="15604" y="46138"/>
                </a:cubicBezTo>
                <a:cubicBezTo>
                  <a:pt x="16698" y="46138"/>
                  <a:pt x="17975" y="45555"/>
                  <a:pt x="19084" y="45555"/>
                </a:cubicBezTo>
                <a:cubicBezTo>
                  <a:pt x="19256" y="45555"/>
                  <a:pt x="19424" y="45569"/>
                  <a:pt x="19586" y="45601"/>
                </a:cubicBezTo>
                <a:cubicBezTo>
                  <a:pt x="21027" y="45875"/>
                  <a:pt x="22372" y="47803"/>
                  <a:pt x="23908" y="47803"/>
                </a:cubicBezTo>
                <a:cubicBezTo>
                  <a:pt x="25432" y="47803"/>
                  <a:pt x="26754" y="45875"/>
                  <a:pt x="28218" y="45601"/>
                </a:cubicBezTo>
                <a:cubicBezTo>
                  <a:pt x="28382" y="45568"/>
                  <a:pt x="28551" y="45554"/>
                  <a:pt x="28724" y="45554"/>
                </a:cubicBezTo>
                <a:cubicBezTo>
                  <a:pt x="29835" y="45554"/>
                  <a:pt x="31114" y="46133"/>
                  <a:pt x="32208" y="46133"/>
                </a:cubicBezTo>
                <a:cubicBezTo>
                  <a:pt x="32505" y="46133"/>
                  <a:pt x="32789" y="46091"/>
                  <a:pt x="33052" y="45982"/>
                </a:cubicBezTo>
                <a:cubicBezTo>
                  <a:pt x="34457" y="45398"/>
                  <a:pt x="34945" y="43124"/>
                  <a:pt x="36195" y="42291"/>
                </a:cubicBezTo>
                <a:cubicBezTo>
                  <a:pt x="37445" y="41457"/>
                  <a:pt x="39755" y="41862"/>
                  <a:pt x="40815" y="40803"/>
                </a:cubicBezTo>
                <a:cubicBezTo>
                  <a:pt x="41863" y="39743"/>
                  <a:pt x="41470" y="37445"/>
                  <a:pt x="42303" y="36195"/>
                </a:cubicBezTo>
                <a:cubicBezTo>
                  <a:pt x="43137" y="34945"/>
                  <a:pt x="45411" y="34445"/>
                  <a:pt x="45994" y="33052"/>
                </a:cubicBezTo>
                <a:cubicBezTo>
                  <a:pt x="46566" y="31671"/>
                  <a:pt x="45303" y="29718"/>
                  <a:pt x="45601" y="28218"/>
                </a:cubicBezTo>
                <a:cubicBezTo>
                  <a:pt x="45887" y="26765"/>
                  <a:pt x="47804" y="25432"/>
                  <a:pt x="47804" y="23896"/>
                </a:cubicBezTo>
                <a:cubicBezTo>
                  <a:pt x="47804" y="22360"/>
                  <a:pt x="45887" y="21038"/>
                  <a:pt x="45601" y="19586"/>
                </a:cubicBezTo>
                <a:cubicBezTo>
                  <a:pt x="45303" y="18074"/>
                  <a:pt x="46554" y="16133"/>
                  <a:pt x="45994" y="14740"/>
                </a:cubicBezTo>
                <a:cubicBezTo>
                  <a:pt x="45411" y="13347"/>
                  <a:pt x="43137" y="12859"/>
                  <a:pt x="42303" y="11609"/>
                </a:cubicBezTo>
                <a:cubicBezTo>
                  <a:pt x="41470" y="10358"/>
                  <a:pt x="41863" y="8049"/>
                  <a:pt x="40815" y="6989"/>
                </a:cubicBezTo>
                <a:cubicBezTo>
                  <a:pt x="39755" y="5929"/>
                  <a:pt x="37445" y="6334"/>
                  <a:pt x="36195" y="5501"/>
                </a:cubicBezTo>
                <a:cubicBezTo>
                  <a:pt x="34945" y="4667"/>
                  <a:pt x="34457" y="2393"/>
                  <a:pt x="33052" y="1810"/>
                </a:cubicBezTo>
                <a:cubicBezTo>
                  <a:pt x="32789" y="1699"/>
                  <a:pt x="32505" y="1655"/>
                  <a:pt x="32207" y="1655"/>
                </a:cubicBezTo>
                <a:cubicBezTo>
                  <a:pt x="31110" y="1655"/>
                  <a:pt x="29828" y="2248"/>
                  <a:pt x="28715" y="2248"/>
                </a:cubicBezTo>
                <a:cubicBezTo>
                  <a:pt x="28545" y="2248"/>
                  <a:pt x="28379" y="2235"/>
                  <a:pt x="28218" y="2203"/>
                </a:cubicBezTo>
                <a:cubicBezTo>
                  <a:pt x="26777" y="1917"/>
                  <a:pt x="25432" y="0"/>
                  <a:pt x="23908" y="0"/>
                </a:cubicBezTo>
                <a:close/>
              </a:path>
            </a:pathLst>
          </a:custGeom>
          <a:solidFill>
            <a:srgbClr val="F9CA3A"/>
          </a:solidFill>
          <a:ln>
            <a:solidFill>
              <a:srgbClr val="F9D082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026" name="Picture 2" descr="Appleseeds Logo that shows a seed within an apple with the words Evidence-Based Foundational Skills for Massachusetts.">
            <a:extLst>
              <a:ext uri="{FF2B5EF4-FFF2-40B4-BE49-F238E27FC236}">
                <a16:creationId xmlns:a16="http://schemas.microsoft.com/office/drawing/2014/main" id="{2B74D1FB-FC57-32D6-2AEB-9A4A457164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8159" y="141253"/>
            <a:ext cx="824664" cy="975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CFA334F9-4810-884C-3913-D50569572966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97427" y="316323"/>
            <a:ext cx="4041265" cy="703183"/>
          </a:xfrm>
          <a:prstGeom prst="rect">
            <a:avLst/>
          </a:prstGeom>
          <a:noFill/>
          <a:ln w="28575">
            <a:solidFill>
              <a:srgbClr val="F9CA3A"/>
            </a:solidFill>
            <a:prstDash val="sysDash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1C4587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Appleseeds PD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1C4587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Provider Menu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9BE2760-C16C-C10B-9980-ED9B5B23D567}"/>
              </a:ext>
            </a:extLst>
          </p:cNvPr>
          <p:cNvSpPr/>
          <p:nvPr/>
        </p:nvSpPr>
        <p:spPr>
          <a:xfrm>
            <a:off x="131348" y="1305291"/>
            <a:ext cx="2490448" cy="134592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libri"/>
              <a:cs typeface="Calibri"/>
            </a:endParaRPr>
          </a:p>
          <a:p>
            <a:pPr algn="ctr"/>
            <a:r>
              <a:rPr lang="en-US" sz="1000" b="1" dirty="0">
                <a:solidFill>
                  <a:schemeClr val="tx1"/>
                </a:solidFill>
                <a:latin typeface="Calibri"/>
                <a:cs typeface="Calibri"/>
              </a:rPr>
              <a:t>Decide on your implementation model:</a:t>
            </a:r>
            <a:endParaRPr lang="en-US" sz="1000" i="1" dirty="0">
              <a:solidFill>
                <a:schemeClr val="tx1"/>
              </a:solidFill>
              <a:latin typeface="Calibri"/>
              <a:cs typeface="Calibri"/>
            </a:endParaRPr>
          </a:p>
          <a:p>
            <a:pPr algn="ctr"/>
            <a:endParaRPr lang="en-US" sz="1000" i="1" dirty="0">
              <a:solidFill>
                <a:schemeClr val="tx1"/>
              </a:solidFill>
              <a:latin typeface="Calibri"/>
              <a:cs typeface="Calibri"/>
            </a:endParaRPr>
          </a:p>
          <a:p>
            <a:pPr algn="ctr"/>
            <a:r>
              <a:rPr lang="en-US" sz="1000" i="1" dirty="0">
                <a:solidFill>
                  <a:schemeClr val="tx1"/>
                </a:solidFill>
                <a:latin typeface="Calibri"/>
                <a:cs typeface="Calibri"/>
              </a:rPr>
              <a:t>Pilot 2023</a:t>
            </a:r>
          </a:p>
          <a:p>
            <a:pPr algn="ctr"/>
            <a:r>
              <a:rPr lang="en-US" sz="1000" i="1" dirty="0">
                <a:solidFill>
                  <a:schemeClr val="tx1"/>
                </a:solidFill>
                <a:latin typeface="Calibri"/>
                <a:cs typeface="Calibri"/>
              </a:rPr>
              <a:t>Full Implementation 2023</a:t>
            </a:r>
          </a:p>
          <a:p>
            <a:pPr algn="ctr"/>
            <a:r>
              <a:rPr lang="en-US" sz="1000" i="1" dirty="0">
                <a:solidFill>
                  <a:schemeClr val="tx1"/>
                </a:solidFill>
                <a:latin typeface="Calibri"/>
                <a:cs typeface="Calibri"/>
              </a:rPr>
              <a:t>Full Implementation 2024</a:t>
            </a:r>
          </a:p>
          <a:p>
            <a:pPr algn="ctr"/>
            <a:endParaRPr lang="en-US" sz="1000" b="1" dirty="0">
              <a:solidFill>
                <a:schemeClr val="tx1"/>
              </a:solidFill>
              <a:latin typeface="Calibri"/>
              <a:cs typeface="Calibri"/>
            </a:endParaRPr>
          </a:p>
          <a:p>
            <a:pPr algn="ctr"/>
            <a:r>
              <a:rPr lang="en-US" sz="900" b="1" i="1" dirty="0">
                <a:solidFill>
                  <a:schemeClr val="tx1"/>
                </a:solidFill>
                <a:latin typeface="Calibri"/>
                <a:cs typeface="Calibri"/>
              </a:rPr>
              <a:t>NOTE: Each package will be paired with funding to print Appleseeds materials.</a:t>
            </a:r>
          </a:p>
          <a:p>
            <a:pPr algn="ctr"/>
            <a:endParaRPr lang="en-US" sz="1000" b="1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20" name="Arrow: Right 19" descr="Arrow pointing to the right.">
            <a:extLst>
              <a:ext uri="{FF2B5EF4-FFF2-40B4-BE49-F238E27FC236}">
                <a16:creationId xmlns:a16="http://schemas.microsoft.com/office/drawing/2014/main" id="{7EE5A76C-3F41-41C8-9603-13639A545E0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2728512" y="1739494"/>
            <a:ext cx="660400" cy="477520"/>
          </a:xfrm>
          <a:prstGeom prst="rightArrow">
            <a:avLst/>
          </a:prstGeom>
          <a:solidFill>
            <a:srgbClr val="F9CA3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BFFD4A8-CCB0-0867-F56E-B276B1E2F335}"/>
              </a:ext>
            </a:extLst>
          </p:cNvPr>
          <p:cNvSpPr>
            <a:spLocks/>
          </p:cNvSpPr>
          <p:nvPr/>
        </p:nvSpPr>
        <p:spPr>
          <a:xfrm>
            <a:off x="3481429" y="1464501"/>
            <a:ext cx="1472081" cy="107211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accent1">
                <a:shade val="50000"/>
              </a:schemeClr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Choose a PD Provider to Partner With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22" name="Arrow: Right 21" descr="Arrow pointing to the right.">
            <a:extLst>
              <a:ext uri="{FF2B5EF4-FFF2-40B4-BE49-F238E27FC236}">
                <a16:creationId xmlns:a16="http://schemas.microsoft.com/office/drawing/2014/main" id="{515CEF69-F084-E473-9987-3107F20EB9DE}"/>
              </a:ext>
            </a:extLst>
          </p:cNvPr>
          <p:cNvSpPr/>
          <p:nvPr/>
        </p:nvSpPr>
        <p:spPr>
          <a:xfrm>
            <a:off x="5083071" y="1761796"/>
            <a:ext cx="660400" cy="477520"/>
          </a:xfrm>
          <a:prstGeom prst="rightArrow">
            <a:avLst/>
          </a:prstGeom>
          <a:solidFill>
            <a:srgbClr val="F9CA3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216ADB0-5BE9-B5CB-3FCA-7176411B0065}"/>
              </a:ext>
            </a:extLst>
          </p:cNvPr>
          <p:cNvSpPr/>
          <p:nvPr/>
        </p:nvSpPr>
        <p:spPr>
          <a:xfrm>
            <a:off x="5873032" y="1526091"/>
            <a:ext cx="1292298" cy="96637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Calibri"/>
                <a:cs typeface="Calibri"/>
              </a:rPr>
              <a:t>Apply to the Appleseeds Implementation Grant with your choice in mind!  </a:t>
            </a:r>
          </a:p>
        </p:txBody>
      </p:sp>
      <p:sp>
        <p:nvSpPr>
          <p:cNvPr id="7" name="Google Shape;3234;p62">
            <a:extLst>
              <a:ext uri="{FF2B5EF4-FFF2-40B4-BE49-F238E27FC236}">
                <a16:creationId xmlns:a16="http://schemas.microsoft.com/office/drawing/2014/main" id="{555F78DD-0ECB-9865-DD25-FA3668D673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3339" y="2910175"/>
            <a:ext cx="7280563" cy="629059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76200" cap="flat" cmpd="sng">
            <a:solidFill>
              <a:srgbClr val="1C458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9" name="Google Shape;368;p33">
            <a:extLst>
              <a:ext uri="{FF2B5EF4-FFF2-40B4-BE49-F238E27FC236}">
                <a16:creationId xmlns:a16="http://schemas.microsoft.com/office/drawing/2014/main" id="{A0D1EF6C-7934-F173-828A-C06E551675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958999" y="2953500"/>
            <a:ext cx="1389242" cy="497429"/>
          </a:xfrm>
          <a:prstGeom prst="roundRect">
            <a:avLst>
              <a:gd name="adj" fmla="val 24491"/>
            </a:avLst>
          </a:prstGeom>
          <a:solidFill>
            <a:schemeClr val="lt1"/>
          </a:solidFill>
          <a:ln w="38100">
            <a:solidFill>
              <a:srgbClr val="1C4587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B1144EF-4129-5D69-2055-953B419C86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flipH="1">
            <a:off x="3617874" y="3469262"/>
            <a:ext cx="71491" cy="5732574"/>
          </a:xfrm>
          <a:prstGeom prst="rect">
            <a:avLst/>
          </a:prstGeom>
          <a:solidFill>
            <a:srgbClr val="1C45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0" name="Picture 6" descr="Instruction Partners logo with two triangles forming one triangle to point upward.">
            <a:extLst>
              <a:ext uri="{FF2B5EF4-FFF2-40B4-BE49-F238E27FC236}">
                <a16:creationId xmlns:a16="http://schemas.microsoft.com/office/drawing/2014/main" id="{2BF83AF2-45D2-AE30-710F-080BD8C86C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4541" y="3071911"/>
            <a:ext cx="1115532" cy="258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D7E6B1BF-CF4E-86B2-8421-0DFA5E327487}"/>
              </a:ext>
            </a:extLst>
          </p:cNvPr>
          <p:cNvSpPr txBox="1"/>
          <p:nvPr/>
        </p:nvSpPr>
        <p:spPr>
          <a:xfrm>
            <a:off x="881122" y="3016640"/>
            <a:ext cx="2055251" cy="369332"/>
          </a:xfrm>
          <a:prstGeom prst="rect">
            <a:avLst/>
          </a:prstGeom>
          <a:solidFill>
            <a:srgbClr val="F9CA3A"/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900" b="1" dirty="0">
                <a:latin typeface="Calibri"/>
                <a:cs typeface="Arial"/>
              </a:rPr>
              <a:t>PD Package for districts </a:t>
            </a:r>
          </a:p>
          <a:p>
            <a:pPr algn="ctr"/>
            <a:r>
              <a:rPr lang="en-US" sz="900" b="1" dirty="0">
                <a:latin typeface="Calibri"/>
                <a:cs typeface="Arial"/>
              </a:rPr>
              <a:t>fully implementing Appleseeds...</a:t>
            </a:r>
            <a:endParaRPr lang="en-US" sz="900" dirty="0">
              <a:latin typeface="Calibri"/>
              <a:cs typeface="Arial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5C18953-F5CC-DD26-FDAF-DA1C56E5D8C9}"/>
              </a:ext>
            </a:extLst>
          </p:cNvPr>
          <p:cNvSpPr txBox="1"/>
          <p:nvPr/>
        </p:nvSpPr>
        <p:spPr>
          <a:xfrm>
            <a:off x="170281" y="3491760"/>
            <a:ext cx="3480059" cy="455509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171450" indent="-171450" rt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1000" b="1" i="0" u="none" strike="noStrike" dirty="0">
                <a:solidFill>
                  <a:srgbClr val="000000"/>
                </a:solidFill>
                <a:effectLst/>
              </a:rPr>
              <a:t>Virtual Intake Session: </a:t>
            </a:r>
            <a:r>
              <a:rPr lang="en-US" sz="1000" b="0" i="0" u="none" strike="noStrike" dirty="0">
                <a:solidFill>
                  <a:srgbClr val="000000"/>
                </a:solidFill>
                <a:effectLst/>
              </a:rPr>
              <a:t>Learn about LEA specific goals, context and expectations​ for Appleseeds implementation 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en-US" sz="1000" dirty="0"/>
          </a:p>
          <a:p>
            <a:pPr marL="171450" indent="-171450" rt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1000" b="1" i="0" u="none" strike="noStrike" dirty="0">
                <a:solidFill>
                  <a:srgbClr val="000000"/>
                </a:solidFill>
                <a:effectLst/>
              </a:rPr>
              <a:t>Virtual Sessions (3) for Leaders: ​</a:t>
            </a:r>
            <a:endParaRPr lang="en-US" sz="1000" dirty="0"/>
          </a:p>
          <a:p>
            <a:pPr marL="628650" lvl="1" indent="-171450">
              <a:buFont typeface="Wingdings" panose="05000000000000000000" pitchFamily="2" charset="2"/>
              <a:buChar char="§"/>
            </a:pPr>
            <a:r>
              <a:rPr lang="en-US" sz="1000" b="0" i="0" u="none" strike="noStrike" dirty="0">
                <a:solidFill>
                  <a:srgbClr val="000000"/>
                </a:solidFill>
                <a:effectLst/>
              </a:rPr>
              <a:t>One (1) 90-minute Appleseeds curriculum </a:t>
            </a:r>
            <a:r>
              <a:rPr lang="en-US" sz="1000" dirty="0">
                <a:solidFill>
                  <a:srgbClr val="000000"/>
                </a:solidFill>
              </a:rPr>
              <a:t>s</a:t>
            </a:r>
            <a:r>
              <a:rPr lang="en-US" sz="1000" b="0" i="0" u="none" strike="noStrike" dirty="0">
                <a:solidFill>
                  <a:srgbClr val="000000"/>
                </a:solidFill>
                <a:effectLst/>
              </a:rPr>
              <a:t>tudy session to build a common understanding of materials design and to establish LEA’s vision of instructional excellence </a:t>
            </a:r>
          </a:p>
          <a:p>
            <a:pPr marL="628650" lvl="1" indent="-171450">
              <a:buFont typeface="Wingdings" panose="05000000000000000000" pitchFamily="2" charset="2"/>
              <a:buChar char="§"/>
            </a:pPr>
            <a:r>
              <a:rPr lang="en-US" sz="1000" b="0" i="0" u="none" strike="noStrike" dirty="0">
                <a:solidFill>
                  <a:srgbClr val="000000"/>
                </a:solidFill>
                <a:effectLst/>
              </a:rPr>
              <a:t>One (1) 90-minute session developing a customized LEA implementation plan including implementation goals and teacher support structures (planning, training, coaching) </a:t>
            </a:r>
          </a:p>
          <a:p>
            <a:pPr marL="628650" lvl="1" indent="-171450">
              <a:buFont typeface="Wingdings" panose="05000000000000000000" pitchFamily="2" charset="2"/>
              <a:buChar char="§"/>
            </a:pPr>
            <a:r>
              <a:rPr lang="en-US" sz="1000" b="0" i="0" u="none" strike="noStrike" dirty="0">
                <a:solidFill>
                  <a:srgbClr val="000000"/>
                </a:solidFill>
                <a:effectLst/>
              </a:rPr>
              <a:t>One (1) 90-minute customized LEA </a:t>
            </a:r>
            <a:r>
              <a:rPr lang="en-US" sz="1000" dirty="0" err="1">
                <a:solidFill>
                  <a:srgbClr val="000000"/>
                </a:solidFill>
              </a:rPr>
              <a:t>S</a:t>
            </a:r>
            <a:r>
              <a:rPr lang="en-US" sz="1000" b="0" i="0" u="none" strike="noStrike" dirty="0" err="1">
                <a:solidFill>
                  <a:srgbClr val="000000"/>
                </a:solidFill>
                <a:effectLst/>
              </a:rPr>
              <a:t>tepback</a:t>
            </a:r>
            <a:r>
              <a:rPr lang="en-US" sz="1000" b="0" i="0" u="none" strike="noStrike" dirty="0">
                <a:solidFill>
                  <a:srgbClr val="000000"/>
                </a:solidFill>
                <a:effectLst/>
              </a:rPr>
              <a:t> meeting to reflect on implementation progress, challenges, and determine next steps in implementation</a:t>
            </a:r>
          </a:p>
          <a:p>
            <a:pPr lvl="1"/>
            <a:endParaRPr lang="en-US" sz="1000" b="0" i="0" u="none" strike="noStrike" dirty="0">
              <a:solidFill>
                <a:srgbClr val="000000"/>
              </a:solidFill>
              <a:effectLst/>
            </a:endParaRPr>
          </a:p>
          <a:p>
            <a:pPr marL="171450" indent="-171450">
              <a:buFont typeface="Wingdings" panose="05000000000000000000" pitchFamily="2" charset="2"/>
              <a:buChar char="v"/>
            </a:pPr>
            <a:r>
              <a:rPr lang="en-US" sz="1000" b="1" i="0" u="none" strike="noStrike" dirty="0">
                <a:solidFill>
                  <a:srgbClr val="000000"/>
                </a:solidFill>
                <a:effectLst/>
              </a:rPr>
              <a:t>Virtual Sessions (2) for Teachers: ​</a:t>
            </a:r>
            <a:endParaRPr lang="en-US" sz="1000" dirty="0"/>
          </a:p>
          <a:p>
            <a:pPr marL="628650" lvl="1" indent="-171450">
              <a:buFont typeface="Wingdings" panose="05000000000000000000" pitchFamily="2" charset="2"/>
              <a:buChar char="§"/>
            </a:pPr>
            <a:r>
              <a:rPr lang="en-US" sz="1000" b="0" i="0" u="none" strike="noStrike" dirty="0">
                <a:solidFill>
                  <a:srgbClr val="000000"/>
                </a:solidFill>
                <a:effectLst/>
              </a:rPr>
              <a:t>Two (2) 90-minute Appleseeds curriculum </a:t>
            </a:r>
            <a:r>
              <a:rPr lang="en-US" sz="1000" dirty="0">
                <a:solidFill>
                  <a:srgbClr val="000000"/>
                </a:solidFill>
              </a:rPr>
              <a:t>s</a:t>
            </a:r>
            <a:r>
              <a:rPr lang="en-US" sz="1000" b="0" i="0" u="none" strike="noStrike" dirty="0">
                <a:solidFill>
                  <a:srgbClr val="000000"/>
                </a:solidFill>
                <a:effectLst/>
              </a:rPr>
              <a:t>tudy sessions to build a common understanding of the design of the materials including routines and practices​</a:t>
            </a:r>
          </a:p>
          <a:p>
            <a:pPr marL="628650" lvl="1" indent="-171450">
              <a:buFont typeface="Wingdings" panose="05000000000000000000" pitchFamily="2" charset="2"/>
              <a:buChar char="§"/>
            </a:pPr>
            <a:r>
              <a:rPr lang="en-US" sz="1000" b="0" i="0" u="none" strike="noStrike" dirty="0">
                <a:solidFill>
                  <a:srgbClr val="000000"/>
                </a:solidFill>
                <a:effectLst/>
              </a:rPr>
              <a:t>Two (2) customized office hours after each session to focus on LEA specific implementation goals</a:t>
            </a:r>
          </a:p>
          <a:p>
            <a:pPr lvl="1"/>
            <a:endParaRPr lang="en-US" sz="1000" b="0" i="0" u="none" strike="noStrike" dirty="0">
              <a:solidFill>
                <a:srgbClr val="000000"/>
              </a:solidFill>
              <a:effectLst/>
            </a:endParaRPr>
          </a:p>
          <a:p>
            <a:pPr marL="171450" indent="-171450">
              <a:buFont typeface="Wingdings" panose="05000000000000000000" pitchFamily="2" charset="2"/>
              <a:buChar char="v"/>
            </a:pPr>
            <a:r>
              <a:rPr lang="en-US" sz="1000" b="1" i="0" u="none" strike="noStrike" dirty="0">
                <a:solidFill>
                  <a:srgbClr val="000000"/>
                </a:solidFill>
                <a:effectLst/>
              </a:rPr>
              <a:t>On-site Walkthrough (1): </a:t>
            </a:r>
            <a:r>
              <a:rPr lang="en-US" sz="1000" b="0" i="0" u="none" strike="noStrike" dirty="0">
                <a:solidFill>
                  <a:srgbClr val="000000"/>
                </a:solidFill>
                <a:effectLst/>
              </a:rPr>
              <a:t>Observe Appleseeds implementation, at the classroom level, with LEA leadership, debrief observations, and plan for next steps in implementation support </a:t>
            </a:r>
            <a:endParaRPr lang="en-US" sz="1000" dirty="0">
              <a:cs typeface="Calibri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1006947-7866-71C1-DDC9-652796109A4A}"/>
              </a:ext>
            </a:extLst>
          </p:cNvPr>
          <p:cNvSpPr txBox="1"/>
          <p:nvPr/>
        </p:nvSpPr>
        <p:spPr>
          <a:xfrm>
            <a:off x="4370867" y="3016640"/>
            <a:ext cx="2055251" cy="369332"/>
          </a:xfrm>
          <a:prstGeom prst="rect">
            <a:avLst/>
          </a:prstGeom>
          <a:solidFill>
            <a:srgbClr val="F9CA3A"/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900" b="1" dirty="0">
                <a:latin typeface="Calibri"/>
                <a:cs typeface="Arial"/>
              </a:rPr>
              <a:t>PD Package for districts </a:t>
            </a:r>
          </a:p>
          <a:p>
            <a:pPr algn="ctr"/>
            <a:r>
              <a:rPr lang="en-US" sz="900" b="1" dirty="0">
                <a:latin typeface="Calibri"/>
                <a:cs typeface="Arial"/>
              </a:rPr>
              <a:t>piloting Appleseeds...</a:t>
            </a:r>
            <a:endParaRPr lang="en-US" sz="900" dirty="0">
              <a:latin typeface="Calibri"/>
              <a:cs typeface="Arial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37A16E8-A2B9-797C-0EA2-1D07A9340729}"/>
              </a:ext>
            </a:extLst>
          </p:cNvPr>
          <p:cNvSpPr txBox="1"/>
          <p:nvPr/>
        </p:nvSpPr>
        <p:spPr>
          <a:xfrm>
            <a:off x="3783790" y="3536243"/>
            <a:ext cx="3337637" cy="332398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171450" indent="-171450" rt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1000" b="1" i="0" u="none" strike="noStrike" dirty="0">
                <a:solidFill>
                  <a:srgbClr val="000000"/>
                </a:solidFill>
                <a:effectLst/>
              </a:rPr>
              <a:t>Virtual Intake Session: </a:t>
            </a:r>
            <a:r>
              <a:rPr lang="en-US" sz="1000" b="0" i="0" u="none" strike="noStrike" dirty="0">
                <a:solidFill>
                  <a:srgbClr val="000000"/>
                </a:solidFill>
                <a:effectLst/>
              </a:rPr>
              <a:t>Learn about LEA specific goals, context and expectations​ for Appleseeds pilot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en-US" sz="1000" b="0" i="0" u="none" strike="noStrike" dirty="0">
              <a:solidFill>
                <a:srgbClr val="000000"/>
              </a:solidFill>
              <a:effectLst/>
            </a:endParaRPr>
          </a:p>
          <a:p>
            <a:pPr marL="171450" indent="-171450" rt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1000" b="1" i="0" u="none" strike="noStrike" dirty="0">
                <a:solidFill>
                  <a:srgbClr val="000000"/>
                </a:solidFill>
                <a:effectLst/>
              </a:rPr>
              <a:t>Virtual Sessions (2) for Leaders: ​</a:t>
            </a:r>
            <a:endParaRPr lang="en-US" sz="1000" dirty="0"/>
          </a:p>
          <a:p>
            <a:pPr marL="628650" lvl="1" indent="-171450">
              <a:buFont typeface="Wingdings" panose="05000000000000000000" pitchFamily="2" charset="2"/>
              <a:buChar char="§"/>
            </a:pPr>
            <a:r>
              <a:rPr lang="en-US" sz="1000" b="0" i="0" u="none" strike="noStrike" dirty="0">
                <a:solidFill>
                  <a:srgbClr val="000000"/>
                </a:solidFill>
                <a:effectLst/>
              </a:rPr>
              <a:t>One (1) 90-minute Appleseeds curriculum overview to understand what LEA wants to learn from the pilot experience and to prepare for pilot launch </a:t>
            </a:r>
          </a:p>
          <a:p>
            <a:pPr marL="628650" lvl="1" indent="-171450">
              <a:buFont typeface="Wingdings" panose="05000000000000000000" pitchFamily="2" charset="2"/>
              <a:buChar char="§"/>
            </a:pPr>
            <a:r>
              <a:rPr lang="en-US" sz="1000" b="0" i="0" u="none" strike="noStrike" dirty="0">
                <a:solidFill>
                  <a:srgbClr val="000000"/>
                </a:solidFill>
                <a:effectLst/>
              </a:rPr>
              <a:t>One (1) 90-minute customized LEA Stepback meeting to assess and reflect on the pilot experience to plan for future adoption​ and implementation </a:t>
            </a:r>
          </a:p>
          <a:p>
            <a:pPr lvl="1"/>
            <a:endParaRPr lang="en-US" sz="1000" b="0" i="0" u="none" strike="noStrike" dirty="0">
              <a:solidFill>
                <a:srgbClr val="000000"/>
              </a:solidFill>
              <a:effectLst/>
            </a:endParaRPr>
          </a:p>
          <a:p>
            <a:pPr marL="171450" indent="-171450">
              <a:buFont typeface="Wingdings" panose="05000000000000000000" pitchFamily="2" charset="2"/>
              <a:buChar char="v"/>
            </a:pPr>
            <a:r>
              <a:rPr lang="en-US" sz="1000" b="1" i="0" u="none" strike="noStrike" dirty="0">
                <a:solidFill>
                  <a:srgbClr val="000000"/>
                </a:solidFill>
                <a:effectLst/>
              </a:rPr>
              <a:t>Virtual Sessions (2) for Teachers: ​</a:t>
            </a:r>
            <a:endParaRPr lang="en-US" sz="1000" dirty="0"/>
          </a:p>
          <a:p>
            <a:pPr marL="628650" lvl="1" indent="-171450">
              <a:buFont typeface="Wingdings" panose="05000000000000000000" pitchFamily="2" charset="2"/>
              <a:buChar char="§"/>
            </a:pPr>
            <a:r>
              <a:rPr lang="en-US" sz="1000" b="0" i="0" u="none" strike="noStrike" dirty="0">
                <a:solidFill>
                  <a:srgbClr val="000000"/>
                </a:solidFill>
                <a:effectLst/>
              </a:rPr>
              <a:t>Two (2) 90-minute Appleseeds Curriculum Study sessions to build a common understanding of the design of the materials including routines and practices​</a:t>
            </a:r>
          </a:p>
          <a:p>
            <a:pPr marL="628650" lvl="1" indent="-171450">
              <a:buFont typeface="Wingdings" panose="05000000000000000000" pitchFamily="2" charset="2"/>
              <a:buChar char="§"/>
            </a:pPr>
            <a:r>
              <a:rPr lang="en-US" sz="1000" b="0" i="0" u="none" strike="noStrike" dirty="0">
                <a:solidFill>
                  <a:srgbClr val="000000"/>
                </a:solidFill>
                <a:effectLst/>
              </a:rPr>
              <a:t>Two (2) customized office hours after each session to focus on LEA specific implementation goals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4C7AA6E-AEB6-E339-277C-551C2879DEC3}"/>
              </a:ext>
            </a:extLst>
          </p:cNvPr>
          <p:cNvSpPr txBox="1"/>
          <p:nvPr/>
        </p:nvSpPr>
        <p:spPr>
          <a:xfrm>
            <a:off x="323927" y="9366321"/>
            <a:ext cx="6659383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200" b="1" dirty="0">
                <a:solidFill>
                  <a:srgbClr val="25A7FF"/>
                </a:solidFill>
                <a:latin typeface="Calibri"/>
                <a:cs typeface="Calibri"/>
              </a:rPr>
              <a:t>Click</a:t>
            </a:r>
            <a:r>
              <a:rPr lang="en-US" sz="1200" b="1" dirty="0">
                <a:solidFill>
                  <a:srgbClr val="1C4587"/>
                </a:solidFill>
                <a:latin typeface="Calibri"/>
                <a:cs typeface="Calibri"/>
              </a:rPr>
              <a:t> </a:t>
            </a:r>
            <a:r>
              <a:rPr lang="en-US" sz="1200" b="1" dirty="0">
                <a:solidFill>
                  <a:srgbClr val="1C4587"/>
                </a:solidFill>
                <a:latin typeface="Calibri"/>
                <a:cs typeface="Calibri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HERE</a:t>
            </a:r>
            <a:r>
              <a:rPr lang="en-US" sz="1200" b="1" dirty="0">
                <a:solidFill>
                  <a:srgbClr val="1C4587"/>
                </a:solidFill>
                <a:latin typeface="Calibri"/>
                <a:cs typeface="Calibri"/>
              </a:rPr>
              <a:t> </a:t>
            </a:r>
            <a:r>
              <a:rPr lang="en-US" sz="1200" b="1" dirty="0">
                <a:solidFill>
                  <a:srgbClr val="25A7FF"/>
                </a:solidFill>
                <a:latin typeface="Calibri"/>
                <a:cs typeface="Calibri"/>
              </a:rPr>
              <a:t>to learn more about Instruction Partners! </a:t>
            </a:r>
          </a:p>
          <a:p>
            <a:pPr algn="ctr"/>
            <a:r>
              <a:rPr lang="en-US" sz="1200" b="1" dirty="0">
                <a:solidFill>
                  <a:srgbClr val="25A7FF"/>
                </a:solidFill>
                <a:latin typeface="Calibri"/>
                <a:cs typeface="Calibri"/>
              </a:rPr>
              <a:t>For additional questions about the PD Package, contact </a:t>
            </a:r>
            <a:r>
              <a:rPr lang="en-US" sz="1200" b="1" dirty="0">
                <a:solidFill>
                  <a:srgbClr val="25A7FF"/>
                </a:solidFill>
                <a:latin typeface="Calibri"/>
                <a:cs typeface="Calibri"/>
                <a:hlinkClick r:id="rId7"/>
              </a:rPr>
              <a:t>erika.cook@instructionpartners.org</a:t>
            </a:r>
            <a:r>
              <a:rPr lang="en-US" sz="1200" b="1" dirty="0">
                <a:solidFill>
                  <a:srgbClr val="25A7FF"/>
                </a:solidFill>
                <a:latin typeface="Calibri"/>
                <a:cs typeface="Calibri"/>
              </a:rPr>
              <a:t>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27053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765626-251F-D95C-9B8C-CA0310F5D3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727" y="1262560"/>
            <a:ext cx="7301789" cy="1482066"/>
          </a:xfrm>
          <a:prstGeom prst="rect">
            <a:avLst/>
          </a:prstGeom>
          <a:solidFill>
            <a:srgbClr val="1C458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Google Shape;3234;p62">
            <a:extLst>
              <a:ext uri="{FF2B5EF4-FFF2-40B4-BE49-F238E27FC236}">
                <a16:creationId xmlns:a16="http://schemas.microsoft.com/office/drawing/2014/main" id="{555F78DD-0ECB-9865-DD25-FA3668D673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3339" y="2910175"/>
            <a:ext cx="7280563" cy="629059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76200" cap="flat" cmpd="sng">
            <a:solidFill>
              <a:srgbClr val="1C458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5" name="Picture 14" descr="DESE logo">
            <a:extLst>
              <a:ext uri="{FF2B5EF4-FFF2-40B4-BE49-F238E27FC236}">
                <a16:creationId xmlns:a16="http://schemas.microsoft.com/office/drawing/2014/main" id="{F766536B-864E-575E-13DE-73C34435C2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9353" y="473618"/>
            <a:ext cx="1215994" cy="499919"/>
          </a:xfrm>
          <a:prstGeom prst="rect">
            <a:avLst/>
          </a:prstGeom>
        </p:spPr>
      </p:pic>
      <p:sp>
        <p:nvSpPr>
          <p:cNvPr id="4" name="Google Shape;202;p28">
            <a:extLst>
              <a:ext uri="{FF2B5EF4-FFF2-40B4-BE49-F238E27FC236}">
                <a16:creationId xmlns:a16="http://schemas.microsoft.com/office/drawing/2014/main" id="{41A72ED1-D3BC-BF57-7ECA-C2054564C4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680981" y="63361"/>
            <a:ext cx="1397510" cy="1312965"/>
          </a:xfrm>
          <a:custGeom>
            <a:avLst/>
            <a:gdLst/>
            <a:ahLst/>
            <a:cxnLst/>
            <a:rect l="l" t="t" r="r" b="b"/>
            <a:pathLst>
              <a:path w="47804" h="47804" extrusionOk="0">
                <a:moveTo>
                  <a:pt x="23908" y="0"/>
                </a:moveTo>
                <a:cubicBezTo>
                  <a:pt x="22372" y="0"/>
                  <a:pt x="21050" y="1917"/>
                  <a:pt x="19586" y="2203"/>
                </a:cubicBezTo>
                <a:cubicBezTo>
                  <a:pt x="19422" y="2235"/>
                  <a:pt x="19253" y="2249"/>
                  <a:pt x="19080" y="2249"/>
                </a:cubicBezTo>
                <a:cubicBezTo>
                  <a:pt x="17963" y="2249"/>
                  <a:pt x="16678" y="1664"/>
                  <a:pt x="15580" y="1664"/>
                </a:cubicBezTo>
                <a:cubicBezTo>
                  <a:pt x="15289" y="1664"/>
                  <a:pt x="15010" y="1705"/>
                  <a:pt x="14752" y="1810"/>
                </a:cubicBezTo>
                <a:cubicBezTo>
                  <a:pt x="13347" y="2393"/>
                  <a:pt x="12859" y="4667"/>
                  <a:pt x="11609" y="5501"/>
                </a:cubicBezTo>
                <a:cubicBezTo>
                  <a:pt x="10359" y="6334"/>
                  <a:pt x="8049" y="5929"/>
                  <a:pt x="7001" y="6989"/>
                </a:cubicBezTo>
                <a:cubicBezTo>
                  <a:pt x="5941" y="8049"/>
                  <a:pt x="6346" y="10358"/>
                  <a:pt x="5513" y="11609"/>
                </a:cubicBezTo>
                <a:cubicBezTo>
                  <a:pt x="4667" y="12859"/>
                  <a:pt x="2393" y="13347"/>
                  <a:pt x="1810" y="14740"/>
                </a:cubicBezTo>
                <a:cubicBezTo>
                  <a:pt x="1238" y="16133"/>
                  <a:pt x="2500" y="18074"/>
                  <a:pt x="2203" y="19586"/>
                </a:cubicBezTo>
                <a:cubicBezTo>
                  <a:pt x="1917" y="21026"/>
                  <a:pt x="0" y="22360"/>
                  <a:pt x="0" y="23896"/>
                </a:cubicBezTo>
                <a:cubicBezTo>
                  <a:pt x="0" y="25432"/>
                  <a:pt x="1917" y="26753"/>
                  <a:pt x="2203" y="28218"/>
                </a:cubicBezTo>
                <a:cubicBezTo>
                  <a:pt x="2500" y="29718"/>
                  <a:pt x="1250" y="31671"/>
                  <a:pt x="1810" y="33052"/>
                </a:cubicBezTo>
                <a:cubicBezTo>
                  <a:pt x="2393" y="34445"/>
                  <a:pt x="4679" y="34945"/>
                  <a:pt x="5513" y="36195"/>
                </a:cubicBezTo>
                <a:cubicBezTo>
                  <a:pt x="6346" y="37445"/>
                  <a:pt x="5941" y="39743"/>
                  <a:pt x="7001" y="40803"/>
                </a:cubicBezTo>
                <a:cubicBezTo>
                  <a:pt x="8049" y="41862"/>
                  <a:pt x="10359" y="41457"/>
                  <a:pt x="11609" y="42291"/>
                </a:cubicBezTo>
                <a:cubicBezTo>
                  <a:pt x="12859" y="43124"/>
                  <a:pt x="13347" y="45398"/>
                  <a:pt x="14752" y="45982"/>
                </a:cubicBezTo>
                <a:cubicBezTo>
                  <a:pt x="15017" y="46094"/>
                  <a:pt x="15304" y="46138"/>
                  <a:pt x="15604" y="46138"/>
                </a:cubicBezTo>
                <a:cubicBezTo>
                  <a:pt x="16698" y="46138"/>
                  <a:pt x="17975" y="45555"/>
                  <a:pt x="19084" y="45555"/>
                </a:cubicBezTo>
                <a:cubicBezTo>
                  <a:pt x="19256" y="45555"/>
                  <a:pt x="19424" y="45569"/>
                  <a:pt x="19586" y="45601"/>
                </a:cubicBezTo>
                <a:cubicBezTo>
                  <a:pt x="21027" y="45875"/>
                  <a:pt x="22372" y="47803"/>
                  <a:pt x="23908" y="47803"/>
                </a:cubicBezTo>
                <a:cubicBezTo>
                  <a:pt x="25432" y="47803"/>
                  <a:pt x="26754" y="45875"/>
                  <a:pt x="28218" y="45601"/>
                </a:cubicBezTo>
                <a:cubicBezTo>
                  <a:pt x="28382" y="45568"/>
                  <a:pt x="28551" y="45554"/>
                  <a:pt x="28724" y="45554"/>
                </a:cubicBezTo>
                <a:cubicBezTo>
                  <a:pt x="29835" y="45554"/>
                  <a:pt x="31114" y="46133"/>
                  <a:pt x="32208" y="46133"/>
                </a:cubicBezTo>
                <a:cubicBezTo>
                  <a:pt x="32505" y="46133"/>
                  <a:pt x="32789" y="46091"/>
                  <a:pt x="33052" y="45982"/>
                </a:cubicBezTo>
                <a:cubicBezTo>
                  <a:pt x="34457" y="45398"/>
                  <a:pt x="34945" y="43124"/>
                  <a:pt x="36195" y="42291"/>
                </a:cubicBezTo>
                <a:cubicBezTo>
                  <a:pt x="37445" y="41457"/>
                  <a:pt x="39755" y="41862"/>
                  <a:pt x="40815" y="40803"/>
                </a:cubicBezTo>
                <a:cubicBezTo>
                  <a:pt x="41863" y="39743"/>
                  <a:pt x="41470" y="37445"/>
                  <a:pt x="42303" y="36195"/>
                </a:cubicBezTo>
                <a:cubicBezTo>
                  <a:pt x="43137" y="34945"/>
                  <a:pt x="45411" y="34445"/>
                  <a:pt x="45994" y="33052"/>
                </a:cubicBezTo>
                <a:cubicBezTo>
                  <a:pt x="46566" y="31671"/>
                  <a:pt x="45303" y="29718"/>
                  <a:pt x="45601" y="28218"/>
                </a:cubicBezTo>
                <a:cubicBezTo>
                  <a:pt x="45887" y="26765"/>
                  <a:pt x="47804" y="25432"/>
                  <a:pt x="47804" y="23896"/>
                </a:cubicBezTo>
                <a:cubicBezTo>
                  <a:pt x="47804" y="22360"/>
                  <a:pt x="45887" y="21038"/>
                  <a:pt x="45601" y="19586"/>
                </a:cubicBezTo>
                <a:cubicBezTo>
                  <a:pt x="45303" y="18074"/>
                  <a:pt x="46554" y="16133"/>
                  <a:pt x="45994" y="14740"/>
                </a:cubicBezTo>
                <a:cubicBezTo>
                  <a:pt x="45411" y="13347"/>
                  <a:pt x="43137" y="12859"/>
                  <a:pt x="42303" y="11609"/>
                </a:cubicBezTo>
                <a:cubicBezTo>
                  <a:pt x="41470" y="10358"/>
                  <a:pt x="41863" y="8049"/>
                  <a:pt x="40815" y="6989"/>
                </a:cubicBezTo>
                <a:cubicBezTo>
                  <a:pt x="39755" y="5929"/>
                  <a:pt x="37445" y="6334"/>
                  <a:pt x="36195" y="5501"/>
                </a:cubicBezTo>
                <a:cubicBezTo>
                  <a:pt x="34945" y="4667"/>
                  <a:pt x="34457" y="2393"/>
                  <a:pt x="33052" y="1810"/>
                </a:cubicBezTo>
                <a:cubicBezTo>
                  <a:pt x="32789" y="1699"/>
                  <a:pt x="32505" y="1655"/>
                  <a:pt x="32207" y="1655"/>
                </a:cubicBezTo>
                <a:cubicBezTo>
                  <a:pt x="31110" y="1655"/>
                  <a:pt x="29828" y="2248"/>
                  <a:pt x="28715" y="2248"/>
                </a:cubicBezTo>
                <a:cubicBezTo>
                  <a:pt x="28545" y="2248"/>
                  <a:pt x="28379" y="2235"/>
                  <a:pt x="28218" y="2203"/>
                </a:cubicBezTo>
                <a:cubicBezTo>
                  <a:pt x="26777" y="1917"/>
                  <a:pt x="25432" y="0"/>
                  <a:pt x="23908" y="0"/>
                </a:cubicBezTo>
                <a:close/>
              </a:path>
            </a:pathLst>
          </a:custGeom>
          <a:solidFill>
            <a:srgbClr val="F9CA3A"/>
          </a:solidFill>
          <a:ln>
            <a:solidFill>
              <a:srgbClr val="F9D082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026" name="Picture 2" descr="Appleseeds Logo that shows a seed within an apple with the words Evidence-Based Foundational Skills for Massachusetts.">
            <a:extLst>
              <a:ext uri="{FF2B5EF4-FFF2-40B4-BE49-F238E27FC236}">
                <a16:creationId xmlns:a16="http://schemas.microsoft.com/office/drawing/2014/main" id="{2B74D1FB-FC57-32D6-2AEB-9A4A457164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6719" y="206566"/>
            <a:ext cx="824664" cy="975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CFA334F9-4810-884C-3913-D50569572966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97427" y="331563"/>
            <a:ext cx="4041265" cy="703183"/>
          </a:xfrm>
          <a:prstGeom prst="rect">
            <a:avLst/>
          </a:prstGeom>
          <a:noFill/>
          <a:ln w="28575">
            <a:solidFill>
              <a:srgbClr val="F9CA3A"/>
            </a:solidFill>
            <a:prstDash val="sysDash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1C4587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Appleseeds PD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1C4587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Provider Menu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9BE2760-C16C-C10B-9980-ED9B5B23D567}"/>
              </a:ext>
            </a:extLst>
          </p:cNvPr>
          <p:cNvSpPr/>
          <p:nvPr/>
        </p:nvSpPr>
        <p:spPr>
          <a:xfrm>
            <a:off x="131348" y="1305291"/>
            <a:ext cx="2490448" cy="134592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1000" b="1">
              <a:solidFill>
                <a:schemeClr val="tx1"/>
              </a:solidFill>
              <a:latin typeface="Calibri"/>
              <a:cs typeface="Calibri"/>
            </a:endParaRPr>
          </a:p>
          <a:p>
            <a:pPr algn="ctr"/>
            <a:r>
              <a:rPr lang="en-US" sz="1000" b="1">
                <a:solidFill>
                  <a:schemeClr val="tx1"/>
                </a:solidFill>
                <a:latin typeface="Calibri"/>
                <a:cs typeface="Calibri"/>
              </a:rPr>
              <a:t>Decide on your implementation model:</a:t>
            </a:r>
            <a:endParaRPr lang="en-US" sz="1000" i="1">
              <a:solidFill>
                <a:schemeClr val="tx1"/>
              </a:solidFill>
              <a:latin typeface="Calibri"/>
              <a:cs typeface="Calibri"/>
            </a:endParaRPr>
          </a:p>
          <a:p>
            <a:pPr algn="ctr"/>
            <a:endParaRPr lang="en-US" sz="1000" i="1">
              <a:solidFill>
                <a:schemeClr val="tx1"/>
              </a:solidFill>
              <a:latin typeface="Calibri"/>
              <a:cs typeface="Calibri"/>
            </a:endParaRPr>
          </a:p>
          <a:p>
            <a:pPr algn="ctr"/>
            <a:r>
              <a:rPr lang="en-US" sz="1000" i="1">
                <a:solidFill>
                  <a:schemeClr val="tx1"/>
                </a:solidFill>
                <a:latin typeface="Calibri"/>
                <a:cs typeface="Calibri"/>
              </a:rPr>
              <a:t>Pilot 2023</a:t>
            </a:r>
          </a:p>
          <a:p>
            <a:pPr algn="ctr"/>
            <a:r>
              <a:rPr lang="en-US" sz="1000" i="1">
                <a:solidFill>
                  <a:schemeClr val="tx1"/>
                </a:solidFill>
                <a:latin typeface="Calibri"/>
                <a:cs typeface="Calibri"/>
              </a:rPr>
              <a:t>Full Implementation 2023</a:t>
            </a:r>
          </a:p>
          <a:p>
            <a:pPr algn="ctr"/>
            <a:r>
              <a:rPr lang="en-US" sz="1000" i="1">
                <a:solidFill>
                  <a:schemeClr val="tx1"/>
                </a:solidFill>
                <a:latin typeface="Calibri"/>
                <a:cs typeface="Calibri"/>
              </a:rPr>
              <a:t>Full Implementation 2024</a:t>
            </a:r>
          </a:p>
          <a:p>
            <a:pPr algn="ctr"/>
            <a:endParaRPr lang="en-US" sz="1000" b="1">
              <a:solidFill>
                <a:schemeClr val="tx1"/>
              </a:solidFill>
              <a:latin typeface="Calibri"/>
              <a:cs typeface="Calibri"/>
            </a:endParaRPr>
          </a:p>
          <a:p>
            <a:pPr algn="ctr"/>
            <a:r>
              <a:rPr lang="en-US" sz="900" b="1" i="1">
                <a:solidFill>
                  <a:schemeClr val="tx1"/>
                </a:solidFill>
                <a:latin typeface="Calibri"/>
                <a:cs typeface="Calibri"/>
              </a:rPr>
              <a:t>NOTE: Each package will be paired with funding to print Appleseeds materials.</a:t>
            </a:r>
          </a:p>
          <a:p>
            <a:pPr algn="ctr"/>
            <a:endParaRPr lang="en-US" sz="1000" b="1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20" name="Arrow: Right 19" descr="Arrow pointing to the right">
            <a:extLst>
              <a:ext uri="{FF2B5EF4-FFF2-40B4-BE49-F238E27FC236}">
                <a16:creationId xmlns:a16="http://schemas.microsoft.com/office/drawing/2014/main" id="{7EE5A76C-3F41-41C8-9603-13639A545E0F}"/>
              </a:ext>
            </a:extLst>
          </p:cNvPr>
          <p:cNvSpPr/>
          <p:nvPr/>
        </p:nvSpPr>
        <p:spPr>
          <a:xfrm>
            <a:off x="2728512" y="1739494"/>
            <a:ext cx="660400" cy="477520"/>
          </a:xfrm>
          <a:prstGeom prst="rightArrow">
            <a:avLst/>
          </a:prstGeom>
          <a:solidFill>
            <a:srgbClr val="F9CA3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BFFD4A8-CCB0-0867-F56E-B276B1E2F335}"/>
              </a:ext>
            </a:extLst>
          </p:cNvPr>
          <p:cNvSpPr/>
          <p:nvPr/>
        </p:nvSpPr>
        <p:spPr>
          <a:xfrm>
            <a:off x="3481429" y="1464501"/>
            <a:ext cx="1472081" cy="107211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600" b="1">
                <a:solidFill>
                  <a:schemeClr val="tx1"/>
                </a:solidFill>
                <a:latin typeface="Calibri"/>
                <a:cs typeface="Calibri"/>
              </a:rPr>
              <a:t>Choose a PD Provider to Partner With</a:t>
            </a:r>
          </a:p>
        </p:txBody>
      </p:sp>
      <p:sp>
        <p:nvSpPr>
          <p:cNvPr id="22" name="Arrow: Right 21" descr="Arrow pointing to the right">
            <a:extLst>
              <a:ext uri="{FF2B5EF4-FFF2-40B4-BE49-F238E27FC236}">
                <a16:creationId xmlns:a16="http://schemas.microsoft.com/office/drawing/2014/main" id="{515CEF69-F084-E473-9987-3107F20EB9DE}"/>
              </a:ext>
            </a:extLst>
          </p:cNvPr>
          <p:cNvSpPr/>
          <p:nvPr/>
        </p:nvSpPr>
        <p:spPr>
          <a:xfrm>
            <a:off x="5083071" y="1761796"/>
            <a:ext cx="660400" cy="477520"/>
          </a:xfrm>
          <a:prstGeom prst="rightArrow">
            <a:avLst/>
          </a:prstGeom>
          <a:solidFill>
            <a:srgbClr val="F9CA3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216ADB0-5BE9-B5CB-3FCA-7176411B0065}"/>
              </a:ext>
            </a:extLst>
          </p:cNvPr>
          <p:cNvSpPr/>
          <p:nvPr/>
        </p:nvSpPr>
        <p:spPr>
          <a:xfrm>
            <a:off x="5873032" y="1490233"/>
            <a:ext cx="1292298" cy="96637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Calibri"/>
                <a:cs typeface="Calibri"/>
              </a:rPr>
              <a:t>Apply to the Appleseeds Implementation Grant with your choice in mind!  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B1144EF-4129-5D69-2055-953B419C86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flipH="1">
            <a:off x="3617874" y="3469262"/>
            <a:ext cx="71491" cy="5732574"/>
          </a:xfrm>
          <a:prstGeom prst="rect">
            <a:avLst/>
          </a:prstGeom>
          <a:solidFill>
            <a:srgbClr val="1C45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9" name="Google Shape;368;p33">
            <a:extLst>
              <a:ext uri="{FF2B5EF4-FFF2-40B4-BE49-F238E27FC236}">
                <a16:creationId xmlns:a16="http://schemas.microsoft.com/office/drawing/2014/main" id="{A0D1EF6C-7934-F173-828A-C06E551675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958999" y="2953500"/>
            <a:ext cx="1389242" cy="497429"/>
          </a:xfrm>
          <a:prstGeom prst="roundRect">
            <a:avLst>
              <a:gd name="adj" fmla="val 24491"/>
            </a:avLst>
          </a:prstGeom>
          <a:solidFill>
            <a:schemeClr val="lt1"/>
          </a:solidFill>
          <a:ln w="38100">
            <a:solidFill>
              <a:srgbClr val="1C4587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6" name="Picture 4" descr="TNTP Logo with the words Reimagine Teaching.">
            <a:extLst>
              <a:ext uri="{FF2B5EF4-FFF2-40B4-BE49-F238E27FC236}">
                <a16:creationId xmlns:a16="http://schemas.microsoft.com/office/drawing/2014/main" id="{5ED04D45-DBBC-EB9B-ECA1-DFAA9F0260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43" y="3048385"/>
            <a:ext cx="639752" cy="324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D7E6B1BF-CF4E-86B2-8421-0DFA5E327487}"/>
              </a:ext>
            </a:extLst>
          </p:cNvPr>
          <p:cNvSpPr txBox="1"/>
          <p:nvPr/>
        </p:nvSpPr>
        <p:spPr>
          <a:xfrm>
            <a:off x="814082" y="3017548"/>
            <a:ext cx="2131944" cy="369332"/>
          </a:xfrm>
          <a:prstGeom prst="rect">
            <a:avLst/>
          </a:prstGeom>
          <a:solidFill>
            <a:srgbClr val="F9CA3A"/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900" b="1">
                <a:latin typeface="Calibri"/>
                <a:cs typeface="Arial"/>
              </a:rPr>
              <a:t>PD Package for districts </a:t>
            </a:r>
          </a:p>
          <a:p>
            <a:pPr algn="ctr"/>
            <a:r>
              <a:rPr lang="en-US" sz="900" b="1">
                <a:latin typeface="Calibri"/>
                <a:cs typeface="Arial"/>
              </a:rPr>
              <a:t>fully implementing Appleseeds...</a:t>
            </a:r>
            <a:endParaRPr lang="en-US" sz="900">
              <a:latin typeface="Calibri"/>
              <a:cs typeface="Arial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83A4868-983F-78EA-8595-6C968F4FA690}"/>
              </a:ext>
            </a:extLst>
          </p:cNvPr>
          <p:cNvSpPr txBox="1"/>
          <p:nvPr/>
        </p:nvSpPr>
        <p:spPr>
          <a:xfrm>
            <a:off x="197426" y="3558302"/>
            <a:ext cx="3313337" cy="501675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000" b="1" i="0" dirty="0">
                <a:solidFill>
                  <a:srgbClr val="000000"/>
                </a:solidFill>
                <a:effectLst/>
              </a:rPr>
              <a:t>Monthly Strategic Advising for District Leaders (6)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000" b="0" i="0" dirty="0">
                <a:solidFill>
                  <a:srgbClr val="000000"/>
                </a:solidFill>
                <a:effectLst/>
              </a:rPr>
              <a:t>4 virtual, 2 in-person meetings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000" b="0" i="0" dirty="0">
                <a:solidFill>
                  <a:srgbClr val="000000"/>
                </a:solidFill>
                <a:effectLst/>
              </a:rPr>
              <a:t>Topics: Vision for Early Literacy using Appleseeds, Spring 2023 Roll Out/ Pacing/Sequence, Coherent Literacy Strategy</a:t>
            </a:r>
          </a:p>
          <a:p>
            <a:endParaRPr lang="en-US" sz="1000" b="0" i="0" dirty="0">
              <a:solidFill>
                <a:srgbClr val="000000"/>
              </a:solidFill>
              <a:effectLst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000" b="1" i="0" dirty="0">
                <a:solidFill>
                  <a:srgbClr val="000000"/>
                </a:solidFill>
                <a:effectLst/>
              </a:rPr>
              <a:t>Professional Learning for District- &amp; School-Based Instructional Leaders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000" b="0" i="0" dirty="0">
                <a:solidFill>
                  <a:srgbClr val="000000"/>
                </a:solidFill>
                <a:effectLst/>
              </a:rPr>
              <a:t>On-Site Learning Collaborative (2): Build understanding of design &amp; intent of Appleseeds and shared expectations for excellent implementation; prepare to diagnose instruction and support progress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000" b="0" i="0" dirty="0">
                <a:solidFill>
                  <a:srgbClr val="000000"/>
                </a:solidFill>
                <a:effectLst/>
              </a:rPr>
              <a:t>On-site Walkthroughs (2) to Monitor Progress and Provide Feedback: Identify trends in Appleseeds implementation, set goals for changes in teacher practice and student learning, and determine next steps for support</a:t>
            </a:r>
          </a:p>
          <a:p>
            <a:endParaRPr lang="en-US" sz="1000" b="0" i="0" dirty="0">
              <a:solidFill>
                <a:srgbClr val="000000"/>
              </a:solidFill>
              <a:effectLst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000" b="1" i="0" dirty="0">
                <a:solidFill>
                  <a:srgbClr val="000000"/>
                </a:solidFill>
                <a:effectLst/>
              </a:rPr>
              <a:t>Professional Learning for K-2 Teachers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000" b="0" i="0" dirty="0">
                <a:solidFill>
                  <a:srgbClr val="000000"/>
                </a:solidFill>
                <a:effectLst/>
              </a:rPr>
              <a:t>On-Site Full-Day Professional Learning Sessions (2) for Teachers: Deepen understanding of evidence-based early literacy practices and how Appleseeds is designed to support, engage in Unit and Lesson Internalizations, and practice key instructional routines</a:t>
            </a:r>
          </a:p>
          <a:p>
            <a:endParaRPr lang="en-US" sz="1000" b="0" i="0" dirty="0">
              <a:solidFill>
                <a:srgbClr val="000000"/>
              </a:solidFill>
              <a:effectLst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000" b="1" i="0" dirty="0">
                <a:solidFill>
                  <a:srgbClr val="000000"/>
                </a:solidFill>
                <a:effectLst/>
              </a:rPr>
              <a:t>Ongoing Virtual Support and Resource Development for Instructional Leaders responsible for implementation</a:t>
            </a:r>
            <a:endParaRPr lang="en-US" sz="1000" b="1" dirty="0">
              <a:cs typeface="Calibri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1006947-7866-71C1-DDC9-652796109A4A}"/>
              </a:ext>
            </a:extLst>
          </p:cNvPr>
          <p:cNvSpPr txBox="1"/>
          <p:nvPr/>
        </p:nvSpPr>
        <p:spPr>
          <a:xfrm>
            <a:off x="4365268" y="3017548"/>
            <a:ext cx="2056374" cy="369332"/>
          </a:xfrm>
          <a:prstGeom prst="rect">
            <a:avLst/>
          </a:prstGeom>
          <a:solidFill>
            <a:srgbClr val="F9CA3A"/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900" b="1" dirty="0">
                <a:latin typeface="Calibri"/>
                <a:cs typeface="Arial"/>
              </a:rPr>
              <a:t>PD Package for districts </a:t>
            </a:r>
          </a:p>
          <a:p>
            <a:pPr algn="ctr"/>
            <a:r>
              <a:rPr lang="en-US" sz="900" b="1" dirty="0">
                <a:latin typeface="Calibri"/>
                <a:cs typeface="Arial"/>
              </a:rPr>
              <a:t>piloting Appleseeds...</a:t>
            </a:r>
            <a:endParaRPr lang="en-US" sz="900" dirty="0">
              <a:latin typeface="Calibri"/>
              <a:cs typeface="Arial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6CC273F-1189-D32C-A684-1110EE4E0CCB}"/>
              </a:ext>
            </a:extLst>
          </p:cNvPr>
          <p:cNvSpPr txBox="1"/>
          <p:nvPr/>
        </p:nvSpPr>
        <p:spPr>
          <a:xfrm>
            <a:off x="3746201" y="3551409"/>
            <a:ext cx="3369097" cy="501675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000" b="1" i="0" dirty="0">
                <a:solidFill>
                  <a:srgbClr val="000000"/>
                </a:solidFill>
                <a:effectLst/>
              </a:rPr>
              <a:t>Strategic Advising for District Leaders (4)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000" b="0" i="0" dirty="0">
                <a:solidFill>
                  <a:srgbClr val="000000"/>
                </a:solidFill>
                <a:effectLst/>
              </a:rPr>
              <a:t>3 virtual, 1 in-person meetings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000" b="0" i="0" dirty="0">
                <a:solidFill>
                  <a:srgbClr val="000000"/>
                </a:solidFill>
                <a:effectLst/>
              </a:rPr>
              <a:t>Topics: Purpose &amp; structure of Appleseeds pilot, communications planning, expectations for use (which units and when), stakeholder engagement and feedback</a:t>
            </a:r>
          </a:p>
          <a:p>
            <a:pPr lvl="1"/>
            <a:endParaRPr lang="en-US" sz="1000" b="0" i="0" dirty="0">
              <a:solidFill>
                <a:srgbClr val="000000"/>
              </a:solidFill>
              <a:effectLst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000" b="1" i="0" dirty="0">
                <a:solidFill>
                  <a:srgbClr val="000000"/>
                </a:solidFill>
                <a:effectLst/>
              </a:rPr>
              <a:t>Professional Learning for District- &amp; School-Based Instructional Leaders</a:t>
            </a:r>
          </a:p>
          <a:p>
            <a:pPr marL="628650" lvl="1" indent="-171450">
              <a:buFont typeface="Wingdings" panose="05000000000000000000" pitchFamily="2" charset="2"/>
              <a:buChar char="§"/>
            </a:pPr>
            <a:r>
              <a:rPr lang="en-US" sz="1000" b="0" i="0" dirty="0">
                <a:solidFill>
                  <a:srgbClr val="000000"/>
                </a:solidFill>
                <a:effectLst/>
              </a:rPr>
              <a:t>On-Site Learning Collaborative (1): Build understanding of design &amp; intent of Appleseeds and shared expectations for excellent pilot implementation; prepare to diagnose instruction and support implementation</a:t>
            </a:r>
          </a:p>
          <a:p>
            <a:pPr marL="628650" lvl="1" indent="-171450">
              <a:buFont typeface="Wingdings" panose="05000000000000000000" pitchFamily="2" charset="2"/>
              <a:buChar char="§"/>
            </a:pPr>
            <a:r>
              <a:rPr lang="en-US" sz="1000" b="0" i="0" dirty="0">
                <a:solidFill>
                  <a:srgbClr val="000000"/>
                </a:solidFill>
                <a:effectLst/>
              </a:rPr>
              <a:t>On-site Walkthroughs (1) to Monitor Progress and Provide Feedback: Identify trends in pilot implementation to inform plan for deepening and scaling impact</a:t>
            </a:r>
          </a:p>
          <a:p>
            <a:pPr lvl="1"/>
            <a:endParaRPr lang="en-US" sz="1000" b="0" i="0" dirty="0">
              <a:solidFill>
                <a:srgbClr val="000000"/>
              </a:solidFill>
              <a:effectLst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000" b="1" i="0" dirty="0">
                <a:solidFill>
                  <a:srgbClr val="000000"/>
                </a:solidFill>
                <a:effectLst/>
              </a:rPr>
              <a:t>Professional Learning for K-2 Teachers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000" b="0" i="0" dirty="0">
                <a:solidFill>
                  <a:srgbClr val="000000"/>
                </a:solidFill>
                <a:effectLst/>
              </a:rPr>
              <a:t>On-Site Full-Day Professional Learning Session (1) for Teachers: Deepen understanding of evidence-based early literacy practices and how Appleseeds is designed to support, engage in Unit and Lesson Internalization for the pilot unit(s), and practice key instructional routines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000" b="0" i="0" dirty="0">
                <a:solidFill>
                  <a:srgbClr val="000000"/>
                </a:solidFill>
                <a:effectLst/>
              </a:rPr>
              <a:t>Weekly Virtual Office Hours for Teachers</a:t>
            </a:r>
          </a:p>
          <a:p>
            <a:pPr lvl="1"/>
            <a:endParaRPr lang="en-US" sz="1000" b="0" i="0" dirty="0">
              <a:solidFill>
                <a:srgbClr val="000000"/>
              </a:solidFill>
              <a:effectLst/>
            </a:endParaRPr>
          </a:p>
          <a:p>
            <a:pPr marL="171450" indent="-171450">
              <a:buFont typeface="Wingdings" panose="05000000000000000000" pitchFamily="2" charset="2"/>
              <a:buChar char="v"/>
            </a:pPr>
            <a:r>
              <a:rPr lang="en-US" sz="1000" b="1" i="0" dirty="0">
                <a:solidFill>
                  <a:srgbClr val="000000"/>
                </a:solidFill>
                <a:effectLst/>
              </a:rPr>
              <a:t>Assessment of Impact: Focus Groups with Pilot Teachers and Pilot Leaders to inform plan for deepening and scaling impact</a:t>
            </a:r>
            <a:endParaRPr lang="en-US" sz="1000" b="1" i="0" dirty="0">
              <a:effectLst/>
              <a:cs typeface="Calibri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4C7AA6E-AEB6-E339-277C-551C2879DEC3}"/>
              </a:ext>
            </a:extLst>
          </p:cNvPr>
          <p:cNvSpPr txBox="1"/>
          <p:nvPr/>
        </p:nvSpPr>
        <p:spPr>
          <a:xfrm>
            <a:off x="323927" y="9353949"/>
            <a:ext cx="6659383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200" b="1" dirty="0">
                <a:solidFill>
                  <a:srgbClr val="25A7FF"/>
                </a:solidFill>
                <a:latin typeface="Calibri"/>
                <a:cs typeface="Calibri"/>
              </a:rPr>
              <a:t>Click</a:t>
            </a:r>
            <a:r>
              <a:rPr lang="en-US" sz="1200" b="1" dirty="0">
                <a:solidFill>
                  <a:srgbClr val="1C4587"/>
                </a:solidFill>
                <a:latin typeface="Calibri"/>
                <a:cs typeface="Calibri"/>
              </a:rPr>
              <a:t> </a:t>
            </a:r>
            <a:r>
              <a:rPr lang="en-US" sz="1200" b="1" dirty="0">
                <a:solidFill>
                  <a:srgbClr val="1C4587"/>
                </a:solidFill>
                <a:latin typeface="Calibri"/>
                <a:cs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HERE</a:t>
            </a:r>
            <a:r>
              <a:rPr lang="en-US" sz="1200" b="1" dirty="0">
                <a:solidFill>
                  <a:srgbClr val="1C4587"/>
                </a:solidFill>
                <a:latin typeface="Calibri"/>
                <a:cs typeface="Calibri"/>
              </a:rPr>
              <a:t> </a:t>
            </a:r>
            <a:r>
              <a:rPr lang="en-US" sz="1200" b="1" dirty="0">
                <a:solidFill>
                  <a:srgbClr val="25A7FF"/>
                </a:solidFill>
                <a:latin typeface="Calibri"/>
                <a:cs typeface="Calibri"/>
              </a:rPr>
              <a:t>to learn more about TNTP! </a:t>
            </a:r>
          </a:p>
          <a:p>
            <a:pPr algn="ctr"/>
            <a:r>
              <a:rPr lang="en-US" sz="1200" b="1" dirty="0">
                <a:solidFill>
                  <a:srgbClr val="25A7FF"/>
                </a:solidFill>
                <a:latin typeface="Calibri"/>
                <a:cs typeface="Calibri"/>
              </a:rPr>
              <a:t>For additional questions about the PD Package, contact </a:t>
            </a:r>
            <a:r>
              <a:rPr lang="en-US" sz="1200" b="1" dirty="0">
                <a:solidFill>
                  <a:srgbClr val="25A7FF"/>
                </a:solidFill>
                <a:latin typeface="Calibri"/>
                <a:cs typeface="Calibri"/>
                <a:hlinkClick r:id="rId6"/>
              </a:rPr>
              <a:t>kate.glover@tntp.org</a:t>
            </a:r>
            <a:r>
              <a:rPr lang="en-US" sz="1200" b="1" dirty="0">
                <a:solidFill>
                  <a:srgbClr val="25A7FF"/>
                </a:solidFill>
                <a:latin typeface="Calibri"/>
                <a:cs typeface="Calibri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16297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765626-251F-D95C-9B8C-CA0310F5D3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727" y="1262560"/>
            <a:ext cx="7301789" cy="1482066"/>
          </a:xfrm>
          <a:prstGeom prst="rect">
            <a:avLst/>
          </a:prstGeom>
          <a:solidFill>
            <a:srgbClr val="1C458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 descr="DESE Logo">
            <a:extLst>
              <a:ext uri="{FF2B5EF4-FFF2-40B4-BE49-F238E27FC236}">
                <a16:creationId xmlns:a16="http://schemas.microsoft.com/office/drawing/2014/main" id="{F766536B-864E-575E-13DE-73C34435C2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9353" y="473618"/>
            <a:ext cx="1215994" cy="499919"/>
          </a:xfrm>
          <a:prstGeom prst="rect">
            <a:avLst/>
          </a:prstGeom>
        </p:spPr>
      </p:pic>
      <p:sp>
        <p:nvSpPr>
          <p:cNvPr id="4" name="Google Shape;202;p28">
            <a:extLst>
              <a:ext uri="{FF2B5EF4-FFF2-40B4-BE49-F238E27FC236}">
                <a16:creationId xmlns:a16="http://schemas.microsoft.com/office/drawing/2014/main" id="{41A72ED1-D3BC-BF57-7ECA-C2054564C4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767820" y="84301"/>
            <a:ext cx="1397510" cy="1312965"/>
          </a:xfrm>
          <a:custGeom>
            <a:avLst/>
            <a:gdLst/>
            <a:ahLst/>
            <a:cxnLst/>
            <a:rect l="l" t="t" r="r" b="b"/>
            <a:pathLst>
              <a:path w="47804" h="47804" extrusionOk="0">
                <a:moveTo>
                  <a:pt x="23908" y="0"/>
                </a:moveTo>
                <a:cubicBezTo>
                  <a:pt x="22372" y="0"/>
                  <a:pt x="21050" y="1917"/>
                  <a:pt x="19586" y="2203"/>
                </a:cubicBezTo>
                <a:cubicBezTo>
                  <a:pt x="19422" y="2235"/>
                  <a:pt x="19253" y="2249"/>
                  <a:pt x="19080" y="2249"/>
                </a:cubicBezTo>
                <a:cubicBezTo>
                  <a:pt x="17963" y="2249"/>
                  <a:pt x="16678" y="1664"/>
                  <a:pt x="15580" y="1664"/>
                </a:cubicBezTo>
                <a:cubicBezTo>
                  <a:pt x="15289" y="1664"/>
                  <a:pt x="15010" y="1705"/>
                  <a:pt x="14752" y="1810"/>
                </a:cubicBezTo>
                <a:cubicBezTo>
                  <a:pt x="13347" y="2393"/>
                  <a:pt x="12859" y="4667"/>
                  <a:pt x="11609" y="5501"/>
                </a:cubicBezTo>
                <a:cubicBezTo>
                  <a:pt x="10359" y="6334"/>
                  <a:pt x="8049" y="5929"/>
                  <a:pt x="7001" y="6989"/>
                </a:cubicBezTo>
                <a:cubicBezTo>
                  <a:pt x="5941" y="8049"/>
                  <a:pt x="6346" y="10358"/>
                  <a:pt x="5513" y="11609"/>
                </a:cubicBezTo>
                <a:cubicBezTo>
                  <a:pt x="4667" y="12859"/>
                  <a:pt x="2393" y="13347"/>
                  <a:pt x="1810" y="14740"/>
                </a:cubicBezTo>
                <a:cubicBezTo>
                  <a:pt x="1238" y="16133"/>
                  <a:pt x="2500" y="18074"/>
                  <a:pt x="2203" y="19586"/>
                </a:cubicBezTo>
                <a:cubicBezTo>
                  <a:pt x="1917" y="21026"/>
                  <a:pt x="0" y="22360"/>
                  <a:pt x="0" y="23896"/>
                </a:cubicBezTo>
                <a:cubicBezTo>
                  <a:pt x="0" y="25432"/>
                  <a:pt x="1917" y="26753"/>
                  <a:pt x="2203" y="28218"/>
                </a:cubicBezTo>
                <a:cubicBezTo>
                  <a:pt x="2500" y="29718"/>
                  <a:pt x="1250" y="31671"/>
                  <a:pt x="1810" y="33052"/>
                </a:cubicBezTo>
                <a:cubicBezTo>
                  <a:pt x="2393" y="34445"/>
                  <a:pt x="4679" y="34945"/>
                  <a:pt x="5513" y="36195"/>
                </a:cubicBezTo>
                <a:cubicBezTo>
                  <a:pt x="6346" y="37445"/>
                  <a:pt x="5941" y="39743"/>
                  <a:pt x="7001" y="40803"/>
                </a:cubicBezTo>
                <a:cubicBezTo>
                  <a:pt x="8049" y="41862"/>
                  <a:pt x="10359" y="41457"/>
                  <a:pt x="11609" y="42291"/>
                </a:cubicBezTo>
                <a:cubicBezTo>
                  <a:pt x="12859" y="43124"/>
                  <a:pt x="13347" y="45398"/>
                  <a:pt x="14752" y="45982"/>
                </a:cubicBezTo>
                <a:cubicBezTo>
                  <a:pt x="15017" y="46094"/>
                  <a:pt x="15304" y="46138"/>
                  <a:pt x="15604" y="46138"/>
                </a:cubicBezTo>
                <a:cubicBezTo>
                  <a:pt x="16698" y="46138"/>
                  <a:pt x="17975" y="45555"/>
                  <a:pt x="19084" y="45555"/>
                </a:cubicBezTo>
                <a:cubicBezTo>
                  <a:pt x="19256" y="45555"/>
                  <a:pt x="19424" y="45569"/>
                  <a:pt x="19586" y="45601"/>
                </a:cubicBezTo>
                <a:cubicBezTo>
                  <a:pt x="21027" y="45875"/>
                  <a:pt x="22372" y="47803"/>
                  <a:pt x="23908" y="47803"/>
                </a:cubicBezTo>
                <a:cubicBezTo>
                  <a:pt x="25432" y="47803"/>
                  <a:pt x="26754" y="45875"/>
                  <a:pt x="28218" y="45601"/>
                </a:cubicBezTo>
                <a:cubicBezTo>
                  <a:pt x="28382" y="45568"/>
                  <a:pt x="28551" y="45554"/>
                  <a:pt x="28724" y="45554"/>
                </a:cubicBezTo>
                <a:cubicBezTo>
                  <a:pt x="29835" y="45554"/>
                  <a:pt x="31114" y="46133"/>
                  <a:pt x="32208" y="46133"/>
                </a:cubicBezTo>
                <a:cubicBezTo>
                  <a:pt x="32505" y="46133"/>
                  <a:pt x="32789" y="46091"/>
                  <a:pt x="33052" y="45982"/>
                </a:cubicBezTo>
                <a:cubicBezTo>
                  <a:pt x="34457" y="45398"/>
                  <a:pt x="34945" y="43124"/>
                  <a:pt x="36195" y="42291"/>
                </a:cubicBezTo>
                <a:cubicBezTo>
                  <a:pt x="37445" y="41457"/>
                  <a:pt x="39755" y="41862"/>
                  <a:pt x="40815" y="40803"/>
                </a:cubicBezTo>
                <a:cubicBezTo>
                  <a:pt x="41863" y="39743"/>
                  <a:pt x="41470" y="37445"/>
                  <a:pt x="42303" y="36195"/>
                </a:cubicBezTo>
                <a:cubicBezTo>
                  <a:pt x="43137" y="34945"/>
                  <a:pt x="45411" y="34445"/>
                  <a:pt x="45994" y="33052"/>
                </a:cubicBezTo>
                <a:cubicBezTo>
                  <a:pt x="46566" y="31671"/>
                  <a:pt x="45303" y="29718"/>
                  <a:pt x="45601" y="28218"/>
                </a:cubicBezTo>
                <a:cubicBezTo>
                  <a:pt x="45887" y="26765"/>
                  <a:pt x="47804" y="25432"/>
                  <a:pt x="47804" y="23896"/>
                </a:cubicBezTo>
                <a:cubicBezTo>
                  <a:pt x="47804" y="22360"/>
                  <a:pt x="45887" y="21038"/>
                  <a:pt x="45601" y="19586"/>
                </a:cubicBezTo>
                <a:cubicBezTo>
                  <a:pt x="45303" y="18074"/>
                  <a:pt x="46554" y="16133"/>
                  <a:pt x="45994" y="14740"/>
                </a:cubicBezTo>
                <a:cubicBezTo>
                  <a:pt x="45411" y="13347"/>
                  <a:pt x="43137" y="12859"/>
                  <a:pt x="42303" y="11609"/>
                </a:cubicBezTo>
                <a:cubicBezTo>
                  <a:pt x="41470" y="10358"/>
                  <a:pt x="41863" y="8049"/>
                  <a:pt x="40815" y="6989"/>
                </a:cubicBezTo>
                <a:cubicBezTo>
                  <a:pt x="39755" y="5929"/>
                  <a:pt x="37445" y="6334"/>
                  <a:pt x="36195" y="5501"/>
                </a:cubicBezTo>
                <a:cubicBezTo>
                  <a:pt x="34945" y="4667"/>
                  <a:pt x="34457" y="2393"/>
                  <a:pt x="33052" y="1810"/>
                </a:cubicBezTo>
                <a:cubicBezTo>
                  <a:pt x="32789" y="1699"/>
                  <a:pt x="32505" y="1655"/>
                  <a:pt x="32207" y="1655"/>
                </a:cubicBezTo>
                <a:cubicBezTo>
                  <a:pt x="31110" y="1655"/>
                  <a:pt x="29828" y="2248"/>
                  <a:pt x="28715" y="2248"/>
                </a:cubicBezTo>
                <a:cubicBezTo>
                  <a:pt x="28545" y="2248"/>
                  <a:pt x="28379" y="2235"/>
                  <a:pt x="28218" y="2203"/>
                </a:cubicBezTo>
                <a:cubicBezTo>
                  <a:pt x="26777" y="1917"/>
                  <a:pt x="25432" y="0"/>
                  <a:pt x="23908" y="0"/>
                </a:cubicBezTo>
                <a:close/>
              </a:path>
            </a:pathLst>
          </a:custGeom>
          <a:solidFill>
            <a:srgbClr val="F9CA3A"/>
          </a:solidFill>
          <a:ln>
            <a:solidFill>
              <a:srgbClr val="F9D082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026" name="Picture 2" descr="Appleseeds Logo that shows a seed within an apple with the words Evidence-Based Foundational Skills for Massachusetts.">
            <a:extLst>
              <a:ext uri="{FF2B5EF4-FFF2-40B4-BE49-F238E27FC236}">
                <a16:creationId xmlns:a16="http://schemas.microsoft.com/office/drawing/2014/main" id="{2B74D1FB-FC57-32D6-2AEB-9A4A457164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8159" y="206566"/>
            <a:ext cx="824664" cy="975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CFA334F9-4810-884C-3913-D50569572966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97427" y="316323"/>
            <a:ext cx="4041265" cy="703183"/>
          </a:xfrm>
          <a:prstGeom prst="rect">
            <a:avLst/>
          </a:prstGeom>
          <a:noFill/>
          <a:ln w="28575">
            <a:solidFill>
              <a:srgbClr val="F9CA3A"/>
            </a:solidFill>
            <a:prstDash val="sysDash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1C4587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Appleseeds PD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1C4587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Provider Menu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9BE2760-C16C-C10B-9980-ED9B5B23D567}"/>
              </a:ext>
            </a:extLst>
          </p:cNvPr>
          <p:cNvSpPr/>
          <p:nvPr/>
        </p:nvSpPr>
        <p:spPr>
          <a:xfrm>
            <a:off x="131348" y="1305291"/>
            <a:ext cx="2490448" cy="134592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1000" b="1">
              <a:solidFill>
                <a:schemeClr val="tx1"/>
              </a:solidFill>
              <a:latin typeface="Calibri"/>
              <a:cs typeface="Calibri"/>
            </a:endParaRPr>
          </a:p>
          <a:p>
            <a:pPr algn="ctr"/>
            <a:r>
              <a:rPr lang="en-US" sz="1000" b="1">
                <a:solidFill>
                  <a:schemeClr val="tx1"/>
                </a:solidFill>
                <a:latin typeface="Calibri"/>
                <a:cs typeface="Calibri"/>
              </a:rPr>
              <a:t>Decide on your implementation model:</a:t>
            </a:r>
            <a:endParaRPr lang="en-US" sz="1000" i="1">
              <a:solidFill>
                <a:schemeClr val="tx1"/>
              </a:solidFill>
              <a:latin typeface="Calibri"/>
              <a:cs typeface="Calibri"/>
            </a:endParaRPr>
          </a:p>
          <a:p>
            <a:pPr algn="ctr"/>
            <a:endParaRPr lang="en-US" sz="1000" i="1">
              <a:solidFill>
                <a:schemeClr val="tx1"/>
              </a:solidFill>
              <a:latin typeface="Calibri"/>
              <a:cs typeface="Calibri"/>
            </a:endParaRPr>
          </a:p>
          <a:p>
            <a:pPr algn="ctr"/>
            <a:r>
              <a:rPr lang="en-US" sz="1000" i="1">
                <a:solidFill>
                  <a:schemeClr val="tx1"/>
                </a:solidFill>
                <a:latin typeface="Calibri"/>
                <a:cs typeface="Calibri"/>
              </a:rPr>
              <a:t>Pilot 2023</a:t>
            </a:r>
          </a:p>
          <a:p>
            <a:pPr algn="ctr"/>
            <a:r>
              <a:rPr lang="en-US" sz="1000" i="1">
                <a:solidFill>
                  <a:schemeClr val="tx1"/>
                </a:solidFill>
                <a:latin typeface="Calibri"/>
                <a:cs typeface="Calibri"/>
              </a:rPr>
              <a:t>Full Implementation 2023</a:t>
            </a:r>
          </a:p>
          <a:p>
            <a:pPr algn="ctr"/>
            <a:r>
              <a:rPr lang="en-US" sz="1000" i="1">
                <a:solidFill>
                  <a:schemeClr val="tx1"/>
                </a:solidFill>
                <a:latin typeface="Calibri"/>
                <a:cs typeface="Calibri"/>
              </a:rPr>
              <a:t>Full Implementation 2024</a:t>
            </a:r>
          </a:p>
          <a:p>
            <a:pPr algn="ctr"/>
            <a:endParaRPr lang="en-US" sz="1000" b="1">
              <a:solidFill>
                <a:schemeClr val="tx1"/>
              </a:solidFill>
              <a:latin typeface="Calibri"/>
              <a:cs typeface="Calibri"/>
            </a:endParaRPr>
          </a:p>
          <a:p>
            <a:pPr algn="ctr"/>
            <a:r>
              <a:rPr lang="en-US" sz="900" b="1" i="1">
                <a:solidFill>
                  <a:schemeClr val="tx1"/>
                </a:solidFill>
                <a:latin typeface="Calibri"/>
                <a:cs typeface="Calibri"/>
              </a:rPr>
              <a:t>NOTE: Each package will be paired with funding to print Appleseeds materials.</a:t>
            </a:r>
          </a:p>
          <a:p>
            <a:pPr algn="ctr"/>
            <a:endParaRPr lang="en-US" sz="1000" b="1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20" name="Arrow: Right 19" descr="Arrow pointing to the right">
            <a:extLst>
              <a:ext uri="{FF2B5EF4-FFF2-40B4-BE49-F238E27FC236}">
                <a16:creationId xmlns:a16="http://schemas.microsoft.com/office/drawing/2014/main" id="{7EE5A76C-3F41-41C8-9603-13639A545E0F}"/>
              </a:ext>
            </a:extLst>
          </p:cNvPr>
          <p:cNvSpPr/>
          <p:nvPr/>
        </p:nvSpPr>
        <p:spPr>
          <a:xfrm>
            <a:off x="2728512" y="1739494"/>
            <a:ext cx="660400" cy="477520"/>
          </a:xfrm>
          <a:prstGeom prst="rightArrow">
            <a:avLst/>
          </a:prstGeom>
          <a:solidFill>
            <a:srgbClr val="F9CA3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BFFD4A8-CCB0-0867-F56E-B276B1E2F335}"/>
              </a:ext>
            </a:extLst>
          </p:cNvPr>
          <p:cNvSpPr/>
          <p:nvPr/>
        </p:nvSpPr>
        <p:spPr>
          <a:xfrm>
            <a:off x="3481429" y="1464501"/>
            <a:ext cx="1472081" cy="107211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600" b="1">
                <a:solidFill>
                  <a:schemeClr val="tx1"/>
                </a:solidFill>
                <a:latin typeface="Calibri"/>
                <a:cs typeface="Calibri"/>
              </a:rPr>
              <a:t>Choose a PD Provider to Partner With</a:t>
            </a:r>
          </a:p>
        </p:txBody>
      </p:sp>
      <p:sp>
        <p:nvSpPr>
          <p:cNvPr id="22" name="Arrow: Right 21" descr="Arrow pointing to the right">
            <a:extLst>
              <a:ext uri="{FF2B5EF4-FFF2-40B4-BE49-F238E27FC236}">
                <a16:creationId xmlns:a16="http://schemas.microsoft.com/office/drawing/2014/main" id="{515CEF69-F084-E473-9987-3107F20EB9DE}"/>
              </a:ext>
            </a:extLst>
          </p:cNvPr>
          <p:cNvSpPr/>
          <p:nvPr/>
        </p:nvSpPr>
        <p:spPr>
          <a:xfrm>
            <a:off x="5083071" y="1761796"/>
            <a:ext cx="660400" cy="477520"/>
          </a:xfrm>
          <a:prstGeom prst="rightArrow">
            <a:avLst/>
          </a:prstGeom>
          <a:solidFill>
            <a:srgbClr val="F9CA3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216ADB0-5BE9-B5CB-3FCA-7176411B0065}"/>
              </a:ext>
            </a:extLst>
          </p:cNvPr>
          <p:cNvSpPr/>
          <p:nvPr/>
        </p:nvSpPr>
        <p:spPr>
          <a:xfrm>
            <a:off x="5873032" y="1490233"/>
            <a:ext cx="1292298" cy="96637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Calibri"/>
                <a:cs typeface="Calibri"/>
              </a:rPr>
              <a:t>Apply to the Appleseeds Implementation Grant with your choice in mind!  </a:t>
            </a:r>
          </a:p>
        </p:txBody>
      </p:sp>
      <p:sp>
        <p:nvSpPr>
          <p:cNvPr id="7" name="Google Shape;3234;p62">
            <a:extLst>
              <a:ext uri="{FF2B5EF4-FFF2-40B4-BE49-F238E27FC236}">
                <a16:creationId xmlns:a16="http://schemas.microsoft.com/office/drawing/2014/main" id="{555F78DD-0ECB-9865-DD25-FA3668D673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3339" y="2910175"/>
            <a:ext cx="7280563" cy="629059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76200" cap="flat" cmpd="sng">
            <a:solidFill>
              <a:srgbClr val="1C458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9" name="Google Shape;368;p33">
            <a:extLst>
              <a:ext uri="{FF2B5EF4-FFF2-40B4-BE49-F238E27FC236}">
                <a16:creationId xmlns:a16="http://schemas.microsoft.com/office/drawing/2014/main" id="{A0D1EF6C-7934-F173-828A-C06E551675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958999" y="2953500"/>
            <a:ext cx="1389242" cy="497429"/>
          </a:xfrm>
          <a:prstGeom prst="roundRect">
            <a:avLst>
              <a:gd name="adj" fmla="val 24491"/>
            </a:avLst>
          </a:prstGeom>
          <a:solidFill>
            <a:schemeClr val="lt1"/>
          </a:solidFill>
          <a:ln w="38100">
            <a:solidFill>
              <a:srgbClr val="1C4587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B1144EF-4129-5D69-2055-953B419C86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flipH="1">
            <a:off x="3617874" y="3469262"/>
            <a:ext cx="71491" cy="5732574"/>
          </a:xfrm>
          <a:prstGeom prst="rect">
            <a:avLst/>
          </a:prstGeom>
          <a:solidFill>
            <a:srgbClr val="1C45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2" descr="The logo for Achievement Net. There is a sun coming out of the A.">
            <a:extLst>
              <a:ext uri="{FF2B5EF4-FFF2-40B4-BE49-F238E27FC236}">
                <a16:creationId xmlns:a16="http://schemas.microsoft.com/office/drawing/2014/main" id="{B3EBE847-9467-40D3-6424-E2B2972636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2241" y="3033649"/>
            <a:ext cx="750717" cy="325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D7E6B1BF-CF4E-86B2-8421-0DFA5E327487}"/>
              </a:ext>
            </a:extLst>
          </p:cNvPr>
          <p:cNvSpPr txBox="1"/>
          <p:nvPr/>
        </p:nvSpPr>
        <p:spPr>
          <a:xfrm>
            <a:off x="935523" y="3011770"/>
            <a:ext cx="1998779" cy="369332"/>
          </a:xfrm>
          <a:prstGeom prst="rect">
            <a:avLst/>
          </a:prstGeom>
          <a:solidFill>
            <a:srgbClr val="F9CA3A"/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900" b="1" dirty="0">
                <a:latin typeface="Calibri"/>
                <a:cs typeface="Arial"/>
              </a:rPr>
              <a:t>PD Package for districts </a:t>
            </a:r>
          </a:p>
          <a:p>
            <a:pPr algn="ctr"/>
            <a:r>
              <a:rPr lang="en-US" sz="900" b="1" dirty="0">
                <a:latin typeface="Calibri"/>
                <a:cs typeface="Arial"/>
              </a:rPr>
              <a:t>fully implementing Appleseeds...</a:t>
            </a:r>
            <a:endParaRPr lang="en-US" sz="900" dirty="0">
              <a:latin typeface="Calibri"/>
              <a:cs typeface="Arial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37A16E8-A2B9-797C-0EA2-1D07A9340729}"/>
              </a:ext>
            </a:extLst>
          </p:cNvPr>
          <p:cNvSpPr txBox="1"/>
          <p:nvPr/>
        </p:nvSpPr>
        <p:spPr>
          <a:xfrm>
            <a:off x="131348" y="3563665"/>
            <a:ext cx="3451191" cy="50552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171450" indent="-171450" rt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System-Level Supports for Leaders for Instructional </a:t>
            </a:r>
            <a:r>
              <a:rPr lang="en-US" sz="800" b="1" dirty="0">
                <a:solidFill>
                  <a:srgbClr val="000000"/>
                </a:solidFill>
                <a:latin typeface="Calibri" panose="020F0502020204030204" pitchFamily="34" charset="0"/>
              </a:rPr>
              <a:t>M</a:t>
            </a:r>
            <a:r>
              <a:rPr lang="en-US" sz="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aterials Implementation</a:t>
            </a:r>
            <a:endParaRPr lang="en-US" sz="800" b="1" dirty="0">
              <a:effectLst/>
            </a:endParaRPr>
          </a:p>
          <a:p>
            <a:pPr marL="628650" lvl="1" indent="-171450" fontAlgn="base">
              <a:buFont typeface="Wingdings" panose="05000000000000000000" pitchFamily="2" charset="2"/>
              <a:buChar char="§"/>
            </a:pPr>
            <a:r>
              <a:rPr lang="en-US" sz="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12-18 Interactions with key stakeholders </a:t>
            </a:r>
          </a:p>
          <a:p>
            <a:pPr marL="628650" lvl="1" indent="-171450" fontAlgn="base">
              <a:buFont typeface="Wingdings" panose="05000000000000000000" pitchFamily="2" charset="2"/>
              <a:buChar char="§"/>
            </a:pPr>
            <a:r>
              <a:rPr lang="en-US" sz="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Topics: vision for equitable instruction; coherence across teams; professional learning strategy; planning structures and PLC practices; curriculum-aligned approach to observing classroom practices and other sources of data; district-level systems of assessment, monitoring, data and evidence analysis and decision-making 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800" b="0" dirty="0">
              <a:effectLst/>
            </a:endParaRPr>
          </a:p>
          <a:p>
            <a:pPr marL="171450" indent="-171450" rt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On-Site Professional Learning Sessions (3):​</a:t>
            </a:r>
            <a:endParaRPr lang="en-US" sz="800" b="0" dirty="0">
              <a:effectLst/>
            </a:endParaRPr>
          </a:p>
          <a:p>
            <a:pPr marL="628650" lvl="1" indent="-171450">
              <a:buFont typeface="Wingdings" panose="05000000000000000000" pitchFamily="2" charset="2"/>
              <a:buChar char="§"/>
            </a:pPr>
            <a:r>
              <a:rPr lang="en-US" sz="80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One (1) Session for Leaders to Support Strong Implementation of New, Aligned ELA Materials with topics such as: </a:t>
            </a:r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</a:rPr>
              <a:t>f</a:t>
            </a:r>
            <a:r>
              <a:rPr lang="en-US" sz="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ramework for evaluating curricular resources; practices to improve phonological awareness and phonics instruction to support all students; observation and feedback cycles to support foundational skills</a:t>
            </a:r>
            <a:r>
              <a:rPr lang="en-US" sz="800" b="0" i="0" u="none" strike="noStrike" dirty="0">
                <a:solidFill>
                  <a:srgbClr val="4C5665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US" sz="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</a:p>
          <a:p>
            <a:pPr marL="628650" lvl="1" indent="-171450">
              <a:buFont typeface="Wingdings" panose="05000000000000000000" pitchFamily="2" charset="2"/>
              <a:buChar char="§"/>
            </a:pPr>
            <a:r>
              <a:rPr lang="en-US" sz="80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One </a:t>
            </a:r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</a:rPr>
              <a:t>(1) Session </a:t>
            </a:r>
            <a:r>
              <a:rPr lang="en-US" sz="80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Teachers to Support Curriculum Rollout​ with topics such as</a:t>
            </a:r>
            <a:r>
              <a:rPr lang="en-US" sz="800" i="1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: </a:t>
            </a:r>
            <a:r>
              <a:rPr lang="en-US" sz="80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v</a:t>
            </a:r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</a:rPr>
              <a:t>ision for implementation; equitable instructional practices; deepening understanding of Science of Reading </a:t>
            </a:r>
          </a:p>
          <a:p>
            <a:pPr marL="628650" lvl="1" indent="-171450">
              <a:buFont typeface="Wingdings" panose="05000000000000000000" pitchFamily="2" charset="2"/>
              <a:buChar char="§"/>
            </a:pPr>
            <a:r>
              <a:rPr lang="en-US" sz="80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One </a:t>
            </a:r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</a:rPr>
              <a:t>(1) Session f</a:t>
            </a:r>
            <a:r>
              <a:rPr lang="en-US" sz="80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or both Leaders and Teachers </a:t>
            </a:r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</a:rPr>
              <a:t>to c</a:t>
            </a:r>
            <a:r>
              <a:rPr lang="en-US" sz="800" b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oordinate curriculum implementation with topics such as: strong foundational skills K-2​</a:t>
            </a:r>
          </a:p>
          <a:p>
            <a:pPr lvl="1" fontAlgn="base">
              <a:spcAft>
                <a:spcPts val="300"/>
              </a:spcAft>
            </a:pPr>
            <a:endParaRPr lang="en-US" sz="800" b="0" i="0" u="none" strike="noStrike" dirty="0">
              <a:solidFill>
                <a:srgbClr val="4C5665"/>
              </a:solidFill>
              <a:effectLst/>
              <a:latin typeface="Lato" panose="020F0502020204030203" pitchFamily="34" charset="0"/>
            </a:endParaRPr>
          </a:p>
          <a:p>
            <a:pPr marL="171450" indent="-171450" rt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School-Based Support: ​</a:t>
            </a:r>
            <a:endParaRPr lang="en-US" sz="800" b="0" dirty="0">
              <a:effectLst/>
            </a:endParaRPr>
          </a:p>
          <a:p>
            <a:pPr marL="628650" lvl="1" indent="-171450" fontAlgn="base">
              <a:buFont typeface="Wingdings" panose="05000000000000000000" pitchFamily="2" charset="2"/>
              <a:buChar char="§"/>
            </a:pPr>
            <a:r>
              <a:rPr lang="en-US" sz="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Up to 20 coaching interactions, including office hours; up to 50 hours of direct service. </a:t>
            </a:r>
          </a:p>
          <a:p>
            <a:pPr marL="628650" lvl="1" indent="-171450" fontAlgn="base">
              <a:buFont typeface="Wingdings" panose="05000000000000000000" pitchFamily="2" charset="2"/>
              <a:buChar char="§"/>
            </a:pPr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</a:rPr>
              <a:t>Topics: i</a:t>
            </a:r>
            <a:r>
              <a:rPr lang="en-US" sz="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dentification of barriers to equitable instruction; co-construction of an arc of interactions </a:t>
            </a:r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</a:rPr>
              <a:t>to </a:t>
            </a:r>
            <a:r>
              <a:rPr lang="en-US" sz="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support implementation; structures for high-quality professional learning; data analysis of student work; unit and lesson internalization protocols; </a:t>
            </a:r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</a:rPr>
              <a:t>p</a:t>
            </a:r>
            <a:r>
              <a:rPr lang="en-US" sz="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lans to assess and track foundational skills mastery; differentiated instruction; creation of look-for tools; instructional walkthroughs​</a:t>
            </a:r>
          </a:p>
          <a:p>
            <a:pPr lvl="1" rtl="0" fontAlgn="base">
              <a:spcBef>
                <a:spcPts val="0"/>
              </a:spcBef>
              <a:spcAft>
                <a:spcPts val="0"/>
              </a:spcAft>
            </a:pPr>
            <a:endParaRPr lang="en-US" sz="8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171450" indent="-171450" fontAlgn="base">
              <a:buFont typeface="Wingdings" panose="05000000000000000000" pitchFamily="2" charset="2"/>
              <a:buChar char="v"/>
            </a:pPr>
            <a:r>
              <a:rPr lang="en-US" sz="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Access to ANet’s Suite of Instructional </a:t>
            </a:r>
            <a:r>
              <a:rPr lang="en-US" sz="800" b="1" dirty="0">
                <a:solidFill>
                  <a:srgbClr val="000000"/>
                </a:solidFill>
                <a:latin typeface="Calibri" panose="020F0502020204030204" pitchFamily="34" charset="0"/>
              </a:rPr>
              <a:t>T</a:t>
            </a:r>
            <a:r>
              <a:rPr lang="en-US" sz="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ools and Resources ​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800" b="0" dirty="0">
              <a:effectLst/>
            </a:endParaRPr>
          </a:p>
          <a:p>
            <a:pPr marL="171450" indent="-171450" rt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Ongoing Planning and Implementation Support​</a:t>
            </a:r>
            <a:r>
              <a:rPr lang="en-US" sz="800" dirty="0"/>
              <a:t>: </a:t>
            </a:r>
            <a:r>
              <a:rPr lang="en-US" sz="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Reflection Opportunities, Needs Assessment, Planning Support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1006947-7866-71C1-DDC9-652796109A4A}"/>
              </a:ext>
            </a:extLst>
          </p:cNvPr>
          <p:cNvSpPr txBox="1"/>
          <p:nvPr/>
        </p:nvSpPr>
        <p:spPr>
          <a:xfrm>
            <a:off x="4381612" y="3027514"/>
            <a:ext cx="1998779" cy="369332"/>
          </a:xfrm>
          <a:prstGeom prst="rect">
            <a:avLst/>
          </a:prstGeom>
          <a:solidFill>
            <a:srgbClr val="F9CA3A"/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900" b="1" dirty="0">
                <a:latin typeface="Calibri"/>
                <a:cs typeface="Arial"/>
              </a:rPr>
              <a:t>PD Package for districts </a:t>
            </a:r>
          </a:p>
          <a:p>
            <a:pPr algn="ctr"/>
            <a:r>
              <a:rPr lang="en-US" sz="900" b="1" dirty="0">
                <a:latin typeface="Calibri"/>
                <a:cs typeface="Arial"/>
              </a:rPr>
              <a:t>piloting Appleseeds...</a:t>
            </a:r>
            <a:endParaRPr lang="en-US" sz="900" dirty="0">
              <a:latin typeface="Calibri"/>
              <a:cs typeface="Arial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5C18953-F5CC-DD26-FDAF-DA1C56E5D8C9}"/>
              </a:ext>
            </a:extLst>
          </p:cNvPr>
          <p:cNvSpPr txBox="1"/>
          <p:nvPr/>
        </p:nvSpPr>
        <p:spPr>
          <a:xfrm>
            <a:off x="3790662" y="3606797"/>
            <a:ext cx="3265290" cy="35394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171450" indent="-171450" rt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On-Site Professional Learning Sessions (2):​</a:t>
            </a:r>
            <a:endParaRPr lang="en-US" sz="800" dirty="0"/>
          </a:p>
          <a:p>
            <a:pPr marL="628650" lvl="1" indent="-171450">
              <a:buFont typeface="Wingdings" panose="05000000000000000000" pitchFamily="2" charset="2"/>
              <a:buChar char="§"/>
            </a:pPr>
            <a:r>
              <a:rPr lang="en-US" sz="80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One (1) Session for Leaders to Support Strong Implementation of New, Aligned ELA Materials with topics such as: </a:t>
            </a:r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</a:rPr>
              <a:t>f</a:t>
            </a:r>
            <a:r>
              <a:rPr lang="en-US" sz="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ramework for evaluating </a:t>
            </a:r>
            <a:r>
              <a:rPr lang="en-US" sz="8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curricular resources; </a:t>
            </a:r>
            <a:r>
              <a:rPr lang="en-US" sz="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practices to improve phonological awareness and phonics instruction to support all students; observation and feedback cycles to support foundational skills</a:t>
            </a:r>
            <a:r>
              <a:rPr lang="en-US" sz="800" b="0" i="0" u="none" strike="noStrike" dirty="0">
                <a:solidFill>
                  <a:srgbClr val="4C5665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US" sz="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</a:p>
          <a:p>
            <a:pPr marL="628650" lvl="1" indent="-171450">
              <a:buFont typeface="Wingdings" panose="05000000000000000000" pitchFamily="2" charset="2"/>
              <a:buChar char="§"/>
            </a:pPr>
            <a:r>
              <a:rPr lang="en-US" sz="80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One </a:t>
            </a:r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</a:rPr>
              <a:t>(1) Session </a:t>
            </a:r>
            <a:r>
              <a:rPr lang="en-US" sz="80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Teachers to Support Curriculum Rollout​ with topics such as</a:t>
            </a:r>
            <a:r>
              <a:rPr lang="en-US" sz="800" i="1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: </a:t>
            </a:r>
            <a:r>
              <a:rPr lang="en-US" sz="80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v</a:t>
            </a:r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</a:rPr>
              <a:t>ision for implementation; equitable instructional practices; deepening understanding of Science of Reading </a:t>
            </a:r>
          </a:p>
          <a:p>
            <a:pPr lvl="1"/>
            <a:r>
              <a:rPr lang="en-US" sz="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800" b="0" dirty="0">
              <a:effectLst/>
            </a:endParaRPr>
          </a:p>
          <a:p>
            <a:pPr marL="171450" indent="-171450" rt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School-Based Support: ​</a:t>
            </a:r>
          </a:p>
          <a:p>
            <a:pPr marL="628650" lvl="1" indent="-171450">
              <a:buFont typeface="Wingdings" panose="05000000000000000000" pitchFamily="2" charset="2"/>
              <a:buChar char="§"/>
            </a:pPr>
            <a:r>
              <a:rPr lang="en-US" sz="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Up to 20 coaching interactions, including office hours; up to 50 hours of direct service. </a:t>
            </a:r>
          </a:p>
          <a:p>
            <a:pPr marL="628650" lvl="1" indent="-171450" fontAlgn="base">
              <a:buFont typeface="Wingdings" panose="05000000000000000000" pitchFamily="2" charset="2"/>
              <a:buChar char="§"/>
            </a:pPr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</a:rPr>
              <a:t>Topics: i</a:t>
            </a:r>
            <a:r>
              <a:rPr lang="en-US" sz="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dentification of barriers to equitable instruction; co-construction of an arc of interactions </a:t>
            </a:r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</a:rPr>
              <a:t>to </a:t>
            </a:r>
            <a:r>
              <a:rPr lang="en-US" sz="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support implementation; structures for high-quality professional learning; data analysis of student work; unit and lesson internalization protocols; </a:t>
            </a:r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</a:rPr>
              <a:t>p</a:t>
            </a:r>
            <a:r>
              <a:rPr lang="en-US" sz="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lans to assess and track foundational skills mastery; differentiated instruction; creation of look-for tools; instructional walkthroughs​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en-US" sz="8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171450" indent="-171450" fontAlgn="base">
              <a:buFont typeface="Wingdings" panose="05000000000000000000" pitchFamily="2" charset="2"/>
              <a:buChar char="v"/>
            </a:pPr>
            <a:r>
              <a:rPr lang="en-US" sz="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Access to ANet’s Suite of Instructional </a:t>
            </a:r>
            <a:r>
              <a:rPr lang="en-US" sz="800" b="1" dirty="0">
                <a:solidFill>
                  <a:srgbClr val="000000"/>
                </a:solidFill>
                <a:latin typeface="Calibri" panose="020F0502020204030204" pitchFamily="34" charset="0"/>
              </a:rPr>
              <a:t>T</a:t>
            </a:r>
            <a:r>
              <a:rPr lang="en-US" sz="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ools and Resources ​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800" b="0" dirty="0">
              <a:effectLst/>
            </a:endParaRPr>
          </a:p>
          <a:p>
            <a:pPr marL="171450" indent="-171450" rt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Ongoing Planning and Implementation Support​</a:t>
            </a:r>
            <a:r>
              <a:rPr lang="en-US" sz="800" dirty="0"/>
              <a:t>: </a:t>
            </a:r>
            <a:r>
              <a:rPr lang="en-US" sz="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Reflection Opportunities, Needs Assessment, Planning Support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4C7AA6E-AEB6-E339-277C-551C2879DEC3}"/>
              </a:ext>
            </a:extLst>
          </p:cNvPr>
          <p:cNvSpPr txBox="1"/>
          <p:nvPr/>
        </p:nvSpPr>
        <p:spPr>
          <a:xfrm>
            <a:off x="370448" y="9416945"/>
            <a:ext cx="6659383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200" b="1" dirty="0">
                <a:solidFill>
                  <a:srgbClr val="25A7FF"/>
                </a:solidFill>
                <a:latin typeface="Calibri"/>
                <a:cs typeface="Calibri"/>
              </a:rPr>
              <a:t>Click</a:t>
            </a:r>
            <a:r>
              <a:rPr lang="en-US" sz="1200" b="1" dirty="0">
                <a:solidFill>
                  <a:srgbClr val="1C4587"/>
                </a:solidFill>
                <a:latin typeface="Calibri"/>
                <a:cs typeface="Calibri"/>
              </a:rPr>
              <a:t> </a:t>
            </a:r>
            <a:r>
              <a:rPr lang="en-US" sz="1200" b="1" dirty="0">
                <a:solidFill>
                  <a:srgbClr val="1C4587"/>
                </a:solidFill>
                <a:latin typeface="Calibri"/>
                <a:cs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HERE</a:t>
            </a:r>
            <a:r>
              <a:rPr lang="en-US" sz="1200" b="1" dirty="0">
                <a:solidFill>
                  <a:srgbClr val="1C4587"/>
                </a:solidFill>
                <a:latin typeface="Calibri"/>
                <a:cs typeface="Calibri"/>
              </a:rPr>
              <a:t> </a:t>
            </a:r>
            <a:r>
              <a:rPr lang="en-US" sz="1200" b="1" dirty="0">
                <a:solidFill>
                  <a:srgbClr val="25A7FF"/>
                </a:solidFill>
                <a:latin typeface="Calibri"/>
                <a:cs typeface="Calibri"/>
              </a:rPr>
              <a:t>to learn more about Achievement Network! </a:t>
            </a:r>
          </a:p>
          <a:p>
            <a:pPr algn="ctr"/>
            <a:r>
              <a:rPr lang="en-US" sz="1200" b="1" dirty="0">
                <a:solidFill>
                  <a:srgbClr val="25A7FF"/>
                </a:solidFill>
                <a:latin typeface="Calibri"/>
                <a:cs typeface="Calibri"/>
              </a:rPr>
              <a:t>For additional questions about the PD Package contact </a:t>
            </a:r>
            <a:r>
              <a:rPr lang="en-US" sz="1200" b="1" dirty="0">
                <a:solidFill>
                  <a:srgbClr val="25A7FF"/>
                </a:solidFill>
                <a:latin typeface="Calibri"/>
                <a:cs typeface="Calibri"/>
                <a:hlinkClick r:id="rId6"/>
              </a:rPr>
              <a:t>sstrand@achievementnetwork.org</a:t>
            </a:r>
            <a:r>
              <a:rPr lang="en-US" sz="1200" b="1" dirty="0">
                <a:solidFill>
                  <a:srgbClr val="25A7FF"/>
                </a:solidFill>
                <a:latin typeface="Calibri"/>
                <a:cs typeface="Calibri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530149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765626-251F-D95C-9B8C-CA0310F5D3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727" y="1262560"/>
            <a:ext cx="7301789" cy="1482066"/>
          </a:xfrm>
          <a:prstGeom prst="rect">
            <a:avLst/>
          </a:prstGeom>
          <a:solidFill>
            <a:srgbClr val="1C458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 descr="DESE logo">
            <a:extLst>
              <a:ext uri="{FF2B5EF4-FFF2-40B4-BE49-F238E27FC236}">
                <a16:creationId xmlns:a16="http://schemas.microsoft.com/office/drawing/2014/main" id="{F766536B-864E-575E-13DE-73C34435C2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9353" y="473618"/>
            <a:ext cx="1215994" cy="499919"/>
          </a:xfrm>
          <a:prstGeom prst="rect">
            <a:avLst/>
          </a:prstGeom>
        </p:spPr>
      </p:pic>
      <p:sp>
        <p:nvSpPr>
          <p:cNvPr id="4" name="Google Shape;202;p28">
            <a:extLst>
              <a:ext uri="{FF2B5EF4-FFF2-40B4-BE49-F238E27FC236}">
                <a16:creationId xmlns:a16="http://schemas.microsoft.com/office/drawing/2014/main" id="{41A72ED1-D3BC-BF57-7ECA-C2054564C4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767820" y="84301"/>
            <a:ext cx="1397510" cy="1312965"/>
          </a:xfrm>
          <a:custGeom>
            <a:avLst/>
            <a:gdLst/>
            <a:ahLst/>
            <a:cxnLst/>
            <a:rect l="l" t="t" r="r" b="b"/>
            <a:pathLst>
              <a:path w="47804" h="47804" extrusionOk="0">
                <a:moveTo>
                  <a:pt x="23908" y="0"/>
                </a:moveTo>
                <a:cubicBezTo>
                  <a:pt x="22372" y="0"/>
                  <a:pt x="21050" y="1917"/>
                  <a:pt x="19586" y="2203"/>
                </a:cubicBezTo>
                <a:cubicBezTo>
                  <a:pt x="19422" y="2235"/>
                  <a:pt x="19253" y="2249"/>
                  <a:pt x="19080" y="2249"/>
                </a:cubicBezTo>
                <a:cubicBezTo>
                  <a:pt x="17963" y="2249"/>
                  <a:pt x="16678" y="1664"/>
                  <a:pt x="15580" y="1664"/>
                </a:cubicBezTo>
                <a:cubicBezTo>
                  <a:pt x="15289" y="1664"/>
                  <a:pt x="15010" y="1705"/>
                  <a:pt x="14752" y="1810"/>
                </a:cubicBezTo>
                <a:cubicBezTo>
                  <a:pt x="13347" y="2393"/>
                  <a:pt x="12859" y="4667"/>
                  <a:pt x="11609" y="5501"/>
                </a:cubicBezTo>
                <a:cubicBezTo>
                  <a:pt x="10359" y="6334"/>
                  <a:pt x="8049" y="5929"/>
                  <a:pt x="7001" y="6989"/>
                </a:cubicBezTo>
                <a:cubicBezTo>
                  <a:pt x="5941" y="8049"/>
                  <a:pt x="6346" y="10358"/>
                  <a:pt x="5513" y="11609"/>
                </a:cubicBezTo>
                <a:cubicBezTo>
                  <a:pt x="4667" y="12859"/>
                  <a:pt x="2393" y="13347"/>
                  <a:pt x="1810" y="14740"/>
                </a:cubicBezTo>
                <a:cubicBezTo>
                  <a:pt x="1238" y="16133"/>
                  <a:pt x="2500" y="18074"/>
                  <a:pt x="2203" y="19586"/>
                </a:cubicBezTo>
                <a:cubicBezTo>
                  <a:pt x="1917" y="21026"/>
                  <a:pt x="0" y="22360"/>
                  <a:pt x="0" y="23896"/>
                </a:cubicBezTo>
                <a:cubicBezTo>
                  <a:pt x="0" y="25432"/>
                  <a:pt x="1917" y="26753"/>
                  <a:pt x="2203" y="28218"/>
                </a:cubicBezTo>
                <a:cubicBezTo>
                  <a:pt x="2500" y="29718"/>
                  <a:pt x="1250" y="31671"/>
                  <a:pt x="1810" y="33052"/>
                </a:cubicBezTo>
                <a:cubicBezTo>
                  <a:pt x="2393" y="34445"/>
                  <a:pt x="4679" y="34945"/>
                  <a:pt x="5513" y="36195"/>
                </a:cubicBezTo>
                <a:cubicBezTo>
                  <a:pt x="6346" y="37445"/>
                  <a:pt x="5941" y="39743"/>
                  <a:pt x="7001" y="40803"/>
                </a:cubicBezTo>
                <a:cubicBezTo>
                  <a:pt x="8049" y="41862"/>
                  <a:pt x="10359" y="41457"/>
                  <a:pt x="11609" y="42291"/>
                </a:cubicBezTo>
                <a:cubicBezTo>
                  <a:pt x="12859" y="43124"/>
                  <a:pt x="13347" y="45398"/>
                  <a:pt x="14752" y="45982"/>
                </a:cubicBezTo>
                <a:cubicBezTo>
                  <a:pt x="15017" y="46094"/>
                  <a:pt x="15304" y="46138"/>
                  <a:pt x="15604" y="46138"/>
                </a:cubicBezTo>
                <a:cubicBezTo>
                  <a:pt x="16698" y="46138"/>
                  <a:pt x="17975" y="45555"/>
                  <a:pt x="19084" y="45555"/>
                </a:cubicBezTo>
                <a:cubicBezTo>
                  <a:pt x="19256" y="45555"/>
                  <a:pt x="19424" y="45569"/>
                  <a:pt x="19586" y="45601"/>
                </a:cubicBezTo>
                <a:cubicBezTo>
                  <a:pt x="21027" y="45875"/>
                  <a:pt x="22372" y="47803"/>
                  <a:pt x="23908" y="47803"/>
                </a:cubicBezTo>
                <a:cubicBezTo>
                  <a:pt x="25432" y="47803"/>
                  <a:pt x="26754" y="45875"/>
                  <a:pt x="28218" y="45601"/>
                </a:cubicBezTo>
                <a:cubicBezTo>
                  <a:pt x="28382" y="45568"/>
                  <a:pt x="28551" y="45554"/>
                  <a:pt x="28724" y="45554"/>
                </a:cubicBezTo>
                <a:cubicBezTo>
                  <a:pt x="29835" y="45554"/>
                  <a:pt x="31114" y="46133"/>
                  <a:pt x="32208" y="46133"/>
                </a:cubicBezTo>
                <a:cubicBezTo>
                  <a:pt x="32505" y="46133"/>
                  <a:pt x="32789" y="46091"/>
                  <a:pt x="33052" y="45982"/>
                </a:cubicBezTo>
                <a:cubicBezTo>
                  <a:pt x="34457" y="45398"/>
                  <a:pt x="34945" y="43124"/>
                  <a:pt x="36195" y="42291"/>
                </a:cubicBezTo>
                <a:cubicBezTo>
                  <a:pt x="37445" y="41457"/>
                  <a:pt x="39755" y="41862"/>
                  <a:pt x="40815" y="40803"/>
                </a:cubicBezTo>
                <a:cubicBezTo>
                  <a:pt x="41863" y="39743"/>
                  <a:pt x="41470" y="37445"/>
                  <a:pt x="42303" y="36195"/>
                </a:cubicBezTo>
                <a:cubicBezTo>
                  <a:pt x="43137" y="34945"/>
                  <a:pt x="45411" y="34445"/>
                  <a:pt x="45994" y="33052"/>
                </a:cubicBezTo>
                <a:cubicBezTo>
                  <a:pt x="46566" y="31671"/>
                  <a:pt x="45303" y="29718"/>
                  <a:pt x="45601" y="28218"/>
                </a:cubicBezTo>
                <a:cubicBezTo>
                  <a:pt x="45887" y="26765"/>
                  <a:pt x="47804" y="25432"/>
                  <a:pt x="47804" y="23896"/>
                </a:cubicBezTo>
                <a:cubicBezTo>
                  <a:pt x="47804" y="22360"/>
                  <a:pt x="45887" y="21038"/>
                  <a:pt x="45601" y="19586"/>
                </a:cubicBezTo>
                <a:cubicBezTo>
                  <a:pt x="45303" y="18074"/>
                  <a:pt x="46554" y="16133"/>
                  <a:pt x="45994" y="14740"/>
                </a:cubicBezTo>
                <a:cubicBezTo>
                  <a:pt x="45411" y="13347"/>
                  <a:pt x="43137" y="12859"/>
                  <a:pt x="42303" y="11609"/>
                </a:cubicBezTo>
                <a:cubicBezTo>
                  <a:pt x="41470" y="10358"/>
                  <a:pt x="41863" y="8049"/>
                  <a:pt x="40815" y="6989"/>
                </a:cubicBezTo>
                <a:cubicBezTo>
                  <a:pt x="39755" y="5929"/>
                  <a:pt x="37445" y="6334"/>
                  <a:pt x="36195" y="5501"/>
                </a:cubicBezTo>
                <a:cubicBezTo>
                  <a:pt x="34945" y="4667"/>
                  <a:pt x="34457" y="2393"/>
                  <a:pt x="33052" y="1810"/>
                </a:cubicBezTo>
                <a:cubicBezTo>
                  <a:pt x="32789" y="1699"/>
                  <a:pt x="32505" y="1655"/>
                  <a:pt x="32207" y="1655"/>
                </a:cubicBezTo>
                <a:cubicBezTo>
                  <a:pt x="31110" y="1655"/>
                  <a:pt x="29828" y="2248"/>
                  <a:pt x="28715" y="2248"/>
                </a:cubicBezTo>
                <a:cubicBezTo>
                  <a:pt x="28545" y="2248"/>
                  <a:pt x="28379" y="2235"/>
                  <a:pt x="28218" y="2203"/>
                </a:cubicBezTo>
                <a:cubicBezTo>
                  <a:pt x="26777" y="1917"/>
                  <a:pt x="25432" y="0"/>
                  <a:pt x="23908" y="0"/>
                </a:cubicBezTo>
                <a:close/>
              </a:path>
            </a:pathLst>
          </a:custGeom>
          <a:solidFill>
            <a:srgbClr val="F9CA3A"/>
          </a:solidFill>
          <a:ln>
            <a:solidFill>
              <a:srgbClr val="F9D082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026" name="Picture 2" descr="Appleseeds Logo that shows a seed within an apple with the words Evidence-Based Foundational Skills for Massachusetts.">
            <a:extLst>
              <a:ext uri="{FF2B5EF4-FFF2-40B4-BE49-F238E27FC236}">
                <a16:creationId xmlns:a16="http://schemas.microsoft.com/office/drawing/2014/main" id="{2B74D1FB-FC57-32D6-2AEB-9A4A457164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8159" y="206566"/>
            <a:ext cx="824664" cy="975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CFA334F9-4810-884C-3913-D50569572966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97427" y="316323"/>
            <a:ext cx="4041265" cy="703183"/>
          </a:xfrm>
          <a:prstGeom prst="rect">
            <a:avLst/>
          </a:prstGeom>
          <a:noFill/>
          <a:ln w="28575">
            <a:solidFill>
              <a:srgbClr val="F9CA3A"/>
            </a:solidFill>
            <a:prstDash val="sysDash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1C4587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Appleseeds PD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1C4587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Provider Menu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9BE2760-C16C-C10B-9980-ED9B5B23D567}"/>
              </a:ext>
            </a:extLst>
          </p:cNvPr>
          <p:cNvSpPr/>
          <p:nvPr/>
        </p:nvSpPr>
        <p:spPr>
          <a:xfrm>
            <a:off x="131348" y="1305291"/>
            <a:ext cx="2490448" cy="134592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1000" b="1">
              <a:solidFill>
                <a:schemeClr val="tx1"/>
              </a:solidFill>
              <a:latin typeface="Calibri"/>
              <a:cs typeface="Calibri"/>
            </a:endParaRPr>
          </a:p>
          <a:p>
            <a:pPr algn="ctr"/>
            <a:r>
              <a:rPr lang="en-US" sz="1000" b="1">
                <a:solidFill>
                  <a:schemeClr val="tx1"/>
                </a:solidFill>
                <a:latin typeface="Calibri"/>
                <a:cs typeface="Calibri"/>
              </a:rPr>
              <a:t>Decide on your implementation model:</a:t>
            </a:r>
            <a:endParaRPr lang="en-US" sz="1000" i="1">
              <a:solidFill>
                <a:schemeClr val="tx1"/>
              </a:solidFill>
              <a:latin typeface="Calibri"/>
              <a:cs typeface="Calibri"/>
            </a:endParaRPr>
          </a:p>
          <a:p>
            <a:pPr algn="ctr"/>
            <a:endParaRPr lang="en-US" sz="1000" i="1">
              <a:solidFill>
                <a:schemeClr val="tx1"/>
              </a:solidFill>
              <a:latin typeface="Calibri"/>
              <a:cs typeface="Calibri"/>
            </a:endParaRPr>
          </a:p>
          <a:p>
            <a:pPr algn="ctr"/>
            <a:r>
              <a:rPr lang="en-US" sz="1000" i="1">
                <a:solidFill>
                  <a:schemeClr val="tx1"/>
                </a:solidFill>
                <a:latin typeface="Calibri"/>
                <a:cs typeface="Calibri"/>
              </a:rPr>
              <a:t>Pilot 2023</a:t>
            </a:r>
          </a:p>
          <a:p>
            <a:pPr algn="ctr"/>
            <a:r>
              <a:rPr lang="en-US" sz="1000" i="1">
                <a:solidFill>
                  <a:schemeClr val="tx1"/>
                </a:solidFill>
                <a:latin typeface="Calibri"/>
                <a:cs typeface="Calibri"/>
              </a:rPr>
              <a:t>Full Implementation 2023</a:t>
            </a:r>
          </a:p>
          <a:p>
            <a:pPr algn="ctr"/>
            <a:r>
              <a:rPr lang="en-US" sz="1000" i="1">
                <a:solidFill>
                  <a:schemeClr val="tx1"/>
                </a:solidFill>
                <a:latin typeface="Calibri"/>
                <a:cs typeface="Calibri"/>
              </a:rPr>
              <a:t>Full Implementation 2024</a:t>
            </a:r>
          </a:p>
          <a:p>
            <a:pPr algn="ctr"/>
            <a:endParaRPr lang="en-US" sz="1000" b="1">
              <a:solidFill>
                <a:schemeClr val="tx1"/>
              </a:solidFill>
              <a:latin typeface="Calibri"/>
              <a:cs typeface="Calibri"/>
            </a:endParaRPr>
          </a:p>
          <a:p>
            <a:pPr algn="ctr"/>
            <a:r>
              <a:rPr lang="en-US" sz="900" b="1" i="1">
                <a:solidFill>
                  <a:schemeClr val="tx1"/>
                </a:solidFill>
                <a:latin typeface="Calibri"/>
                <a:cs typeface="Calibri"/>
              </a:rPr>
              <a:t>NOTE: Each package will be paired with funding to print Appleseeds materials.</a:t>
            </a:r>
          </a:p>
          <a:p>
            <a:pPr algn="ctr"/>
            <a:endParaRPr lang="en-US" sz="1000" b="1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20" name="Arrow: Right 19" descr="Arrow pointing to the right">
            <a:extLst>
              <a:ext uri="{FF2B5EF4-FFF2-40B4-BE49-F238E27FC236}">
                <a16:creationId xmlns:a16="http://schemas.microsoft.com/office/drawing/2014/main" id="{7EE5A76C-3F41-41C8-9603-13639A545E0F}"/>
              </a:ext>
            </a:extLst>
          </p:cNvPr>
          <p:cNvSpPr/>
          <p:nvPr/>
        </p:nvSpPr>
        <p:spPr>
          <a:xfrm>
            <a:off x="2728512" y="1739494"/>
            <a:ext cx="660400" cy="477520"/>
          </a:xfrm>
          <a:prstGeom prst="rightArrow">
            <a:avLst/>
          </a:prstGeom>
          <a:solidFill>
            <a:srgbClr val="F9CA3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BFFD4A8-CCB0-0867-F56E-B276B1E2F335}"/>
              </a:ext>
            </a:extLst>
          </p:cNvPr>
          <p:cNvSpPr/>
          <p:nvPr/>
        </p:nvSpPr>
        <p:spPr>
          <a:xfrm>
            <a:off x="3481429" y="1464501"/>
            <a:ext cx="1472081" cy="107211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600" b="1">
                <a:solidFill>
                  <a:schemeClr val="tx1"/>
                </a:solidFill>
                <a:latin typeface="Calibri"/>
                <a:cs typeface="Calibri"/>
              </a:rPr>
              <a:t>Choose a PD Provider to Partner With</a:t>
            </a:r>
          </a:p>
        </p:txBody>
      </p:sp>
      <p:sp>
        <p:nvSpPr>
          <p:cNvPr id="22" name="Arrow: Right 21" descr="Arrow pointing to the right">
            <a:extLst>
              <a:ext uri="{FF2B5EF4-FFF2-40B4-BE49-F238E27FC236}">
                <a16:creationId xmlns:a16="http://schemas.microsoft.com/office/drawing/2014/main" id="{515CEF69-F084-E473-9987-3107F20EB9DE}"/>
              </a:ext>
            </a:extLst>
          </p:cNvPr>
          <p:cNvSpPr/>
          <p:nvPr/>
        </p:nvSpPr>
        <p:spPr>
          <a:xfrm>
            <a:off x="5083071" y="1761796"/>
            <a:ext cx="660400" cy="477520"/>
          </a:xfrm>
          <a:prstGeom prst="rightArrow">
            <a:avLst/>
          </a:prstGeom>
          <a:solidFill>
            <a:srgbClr val="F9CA3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216ADB0-5BE9-B5CB-3FCA-7176411B0065}"/>
              </a:ext>
            </a:extLst>
          </p:cNvPr>
          <p:cNvSpPr/>
          <p:nvPr/>
        </p:nvSpPr>
        <p:spPr>
          <a:xfrm>
            <a:off x="5873032" y="1490233"/>
            <a:ext cx="1292298" cy="96637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Calibri"/>
                <a:cs typeface="Calibri"/>
              </a:rPr>
              <a:t>Apply to the Appleseeds Implementation Grant with your choice in mind!  </a:t>
            </a:r>
          </a:p>
        </p:txBody>
      </p:sp>
      <p:sp>
        <p:nvSpPr>
          <p:cNvPr id="7" name="Google Shape;3234;p62">
            <a:extLst>
              <a:ext uri="{FF2B5EF4-FFF2-40B4-BE49-F238E27FC236}">
                <a16:creationId xmlns:a16="http://schemas.microsoft.com/office/drawing/2014/main" id="{555F78DD-0ECB-9865-DD25-FA3668D673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3339" y="2910175"/>
            <a:ext cx="7280563" cy="629059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76200" cap="flat" cmpd="sng">
            <a:solidFill>
              <a:srgbClr val="1C458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9" name="Google Shape;368;p33">
            <a:extLst>
              <a:ext uri="{FF2B5EF4-FFF2-40B4-BE49-F238E27FC236}">
                <a16:creationId xmlns:a16="http://schemas.microsoft.com/office/drawing/2014/main" id="{A0D1EF6C-7934-F173-828A-C06E551675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958999" y="2953500"/>
            <a:ext cx="1389242" cy="497429"/>
          </a:xfrm>
          <a:prstGeom prst="roundRect">
            <a:avLst>
              <a:gd name="adj" fmla="val 24491"/>
            </a:avLst>
          </a:prstGeom>
          <a:solidFill>
            <a:schemeClr val="lt1"/>
          </a:solidFill>
          <a:ln w="38100">
            <a:solidFill>
              <a:srgbClr val="1C4587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B1144EF-4129-5D69-2055-953B419C86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flipH="1">
            <a:off x="3617874" y="3469262"/>
            <a:ext cx="71491" cy="5732574"/>
          </a:xfrm>
          <a:prstGeom prst="rect">
            <a:avLst/>
          </a:prstGeom>
          <a:solidFill>
            <a:srgbClr val="1C45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2" descr="The School Kit Logo. There is a house with a lightbulb inside of it.">
            <a:extLst>
              <a:ext uri="{FF2B5EF4-FFF2-40B4-BE49-F238E27FC236}">
                <a16:creationId xmlns:a16="http://schemas.microsoft.com/office/drawing/2014/main" id="{E4EE22F9-DDF1-48B3-BA7A-12693B1F1F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4996" y="3034690"/>
            <a:ext cx="637246" cy="335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D7E6B1BF-CF4E-86B2-8421-0DFA5E327487}"/>
              </a:ext>
            </a:extLst>
          </p:cNvPr>
          <p:cNvSpPr txBox="1"/>
          <p:nvPr/>
        </p:nvSpPr>
        <p:spPr>
          <a:xfrm>
            <a:off x="853686" y="3012119"/>
            <a:ext cx="2105311" cy="369332"/>
          </a:xfrm>
          <a:prstGeom prst="rect">
            <a:avLst/>
          </a:prstGeom>
          <a:solidFill>
            <a:srgbClr val="F9CA3A"/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900" b="1" dirty="0">
                <a:latin typeface="Calibri"/>
                <a:cs typeface="Arial"/>
              </a:rPr>
              <a:t>PD Package for districts </a:t>
            </a:r>
          </a:p>
          <a:p>
            <a:pPr algn="ctr"/>
            <a:r>
              <a:rPr lang="en-US" sz="900" b="1" dirty="0">
                <a:latin typeface="Calibri"/>
                <a:cs typeface="Arial"/>
              </a:rPr>
              <a:t>fully implementing Appleseeds...</a:t>
            </a:r>
            <a:endParaRPr lang="en-US" sz="900" dirty="0">
              <a:latin typeface="Calibri"/>
              <a:cs typeface="Arial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5C18953-F5CC-DD26-FDAF-DA1C56E5D8C9}"/>
              </a:ext>
            </a:extLst>
          </p:cNvPr>
          <p:cNvSpPr txBox="1"/>
          <p:nvPr/>
        </p:nvSpPr>
        <p:spPr>
          <a:xfrm>
            <a:off x="223440" y="3518394"/>
            <a:ext cx="3355876" cy="393954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171450" indent="-171450" rt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1000" b="1" i="0" u="none" strike="noStrike" dirty="0">
                <a:solidFill>
                  <a:srgbClr val="000000"/>
                </a:solidFill>
                <a:effectLst/>
              </a:rPr>
              <a:t>Strategy Meetings (6) for Leaders: ​</a:t>
            </a:r>
            <a:endParaRPr lang="en-US" sz="1000" dirty="0"/>
          </a:p>
          <a:p>
            <a:pPr marL="628650" lvl="1" indent="-171450">
              <a:buFont typeface="Wingdings" panose="05000000000000000000" pitchFamily="2" charset="2"/>
              <a:buChar char="§"/>
            </a:pPr>
            <a:r>
              <a:rPr lang="en-US" sz="1000" b="0" i="0" u="none" strike="noStrike" dirty="0">
                <a:solidFill>
                  <a:srgbClr val="000000"/>
                </a:solidFill>
                <a:effectLst/>
              </a:rPr>
              <a:t>3 virtual, 3 full day  in-person sessions </a:t>
            </a:r>
          </a:p>
          <a:p>
            <a:pPr marL="628650" lvl="1" indent="-171450">
              <a:buFont typeface="Wingdings" panose="05000000000000000000" pitchFamily="2" charset="2"/>
              <a:buChar char="§"/>
            </a:pPr>
            <a:r>
              <a:rPr lang="en-US" sz="1000" b="0" i="0" u="none" strike="noStrike" dirty="0">
                <a:solidFill>
                  <a:srgbClr val="000000"/>
                </a:solidFill>
                <a:effectLst/>
              </a:rPr>
              <a:t>Topics: </a:t>
            </a:r>
            <a:r>
              <a:rPr lang="en-US" sz="1000" dirty="0">
                <a:solidFill>
                  <a:srgbClr val="000000"/>
                </a:solidFill>
              </a:rPr>
              <a:t>v</a:t>
            </a:r>
            <a:r>
              <a:rPr lang="en-US" sz="1000" b="0" i="0" u="none" strike="noStrike" dirty="0">
                <a:solidFill>
                  <a:srgbClr val="000000"/>
                </a:solidFill>
                <a:effectLst/>
              </a:rPr>
              <a:t>ision for foundational </a:t>
            </a:r>
            <a:r>
              <a:rPr lang="en-US" sz="1000" dirty="0">
                <a:solidFill>
                  <a:srgbClr val="000000"/>
                </a:solidFill>
              </a:rPr>
              <a:t>s</a:t>
            </a:r>
            <a:r>
              <a:rPr lang="en-US" sz="1000" b="0" i="0" u="none" strike="noStrike" dirty="0">
                <a:solidFill>
                  <a:srgbClr val="000000"/>
                </a:solidFill>
                <a:effectLst/>
              </a:rPr>
              <a:t>kills instruction &amp; how Appleseeds is designed to support; materials roll out; communications planning; implementation supports; data analysis; development of instructional guidance and expectations ​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1000" b="0" i="0" u="none" strike="noStrike" dirty="0">
                <a:solidFill>
                  <a:srgbClr val="000000"/>
                </a:solidFill>
                <a:effectLst/>
              </a:rPr>
              <a:t>​</a:t>
            </a:r>
            <a:endParaRPr lang="en-US" sz="1000" b="0" dirty="0">
              <a:effectLst/>
            </a:endParaRPr>
          </a:p>
          <a:p>
            <a:pPr marL="171450" indent="-171450" rt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1000" b="1" i="0" u="none" strike="noStrike" dirty="0">
                <a:solidFill>
                  <a:srgbClr val="000000"/>
                </a:solidFill>
                <a:effectLst/>
              </a:rPr>
              <a:t>Professional Learning Sessions (4) for School Leaders: ​</a:t>
            </a:r>
            <a:endParaRPr lang="en-US" sz="1000" dirty="0"/>
          </a:p>
          <a:p>
            <a:pPr marL="628650" lvl="1" indent="-171450">
              <a:buFont typeface="Wingdings" panose="05000000000000000000" pitchFamily="2" charset="2"/>
              <a:buChar char="§"/>
            </a:pPr>
            <a:r>
              <a:rPr lang="en-US" sz="1000" b="0" i="0" u="none" strike="noStrike" dirty="0">
                <a:solidFill>
                  <a:srgbClr val="000000"/>
                </a:solidFill>
                <a:effectLst/>
              </a:rPr>
              <a:t>4 full day in-person sessions ​including classroom walkthroughs</a:t>
            </a:r>
          </a:p>
          <a:p>
            <a:pPr marL="628650" lvl="1" indent="-171450">
              <a:buFont typeface="Wingdings" panose="05000000000000000000" pitchFamily="2" charset="2"/>
              <a:buChar char="§"/>
            </a:pPr>
            <a:r>
              <a:rPr lang="en-US" sz="1000" b="0" i="0" u="none" strike="noStrike" dirty="0">
                <a:solidFill>
                  <a:srgbClr val="000000"/>
                </a:solidFill>
                <a:effectLst/>
              </a:rPr>
              <a:t>Focus: Appleseeds implementation support as determined mutually by district and partner ​</a:t>
            </a:r>
          </a:p>
          <a:p>
            <a:pPr lvl="1"/>
            <a:endParaRPr lang="en-US" sz="1000" b="0" i="0" u="none" strike="noStrike" dirty="0">
              <a:solidFill>
                <a:srgbClr val="000000"/>
              </a:solidFill>
              <a:effectLst/>
            </a:endParaRPr>
          </a:p>
          <a:p>
            <a:pPr marL="171450" indent="-171450" rt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1000" b="1" i="0" u="none" strike="noStrike" dirty="0">
                <a:solidFill>
                  <a:srgbClr val="000000"/>
                </a:solidFill>
                <a:effectLst/>
              </a:rPr>
              <a:t>School-Based Support – Coaching Days (6):​</a:t>
            </a:r>
            <a:endParaRPr lang="en-US" sz="1000" dirty="0"/>
          </a:p>
          <a:p>
            <a:pPr marL="628650" lvl="1" indent="-171450">
              <a:buFont typeface="Wingdings" panose="05000000000000000000" pitchFamily="2" charset="2"/>
              <a:buChar char="§"/>
            </a:pPr>
            <a:r>
              <a:rPr lang="en-US" sz="1000" b="0" i="0" u="none" strike="noStrike" dirty="0">
                <a:solidFill>
                  <a:srgbClr val="000000"/>
                </a:solidFill>
                <a:effectLst/>
              </a:rPr>
              <a:t>3 in-person, 3 virtual full day​s of coaching for school leaders to support school-based implementation</a:t>
            </a:r>
          </a:p>
          <a:p>
            <a:pPr marL="628650" lvl="1" indent="-171450">
              <a:buFont typeface="Wingdings" panose="05000000000000000000" pitchFamily="2" charset="2"/>
              <a:buChar char="§"/>
            </a:pPr>
            <a:r>
              <a:rPr lang="en-US" sz="1000" b="0" i="0" u="none" strike="noStrike" dirty="0">
                <a:solidFill>
                  <a:srgbClr val="000000"/>
                </a:solidFill>
                <a:effectLst/>
              </a:rPr>
              <a:t>Focus: As determined mutually by district and partner ​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1000" b="0" i="0" u="none" strike="noStrike" dirty="0">
                <a:solidFill>
                  <a:srgbClr val="000000"/>
                </a:solidFill>
                <a:effectLst/>
              </a:rPr>
              <a:t>​</a:t>
            </a:r>
            <a:endParaRPr lang="en-US" sz="1000" b="0" dirty="0">
              <a:effectLst/>
            </a:endParaRPr>
          </a:p>
          <a:p>
            <a:pPr marL="171450" indent="-171450" rt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1000" b="1" i="0" u="none" strike="noStrike" dirty="0">
                <a:solidFill>
                  <a:srgbClr val="000000"/>
                </a:solidFill>
                <a:effectLst/>
              </a:rPr>
              <a:t>Professional Learning Sessions (5) for Teachers: ​</a:t>
            </a:r>
            <a:endParaRPr lang="en-US" sz="1000" dirty="0"/>
          </a:p>
          <a:p>
            <a:pPr marL="628650" lvl="1" indent="-171450">
              <a:buFont typeface="Wingdings" panose="05000000000000000000" pitchFamily="2" charset="2"/>
              <a:buChar char="§"/>
            </a:pPr>
            <a:r>
              <a:rPr lang="en-US" sz="1000" b="0" i="0" u="none" strike="noStrike" dirty="0">
                <a:solidFill>
                  <a:srgbClr val="000000"/>
                </a:solidFill>
                <a:effectLst/>
              </a:rPr>
              <a:t>5 full day in-person sessions ​</a:t>
            </a:r>
          </a:p>
          <a:p>
            <a:pPr marL="628650" lvl="1" indent="-171450">
              <a:buFont typeface="Wingdings" panose="05000000000000000000" pitchFamily="2" charset="2"/>
              <a:buChar char="§"/>
            </a:pPr>
            <a:r>
              <a:rPr lang="en-US" sz="1000" b="0" i="0" u="none" strike="noStrike" dirty="0">
                <a:solidFill>
                  <a:srgbClr val="000000"/>
                </a:solidFill>
                <a:effectLst/>
              </a:rPr>
              <a:t>Focus: Comprehensive Appleseeds course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1006947-7866-71C1-DDC9-652796109A4A}"/>
              </a:ext>
            </a:extLst>
          </p:cNvPr>
          <p:cNvSpPr txBox="1"/>
          <p:nvPr/>
        </p:nvSpPr>
        <p:spPr>
          <a:xfrm>
            <a:off x="4362281" y="3012119"/>
            <a:ext cx="2108210" cy="369332"/>
          </a:xfrm>
          <a:prstGeom prst="rect">
            <a:avLst/>
          </a:prstGeom>
          <a:solidFill>
            <a:srgbClr val="F9CA3A"/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900" b="1" dirty="0">
                <a:latin typeface="Calibri"/>
                <a:cs typeface="Arial"/>
              </a:rPr>
              <a:t>PD Package for districts </a:t>
            </a:r>
          </a:p>
          <a:p>
            <a:pPr algn="ctr"/>
            <a:r>
              <a:rPr lang="en-US" sz="900" b="1" dirty="0">
                <a:latin typeface="Calibri"/>
                <a:cs typeface="Arial"/>
              </a:rPr>
              <a:t>piloting Appleseeds...</a:t>
            </a:r>
            <a:endParaRPr lang="en-US" sz="900" dirty="0">
              <a:latin typeface="Calibri"/>
              <a:cs typeface="Arial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37A16E8-A2B9-797C-0EA2-1D07A9340729}"/>
              </a:ext>
            </a:extLst>
          </p:cNvPr>
          <p:cNvSpPr txBox="1"/>
          <p:nvPr/>
        </p:nvSpPr>
        <p:spPr>
          <a:xfrm>
            <a:off x="3759985" y="3579234"/>
            <a:ext cx="3306571" cy="209288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171450" indent="-171450" rt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1000" b="1" i="0" u="none" strike="noStrike" dirty="0">
                <a:solidFill>
                  <a:srgbClr val="000000"/>
                </a:solidFill>
                <a:effectLst/>
              </a:rPr>
              <a:t>Strategy Meetings (3) for Leaders: ​</a:t>
            </a:r>
            <a:endParaRPr lang="en-US" sz="1000" dirty="0"/>
          </a:p>
          <a:p>
            <a:pPr marL="628650" lvl="1" indent="-171450">
              <a:buFont typeface="Wingdings" panose="05000000000000000000" pitchFamily="2" charset="2"/>
              <a:buChar char="§"/>
            </a:pPr>
            <a:r>
              <a:rPr lang="en-US" sz="1000" b="0" i="0" u="none" strike="noStrike" dirty="0">
                <a:solidFill>
                  <a:srgbClr val="000000"/>
                </a:solidFill>
                <a:effectLst/>
              </a:rPr>
              <a:t>2 virtual, 1 full day in-person sessions​</a:t>
            </a:r>
          </a:p>
          <a:p>
            <a:pPr marL="628650" lvl="1" indent="-171450">
              <a:buFont typeface="Wingdings" panose="05000000000000000000" pitchFamily="2" charset="2"/>
              <a:buChar char="§"/>
            </a:pPr>
            <a:r>
              <a:rPr lang="en-US" sz="1000" b="0" i="0" u="none" strike="noStrike" dirty="0">
                <a:solidFill>
                  <a:srgbClr val="000000"/>
                </a:solidFill>
                <a:effectLst/>
              </a:rPr>
              <a:t>Topics</a:t>
            </a:r>
            <a:r>
              <a:rPr lang="en-US" sz="1000" b="0" i="0" u="none" strike="noStrike">
                <a:solidFill>
                  <a:srgbClr val="000000"/>
                </a:solidFill>
                <a:effectLst/>
              </a:rPr>
              <a:t>: </a:t>
            </a:r>
            <a:r>
              <a:rPr lang="en-US" sz="1000" dirty="0">
                <a:solidFill>
                  <a:srgbClr val="000000"/>
                </a:solidFill>
              </a:rPr>
              <a:t>v</a:t>
            </a:r>
            <a:r>
              <a:rPr lang="en-US" sz="1000" b="0" i="0" u="none" strike="noStrike">
                <a:solidFill>
                  <a:srgbClr val="000000"/>
                </a:solidFill>
                <a:effectLst/>
              </a:rPr>
              <a:t>ision </a:t>
            </a:r>
            <a:r>
              <a:rPr lang="en-US" sz="1000" b="0" i="0" u="none" strike="noStrike" dirty="0">
                <a:solidFill>
                  <a:srgbClr val="000000"/>
                </a:solidFill>
                <a:effectLst/>
              </a:rPr>
              <a:t>for Appleseeds pilot; materials roll out; implementation supports; data analysis</a:t>
            </a:r>
          </a:p>
          <a:p>
            <a:pPr lvl="1"/>
            <a:r>
              <a:rPr lang="en-US" sz="1000" b="0" i="0" u="none" strike="noStrike" dirty="0">
                <a:solidFill>
                  <a:srgbClr val="000000"/>
                </a:solidFill>
                <a:effectLst/>
              </a:rPr>
              <a:t> ​</a:t>
            </a:r>
            <a:endParaRPr lang="en-US" sz="1000" b="0" dirty="0">
              <a:effectLst/>
            </a:endParaRPr>
          </a:p>
          <a:p>
            <a:pPr marL="171450" indent="-171450" rt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1000" b="1" i="0" u="none" strike="noStrike" dirty="0">
                <a:solidFill>
                  <a:srgbClr val="000000"/>
                </a:solidFill>
                <a:effectLst/>
              </a:rPr>
              <a:t>Professional Learning Sessions (2) for School Leaders: ​</a:t>
            </a:r>
            <a:endParaRPr lang="en-US" sz="1000" dirty="0"/>
          </a:p>
          <a:p>
            <a:pPr marL="628650" lvl="1" indent="-171450">
              <a:buFont typeface="Wingdings" panose="05000000000000000000" pitchFamily="2" charset="2"/>
              <a:buChar char="§"/>
            </a:pPr>
            <a:r>
              <a:rPr lang="en-US" sz="1000" b="0" i="0" u="none" strike="noStrike" dirty="0">
                <a:solidFill>
                  <a:srgbClr val="000000"/>
                </a:solidFill>
                <a:effectLst/>
              </a:rPr>
              <a:t>2 full day in-person sessions ​</a:t>
            </a:r>
          </a:p>
          <a:p>
            <a:pPr marL="628650" lvl="1" indent="-171450">
              <a:buFont typeface="Wingdings" panose="05000000000000000000" pitchFamily="2" charset="2"/>
              <a:buChar char="§"/>
            </a:pPr>
            <a:r>
              <a:rPr lang="en-US" sz="1000" b="0" i="0" u="none" strike="noStrike" dirty="0">
                <a:solidFill>
                  <a:srgbClr val="000000"/>
                </a:solidFill>
                <a:effectLst/>
              </a:rPr>
              <a:t>Focus: Appleseeds implementation support as determined mutually by district and partner ​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1000" b="0" i="0" u="none" strike="noStrike" dirty="0">
                <a:solidFill>
                  <a:srgbClr val="000000"/>
                </a:solidFill>
                <a:effectLst/>
              </a:rPr>
              <a:t>​</a:t>
            </a:r>
            <a:endParaRPr lang="en-US" sz="1000" b="0" dirty="0">
              <a:effectLst/>
            </a:endParaRPr>
          </a:p>
          <a:p>
            <a:pPr marL="171450" indent="-171450" rt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1000" b="1" i="0" u="none" strike="noStrike" dirty="0">
                <a:solidFill>
                  <a:srgbClr val="000000"/>
                </a:solidFill>
                <a:effectLst/>
              </a:rPr>
              <a:t>Professional Learning Sessions (3) for Teachers: ​</a:t>
            </a:r>
            <a:endParaRPr lang="en-US" sz="1000" dirty="0"/>
          </a:p>
          <a:p>
            <a:pPr marL="628650" lvl="1" indent="-171450">
              <a:buFont typeface="Wingdings" panose="05000000000000000000" pitchFamily="2" charset="2"/>
              <a:buChar char="§"/>
            </a:pPr>
            <a:r>
              <a:rPr lang="en-US" sz="1000" b="0" i="0" u="none" strike="noStrike" dirty="0">
                <a:solidFill>
                  <a:srgbClr val="000000"/>
                </a:solidFill>
                <a:effectLst/>
              </a:rPr>
              <a:t>3 full day in-person sessions ​</a:t>
            </a:r>
          </a:p>
          <a:p>
            <a:pPr marL="628650" lvl="1" indent="-171450">
              <a:buFont typeface="Wingdings" panose="05000000000000000000" pitchFamily="2" charset="2"/>
              <a:buChar char="§"/>
            </a:pPr>
            <a:r>
              <a:rPr lang="en-US" sz="1000" b="0" i="0" u="none" strike="noStrike" dirty="0">
                <a:solidFill>
                  <a:srgbClr val="000000"/>
                </a:solidFill>
                <a:effectLst/>
              </a:rPr>
              <a:t>Focus: Introductory Appleseeds course 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4C7AA6E-AEB6-E339-277C-551C2879DEC3}"/>
              </a:ext>
            </a:extLst>
          </p:cNvPr>
          <p:cNvSpPr txBox="1"/>
          <p:nvPr/>
        </p:nvSpPr>
        <p:spPr>
          <a:xfrm>
            <a:off x="323927" y="9392217"/>
            <a:ext cx="6659383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200" b="1" dirty="0">
                <a:solidFill>
                  <a:srgbClr val="25A7FF"/>
                </a:solidFill>
                <a:latin typeface="Calibri"/>
                <a:cs typeface="Calibri"/>
              </a:rPr>
              <a:t>Click</a:t>
            </a:r>
            <a:r>
              <a:rPr lang="en-US" sz="1200" b="1" dirty="0">
                <a:solidFill>
                  <a:srgbClr val="1C4587"/>
                </a:solidFill>
                <a:latin typeface="Calibri"/>
                <a:cs typeface="Calibri"/>
              </a:rPr>
              <a:t> </a:t>
            </a:r>
            <a:r>
              <a:rPr lang="en-US" sz="1200" b="1" dirty="0">
                <a:solidFill>
                  <a:srgbClr val="1C4587"/>
                </a:solidFill>
                <a:latin typeface="Calibri"/>
                <a:cs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HERE</a:t>
            </a:r>
            <a:r>
              <a:rPr lang="en-US" sz="1200" b="1" dirty="0">
                <a:solidFill>
                  <a:srgbClr val="1C4587"/>
                </a:solidFill>
                <a:latin typeface="Calibri"/>
                <a:cs typeface="Calibri"/>
              </a:rPr>
              <a:t> </a:t>
            </a:r>
            <a:r>
              <a:rPr lang="en-US" sz="1200" b="1" dirty="0">
                <a:solidFill>
                  <a:srgbClr val="25A7FF"/>
                </a:solidFill>
                <a:latin typeface="Calibri"/>
                <a:cs typeface="Calibri"/>
              </a:rPr>
              <a:t>to learn more about School Kit! </a:t>
            </a:r>
          </a:p>
          <a:p>
            <a:pPr algn="ctr"/>
            <a:r>
              <a:rPr lang="en-US" sz="1200" b="1" dirty="0">
                <a:solidFill>
                  <a:srgbClr val="25A7FF"/>
                </a:solidFill>
                <a:latin typeface="Calibri"/>
                <a:cs typeface="Calibri"/>
              </a:rPr>
              <a:t>For additional questions about the PD Package, contact </a:t>
            </a:r>
            <a:r>
              <a:rPr lang="en-US" sz="12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hlinkClick r:id="rId6"/>
              </a:rPr>
              <a:t>nazo.burgy@schoolkitgroup.com</a:t>
            </a:r>
            <a:r>
              <a:rPr lang="en-US" sz="1200" b="1" dirty="0">
                <a:solidFill>
                  <a:srgbClr val="25A7FF"/>
                </a:solidFill>
                <a:latin typeface="Calibri"/>
                <a:cs typeface="Calibri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0471374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4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  <a:ln w="28575">
          <a:solidFill>
            <a:srgbClr val="F9CA3A"/>
          </a:solidFill>
          <a:prstDash val="sysDash"/>
        </a:ln>
      </a:spPr>
      <a:bodyPr wrap="square" lIns="91440" tIns="45720" rIns="91440" bIns="45720" rtlCol="0" anchor="t">
        <a:spAutoFit/>
      </a:bodyPr>
      <a:lstStyle>
        <a:defPPr algn="ctr">
          <a:defRPr sz="2000" b="1" dirty="0">
            <a:solidFill>
              <a:srgbClr val="1C4587"/>
            </a:solidFill>
            <a:latin typeface="Calibri"/>
            <a:cs typeface="Calibri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1E4B4D68279094DB93237BC2E98CD8D" ma:contentTypeVersion="9" ma:contentTypeDescription="Create a new document." ma:contentTypeScope="" ma:versionID="3c6f773e937d7bbb13716c14c872b5c9">
  <xsd:schema xmlns:xsd="http://www.w3.org/2001/XMLSchema" xmlns:xs="http://www.w3.org/2001/XMLSchema" xmlns:p="http://schemas.microsoft.com/office/2006/metadata/properties" xmlns:ns2="9324d023-3849-46fe-9182-6ce950756bea" xmlns:ns3="14c63040-5e06-4c4a-8b07-ca5832d9b241" targetNamespace="http://schemas.microsoft.com/office/2006/metadata/properties" ma:root="true" ma:fieldsID="fc4abed75ffa919b63be4bcaf1c52417" ns2:_="" ns3:_="">
    <xsd:import namespace="9324d023-3849-46fe-9182-6ce950756bea"/>
    <xsd:import namespace="14c63040-5e06-4c4a-8b07-ca5832d9b24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Count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24d023-3849-46fe-9182-6ce950756be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Count" ma:index="12" nillable="true" ma:displayName="Count" ma:format="Dropdown" ma:internalName="Count" ma:percentage="FALSE">
      <xsd:simpleType>
        <xsd:restriction base="dms:Number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c63040-5e06-4c4a-8b07-ca5832d9b24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5FDE1F3-036F-4727-BFE1-74D8A0B98F7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770792D-FF26-47FE-84BD-FF62005035A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24d023-3849-46fe-9182-6ce950756bea"/>
    <ds:schemaRef ds:uri="14c63040-5e06-4c4a-8b07-ca5832d9b24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1430</TotalTime>
  <Words>1715</Words>
  <Application>Microsoft Office PowerPoint</Application>
  <PresentationFormat>Custom</PresentationFormat>
  <Paragraphs>171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Lato</vt:lpstr>
      <vt:lpstr>Wingdings</vt:lpstr>
      <vt:lpstr>Office Theme</vt:lpstr>
      <vt:lpstr>Appleseeds PD Provider Menu</vt:lpstr>
      <vt:lpstr>Appleseeds PD Provider Menu</vt:lpstr>
      <vt:lpstr>Appleseeds PD Provider Menu</vt:lpstr>
      <vt:lpstr>Appleseeds PD Provider Menu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FY2023 FC203 Appleseeds Implementation Grant FUND USE PD Provider Menu</dc:title>
  <dc:creator>DESE</dc:creator>
  <cp:lastModifiedBy>Zou, Dong (EOE)</cp:lastModifiedBy>
  <cp:revision>2</cp:revision>
  <dcterms:created xsi:type="dcterms:W3CDTF">2022-10-14T00:32:52Z</dcterms:created>
  <dcterms:modified xsi:type="dcterms:W3CDTF">2022-12-09T19:31:09Z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tadate">
    <vt:lpwstr>Dec 9 2022 12:00AM</vt:lpwstr>
  </property>
</Properties>
</file>