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5" r:id="rId3"/>
    <p:sldId id="270" r:id="rId4"/>
    <p:sldId id="274" r:id="rId5"/>
    <p:sldId id="261" r:id="rId6"/>
    <p:sldId id="276" r:id="rId7"/>
    <p:sldId id="262" r:id="rId8"/>
    <p:sldId id="277" r:id="rId9"/>
    <p:sldId id="258" r:id="rId10"/>
    <p:sldId id="259" r:id="rId11"/>
    <p:sldId id="260" r:id="rId12"/>
    <p:sldId id="263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624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E780FFE-0CF0-48FE-89EC-32506B0E4CF0}" type="datetimeFigureOut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318D6DA-7A62-41BD-A41F-6353AC41F7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- Emphasize family and community supports – partners are critical for this but also support us in other areas</a:t>
            </a:r>
          </a:p>
          <a:p>
            <a:pPr eaLnBrk="1" hangingPunct="1"/>
            <a:r>
              <a:rPr lang="en-US" smtClean="0"/>
              <a:t>- The Dever-McCormack has many foundational strengths in place that will allow us to achieve success. </a:t>
            </a:r>
          </a:p>
          <a:p>
            <a:pPr eaLnBrk="1" hangingPunct="1"/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457200"/>
            <a:fld id="{291E851B-757C-4A88-A4C5-8C22B44FF9AA}" type="slidenum">
              <a:rPr lang="en-US" sz="1200">
                <a:ea typeface="ＭＳ Ｐゴシック"/>
                <a:cs typeface="ＭＳ Ｐゴシック"/>
              </a:rPr>
              <a:pPr algn="r" defTabSz="457200"/>
              <a:t>2</a:t>
            </a:fld>
            <a:endParaRPr lang="en-US" sz="120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2FF5B-458B-4901-8EFC-94A8A14CD1BC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C9D91-CFD4-4E16-8ED4-6CFAFA1E69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F6423-7804-4F22-B07A-A1BC75BCED88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B8C2B-B258-4141-9316-DA4784D70D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E08C2-F70F-435E-9AFF-65D4C86AD944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FE6B0-36D5-4CB1-A12B-E7D66F21CA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06D1C-5E54-4743-A5AF-014804457163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649E1-45F5-4DEE-9D5C-0F430D71CF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095D8-4978-411A-B5A6-F7A79F44225F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3E297-B9ED-4954-A702-5F15009F6E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528C-5EFB-443E-AC17-69613BB6B14A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D48D7-86E5-49AE-97A6-0253E963EB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F7809-BA6C-4777-9D78-9AC6FA84AF02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9E9C2-E416-4979-8AC0-1DAE25F62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547D3-3F23-415D-ADD3-FE0D875B8F19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7913A-CEC8-4814-80E0-FD45F32B05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028DA-9265-43DB-9EA5-8C4B80D8908F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96800-B9F4-4EAC-AE69-556D0124B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DCD39-03F2-4249-9116-EAD9C410589B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F1AB-53C8-40C0-A663-E3938586C7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30996-9DFC-4EC7-8224-6D5403DCFD11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EA45-56FA-4FAC-A26A-1B6133E0F4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E46A43-57B8-4CC6-9079-7D1E15FB3F9D}" type="datetime1">
              <a:rPr lang="en-US"/>
              <a:pPr>
                <a:defRPr/>
              </a:pPr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4AFFF9-2175-410A-B10E-D29DFC5C29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BD8646-72F0-466A-9AE5-0138445A4FB3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Paul A. </a:t>
            </a:r>
            <a:r>
              <a:rPr lang="en-US" b="1" dirty="0" err="1" smtClean="0"/>
              <a:t>Dever</a:t>
            </a:r>
            <a:r>
              <a:rPr lang="en-US" b="1" dirty="0" smtClean="0"/>
              <a:t> School</a:t>
            </a:r>
            <a:br>
              <a:rPr lang="en-US" b="1" dirty="0" smtClean="0"/>
            </a:br>
            <a:r>
              <a:rPr lang="en-US" b="1" dirty="0" smtClean="0"/>
              <a:t>Local Stakeholder Group Meeting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/>
              <a:t>December 17, 2013</a:t>
            </a:r>
            <a:endParaRPr lang="en-US" dirty="0"/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914400"/>
            <a:ext cx="1625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093D5D-8DF0-42E0-B963-19E81A3FAC5F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161925"/>
            <a:ext cx="8682037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9F266F-244D-49B4-BADD-9DFA4DE8DF14}" type="slidenum">
              <a:rPr lang="en-US"/>
              <a:pPr>
                <a:defRPr/>
              </a:pPr>
              <a:t>11</a:t>
            </a:fld>
            <a:endParaRPr lang="en-US"/>
          </a:p>
        </p:txBody>
      </p:sp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82038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33BC55-2251-46F8-8CF1-BFB43CCB672D}" type="slidenum">
              <a:rPr lang="en-US"/>
              <a:pPr>
                <a:defRPr/>
              </a:pPr>
              <a:t>12</a:t>
            </a:fld>
            <a:endParaRPr lang="en-US"/>
          </a:p>
        </p:txBody>
      </p:sp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276225"/>
            <a:ext cx="8532812" cy="61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FCC35-8D0B-4242-AA42-1804AF564994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2764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276225"/>
            <a:ext cx="8532812" cy="61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07213F-7CB7-4BD0-B916-1F9E82BE5221}" type="slidenum">
              <a:rPr lang="en-US"/>
              <a:pPr>
                <a:defRPr/>
              </a:pPr>
              <a:t>14</a:t>
            </a:fld>
            <a:endParaRPr lang="en-US"/>
          </a:p>
        </p:txBody>
      </p:sp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276225"/>
            <a:ext cx="8456612" cy="614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4A2341-0A6D-418E-A2C1-5313C70C84D0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15361" name="Content Placeholder 6"/>
          <p:cNvSpPr>
            <a:spLocks noGrp="1"/>
          </p:cNvSpPr>
          <p:nvPr>
            <p:ph idx="4294967295"/>
          </p:nvPr>
        </p:nvSpPr>
        <p:spPr>
          <a:xfrm>
            <a:off x="457200" y="1417638"/>
            <a:ext cx="8229600" cy="4589462"/>
          </a:xfrm>
        </p:spPr>
        <p:txBody>
          <a:bodyPr/>
          <a:lstStyle/>
          <a:p>
            <a:pPr marL="365125" indent="-255588" eaLnBrk="1" hangingPunct="1"/>
            <a:r>
              <a:rPr lang="en-US" sz="2800" smtClean="0"/>
              <a:t>Unified Culture</a:t>
            </a:r>
          </a:p>
          <a:p>
            <a:pPr marL="365125" indent="-255588" eaLnBrk="1" hangingPunct="1"/>
            <a:r>
              <a:rPr lang="en-US" sz="2800" smtClean="0"/>
              <a:t>Effective Instruction</a:t>
            </a:r>
          </a:p>
          <a:p>
            <a:pPr marL="365125" indent="-255588" eaLnBrk="1" hangingPunct="1"/>
            <a:r>
              <a:rPr lang="en-US" sz="2800" smtClean="0"/>
              <a:t>Rigorous Curriculum</a:t>
            </a:r>
          </a:p>
          <a:p>
            <a:pPr marL="365125" indent="-255588" eaLnBrk="1" hangingPunct="1"/>
            <a:r>
              <a:rPr lang="en-US" sz="2800" smtClean="0"/>
              <a:t>Data Focus</a:t>
            </a:r>
          </a:p>
          <a:p>
            <a:pPr marL="365125" indent="-255588" eaLnBrk="1" hangingPunct="1"/>
            <a:r>
              <a:rPr lang="en-US" sz="2800" smtClean="0"/>
              <a:t>Adult Teamwork</a:t>
            </a:r>
          </a:p>
          <a:p>
            <a:pPr marL="365125" indent="-255588" eaLnBrk="1" hangingPunct="1"/>
            <a:r>
              <a:rPr lang="en-US" sz="2800" smtClean="0"/>
              <a:t>Family and Community Support</a:t>
            </a:r>
          </a:p>
          <a:p>
            <a:pPr marL="365125" indent="-255588" eaLnBrk="1" hangingPunct="1"/>
            <a:r>
              <a:rPr lang="en-US" sz="2800" smtClean="0"/>
              <a:t>Extra Time on Learning</a:t>
            </a:r>
          </a:p>
          <a:p>
            <a:pPr lvl="1" eaLnBrk="1" hangingPunct="1">
              <a:buFont typeface="Arial" charset="0"/>
              <a:buNone/>
            </a:pPr>
            <a:r>
              <a:rPr lang="en-US" sz="1600" i="1" smtClean="0"/>
              <a:t>					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eaLnBrk="1" hangingPunct="1">
              <a:defRPr/>
            </a:pPr>
            <a:r>
              <a:rPr lang="en-US" sz="36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ＭＳ Ｐゴシック" charset="-128"/>
                <a:cs typeface="ＭＳ Ｐゴシック" charset="-128"/>
              </a:rPr>
              <a:t>DMC IMPROVEMENT PRIORITIES:</a:t>
            </a:r>
            <a:endParaRPr lang="en-US" sz="3600" b="1" dirty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5363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5257800"/>
            <a:ext cx="1625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3C262-2FA1-4568-A421-0EC61855787C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Table of Contents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Early reading levels</a:t>
            </a:r>
          </a:p>
          <a:p>
            <a:pPr eaLnBrk="1" hangingPunct="1"/>
            <a:r>
              <a:rPr lang="en-US" smtClean="0"/>
              <a:t>Interim ELA and math assessments</a:t>
            </a:r>
          </a:p>
          <a:p>
            <a:pPr eaLnBrk="1" hangingPunct="1"/>
            <a:r>
              <a:rPr lang="en-US" smtClean="0"/>
              <a:t>Attendance</a:t>
            </a:r>
          </a:p>
          <a:p>
            <a:pPr eaLnBrk="1" hangingPunct="1"/>
            <a:r>
              <a:rPr lang="en-US" smtClean="0"/>
              <a:t>Behavior</a:t>
            </a:r>
          </a:p>
          <a:p>
            <a:pPr eaLnBrk="1" hangingPunct="1"/>
            <a:r>
              <a:rPr lang="en-US" smtClean="0"/>
              <a:t>Staff survey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09A7A8-D3A5-42FB-A013-5DE80BFC9ECF}" type="slidenum">
              <a:rPr lang="en-US"/>
              <a:pPr>
                <a:defRPr/>
              </a:pPr>
              <a:t>4</a:t>
            </a:fld>
            <a:endParaRPr lang="en-US"/>
          </a:p>
        </p:txBody>
      </p:sp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279400"/>
            <a:ext cx="8682037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6D64C4-1AA0-48CB-A847-B26C0937E872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161925"/>
            <a:ext cx="8682037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714364-5379-4A45-B24E-A46C1CC71C46}" type="slidenum">
              <a:rPr lang="en-US"/>
              <a:pPr>
                <a:defRPr/>
              </a:pPr>
              <a:t>6</a:t>
            </a:fld>
            <a:endParaRPr lang="en-US"/>
          </a:p>
        </p:txBody>
      </p:sp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161925"/>
            <a:ext cx="8682037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D99951-67B0-40E9-910A-A3F1CD61BFB8}" type="slidenum">
              <a:rPr lang="en-US"/>
              <a:pPr>
                <a:defRPr/>
              </a:pPr>
              <a:t>7</a:t>
            </a:fld>
            <a:endParaRPr lang="en-US"/>
          </a:p>
        </p:txBody>
      </p:sp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161925"/>
            <a:ext cx="8682037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4ACC85-EC8E-4F3A-BE85-F9B4076A47F1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161925"/>
            <a:ext cx="8682037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AC429-9485-4121-B121-1908A4D0FC2B}" type="slidenum">
              <a:rPr lang="en-US"/>
              <a:pPr>
                <a:defRPr/>
              </a:pPr>
              <a:t>9</a:t>
            </a:fld>
            <a:endParaRPr lang="en-US"/>
          </a:p>
        </p:txBody>
      </p:sp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161925"/>
            <a:ext cx="8682037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97</Words>
  <Application>Microsoft Office PowerPoint</Application>
  <PresentationFormat>On-screen Show (4:3)</PresentationFormat>
  <Paragraphs>34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Paul A. Dever School Local Stakeholder Group Meeting</vt:lpstr>
      <vt:lpstr>DMC IMPROVEMENT PRIORITIES:</vt:lpstr>
      <vt:lpstr>Table of Contents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Dever LSG Meeting Data </dc:title>
  <dc:creator>ESE</dc:creator>
  <cp:lastModifiedBy>dzou</cp:lastModifiedBy>
  <cp:revision>29</cp:revision>
  <dcterms:created xsi:type="dcterms:W3CDTF">2013-11-20T14:41:57Z</dcterms:created>
  <dcterms:modified xsi:type="dcterms:W3CDTF">2014-01-07T19:00:10Z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tadate">
    <vt:lpwstr>Jan 7 2014</vt:lpwstr>
  </property>
</Properties>
</file>