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81" r:id="rId6"/>
    <p:sldId id="282" r:id="rId7"/>
    <p:sldId id="283" r:id="rId8"/>
    <p:sldId id="296" r:id="rId9"/>
    <p:sldId id="284" r:id="rId10"/>
    <p:sldId id="285" r:id="rId11"/>
    <p:sldId id="286" r:id="rId12"/>
    <p:sldId id="287" r:id="rId13"/>
    <p:sldId id="298" r:id="rId14"/>
    <p:sldId id="288" r:id="rId15"/>
    <p:sldId id="289" r:id="rId16"/>
    <p:sldId id="293" r:id="rId17"/>
    <p:sldId id="294" r:id="rId18"/>
    <p:sldId id="297" r:id="rId19"/>
    <p:sldId id="295" r:id="rId20"/>
    <p:sldId id="290" r:id="rId21"/>
    <p:sldId id="292" r:id="rId22"/>
    <p:sldId id="299" r:id="rId23"/>
    <p:sldId id="300" r:id="rId24"/>
    <p:sldId id="301" r:id="rId25"/>
    <p:sldId id="302" r:id="rId26"/>
    <p:sldId id="305" r:id="rId27"/>
    <p:sldId id="309" r:id="rId28"/>
    <p:sldId id="291"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ip Villarreal" initials="PV" lastIdx="0" clrIdx="0">
    <p:extLst>
      <p:ext uri="{19B8F6BF-5375-455C-9EA6-DF929625EA0E}">
        <p15:presenceInfo xmlns:p15="http://schemas.microsoft.com/office/powerpoint/2012/main" userId="S::pvillarreal@emetric.net::67af8d11-9201-447a-ba4e-16768352caba" providerId="AD"/>
      </p:ext>
    </p:extLst>
  </p:cmAuthor>
  <p:cmAuthor id="2" name="Kaelee Harper" initials="KH" lastIdx="0" clrIdx="1">
    <p:extLst>
      <p:ext uri="{19B8F6BF-5375-455C-9EA6-DF929625EA0E}">
        <p15:presenceInfo xmlns:p15="http://schemas.microsoft.com/office/powerpoint/2012/main" userId="S::kharper@emetric.net::551bc754-dc5b-4321-85c7-faed821a67fa" providerId="AD"/>
      </p:ext>
    </p:extLst>
  </p:cmAuthor>
  <p:cmAuthor id="3" name="Trystan Moss" initials="TM" lastIdx="0" clrIdx="2">
    <p:extLst>
      <p:ext uri="{19B8F6BF-5375-455C-9EA6-DF929625EA0E}">
        <p15:presenceInfo xmlns:p15="http://schemas.microsoft.com/office/powerpoint/2012/main" userId="Trystan Moss" providerId="None"/>
      </p:ext>
    </p:extLst>
  </p:cmAuthor>
  <p:cmAuthor id="4" name="Sohrabie, Sadeq (DESE)" initials="SS" lastIdx="0" clrIdx="3"/>
  <p:cmAuthor id="5" name="Zalk, Jodie (DESE)" initials="ZJ" lastIdx="0" clrIdx="4"/>
  <p:cmAuthor id="6" name="Cullen, Shannon (DESE)" initials="SC" lastIdx="0" clrIdx="5"/>
  <p:cmAuthor id="7" name="Yang, Yi (DESE)" initials="YY" lastIdx="0" clrIdx="6"/>
  <p:cmAuthor id="8" name="Zalk, Jodie (DESE)" initials="JZ" lastIdx="0" clrIdx="7"/>
  <p:cmAuthor id="9" name="Stapel, Michol (DESE)" initials="MS" lastIdx="0" clrIdx="8"/>
  <p:cmAuthor id="10" name="Goldberg, Rachel (DESE)" initials="GR" lastIdx="0" clrIdx="9"/>
  <p:cmAuthor id="11" name="Abbie Currier" initials="AC" lastIdx="0" clrIdx="10"/>
  <p:cmAuthor id="12" name="Goldberg, Rachel (DESE)" initials="" lastIdx="0" clrIdx="11"/>
  <p:cmAuthor id="13" name="Cullen, Shannon (DESE)" initials="CS" lastIdx="0" clrIdx="12"/>
  <p:cmAuthor id="14" name="Sara Hanlon" initials="SH" lastIdx="0" clrIdx="13"/>
  <p:cmAuthor id="15" name="Lauren Chiuminatto" initials="LC" lastIdx="0" clrIdx="1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294" y="84"/>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ldberg, Rachel (DESE)" userId="bc9b277d-2f7c-46d8-ac91-df6eeb817de1" providerId="ADAL" clId="{4C129E66-92CA-4CD9-A561-AC23989792E0}"/>
    <pc:docChg chg="undo custSel modSld">
      <pc:chgData name="Goldberg, Rachel (DESE)" userId="bc9b277d-2f7c-46d8-ac91-df6eeb817de1" providerId="ADAL" clId="{4C129E66-92CA-4CD9-A561-AC23989792E0}" dt="2026-07-13T14:25:04.592" v="19" actId="113"/>
      <pc:docMkLst>
        <pc:docMk/>
      </pc:docMkLst>
      <pc:sldChg chg="modSp mod">
        <pc:chgData name="Goldberg, Rachel (DESE)" userId="bc9b277d-2f7c-46d8-ac91-df6eeb817de1" providerId="ADAL" clId="{4C129E66-92CA-4CD9-A561-AC23989792E0}" dt="2026-07-10T14:25:33.343" v="0" actId="13244"/>
        <pc:sldMkLst>
          <pc:docMk/>
          <pc:sldMk cId="3847903710" sldId="281"/>
        </pc:sldMkLst>
        <pc:spChg chg="ord">
          <ac:chgData name="Goldberg, Rachel (DESE)" userId="bc9b277d-2f7c-46d8-ac91-df6eeb817de1" providerId="ADAL" clId="{4C129E66-92CA-4CD9-A561-AC23989792E0}" dt="2026-07-10T14:25:33.343" v="0" actId="13244"/>
          <ac:spMkLst>
            <pc:docMk/>
            <pc:sldMk cId="3847903710" sldId="281"/>
            <ac:spMk id="3" creationId="{6B395BE4-A72D-FB3F-AC20-710F9266AFCE}"/>
          </ac:spMkLst>
        </pc:spChg>
      </pc:sldChg>
      <pc:sldChg chg="modSp mod">
        <pc:chgData name="Goldberg, Rachel (DESE)" userId="bc9b277d-2f7c-46d8-ac91-df6eeb817de1" providerId="ADAL" clId="{4C129E66-92CA-4CD9-A561-AC23989792E0}" dt="2026-07-10T14:28:17.042" v="6" actId="1076"/>
        <pc:sldMkLst>
          <pc:docMk/>
          <pc:sldMk cId="3989879702" sldId="284"/>
        </pc:sldMkLst>
        <pc:spChg chg="ord">
          <ac:chgData name="Goldberg, Rachel (DESE)" userId="bc9b277d-2f7c-46d8-ac91-df6eeb817de1" providerId="ADAL" clId="{4C129E66-92CA-4CD9-A561-AC23989792E0}" dt="2026-07-10T14:27:43.568" v="1" actId="13244"/>
          <ac:spMkLst>
            <pc:docMk/>
            <pc:sldMk cId="3989879702" sldId="284"/>
            <ac:spMk id="3" creationId="{B9FB33B2-B2A5-BA54-2663-EAB4BBF36924}"/>
          </ac:spMkLst>
        </pc:spChg>
        <pc:spChg chg="mod">
          <ac:chgData name="Goldberg, Rachel (DESE)" userId="bc9b277d-2f7c-46d8-ac91-df6eeb817de1" providerId="ADAL" clId="{4C129E66-92CA-4CD9-A561-AC23989792E0}" dt="2026-07-10T14:28:17.042" v="6" actId="1076"/>
          <ac:spMkLst>
            <pc:docMk/>
            <pc:sldMk cId="3989879702" sldId="284"/>
            <ac:spMk id="38" creationId="{98C4DA84-CE7F-083C-50A1-A17ED0FC3232}"/>
          </ac:spMkLst>
        </pc:spChg>
      </pc:sldChg>
      <pc:sldChg chg="modSp mod">
        <pc:chgData name="Goldberg, Rachel (DESE)" userId="bc9b277d-2f7c-46d8-ac91-df6eeb817de1" providerId="ADAL" clId="{4C129E66-92CA-4CD9-A561-AC23989792E0}" dt="2026-07-10T14:30:09.822" v="7" actId="13244"/>
        <pc:sldMkLst>
          <pc:docMk/>
          <pc:sldMk cId="3056664210" sldId="287"/>
        </pc:sldMkLst>
        <pc:spChg chg="ord">
          <ac:chgData name="Goldberg, Rachel (DESE)" userId="bc9b277d-2f7c-46d8-ac91-df6eeb817de1" providerId="ADAL" clId="{4C129E66-92CA-4CD9-A561-AC23989792E0}" dt="2026-07-10T14:30:09.822" v="7" actId="13244"/>
          <ac:spMkLst>
            <pc:docMk/>
            <pc:sldMk cId="3056664210" sldId="287"/>
            <ac:spMk id="4" creationId="{26A4F22A-1EB1-97C9-296E-BE317544E7C8}"/>
          </ac:spMkLst>
        </pc:spChg>
      </pc:sldChg>
      <pc:sldChg chg="modSp mod">
        <pc:chgData name="Goldberg, Rachel (DESE)" userId="bc9b277d-2f7c-46d8-ac91-df6eeb817de1" providerId="ADAL" clId="{4C129E66-92CA-4CD9-A561-AC23989792E0}" dt="2026-07-13T14:25:04.592" v="19" actId="113"/>
        <pc:sldMkLst>
          <pc:docMk/>
          <pc:sldMk cId="720410327" sldId="293"/>
        </pc:sldMkLst>
        <pc:spChg chg="mod">
          <ac:chgData name="Goldberg, Rachel (DESE)" userId="bc9b277d-2f7c-46d8-ac91-df6eeb817de1" providerId="ADAL" clId="{4C129E66-92CA-4CD9-A561-AC23989792E0}" dt="2026-07-13T14:25:01.909" v="18" actId="113"/>
          <ac:spMkLst>
            <pc:docMk/>
            <pc:sldMk cId="720410327" sldId="293"/>
            <ac:spMk id="28" creationId="{A5EEBC2C-6D6D-6992-B122-4A7FC57DD5DC}"/>
          </ac:spMkLst>
        </pc:spChg>
        <pc:spChg chg="mod">
          <ac:chgData name="Goldberg, Rachel (DESE)" userId="bc9b277d-2f7c-46d8-ac91-df6eeb817de1" providerId="ADAL" clId="{4C129E66-92CA-4CD9-A561-AC23989792E0}" dt="2026-07-10T14:32:44.816" v="11" actId="1076"/>
          <ac:spMkLst>
            <pc:docMk/>
            <pc:sldMk cId="720410327" sldId="293"/>
            <ac:spMk id="32" creationId="{4DA137B9-1EC0-A9DD-CB75-7327C1DAC11C}"/>
          </ac:spMkLst>
        </pc:spChg>
        <pc:spChg chg="mod">
          <ac:chgData name="Goldberg, Rachel (DESE)" userId="bc9b277d-2f7c-46d8-ac91-df6eeb817de1" providerId="ADAL" clId="{4C129E66-92CA-4CD9-A561-AC23989792E0}" dt="2026-07-13T14:25:04.592" v="19" actId="113"/>
          <ac:spMkLst>
            <pc:docMk/>
            <pc:sldMk cId="720410327" sldId="293"/>
            <ac:spMk id="33" creationId="{3DE44A9B-2735-3EBC-A024-BE527C42DB48}"/>
          </ac:spMkLst>
        </pc:spChg>
      </pc:sldChg>
      <pc:sldChg chg="modSp mod">
        <pc:chgData name="Goldberg, Rachel (DESE)" userId="bc9b277d-2f7c-46d8-ac91-df6eeb817de1" providerId="ADAL" clId="{4C129E66-92CA-4CD9-A561-AC23989792E0}" dt="2026-07-10T14:34:15.651" v="16" actId="1076"/>
        <pc:sldMkLst>
          <pc:docMk/>
          <pc:sldMk cId="3487766108" sldId="295"/>
        </pc:sldMkLst>
        <pc:spChg chg="mod">
          <ac:chgData name="Goldberg, Rachel (DESE)" userId="bc9b277d-2f7c-46d8-ac91-df6eeb817de1" providerId="ADAL" clId="{4C129E66-92CA-4CD9-A561-AC23989792E0}" dt="2026-07-10T14:34:15.651" v="16" actId="1076"/>
          <ac:spMkLst>
            <pc:docMk/>
            <pc:sldMk cId="3487766108" sldId="295"/>
            <ac:spMk id="19" creationId="{42571721-B1D2-2C81-9F5C-38D5076D68FD}"/>
          </ac:spMkLst>
        </pc:spChg>
        <pc:spChg chg="mod">
          <ac:chgData name="Goldberg, Rachel (DESE)" userId="bc9b277d-2f7c-46d8-ac91-df6eeb817de1" providerId="ADAL" clId="{4C129E66-92CA-4CD9-A561-AC23989792E0}" dt="2026-07-10T14:34:12.257" v="15" actId="1076"/>
          <ac:spMkLst>
            <pc:docMk/>
            <pc:sldMk cId="3487766108" sldId="295"/>
            <ac:spMk id="20" creationId="{8A1573A7-7CA5-2655-7E2F-7B046BD42067}"/>
          </ac:spMkLst>
        </pc:spChg>
        <pc:spChg chg="mod">
          <ac:chgData name="Goldberg, Rachel (DESE)" userId="bc9b277d-2f7c-46d8-ac91-df6eeb817de1" providerId="ADAL" clId="{4C129E66-92CA-4CD9-A561-AC23989792E0}" dt="2026-07-10T14:34:09.555" v="14" actId="1076"/>
          <ac:spMkLst>
            <pc:docMk/>
            <pc:sldMk cId="3487766108" sldId="295"/>
            <ac:spMk id="21" creationId="{83FD8705-84F8-9761-299D-B7E08177FDB6}"/>
          </ac:spMkLst>
        </pc:spChg>
      </pc:sldChg>
      <pc:sldChg chg="modSp mod">
        <pc:chgData name="Goldberg, Rachel (DESE)" userId="bc9b277d-2f7c-46d8-ac91-df6eeb817de1" providerId="ADAL" clId="{4C129E66-92CA-4CD9-A561-AC23989792E0}" dt="2026-07-10T14:36:04.423" v="17" actId="1076"/>
        <pc:sldMkLst>
          <pc:docMk/>
          <pc:sldMk cId="172470775" sldId="301"/>
        </pc:sldMkLst>
        <pc:spChg chg="mod">
          <ac:chgData name="Goldberg, Rachel (DESE)" userId="bc9b277d-2f7c-46d8-ac91-df6eeb817de1" providerId="ADAL" clId="{4C129E66-92CA-4CD9-A561-AC23989792E0}" dt="2026-07-10T14:36:04.423" v="17" actId="1076"/>
          <ac:spMkLst>
            <pc:docMk/>
            <pc:sldMk cId="172470775" sldId="301"/>
            <ac:spMk id="25" creationId="{4503EAC3-1C0A-CE00-49DD-08FD098479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7B701-482D-433E-BB18-6DEA0ABE2A14}" type="datetimeFigureOut">
              <a:rPr lang="en-US" smtClean="0"/>
              <a:t>7/15/2026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4F87B-62A1-4E24-BE94-827E7A2AA507}" type="slidenum">
              <a:rPr lang="en-US" smtClean="0"/>
              <a:t>‹#›</a:t>
            </a:fld>
            <a:endParaRPr lang="en-US"/>
          </a:p>
        </p:txBody>
      </p:sp>
    </p:spTree>
    <p:extLst>
      <p:ext uri="{BB962C8B-B14F-4D97-AF65-F5344CB8AC3E}">
        <p14:creationId xmlns:p14="http://schemas.microsoft.com/office/powerpoint/2010/main" val="133619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E4F87B-62A1-4E24-BE94-827E7A2AA507}" type="slidenum">
              <a:rPr lang="en-US" smtClean="0"/>
              <a:t>1</a:t>
            </a:fld>
            <a:endParaRPr lang="en-US"/>
          </a:p>
        </p:txBody>
      </p:sp>
    </p:spTree>
    <p:extLst>
      <p:ext uri="{BB962C8B-B14F-4D97-AF65-F5344CB8AC3E}">
        <p14:creationId xmlns:p14="http://schemas.microsoft.com/office/powerpoint/2010/main" val="84443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E4F87B-62A1-4E24-BE94-827E7A2AA507}" type="slidenum">
              <a:rPr lang="en-US" smtClean="0"/>
              <a:t>2</a:t>
            </a:fld>
            <a:endParaRPr lang="en-US"/>
          </a:p>
        </p:txBody>
      </p:sp>
    </p:spTree>
    <p:extLst>
      <p:ext uri="{BB962C8B-B14F-4D97-AF65-F5344CB8AC3E}">
        <p14:creationId xmlns:p14="http://schemas.microsoft.com/office/powerpoint/2010/main" val="120035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a:p>
        </p:txBody>
      </p:sp>
      <p:sp>
        <p:nvSpPr>
          <p:cNvPr id="4" name="Slide Number Placeholder 3"/>
          <p:cNvSpPr>
            <a:spLocks noGrp="1"/>
          </p:cNvSpPr>
          <p:nvPr>
            <p:ph type="sldNum" sz="quarter" idx="5"/>
          </p:nvPr>
        </p:nvSpPr>
        <p:spPr/>
        <p:txBody>
          <a:bodyPr/>
          <a:lstStyle/>
          <a:p>
            <a:fld id="{EEE4F87B-62A1-4E24-BE94-827E7A2AA507}" type="slidenum">
              <a:rPr lang="en-US" smtClean="0"/>
              <a:t>5</a:t>
            </a:fld>
            <a:endParaRPr lang="en-US"/>
          </a:p>
        </p:txBody>
      </p:sp>
    </p:spTree>
    <p:extLst>
      <p:ext uri="{BB962C8B-B14F-4D97-AF65-F5344CB8AC3E}">
        <p14:creationId xmlns:p14="http://schemas.microsoft.com/office/powerpoint/2010/main" val="3531262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05B9-6C8D-44AD-A02F-23B98BB92F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674D14-46AB-466F-BD52-191743D0D1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1C72DB-AE54-4116-98B1-95D13BCEDB81}"/>
              </a:ext>
            </a:extLst>
          </p:cNvPr>
          <p:cNvSpPr>
            <a:spLocks noGrp="1"/>
          </p:cNvSpPr>
          <p:nvPr>
            <p:ph type="dt" sz="half" idx="10"/>
          </p:nvPr>
        </p:nvSpPr>
        <p:spPr/>
        <p:txBody>
          <a:bodyPr/>
          <a:lstStyle/>
          <a:p>
            <a:fld id="{8C7C7111-873C-40CD-AD53-74A4C0DA12A9}" type="datetime1">
              <a:rPr lang="en-US" smtClean="0"/>
              <a:t>7/15/2026</a:t>
            </a:fld>
            <a:endParaRPr lang="en-US"/>
          </a:p>
        </p:txBody>
      </p:sp>
      <p:sp>
        <p:nvSpPr>
          <p:cNvPr id="5" name="Footer Placeholder 4">
            <a:extLst>
              <a:ext uri="{FF2B5EF4-FFF2-40B4-BE49-F238E27FC236}">
                <a16:creationId xmlns:a16="http://schemas.microsoft.com/office/drawing/2014/main" id="{1D1405D1-36F8-4B91-B9DF-5951625FD4E1}"/>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Tree>
    <p:extLst>
      <p:ext uri="{BB962C8B-B14F-4D97-AF65-F5344CB8AC3E}">
        <p14:creationId xmlns:p14="http://schemas.microsoft.com/office/powerpoint/2010/main" val="209012017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B6EE-6A2E-441F-8442-59E7263F5B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2E3AE8-5FF4-428A-9F84-A05862D372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2F712-1EF2-45A4-B833-ACA3B675A4DC}"/>
              </a:ext>
            </a:extLst>
          </p:cNvPr>
          <p:cNvSpPr>
            <a:spLocks noGrp="1"/>
          </p:cNvSpPr>
          <p:nvPr>
            <p:ph type="dt" sz="half" idx="10"/>
          </p:nvPr>
        </p:nvSpPr>
        <p:spPr/>
        <p:txBody>
          <a:bodyPr/>
          <a:lstStyle/>
          <a:p>
            <a:fld id="{04955A81-45B9-4065-B6E7-217380333EE6}" type="datetime1">
              <a:rPr lang="en-US" smtClean="0"/>
              <a:t>7/15/2026</a:t>
            </a:fld>
            <a:endParaRPr lang="en-US"/>
          </a:p>
        </p:txBody>
      </p:sp>
      <p:sp>
        <p:nvSpPr>
          <p:cNvPr id="5" name="Footer Placeholder 4">
            <a:extLst>
              <a:ext uri="{FF2B5EF4-FFF2-40B4-BE49-F238E27FC236}">
                <a16:creationId xmlns:a16="http://schemas.microsoft.com/office/drawing/2014/main" id="{4D6B856E-A1DD-4489-8E0B-DF0CE3042622}"/>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DC04338B-C3F3-46A7-820C-1372B6F507D2}"/>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51592243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2195A0-9BC3-4424-B7BD-4382AB93BF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326079-BE20-4165-BEC4-7EB2CA2D51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821C5-6CFB-44CC-91D6-DA1807F7D4C6}"/>
              </a:ext>
            </a:extLst>
          </p:cNvPr>
          <p:cNvSpPr>
            <a:spLocks noGrp="1"/>
          </p:cNvSpPr>
          <p:nvPr>
            <p:ph type="dt" sz="half" idx="10"/>
          </p:nvPr>
        </p:nvSpPr>
        <p:spPr/>
        <p:txBody>
          <a:bodyPr/>
          <a:lstStyle/>
          <a:p>
            <a:fld id="{0CEB42BB-ACC5-4227-A8C6-BEDFC24A3D17}" type="datetime1">
              <a:rPr lang="en-US" smtClean="0"/>
              <a:t>7/15/2026</a:t>
            </a:fld>
            <a:endParaRPr lang="en-US"/>
          </a:p>
        </p:txBody>
      </p:sp>
      <p:sp>
        <p:nvSpPr>
          <p:cNvPr id="5" name="Footer Placeholder 4">
            <a:extLst>
              <a:ext uri="{FF2B5EF4-FFF2-40B4-BE49-F238E27FC236}">
                <a16:creationId xmlns:a16="http://schemas.microsoft.com/office/drawing/2014/main" id="{76FCE58D-55C3-4584-B6D6-48101A99CA0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8765ED91-6F8D-4649-9C8B-99FA38099B36}"/>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24341793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6339-7478-429B-8BFD-6C6E570F3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048832-E033-4C91-BB77-7DE90DFFEC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A0594-5768-4789-BD6E-612B53E2BF58}"/>
              </a:ext>
            </a:extLst>
          </p:cNvPr>
          <p:cNvSpPr>
            <a:spLocks noGrp="1"/>
          </p:cNvSpPr>
          <p:nvPr>
            <p:ph type="dt" sz="half" idx="10"/>
          </p:nvPr>
        </p:nvSpPr>
        <p:spPr/>
        <p:txBody>
          <a:bodyPr/>
          <a:lstStyle/>
          <a:p>
            <a:fld id="{58EA8861-BBCB-48AB-96BA-4589530CC098}" type="datetime1">
              <a:rPr lang="en-US" smtClean="0"/>
              <a:t>7/15/2026</a:t>
            </a:fld>
            <a:endParaRPr lang="en-US"/>
          </a:p>
        </p:txBody>
      </p:sp>
      <p:sp>
        <p:nvSpPr>
          <p:cNvPr id="5" name="Footer Placeholder 4">
            <a:extLst>
              <a:ext uri="{FF2B5EF4-FFF2-40B4-BE49-F238E27FC236}">
                <a16:creationId xmlns:a16="http://schemas.microsoft.com/office/drawing/2014/main" id="{C1305C7B-521B-4347-AAA4-A1170DB8F7C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52B7D5A1-9497-4E23-B3FE-B39110ADC78B}"/>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55173598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07BD-6AD0-4167-9D04-26E4994BF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ABF493-F33C-4267-A572-CD963856D4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EAE667-F454-4A17-9514-F7CB6BBB772A}"/>
              </a:ext>
            </a:extLst>
          </p:cNvPr>
          <p:cNvSpPr>
            <a:spLocks noGrp="1"/>
          </p:cNvSpPr>
          <p:nvPr>
            <p:ph type="dt" sz="half" idx="10"/>
          </p:nvPr>
        </p:nvSpPr>
        <p:spPr/>
        <p:txBody>
          <a:bodyPr/>
          <a:lstStyle/>
          <a:p>
            <a:fld id="{35AEAB64-48CE-421A-AB02-1AA3B2012A02}" type="datetime1">
              <a:rPr lang="en-US" smtClean="0"/>
              <a:t>7/15/2026</a:t>
            </a:fld>
            <a:endParaRPr lang="en-US"/>
          </a:p>
        </p:txBody>
      </p:sp>
      <p:sp>
        <p:nvSpPr>
          <p:cNvPr id="5" name="Footer Placeholder 4">
            <a:extLst>
              <a:ext uri="{FF2B5EF4-FFF2-40B4-BE49-F238E27FC236}">
                <a16:creationId xmlns:a16="http://schemas.microsoft.com/office/drawing/2014/main" id="{A2B5F136-6A48-4A11-9700-B5A23338554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451F42BC-D2F1-4615-8288-346C69CB7DE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90211576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552-6814-40D8-8C13-CC6B55EA67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2BC283-DA05-40F6-9FAB-08428D0DD6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B96841-39C4-4631-8234-D34A674163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F495B6-48E5-4870-8BC8-9DDED6F5BC1F}"/>
              </a:ext>
            </a:extLst>
          </p:cNvPr>
          <p:cNvSpPr>
            <a:spLocks noGrp="1"/>
          </p:cNvSpPr>
          <p:nvPr>
            <p:ph type="dt" sz="half" idx="10"/>
          </p:nvPr>
        </p:nvSpPr>
        <p:spPr/>
        <p:txBody>
          <a:bodyPr/>
          <a:lstStyle/>
          <a:p>
            <a:fld id="{2D28192E-D5AC-4B9B-AF3C-DFEE20E47F7D}" type="datetime1">
              <a:rPr lang="en-US" smtClean="0"/>
              <a:t>7/15/2026</a:t>
            </a:fld>
            <a:endParaRPr lang="en-US"/>
          </a:p>
        </p:txBody>
      </p:sp>
      <p:sp>
        <p:nvSpPr>
          <p:cNvPr id="6" name="Footer Placeholder 5">
            <a:extLst>
              <a:ext uri="{FF2B5EF4-FFF2-40B4-BE49-F238E27FC236}">
                <a16:creationId xmlns:a16="http://schemas.microsoft.com/office/drawing/2014/main" id="{5B975A16-6933-4550-B12A-07347F76D866}"/>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F4DB9C6E-FEAF-49B9-B58F-342FE6E9C52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4338489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D9A9-F342-4319-8CE1-B47041690E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90D662-E619-4162-A10B-D92FB857D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E87583-F337-497D-BE52-84DEE7CA4A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CE04BF-F79C-44AB-BB11-8F7F4E72D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2E0EE-A853-45EF-9E81-38362E64DD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DE2F47-D9A9-4B83-B3B1-94C483697CFA}"/>
              </a:ext>
            </a:extLst>
          </p:cNvPr>
          <p:cNvSpPr>
            <a:spLocks noGrp="1"/>
          </p:cNvSpPr>
          <p:nvPr>
            <p:ph type="dt" sz="half" idx="10"/>
          </p:nvPr>
        </p:nvSpPr>
        <p:spPr/>
        <p:txBody>
          <a:bodyPr/>
          <a:lstStyle/>
          <a:p>
            <a:fld id="{CEDBF882-D761-4AF7-A20C-BF4EB28D1C2C}" type="datetime1">
              <a:rPr lang="en-US" smtClean="0"/>
              <a:t>7/15/2026</a:t>
            </a:fld>
            <a:endParaRPr lang="en-US"/>
          </a:p>
        </p:txBody>
      </p:sp>
      <p:sp>
        <p:nvSpPr>
          <p:cNvPr id="8" name="Footer Placeholder 7">
            <a:extLst>
              <a:ext uri="{FF2B5EF4-FFF2-40B4-BE49-F238E27FC236}">
                <a16:creationId xmlns:a16="http://schemas.microsoft.com/office/drawing/2014/main" id="{4414B0F8-E082-4BC6-90EF-C022C76A05FE}"/>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9" name="Slide Number Placeholder 8">
            <a:extLst>
              <a:ext uri="{FF2B5EF4-FFF2-40B4-BE49-F238E27FC236}">
                <a16:creationId xmlns:a16="http://schemas.microsoft.com/office/drawing/2014/main" id="{B166620F-D4C6-4D82-BDA4-C1B7002798F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94623756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2EB6-F3F1-4008-8B2D-AE0548B966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D93836-CCB2-43AE-A63D-FACF462BF0F5}"/>
              </a:ext>
            </a:extLst>
          </p:cNvPr>
          <p:cNvSpPr>
            <a:spLocks noGrp="1"/>
          </p:cNvSpPr>
          <p:nvPr>
            <p:ph type="dt" sz="half" idx="10"/>
          </p:nvPr>
        </p:nvSpPr>
        <p:spPr/>
        <p:txBody>
          <a:bodyPr/>
          <a:lstStyle/>
          <a:p>
            <a:fld id="{EEA21964-3FC2-4F50-A321-2B9C7E0B5C6E}" type="datetime1">
              <a:rPr lang="en-US" smtClean="0"/>
              <a:t>7/15/2026</a:t>
            </a:fld>
            <a:endParaRPr lang="en-US"/>
          </a:p>
        </p:txBody>
      </p:sp>
      <p:sp>
        <p:nvSpPr>
          <p:cNvPr id="4" name="Footer Placeholder 3">
            <a:extLst>
              <a:ext uri="{FF2B5EF4-FFF2-40B4-BE49-F238E27FC236}">
                <a16:creationId xmlns:a16="http://schemas.microsoft.com/office/drawing/2014/main" id="{1C01A219-7136-4017-A65B-A4EE86EB0730}"/>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5" name="Slide Number Placeholder 4">
            <a:extLst>
              <a:ext uri="{FF2B5EF4-FFF2-40B4-BE49-F238E27FC236}">
                <a16:creationId xmlns:a16="http://schemas.microsoft.com/office/drawing/2014/main" id="{E0229A43-1801-43EC-80D4-E146C544117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84460060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A037C-5590-4A73-8AAE-F2E50537D74C}"/>
              </a:ext>
            </a:extLst>
          </p:cNvPr>
          <p:cNvSpPr>
            <a:spLocks noGrp="1"/>
          </p:cNvSpPr>
          <p:nvPr>
            <p:ph type="dt" sz="half" idx="10"/>
          </p:nvPr>
        </p:nvSpPr>
        <p:spPr/>
        <p:txBody>
          <a:bodyPr/>
          <a:lstStyle/>
          <a:p>
            <a:fld id="{DF7FD746-4CE8-4625-A6BF-B089EF8A298E}" type="datetime1">
              <a:rPr lang="en-US" smtClean="0"/>
              <a:t>7/15/2026</a:t>
            </a:fld>
            <a:endParaRPr lang="en-US"/>
          </a:p>
        </p:txBody>
      </p:sp>
      <p:sp>
        <p:nvSpPr>
          <p:cNvPr id="3" name="Footer Placeholder 2">
            <a:extLst>
              <a:ext uri="{FF2B5EF4-FFF2-40B4-BE49-F238E27FC236}">
                <a16:creationId xmlns:a16="http://schemas.microsoft.com/office/drawing/2014/main" id="{06E2758C-9412-472D-BA6B-C5A6AB16813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4" name="Slide Number Placeholder 3">
            <a:extLst>
              <a:ext uri="{FF2B5EF4-FFF2-40B4-BE49-F238E27FC236}">
                <a16:creationId xmlns:a16="http://schemas.microsoft.com/office/drawing/2014/main" id="{A6E6D280-782C-4AE0-BE29-8D684352C859}"/>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8560598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108DD-78FC-4CF7-8FB9-5396B95BE7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42B990-6AB0-497A-AB49-052A0AE366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D70A7D-1D29-4443-94EA-B8D11FA40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4EF24A-0494-45D2-AEAD-FEA2763C9168}"/>
              </a:ext>
            </a:extLst>
          </p:cNvPr>
          <p:cNvSpPr>
            <a:spLocks noGrp="1"/>
          </p:cNvSpPr>
          <p:nvPr>
            <p:ph type="dt" sz="half" idx="10"/>
          </p:nvPr>
        </p:nvSpPr>
        <p:spPr/>
        <p:txBody>
          <a:bodyPr/>
          <a:lstStyle/>
          <a:p>
            <a:fld id="{591128AC-0767-4BC7-90C9-C049C977EAB1}" type="datetime1">
              <a:rPr lang="en-US" smtClean="0"/>
              <a:t>7/15/2026</a:t>
            </a:fld>
            <a:endParaRPr lang="en-US"/>
          </a:p>
        </p:txBody>
      </p:sp>
      <p:sp>
        <p:nvSpPr>
          <p:cNvPr id="6" name="Footer Placeholder 5">
            <a:extLst>
              <a:ext uri="{FF2B5EF4-FFF2-40B4-BE49-F238E27FC236}">
                <a16:creationId xmlns:a16="http://schemas.microsoft.com/office/drawing/2014/main" id="{93584093-5C97-4C46-8709-0B7E66CB239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C39D4D48-2394-4174-9D04-D616BD1D284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9838462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DA26-FC93-4E0D-A8E7-553E8B7A2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9967C-65D3-4936-91CF-1A72ED7E3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06089D-7DEE-4E58-986E-2C467763A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0C3D1-CD58-459F-9906-E4A93C721180}"/>
              </a:ext>
            </a:extLst>
          </p:cNvPr>
          <p:cNvSpPr>
            <a:spLocks noGrp="1"/>
          </p:cNvSpPr>
          <p:nvPr>
            <p:ph type="dt" sz="half" idx="10"/>
          </p:nvPr>
        </p:nvSpPr>
        <p:spPr/>
        <p:txBody>
          <a:bodyPr/>
          <a:lstStyle/>
          <a:p>
            <a:fld id="{B11FC513-D0B8-4EAF-A0A8-44B492E8AC03}" type="datetime1">
              <a:rPr lang="en-US" smtClean="0"/>
              <a:t>7/15/2026</a:t>
            </a:fld>
            <a:endParaRPr lang="en-US"/>
          </a:p>
        </p:txBody>
      </p:sp>
      <p:sp>
        <p:nvSpPr>
          <p:cNvPr id="6" name="Footer Placeholder 5">
            <a:extLst>
              <a:ext uri="{FF2B5EF4-FFF2-40B4-BE49-F238E27FC236}">
                <a16:creationId xmlns:a16="http://schemas.microsoft.com/office/drawing/2014/main" id="{003F8A19-7987-4B9F-91EB-39505424F37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9B85F7F2-9BF8-4ECB-A0FF-1F6788A2928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66684893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AB66A-20DE-4CCE-8F77-E6ABE2081A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E66C4E-E298-4DD6-8D22-FC8281AA2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9FECE-A41C-4C8C-AD88-7EA18CA4FC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A4324-0E90-4C07-9AEE-2F9D45066DF8}" type="datetime1">
              <a:rPr lang="en-US" smtClean="0"/>
              <a:t>7/15/2026</a:t>
            </a:fld>
            <a:endParaRPr lang="en-US"/>
          </a:p>
        </p:txBody>
      </p:sp>
      <p:sp>
        <p:nvSpPr>
          <p:cNvPr id="5" name="Footer Placeholder 4">
            <a:extLst>
              <a:ext uri="{FF2B5EF4-FFF2-40B4-BE49-F238E27FC236}">
                <a16:creationId xmlns:a16="http://schemas.microsoft.com/office/drawing/2014/main" id="{2BA028E5-7B71-4C9B-9EB3-7D3F91D1B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ADC2F165-ABEA-4CC6-A634-97EC3052D8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A4083-C157-40BE-919B-D8790BE1AD5A}" type="slidenum">
              <a:rPr lang="en-US" smtClean="0"/>
              <a:t>‹#›</a:t>
            </a:fld>
            <a:endParaRPr lang="en-US"/>
          </a:p>
        </p:txBody>
      </p:sp>
      <p:sp>
        <p:nvSpPr>
          <p:cNvPr id="8" name="TextBox 7">
            <a:extLst>
              <a:ext uri="{FF2B5EF4-FFF2-40B4-BE49-F238E27FC236}">
                <a16:creationId xmlns:a16="http://schemas.microsoft.com/office/drawing/2014/main" id="{0138D114-EFCF-4ACC-A14E-D3347F8547DB}"/>
              </a:ext>
            </a:extLst>
          </p:cNvPr>
          <p:cNvSpPr txBox="1"/>
          <p:nvPr userDrawn="1">
            <p:extLst>
              <p:ext uri="{1162E1C5-73C7-4A58-AE30-91384D911F3F}">
                <p184:classification xmlns:p184="http://schemas.microsoft.com/office/powerpoint/2018/4/main" val="ftr"/>
              </p:ext>
            </p:extLst>
          </p:nvPr>
        </p:nvSpPr>
        <p:spPr>
          <a:xfrm>
            <a:off x="0" y="6705600"/>
            <a:ext cx="12350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2847256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0.xml"/><Relationship Id="rId3" Type="http://schemas.openxmlformats.org/officeDocument/2006/relationships/image" Target="../media/image1.png"/><Relationship Id="rId7" Type="http://schemas.openxmlformats.org/officeDocument/2006/relationships/slide" Target="slide6.xml"/><Relationship Id="rId12" Type="http://schemas.openxmlformats.org/officeDocument/2006/relationships/slide" Target="slide19.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3.xml"/><Relationship Id="rId5" Type="http://schemas.openxmlformats.org/officeDocument/2006/relationships/slide" Target="slide2.xml"/><Relationship Id="rId15" Type="http://schemas.openxmlformats.org/officeDocument/2006/relationships/slide" Target="slide25.xml"/><Relationship Id="rId10" Type="http://schemas.openxmlformats.org/officeDocument/2006/relationships/slide" Target="slide12.xml"/><Relationship Id="rId4" Type="http://schemas.openxmlformats.org/officeDocument/2006/relationships/hyperlink" Target="https://mcasfamilyportal.emetric.net/" TargetMode="External"/><Relationship Id="rId9" Type="http://schemas.openxmlformats.org/officeDocument/2006/relationships/slide" Target="slide11.xml"/><Relationship Id="rId14" Type="http://schemas.openxmlformats.org/officeDocument/2006/relationships/slide" Target="slide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jë imazh i logos së Departamentit të Arsimit Fillor dhe të Mesëm të Massachusetts.">
            <a:extLst>
              <a:ext uri="{FF2B5EF4-FFF2-40B4-BE49-F238E27FC236}">
                <a16:creationId xmlns:a16="http://schemas.microsoft.com/office/drawing/2014/main" id="{B7CC7BB7-9C0B-78A8-610A-096CB1BAB5E4}"/>
              </a:ext>
            </a:extLst>
          </p:cNvPr>
          <p:cNvPicPr>
            <a:picLocks noChangeAspect="1"/>
          </p:cNvPicPr>
          <p:nvPr/>
        </p:nvPicPr>
        <p:blipFill>
          <a:blip r:embed="rId3"/>
          <a:stretch>
            <a:fillRect/>
          </a:stretch>
        </p:blipFill>
        <p:spPr>
          <a:xfrm>
            <a:off x="12359" y="20854"/>
            <a:ext cx="3592078" cy="1025946"/>
          </a:xfrm>
          <a:prstGeom prst="rect">
            <a:avLst/>
          </a:prstGeom>
        </p:spPr>
      </p:pic>
      <p:sp>
        <p:nvSpPr>
          <p:cNvPr id="8" name="Title 7">
            <a:extLst>
              <a:ext uri="{FF2B5EF4-FFF2-40B4-BE49-F238E27FC236}">
                <a16:creationId xmlns:a16="http://schemas.microsoft.com/office/drawing/2014/main" id="{6E5F9759-3CE0-44DD-A54A-AC1E7F4DE320}"/>
              </a:ext>
            </a:extLst>
          </p:cNvPr>
          <p:cNvSpPr txBox="1">
            <a:spLocks noGrp="1"/>
          </p:cNvSpPr>
          <p:nvPr>
            <p:ph type="title" idx="4294967295"/>
          </p:nvPr>
        </p:nvSpPr>
        <p:spPr>
          <a:xfrm>
            <a:off x="12359" y="20854"/>
            <a:ext cx="12157343" cy="707886"/>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sq" sz="4000" b="0" i="0" u="none" strike="noStrike" kern="1200" cap="none" spc="0" normalizeH="0" baseline="0" noProof="0" dirty="0">
                <a:ln>
                  <a:noFill/>
                </a:ln>
                <a:solidFill>
                  <a:srgbClr val="1A4785"/>
                </a:solidFill>
                <a:uLnTx/>
                <a:uFillTx/>
                <a:latin typeface="Aptos"/>
                <a:ea typeface="Open Sans Light"/>
                <a:cs typeface="Open Sans Light"/>
              </a:rPr>
              <a:t>Udhëzuesi i ndihmës për Family Portal</a:t>
            </a:r>
          </a:p>
        </p:txBody>
      </p:sp>
      <p:sp>
        <p:nvSpPr>
          <p:cNvPr id="11" name="Rounded Rectangle 10">
            <a:extLst>
              <a:ext uri="{FF2B5EF4-FFF2-40B4-BE49-F238E27FC236}">
                <a16:creationId xmlns:a16="http://schemas.microsoft.com/office/drawing/2014/main" id="{6D963CE4-8E9A-41B0-BB48-6E2280EF814C}"/>
              </a:ext>
            </a:extLst>
          </p:cNvPr>
          <p:cNvSpPr/>
          <p:nvPr/>
        </p:nvSpPr>
        <p:spPr>
          <a:xfrm>
            <a:off x="1037294" y="1027864"/>
            <a:ext cx="10107472" cy="2505465"/>
          </a:xfrm>
          <a:prstGeom prst="roundRect">
            <a:avLst/>
          </a:prstGeom>
          <a:solidFill>
            <a:srgbClr val="1A4785"/>
          </a:solidFill>
          <a:ln>
            <a:solidFill>
              <a:srgbClr val="5E7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Aft>
                <a:spcPts val="1200"/>
              </a:spcAft>
            </a:pPr>
            <a:r>
              <a:rPr lang="sq" sz="2000" b="0" i="0" u="none" strike="noStrike" dirty="0">
                <a:solidFill>
                  <a:srgbClr val="FFFFFF"/>
                </a:solidFill>
                <a:latin typeface="Aptos"/>
              </a:rPr>
              <a:t>Shikoni rezultatet e testit të MCAS për nxënësin në MCAS Family Portal. Përdorini këto të  dhëna për të ndjekur performancën e nxënësit nga viti në vit. </a:t>
            </a:r>
          </a:p>
          <a:p>
            <a:pPr algn="ctr" rtl="0">
              <a:spcAft>
                <a:spcPts val="1200"/>
              </a:spcAft>
            </a:pPr>
            <a:r>
              <a:rPr lang="sq" sz="2000" b="0" i="0" u="none" strike="noStrike" dirty="0">
                <a:solidFill>
                  <a:srgbClr val="FFFFFF"/>
                </a:solidFill>
                <a:latin typeface="Aptos"/>
              </a:rPr>
              <a:t>Shkoni te </a:t>
            </a:r>
            <a:r>
              <a:rPr lang="sq" sz="2000" b="0" i="0" u="none" strike="noStrike" dirty="0">
                <a:solidFill>
                  <a:srgbClr val="FFFFFF"/>
                </a:solidFill>
                <a:latin typeface="Aptos"/>
                <a:hlinkClick r:id="rId4">
                  <a:extLst>
                    <a:ext uri="{A12FA001-AC4F-418D-AE19-62706E023703}">
                      <ahyp:hlinkClr xmlns:ahyp="http://schemas.microsoft.com/office/drawing/2018/hyperlinkcolor" val="tx"/>
                    </a:ext>
                  </a:extLst>
                </a:hlinkClick>
              </a:rPr>
              <a:t>https://mcasfamilyportal.emetric.net</a:t>
            </a:r>
            <a:r>
              <a:rPr lang="sq" sz="2000" b="0" i="0" u="none" strike="noStrike" dirty="0">
                <a:solidFill>
                  <a:srgbClr val="FFFFFF"/>
                </a:solidFill>
                <a:latin typeface="Aptos"/>
              </a:rPr>
              <a:t>   për të parë MCAS Family Portal në një kompjuter desktop ose pajisje celulare.</a:t>
            </a:r>
            <a:endParaRPr lang="en-US" sz="2400" dirty="0">
              <a:solidFill>
                <a:schemeClr val="bg1"/>
              </a:solidFill>
              <a:latin typeface="Aptos" panose="020B0004020202020204" pitchFamily="34" charset="0"/>
            </a:endParaRPr>
          </a:p>
          <a:p>
            <a:pPr algn="ctr" rtl="0">
              <a:spcAft>
                <a:spcPts val="1200"/>
              </a:spcAft>
            </a:pPr>
            <a:r>
              <a:rPr lang="sq" sz="2000" b="0" i="0" u="none" strike="noStrike" dirty="0">
                <a:solidFill>
                  <a:srgbClr val="FFFFFF"/>
                </a:solidFill>
                <a:latin typeface="Aptos"/>
              </a:rPr>
              <a:t>  Zgjidhni një seksion më poshtë ose shfletoni këtë udhëzues për të mësuar më shumë.</a:t>
            </a:r>
            <a:endParaRPr lang="en-US" sz="2000" dirty="0">
              <a:latin typeface="Aptos" panose="020B0004020202020204" pitchFamily="34" charset="0"/>
            </a:endParaRPr>
          </a:p>
        </p:txBody>
      </p:sp>
      <p:sp>
        <p:nvSpPr>
          <p:cNvPr id="14" name="TextBox 13" descr="Përmbajtja">
            <a:extLst>
              <a:ext uri="{FF2B5EF4-FFF2-40B4-BE49-F238E27FC236}">
                <a16:creationId xmlns:a16="http://schemas.microsoft.com/office/drawing/2014/main" id="{D078B993-93C1-4C92-A732-7816A6091837}"/>
              </a:ext>
            </a:extLst>
          </p:cNvPr>
          <p:cNvSpPr txBox="1"/>
          <p:nvPr/>
        </p:nvSpPr>
        <p:spPr>
          <a:xfrm>
            <a:off x="1037294" y="3599198"/>
            <a:ext cx="10316506" cy="4114800"/>
          </a:xfrm>
          <a:prstGeom prst="rect">
            <a:avLst/>
          </a:prstGeom>
          <a:noFill/>
        </p:spPr>
        <p:txBody>
          <a:bodyPr wrap="square" numCol="2" rtlCol="0">
            <a:spAutoFit/>
          </a:bodyPr>
          <a:lstStyle/>
          <a:p>
            <a:pPr rtl="0"/>
            <a:r>
              <a:rPr lang="sq" sz="2300" b="0" i="0" u="none" strike="noStrike" dirty="0">
                <a:solidFill>
                  <a:srgbClr val="1A4785"/>
                </a:solidFill>
                <a:latin typeface="Aptos"/>
              </a:rPr>
              <a:t>Fillimi  			</a:t>
            </a:r>
          </a:p>
          <a:p>
            <a:pPr marL="800100" lvl="1" indent="-342900" rtl="0">
              <a:buFont typeface="Arial" panose="020B0604020202020204" pitchFamily="34" charset="0"/>
              <a:buChar char="•"/>
              <a:tabLst>
                <a:tab pos="461963" algn="l"/>
                <a:tab pos="4572000" algn="l"/>
              </a:tabLst>
            </a:pPr>
            <a:r>
              <a:rPr lang="sq" sz="2300" b="0" i="0" u="none" strike="noStrike" dirty="0">
                <a:solidFill>
                  <a:srgbClr val="1A4785"/>
                </a:solidFill>
                <a:latin typeface="Aptos"/>
              </a:rPr>
              <a:t>Paraqitja në spanjisht</a:t>
            </a:r>
          </a:p>
          <a:p>
            <a:pPr marL="800100" lvl="1" indent="-342900" rtl="0">
              <a:buFont typeface="Arial" panose="020B0604020202020204" pitchFamily="34" charset="0"/>
              <a:buChar char="•"/>
              <a:tabLst>
                <a:tab pos="461963" algn="l"/>
                <a:tab pos="4572000" algn="l"/>
              </a:tabLst>
            </a:pPr>
            <a:r>
              <a:rPr lang="sq" sz="2300" b="0" i="0" u="none" strike="noStrike" dirty="0">
                <a:solidFill>
                  <a:srgbClr val="1A4785"/>
                </a:solidFill>
                <a:latin typeface="Aptos"/>
              </a:rPr>
              <a:t>Rivendosja e fjalëkalimit	</a:t>
            </a:r>
          </a:p>
          <a:p>
            <a:pPr marL="800100" lvl="1" indent="-342900" rtl="0">
              <a:buFont typeface="Arial" panose="020B0604020202020204" pitchFamily="34" charset="0"/>
              <a:buChar char="•"/>
              <a:tabLst>
                <a:tab pos="461963" algn="l"/>
                <a:tab pos="4572000" algn="l"/>
              </a:tabLst>
            </a:pPr>
            <a:r>
              <a:rPr lang="sq" sz="2300" b="0" i="0" u="none" strike="noStrike" dirty="0">
                <a:solidFill>
                  <a:srgbClr val="1A4785"/>
                </a:solidFill>
                <a:latin typeface="Aptos"/>
              </a:rPr>
              <a:t>Shtimi i nxënësve	        </a:t>
            </a:r>
          </a:p>
          <a:p>
            <a:pPr marL="800100" lvl="1" indent="-342900" rtl="0">
              <a:buFont typeface="Arial" panose="020B0604020202020204" pitchFamily="34" charset="0"/>
              <a:buChar char="•"/>
              <a:tabLst>
                <a:tab pos="461963" algn="l"/>
              </a:tabLst>
            </a:pPr>
            <a:r>
              <a:rPr lang="sq" sz="2300" b="0" i="0" u="none" strike="noStrike" dirty="0">
                <a:solidFill>
                  <a:srgbClr val="1A4785"/>
                </a:solidFill>
                <a:latin typeface="Aptos"/>
              </a:rPr>
              <a:t>Heqja e nxënësve</a:t>
            </a:r>
          </a:p>
          <a:p>
            <a:pPr marL="800100" lvl="1" indent="-342900" rtl="0">
              <a:buFont typeface="Arial" panose="020B0604020202020204" pitchFamily="34" charset="0"/>
              <a:buChar char="•"/>
              <a:tabLst>
                <a:tab pos="461963" algn="l"/>
              </a:tabLst>
            </a:pPr>
            <a:r>
              <a:rPr lang="sq" sz="2300" b="0" i="0" u="none" strike="noStrike" dirty="0">
                <a:solidFill>
                  <a:srgbClr val="1A4785"/>
                </a:solidFill>
                <a:latin typeface="Aptos"/>
              </a:rPr>
              <a:t>Zgjedhja e një nxënësi</a:t>
            </a:r>
          </a:p>
          <a:p>
            <a:pPr marL="0" lvl="1" rtl="0"/>
            <a:r>
              <a:rPr lang="sq" sz="2300" b="0" i="0" u="none" strike="noStrike" dirty="0">
                <a:solidFill>
                  <a:srgbClr val="1A4785"/>
                </a:solidFill>
                <a:latin typeface="Aptos"/>
              </a:rPr>
              <a:t>Paraqitja e rezultateve të MCAS</a:t>
            </a:r>
          </a:p>
          <a:p>
            <a:pPr marL="800100" lvl="1" indent="-342900" rtl="0">
              <a:buFont typeface="Arial" panose="020B0604020202020204" pitchFamily="34" charset="0"/>
              <a:buChar char="•"/>
              <a:tabLst>
                <a:tab pos="461963" algn="l"/>
              </a:tabLst>
            </a:pPr>
            <a:r>
              <a:rPr lang="sq" sz="2300" b="0" i="0" u="none" strike="noStrike" dirty="0">
                <a:solidFill>
                  <a:srgbClr val="1A4785"/>
                </a:solidFill>
                <a:latin typeface="Aptos"/>
              </a:rPr>
              <a:t>Paraqitja e historisë së testeve</a:t>
            </a:r>
          </a:p>
          <a:p>
            <a:pPr marL="800100" lvl="1" indent="-342900">
              <a:buFont typeface="Arial" panose="020B0604020202020204" pitchFamily="34" charset="0"/>
              <a:buChar char="•"/>
              <a:tabLst>
                <a:tab pos="461963" algn="l"/>
              </a:tabLst>
            </a:pPr>
            <a:endParaRPr lang="en-US" sz="2300" dirty="0">
              <a:solidFill>
                <a:srgbClr val="1A4785"/>
              </a:solidFill>
              <a:latin typeface="Aptos" panose="020B0004020202020204" pitchFamily="34" charset="0"/>
            </a:endParaRPr>
          </a:p>
          <a:p>
            <a:pPr marL="800100" lvl="1" indent="-342900">
              <a:buFont typeface="Arial" panose="020B0604020202020204" pitchFamily="34" charset="0"/>
              <a:buChar char="•"/>
              <a:tabLst>
                <a:tab pos="461963" algn="l"/>
              </a:tabLst>
            </a:pPr>
            <a:endParaRPr lang="sq" sz="2300" dirty="0">
              <a:solidFill>
                <a:srgbClr val="1A4785"/>
              </a:solidFill>
              <a:latin typeface="Aptos"/>
            </a:endParaRPr>
          </a:p>
          <a:p>
            <a:pPr marL="800100" lvl="1" indent="-342900">
              <a:buFont typeface="Arial" panose="020B0604020202020204" pitchFamily="34" charset="0"/>
              <a:buChar char="•"/>
              <a:tabLst>
                <a:tab pos="461963" algn="l"/>
              </a:tabLst>
            </a:pPr>
            <a:endParaRPr lang="sq" sz="2300" dirty="0">
              <a:solidFill>
                <a:srgbClr val="1A4785"/>
              </a:solidFill>
              <a:latin typeface="Aptos"/>
            </a:endParaRPr>
          </a:p>
          <a:p>
            <a:pPr marL="800100" lvl="1" indent="-342900">
              <a:buFont typeface="Arial" panose="020B0604020202020204" pitchFamily="34" charset="0"/>
              <a:buChar char="•"/>
              <a:tabLst>
                <a:tab pos="461963" algn="l"/>
              </a:tabLst>
            </a:pPr>
            <a:r>
              <a:rPr lang="sq" sz="2300" dirty="0">
                <a:solidFill>
                  <a:srgbClr val="1A4785"/>
                </a:solidFill>
                <a:latin typeface="Aptos"/>
              </a:rPr>
              <a:t>Paraqitja e rezultateve të testeve</a:t>
            </a:r>
            <a:endParaRPr lang="sq" sz="2300" b="0" i="0" u="none" strike="noStrike" dirty="0">
              <a:solidFill>
                <a:srgbClr val="1A4785"/>
              </a:solidFill>
              <a:latin typeface="Aptos"/>
            </a:endParaRPr>
          </a:p>
          <a:p>
            <a:pPr marL="800100" lvl="1" indent="-342900" rtl="0">
              <a:buFont typeface="Arial" panose="020B0604020202020204" pitchFamily="34" charset="0"/>
              <a:buChar char="•"/>
              <a:tabLst>
                <a:tab pos="461963" algn="l"/>
              </a:tabLst>
            </a:pPr>
            <a:r>
              <a:rPr lang="sq" sz="2300" b="0" i="0" u="none" strike="noStrike" dirty="0">
                <a:solidFill>
                  <a:srgbClr val="1A4785"/>
                </a:solidFill>
                <a:latin typeface="Aptos"/>
              </a:rPr>
              <a:t>Paraqitja e rezultateve të detajuara</a:t>
            </a:r>
          </a:p>
          <a:p>
            <a:pPr rtl="0">
              <a:tabLst>
                <a:tab pos="461963" algn="l"/>
              </a:tabLst>
            </a:pPr>
            <a:r>
              <a:rPr lang="sq" sz="2300" b="0" i="0" u="none" strike="noStrike" dirty="0">
                <a:solidFill>
                  <a:srgbClr val="1A4785"/>
                </a:solidFill>
                <a:latin typeface="Aptos"/>
              </a:rPr>
              <a:t>Paraqitja e rezultateve të MCAS-Alt</a:t>
            </a:r>
          </a:p>
          <a:p>
            <a:pPr marL="800100" lvl="1" indent="-342900" rtl="0">
              <a:buFont typeface="Arial" panose="020B0604020202020204" pitchFamily="34" charset="0"/>
              <a:buChar char="•"/>
              <a:tabLst>
                <a:tab pos="461963" algn="l"/>
              </a:tabLst>
            </a:pPr>
            <a:r>
              <a:rPr lang="sq" sz="2300" b="0" i="0" u="none" strike="noStrike" dirty="0">
                <a:solidFill>
                  <a:srgbClr val="1A4785"/>
                </a:solidFill>
                <a:latin typeface="Aptos"/>
              </a:rPr>
              <a:t>Paraqitja e historisë së testeve</a:t>
            </a:r>
          </a:p>
          <a:p>
            <a:pPr marL="800100" lvl="1" indent="-342900" rtl="0">
              <a:buFont typeface="Arial" panose="020B0604020202020204" pitchFamily="34" charset="0"/>
              <a:buChar char="•"/>
              <a:tabLst>
                <a:tab pos="461963" algn="l"/>
              </a:tabLst>
            </a:pPr>
            <a:r>
              <a:rPr lang="sq" sz="2300" b="0" i="0" u="none" strike="noStrike" dirty="0">
                <a:solidFill>
                  <a:srgbClr val="1A4785"/>
                </a:solidFill>
                <a:latin typeface="Aptos"/>
              </a:rPr>
              <a:t>Paraqitja e rezultateve të testeve</a:t>
            </a:r>
          </a:p>
          <a:p>
            <a:pPr rtl="0">
              <a:tabLst>
                <a:tab pos="461963" algn="l"/>
              </a:tabLst>
            </a:pPr>
            <a:r>
              <a:rPr lang="sq" sz="2400" b="0" i="0" u="none" strike="noStrike" dirty="0">
                <a:solidFill>
                  <a:srgbClr val="1A4785"/>
                </a:solidFill>
                <a:latin typeface="Aptos"/>
              </a:rPr>
              <a:t> Burime shtesë</a:t>
            </a:r>
          </a:p>
        </p:txBody>
      </p:sp>
      <p:sp>
        <p:nvSpPr>
          <p:cNvPr id="5" name="TextBox 1" descr="Hiperlidhje për Fillimin">
            <a:hlinkClick r:id="rId5" action="ppaction://hlinksldjump"/>
            <a:extLst>
              <a:ext uri="{FF2B5EF4-FFF2-40B4-BE49-F238E27FC236}">
                <a16:creationId xmlns:a16="http://schemas.microsoft.com/office/drawing/2014/main" id="{2AE2E66D-B182-B942-DE99-9201CD6C7CBF}"/>
              </a:ext>
            </a:extLst>
          </p:cNvPr>
          <p:cNvSpPr txBox="1"/>
          <p:nvPr/>
        </p:nvSpPr>
        <p:spPr>
          <a:xfrm>
            <a:off x="1052583" y="3617009"/>
            <a:ext cx="2271850" cy="369332"/>
          </a:xfrm>
          <a:prstGeom prst="rect">
            <a:avLst/>
          </a:prstGeom>
          <a:noFill/>
          <a:ln>
            <a:noFill/>
          </a:ln>
        </p:spPr>
        <p:txBody>
          <a:bodyPr wrap="square" rtlCol="0">
            <a:spAutoFit/>
          </a:bodyPr>
          <a:lstStyle/>
          <a:p>
            <a:r>
              <a:rPr lang="en-US"/>
              <a:t> </a:t>
            </a:r>
          </a:p>
        </p:txBody>
      </p:sp>
      <p:sp>
        <p:nvSpPr>
          <p:cNvPr id="10" name="TextBox 11" descr="Hiperlidhje për Paraqitja në spanjisht&#10;">
            <a:hlinkClick r:id="rId6" action="ppaction://hlinksldjump"/>
            <a:extLst>
              <a:ext uri="{FF2B5EF4-FFF2-40B4-BE49-F238E27FC236}">
                <a16:creationId xmlns:a16="http://schemas.microsoft.com/office/drawing/2014/main" id="{AD647953-8A5F-07FB-0CE6-BA92634FE2E3}"/>
              </a:ext>
            </a:extLst>
          </p:cNvPr>
          <p:cNvSpPr txBox="1"/>
          <p:nvPr/>
        </p:nvSpPr>
        <p:spPr>
          <a:xfrm>
            <a:off x="1864617" y="3982118"/>
            <a:ext cx="3157108" cy="369332"/>
          </a:xfrm>
          <a:prstGeom prst="rect">
            <a:avLst/>
          </a:prstGeom>
          <a:noFill/>
          <a:ln>
            <a:noFill/>
          </a:ln>
        </p:spPr>
        <p:txBody>
          <a:bodyPr wrap="square" rtlCol="0">
            <a:spAutoFit/>
          </a:bodyPr>
          <a:lstStyle/>
          <a:p>
            <a:endParaRPr lang="en-US"/>
          </a:p>
        </p:txBody>
      </p:sp>
      <p:sp>
        <p:nvSpPr>
          <p:cNvPr id="18" name="TextBox 2" descr="Hiperlidhje për Rivendosja e fjalëkalimit">
            <a:hlinkClick r:id="rId7" action="ppaction://hlinksldjump"/>
            <a:extLst>
              <a:ext uri="{FF2B5EF4-FFF2-40B4-BE49-F238E27FC236}">
                <a16:creationId xmlns:a16="http://schemas.microsoft.com/office/drawing/2014/main" id="{A5F6809D-7BDA-81A5-E99F-A00FC6EA915B}"/>
              </a:ext>
            </a:extLst>
          </p:cNvPr>
          <p:cNvSpPr txBox="1"/>
          <p:nvPr/>
        </p:nvSpPr>
        <p:spPr>
          <a:xfrm>
            <a:off x="1850313" y="4367744"/>
            <a:ext cx="3835953" cy="369332"/>
          </a:xfrm>
          <a:prstGeom prst="rect">
            <a:avLst/>
          </a:prstGeom>
          <a:noFill/>
          <a:ln>
            <a:noFill/>
          </a:ln>
        </p:spPr>
        <p:txBody>
          <a:bodyPr wrap="square" rtlCol="0">
            <a:spAutoFit/>
          </a:bodyPr>
          <a:lstStyle/>
          <a:p>
            <a:endParaRPr lang="en-US"/>
          </a:p>
        </p:txBody>
      </p:sp>
      <p:sp>
        <p:nvSpPr>
          <p:cNvPr id="19" name="TextBox 8" descr="Hiperlidhje për Zgjedhja e një nxënësi&#10;">
            <a:hlinkClick r:id="rId8" action="ppaction://hlinksldjump"/>
            <a:extLst>
              <a:ext uri="{FF2B5EF4-FFF2-40B4-BE49-F238E27FC236}">
                <a16:creationId xmlns:a16="http://schemas.microsoft.com/office/drawing/2014/main" id="{BCDF3280-6B57-BA13-7703-D064CF3377D2}"/>
              </a:ext>
            </a:extLst>
          </p:cNvPr>
          <p:cNvSpPr txBox="1"/>
          <p:nvPr/>
        </p:nvSpPr>
        <p:spPr>
          <a:xfrm>
            <a:off x="1864617" y="5359839"/>
            <a:ext cx="3157108" cy="369332"/>
          </a:xfrm>
          <a:prstGeom prst="rect">
            <a:avLst/>
          </a:prstGeom>
          <a:noFill/>
          <a:ln>
            <a:noFill/>
          </a:ln>
        </p:spPr>
        <p:txBody>
          <a:bodyPr wrap="square" rtlCol="0">
            <a:spAutoFit/>
          </a:bodyPr>
          <a:lstStyle/>
          <a:p>
            <a:endParaRPr lang="en-US"/>
          </a:p>
        </p:txBody>
      </p:sp>
      <p:sp>
        <p:nvSpPr>
          <p:cNvPr id="20" name="TextBox 52" descr="Hiperlidhje për Paraqitja e historisë së testeve&#10;">
            <a:hlinkClick r:id="rId9" action="ppaction://hlinksldjump"/>
            <a:extLst>
              <a:ext uri="{FF2B5EF4-FFF2-40B4-BE49-F238E27FC236}">
                <a16:creationId xmlns:a16="http://schemas.microsoft.com/office/drawing/2014/main" id="{D8A84F4B-9369-000A-DAC1-8A93B904A0E7}"/>
              </a:ext>
            </a:extLst>
          </p:cNvPr>
          <p:cNvSpPr txBox="1"/>
          <p:nvPr/>
        </p:nvSpPr>
        <p:spPr>
          <a:xfrm>
            <a:off x="1864617" y="6071398"/>
            <a:ext cx="4112536" cy="369332"/>
          </a:xfrm>
          <a:prstGeom prst="rect">
            <a:avLst/>
          </a:prstGeom>
          <a:noFill/>
          <a:ln>
            <a:noFill/>
          </a:ln>
        </p:spPr>
        <p:txBody>
          <a:bodyPr wrap="square" rtlCol="0">
            <a:spAutoFit/>
          </a:bodyPr>
          <a:lstStyle/>
          <a:p>
            <a:endParaRPr lang="en-US"/>
          </a:p>
        </p:txBody>
      </p:sp>
      <p:sp>
        <p:nvSpPr>
          <p:cNvPr id="21" name="TextBox 53" descr="Hiperlidhje për Paraqitja e rezultateve të testeve&#10;">
            <a:hlinkClick r:id="rId10" action="ppaction://hlinksldjump"/>
            <a:extLst>
              <a:ext uri="{FF2B5EF4-FFF2-40B4-BE49-F238E27FC236}">
                <a16:creationId xmlns:a16="http://schemas.microsoft.com/office/drawing/2014/main" id="{50CC819A-115D-7B10-867C-01B10606A9E8}"/>
              </a:ext>
            </a:extLst>
          </p:cNvPr>
          <p:cNvSpPr txBox="1"/>
          <p:nvPr/>
        </p:nvSpPr>
        <p:spPr>
          <a:xfrm>
            <a:off x="6853741" y="3624936"/>
            <a:ext cx="4513322" cy="369332"/>
          </a:xfrm>
          <a:prstGeom prst="rect">
            <a:avLst/>
          </a:prstGeom>
          <a:noFill/>
          <a:ln>
            <a:noFill/>
          </a:ln>
        </p:spPr>
        <p:txBody>
          <a:bodyPr wrap="square" rtlCol="0">
            <a:spAutoFit/>
          </a:bodyPr>
          <a:lstStyle/>
          <a:p>
            <a:endParaRPr lang="en-US"/>
          </a:p>
        </p:txBody>
      </p:sp>
      <p:sp>
        <p:nvSpPr>
          <p:cNvPr id="22" name="TextBox 12" descr="Hiperlidhje për Paraqitja e rezultateve të detajuara&#10;">
            <a:hlinkClick r:id="rId11" action="ppaction://hlinksldjump"/>
            <a:extLst>
              <a:ext uri="{FF2B5EF4-FFF2-40B4-BE49-F238E27FC236}">
                <a16:creationId xmlns:a16="http://schemas.microsoft.com/office/drawing/2014/main" id="{E27C0D0D-0E72-D4F2-D2D2-03A395FBB957}"/>
              </a:ext>
            </a:extLst>
          </p:cNvPr>
          <p:cNvSpPr txBox="1"/>
          <p:nvPr/>
        </p:nvSpPr>
        <p:spPr>
          <a:xfrm>
            <a:off x="6853741" y="4018567"/>
            <a:ext cx="3835953" cy="658891"/>
          </a:xfrm>
          <a:prstGeom prst="rect">
            <a:avLst/>
          </a:prstGeom>
          <a:noFill/>
          <a:ln>
            <a:noFill/>
          </a:ln>
        </p:spPr>
        <p:txBody>
          <a:bodyPr wrap="square" rtlCol="0">
            <a:spAutoFit/>
          </a:bodyPr>
          <a:lstStyle/>
          <a:p>
            <a:endParaRPr lang="en-US"/>
          </a:p>
        </p:txBody>
      </p:sp>
      <p:sp>
        <p:nvSpPr>
          <p:cNvPr id="23" name="TextBox 15" descr="Hiperlidhje për Paraqitja e rezultateve të MCAS-Alt&#10;">
            <a:hlinkClick r:id="rId12" action="ppaction://hlinksldjump"/>
            <a:extLst>
              <a:ext uri="{FF2B5EF4-FFF2-40B4-BE49-F238E27FC236}">
                <a16:creationId xmlns:a16="http://schemas.microsoft.com/office/drawing/2014/main" id="{69463AD8-1568-0A4F-0346-110D68FD7944}"/>
              </a:ext>
            </a:extLst>
          </p:cNvPr>
          <p:cNvSpPr txBox="1"/>
          <p:nvPr/>
        </p:nvSpPr>
        <p:spPr>
          <a:xfrm>
            <a:off x="6183073" y="4676903"/>
            <a:ext cx="4662136" cy="369332"/>
          </a:xfrm>
          <a:prstGeom prst="rect">
            <a:avLst/>
          </a:prstGeom>
          <a:noFill/>
          <a:ln>
            <a:noFill/>
          </a:ln>
        </p:spPr>
        <p:txBody>
          <a:bodyPr wrap="square" rtlCol="0">
            <a:spAutoFit/>
          </a:bodyPr>
          <a:lstStyle/>
          <a:p>
            <a:endParaRPr lang="en-US"/>
          </a:p>
        </p:txBody>
      </p:sp>
      <p:sp>
        <p:nvSpPr>
          <p:cNvPr id="24" name="TextBox 16" descr="Hiperlidhje për Paraqitja e historisë së testeve&#10;">
            <a:hlinkClick r:id="rId13" action="ppaction://hlinksldjump"/>
            <a:extLst>
              <a:ext uri="{FF2B5EF4-FFF2-40B4-BE49-F238E27FC236}">
                <a16:creationId xmlns:a16="http://schemas.microsoft.com/office/drawing/2014/main" id="{9190B1EA-53B1-282E-0D1E-4156ABD222A8}"/>
              </a:ext>
            </a:extLst>
          </p:cNvPr>
          <p:cNvSpPr txBox="1"/>
          <p:nvPr/>
        </p:nvSpPr>
        <p:spPr>
          <a:xfrm>
            <a:off x="6760306" y="5045679"/>
            <a:ext cx="4397788" cy="369332"/>
          </a:xfrm>
          <a:prstGeom prst="rect">
            <a:avLst/>
          </a:prstGeom>
          <a:noFill/>
          <a:ln>
            <a:noFill/>
          </a:ln>
        </p:spPr>
        <p:txBody>
          <a:bodyPr wrap="square" rtlCol="0">
            <a:spAutoFit/>
          </a:bodyPr>
          <a:lstStyle/>
          <a:p>
            <a:endParaRPr lang="en-US"/>
          </a:p>
        </p:txBody>
      </p:sp>
      <p:sp>
        <p:nvSpPr>
          <p:cNvPr id="25" name="TextBox 14" descr="Hiperlidhje për Paraqitja e rezultateve të testeve&#10;">
            <a:hlinkClick r:id="rId14" action="ppaction://hlinksldjump"/>
            <a:extLst>
              <a:ext uri="{FF2B5EF4-FFF2-40B4-BE49-F238E27FC236}">
                <a16:creationId xmlns:a16="http://schemas.microsoft.com/office/drawing/2014/main" id="{E3505E98-4595-9760-BA2C-245E259AA833}"/>
              </a:ext>
            </a:extLst>
          </p:cNvPr>
          <p:cNvSpPr txBox="1"/>
          <p:nvPr/>
        </p:nvSpPr>
        <p:spPr>
          <a:xfrm>
            <a:off x="6760305" y="5406843"/>
            <a:ext cx="4662135" cy="369332"/>
          </a:xfrm>
          <a:prstGeom prst="rect">
            <a:avLst/>
          </a:prstGeom>
          <a:noFill/>
          <a:ln>
            <a:noFill/>
          </a:ln>
        </p:spPr>
        <p:txBody>
          <a:bodyPr wrap="square" rtlCol="0">
            <a:spAutoFit/>
          </a:bodyPr>
          <a:lstStyle/>
          <a:p>
            <a:endParaRPr lang="en-US"/>
          </a:p>
        </p:txBody>
      </p:sp>
      <p:sp>
        <p:nvSpPr>
          <p:cNvPr id="26" name="TextBox 54" descr="Hiperlidhje për Burime shtesë">
            <a:hlinkClick r:id="rId15" action="ppaction://hlinksldjump"/>
            <a:extLst>
              <a:ext uri="{FF2B5EF4-FFF2-40B4-BE49-F238E27FC236}">
                <a16:creationId xmlns:a16="http://schemas.microsoft.com/office/drawing/2014/main" id="{D00CF38C-B29B-A5CC-728F-F3C121E44D6E}"/>
              </a:ext>
            </a:extLst>
          </p:cNvPr>
          <p:cNvSpPr txBox="1"/>
          <p:nvPr/>
        </p:nvSpPr>
        <p:spPr>
          <a:xfrm>
            <a:off x="6235990" y="5758399"/>
            <a:ext cx="3480646" cy="369332"/>
          </a:xfrm>
          <a:prstGeom prst="rect">
            <a:avLst/>
          </a:prstGeom>
          <a:noFill/>
          <a:ln>
            <a:noFill/>
          </a:ln>
        </p:spPr>
        <p:txBody>
          <a:bodyPr wrap="square" rtlCol="0">
            <a:spAutoFit/>
          </a:bodyPr>
          <a:lstStyle/>
          <a:p>
            <a:endParaRPr lang="en-US"/>
          </a:p>
        </p:txBody>
      </p:sp>
    </p:spTree>
    <p:extLst>
      <p:ext uri="{BB962C8B-B14F-4D97-AF65-F5344CB8AC3E}">
        <p14:creationId xmlns:p14="http://schemas.microsoft.com/office/powerpoint/2010/main" val="281830619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2810A-69C7-F93F-FCF5-6A703D5A184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5A7686E1-9F37-2D33-C50D-DBC030AA0532}"/>
              </a:ext>
            </a:extLst>
          </p:cNvPr>
          <p:cNvSpPr>
            <a:spLocks noGrp="1"/>
          </p:cNvSpPr>
          <p:nvPr>
            <p:ph type="title"/>
          </p:nvPr>
        </p:nvSpPr>
        <p:spPr>
          <a:xfrm>
            <a:off x="1687572" y="2804266"/>
            <a:ext cx="8816854" cy="624734"/>
          </a:xfrm>
        </p:spPr>
        <p:txBody>
          <a:bodyPr>
            <a:noAutofit/>
          </a:bodyPr>
          <a:lstStyle/>
          <a:p>
            <a:pPr algn="ctr" rtl="0"/>
            <a:r>
              <a:rPr lang="sq" sz="6600" b="0" i="0" u="none" strike="noStrike">
                <a:solidFill>
                  <a:srgbClr val="1A4785"/>
                </a:solidFill>
                <a:latin typeface="Aptos"/>
                <a:ea typeface="Open Sans Light"/>
                <a:cs typeface="Open Sans Light"/>
              </a:rPr>
              <a:t>Paraqitja e rezultateve të MCAS</a:t>
            </a:r>
            <a:endParaRPr lang="en-US" sz="5400"/>
          </a:p>
        </p:txBody>
      </p:sp>
      <p:sp>
        <p:nvSpPr>
          <p:cNvPr id="10" name="Slide Number Placeholder 6">
            <a:extLst>
              <a:ext uri="{FF2B5EF4-FFF2-40B4-BE49-F238E27FC236}">
                <a16:creationId xmlns:a16="http://schemas.microsoft.com/office/drawing/2014/main" id="{9E8CAE4B-529B-F54A-A81B-D379D90C7DE7}"/>
              </a:ext>
            </a:extLst>
          </p:cNvPr>
          <p:cNvSpPr>
            <a:spLocks noGrp="1"/>
          </p:cNvSpPr>
          <p:nvPr>
            <p:ph type="sldNum" sz="quarter" idx="12"/>
          </p:nvPr>
        </p:nvSpPr>
        <p:spPr>
          <a:xfrm>
            <a:off x="12359" y="6280009"/>
            <a:ext cx="684758" cy="428041"/>
          </a:xfrm>
        </p:spPr>
        <p:txBody>
          <a:bodyPr/>
          <a:lstStyle/>
          <a:p>
            <a:pPr rtl="0"/>
            <a:r>
              <a:rPr lang="sq" sz="2800" b="0" i="0" u="none" strike="noStrike">
                <a:solidFill>
                  <a:srgbClr val="1A4785"/>
                </a:solidFill>
                <a:latin typeface="Aptos"/>
              </a:rPr>
              <a:t>10</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0DC5A48-43F5-6CF0-C8AD-8DC34BF820D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FC02BF-76B1-2453-8FF6-B88712258717}"/>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52019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B9F6F-F83E-8E68-FE71-CE179A2E1B1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F3BA974-1398-58F5-A523-9209478CBC29}"/>
              </a:ext>
            </a:extLst>
          </p:cNvPr>
          <p:cNvSpPr>
            <a:spLocks noGrp="1"/>
          </p:cNvSpPr>
          <p:nvPr>
            <p:ph type="title"/>
          </p:nvPr>
        </p:nvSpPr>
        <p:spPr>
          <a:xfrm>
            <a:off x="12359" y="149294"/>
            <a:ext cx="10515600" cy="624734"/>
          </a:xfrm>
        </p:spPr>
        <p:txBody>
          <a:bodyPr>
            <a:normAutofit fontScale="90000"/>
          </a:bodyPr>
          <a:lstStyle/>
          <a:p>
            <a:pPr rtl="0"/>
            <a:r>
              <a:rPr lang="sq" sz="4800" b="0" i="0" u="none" strike="noStrike">
                <a:solidFill>
                  <a:srgbClr val="1A4785"/>
                </a:solidFill>
                <a:latin typeface="Aptos"/>
                <a:ea typeface="Open Sans Light"/>
                <a:cs typeface="Open Sans Light"/>
              </a:rPr>
              <a:t>Paraqitja e historisë së testeve: MCAS</a:t>
            </a:r>
            <a:endParaRPr lang="en-US"/>
          </a:p>
        </p:txBody>
      </p:sp>
      <p:sp>
        <p:nvSpPr>
          <p:cNvPr id="3" name="Rounded Rectangular Callout 9">
            <a:extLst>
              <a:ext uri="{FF2B5EF4-FFF2-40B4-BE49-F238E27FC236}">
                <a16:creationId xmlns:a16="http://schemas.microsoft.com/office/drawing/2014/main" id="{A9892D78-DB87-9496-07F5-ECF3B969AA18}"/>
              </a:ext>
            </a:extLst>
          </p:cNvPr>
          <p:cNvSpPr/>
          <p:nvPr/>
        </p:nvSpPr>
        <p:spPr>
          <a:xfrm>
            <a:off x="59109" y="1387483"/>
            <a:ext cx="2504659" cy="190160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sq" sz="1800" b="0" i="0" u="none" strike="noStrike">
                <a:latin typeface="Aptos"/>
              </a:rPr>
              <a:t>Faqja </a:t>
            </a:r>
            <a:r>
              <a:rPr lang="sq" sz="1800" b="1" i="0" u="none" strike="noStrike">
                <a:solidFill>
                  <a:srgbClr val="FFFFFF"/>
                </a:solidFill>
                <a:latin typeface="Aptos"/>
              </a:rPr>
              <a:t>Historia e testeve </a:t>
            </a:r>
            <a:r>
              <a:rPr lang="sq" sz="1800" b="0" i="0" u="none" strike="noStrike">
                <a:latin typeface="Aptos"/>
              </a:rPr>
              <a:t> jep një përmbledhje të rezultateve të një nxënësi për atë vit shkollor. </a:t>
            </a:r>
          </a:p>
        </p:txBody>
      </p:sp>
      <p:pic>
        <p:nvPicPr>
          <p:cNvPr id="7" name="Picture 6" descr="Një pamje e ekranit e historikut të testeve të një nxënësi demonstrimi për vitin shkollor të zgjedhur.">
            <a:extLst>
              <a:ext uri="{FF2B5EF4-FFF2-40B4-BE49-F238E27FC236}">
                <a16:creationId xmlns:a16="http://schemas.microsoft.com/office/drawing/2014/main" id="{23321262-F7A6-39BC-8A04-EA3A974B5249}"/>
              </a:ext>
            </a:extLst>
          </p:cNvPr>
          <p:cNvPicPr>
            <a:picLocks noChangeAspect="1"/>
          </p:cNvPicPr>
          <p:nvPr/>
        </p:nvPicPr>
        <p:blipFill>
          <a:blip r:embed="rId2"/>
          <a:stretch>
            <a:fillRect/>
          </a:stretch>
        </p:blipFill>
        <p:spPr>
          <a:xfrm>
            <a:off x="2657357" y="948676"/>
            <a:ext cx="7091887" cy="4960647"/>
          </a:xfrm>
          <a:prstGeom prst="rect">
            <a:avLst/>
          </a:prstGeom>
        </p:spPr>
      </p:pic>
      <p:sp>
        <p:nvSpPr>
          <p:cNvPr id="9" name="Rectangle 8">
            <a:extLst>
              <a:ext uri="{FF2B5EF4-FFF2-40B4-BE49-F238E27FC236}">
                <a16:creationId xmlns:a16="http://schemas.microsoft.com/office/drawing/2014/main" id="{31A250B7-454B-519A-A475-A2E924D5FD1D}"/>
              </a:ext>
              <a:ext uri="{C183D7F6-B498-43B3-948B-1728B52AA6E4}">
                <adec:decorative xmlns:adec="http://schemas.microsoft.com/office/drawing/2017/decorative" val="1"/>
              </a:ext>
            </a:extLst>
          </p:cNvPr>
          <p:cNvSpPr/>
          <p:nvPr/>
        </p:nvSpPr>
        <p:spPr>
          <a:xfrm>
            <a:off x="4665757" y="1277104"/>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0" name="TextBox 9">
            <a:extLst>
              <a:ext uri="{FF2B5EF4-FFF2-40B4-BE49-F238E27FC236}">
                <a16:creationId xmlns:a16="http://schemas.microsoft.com/office/drawing/2014/main" id="{C8108128-C737-75AE-14DD-5CDDA58EA118}"/>
              </a:ext>
            </a:extLst>
          </p:cNvPr>
          <p:cNvSpPr txBox="1"/>
          <p:nvPr/>
        </p:nvSpPr>
        <p:spPr>
          <a:xfrm>
            <a:off x="4585226" y="1241893"/>
            <a:ext cx="2183348" cy="396240"/>
          </a:xfrm>
          <a:prstGeom prst="rect">
            <a:avLst/>
          </a:prstGeom>
          <a:noFill/>
          <a:ln>
            <a:noFill/>
          </a:ln>
        </p:spPr>
        <p:txBody>
          <a:bodyPr wrap="square" rtlCol="0">
            <a:spAutoFit/>
          </a:bodyPr>
          <a:lstStyle/>
          <a:p>
            <a:pPr rtl="0"/>
            <a:r>
              <a:rPr lang="sq" sz="1000" b="0" i="0" u="none" strike="noStrike">
                <a:latin typeface="Aptos Slab Light"/>
                <a:cs typeface="Arial"/>
              </a:rPr>
              <a:t>Departamenti i Shkollës Fillore </a:t>
            </a:r>
            <a:br>
              <a:rPr lang="sq" sz="1000" b="0" i="0" u="none" strike="noStrike">
                <a:latin typeface="Aptos Slab Light"/>
                <a:cs typeface="Arial"/>
              </a:rPr>
            </a:br>
            <a:r>
              <a:rPr lang="sq" sz="1000" b="0" i="0" u="none" strike="noStrike">
                <a:latin typeface="Aptos Slab Light"/>
                <a:cs typeface="Arial"/>
              </a:rPr>
              <a:t>dhe i Arsimit të Mesëm</a:t>
            </a:r>
            <a:endParaRPr lang="es-AR" sz="1050">
              <a:latin typeface="Aptos Slab Light" panose="020F05020202040A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C7C2CF5-7DDE-A4BB-DBE0-7D570E521EAF}"/>
              </a:ext>
            </a:extLst>
          </p:cNvPr>
          <p:cNvSpPr txBox="1"/>
          <p:nvPr/>
        </p:nvSpPr>
        <p:spPr>
          <a:xfrm>
            <a:off x="3409022" y="1865052"/>
            <a:ext cx="1176204" cy="215444"/>
          </a:xfrm>
          <a:prstGeom prst="rect">
            <a:avLst/>
          </a:prstGeom>
          <a:solidFill>
            <a:srgbClr val="EFEFEF"/>
          </a:solidFill>
          <a:ln>
            <a:noFill/>
          </a:ln>
        </p:spPr>
        <p:txBody>
          <a:bodyPr wrap="square" rtlCol="0">
            <a:spAutoFit/>
          </a:bodyPr>
          <a:lstStyle/>
          <a:p>
            <a:pPr rtl="0"/>
            <a:r>
              <a:rPr lang="sq" sz="800" b="0" i="0" u="none" strike="noStrike">
                <a:solidFill>
                  <a:srgbClr val="3B3838"/>
                </a:solidFill>
                <a:latin typeface="Arial"/>
                <a:cs typeface="Arial"/>
              </a:rPr>
              <a:t>Ndërroni nxënësin</a:t>
            </a:r>
          </a:p>
        </p:txBody>
      </p:sp>
      <p:sp>
        <p:nvSpPr>
          <p:cNvPr id="11" name="Rounded Rectangular Callout 10">
            <a:extLst>
              <a:ext uri="{FF2B5EF4-FFF2-40B4-BE49-F238E27FC236}">
                <a16:creationId xmlns:a16="http://schemas.microsoft.com/office/drawing/2014/main" id="{DCFC62FE-8043-FF3E-9B29-5F093D01C7A2}"/>
              </a:ext>
            </a:extLst>
          </p:cNvPr>
          <p:cNvSpPr/>
          <p:nvPr/>
        </p:nvSpPr>
        <p:spPr>
          <a:xfrm>
            <a:off x="9842833" y="1290550"/>
            <a:ext cx="2169759" cy="1300688"/>
          </a:xfrm>
          <a:prstGeom prst="wedgeRoundRectCallout">
            <a:avLst>
              <a:gd name="adj1" fmla="val -291082"/>
              <a:gd name="adj2" fmla="val -893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q" sz="1800" b="0" i="0" u="none" strike="noStrike">
                <a:solidFill>
                  <a:srgbClr val="FFFFFF"/>
                </a:solidFill>
                <a:latin typeface="Aptos"/>
              </a:rPr>
              <a:t>Për të naviguar mes nxënësve, zgjidhni butonin </a:t>
            </a:r>
            <a:r>
              <a:rPr lang="sq" sz="1800" b="1" i="0" u="none" strike="noStrike">
                <a:solidFill>
                  <a:srgbClr val="FFFFFF"/>
                </a:solidFill>
                <a:latin typeface="Aptos"/>
              </a:rPr>
              <a:t>Ndërroni nxënësin</a:t>
            </a:r>
            <a:r>
              <a:rPr lang="sq" sz="1800" b="0" i="0" u="none" strike="noStrike">
                <a:solidFill>
                  <a:srgbClr val="FFFFFF"/>
                </a:solidFill>
                <a:latin typeface="Aptos"/>
              </a:rPr>
              <a:t>.</a:t>
            </a:r>
          </a:p>
        </p:txBody>
      </p:sp>
      <p:sp>
        <p:nvSpPr>
          <p:cNvPr id="15" name="TextBox 14">
            <a:extLst>
              <a:ext uri="{FF2B5EF4-FFF2-40B4-BE49-F238E27FC236}">
                <a16:creationId xmlns:a16="http://schemas.microsoft.com/office/drawing/2014/main" id="{8A07F311-0E58-4AC5-E33C-A2C7137BDA91}"/>
              </a:ext>
            </a:extLst>
          </p:cNvPr>
          <p:cNvSpPr txBox="1"/>
          <p:nvPr/>
        </p:nvSpPr>
        <p:spPr>
          <a:xfrm>
            <a:off x="2809487" y="2338283"/>
            <a:ext cx="6787625" cy="548640"/>
          </a:xfrm>
          <a:prstGeom prst="rect">
            <a:avLst/>
          </a:prstGeom>
          <a:solidFill>
            <a:srgbClr val="D8D8D8"/>
          </a:solidFill>
          <a:ln>
            <a:noFill/>
          </a:ln>
        </p:spPr>
        <p:txBody>
          <a:bodyPr wrap="square" rtlCol="0">
            <a:spAutoFit/>
          </a:bodyPr>
          <a:lstStyle/>
          <a:p>
            <a:pPr rtl="0"/>
            <a:r>
              <a:rPr lang="sq" sz="1000" b="0" i="0" u="none" strike="noStrike" dirty="0">
                <a:solidFill>
                  <a:srgbClr val="3B3838"/>
                </a:solidFill>
                <a:latin typeface="Arial"/>
                <a:cs typeface="Arial"/>
              </a:rPr>
              <a:t>Përmbledhja e testit ju lejon të shihni me një vështrim rezultatet e nxënësit tuaj në lëndë të ndryshme. Gjithashtu mund të rishikoni historikun e testimeve të nxënësit në vite të ndryshme për të parë se si po përparon ai. Për të mësuar më shumë rreth një testi të caktuar, klikoni testin.</a:t>
            </a:r>
          </a:p>
        </p:txBody>
      </p:sp>
      <p:sp>
        <p:nvSpPr>
          <p:cNvPr id="17" name="TextBox 16">
            <a:extLst>
              <a:ext uri="{FF2B5EF4-FFF2-40B4-BE49-F238E27FC236}">
                <a16:creationId xmlns:a16="http://schemas.microsoft.com/office/drawing/2014/main" id="{B0EB3353-8A6D-0220-2B41-D9EDC47DD7FE}"/>
              </a:ext>
            </a:extLst>
          </p:cNvPr>
          <p:cNvSpPr txBox="1"/>
          <p:nvPr/>
        </p:nvSpPr>
        <p:spPr>
          <a:xfrm>
            <a:off x="2810058" y="3126897"/>
            <a:ext cx="2504892" cy="430887"/>
          </a:xfrm>
          <a:prstGeom prst="rect">
            <a:avLst/>
          </a:prstGeom>
          <a:solidFill>
            <a:srgbClr val="F9F9F9"/>
          </a:solidFill>
          <a:ln>
            <a:noFill/>
          </a:ln>
        </p:spPr>
        <p:txBody>
          <a:bodyPr wrap="square" rtlCol="0">
            <a:spAutoFit/>
          </a:bodyPr>
          <a:lstStyle/>
          <a:p>
            <a:pPr rtl="0"/>
            <a:r>
              <a:rPr lang="sq" sz="1000" b="0" i="0" u="none" strike="noStrike">
                <a:solidFill>
                  <a:srgbClr val="3B3838"/>
                </a:solidFill>
                <a:latin typeface="Arial"/>
                <a:cs typeface="Arial"/>
              </a:rPr>
              <a:t>Historiku i testeve të nxënësit për</a:t>
            </a:r>
            <a:endParaRPr lang="es-AR" sz="1000">
              <a:solidFill>
                <a:schemeClr val="bg2">
                  <a:lumMod val="25000"/>
                </a:schemeClr>
              </a:solidFill>
              <a:latin typeface="Arial" panose="020B0604020202020204" pitchFamily="34" charset="0"/>
              <a:cs typeface="Arial" panose="020B0604020202020204" pitchFamily="34" charset="0"/>
            </a:endParaRPr>
          </a:p>
          <a:p>
            <a:pPr rtl="0"/>
            <a:r>
              <a:rPr lang="sq" sz="1200" b="1" i="0" u="none" strike="noStrike">
                <a:solidFill>
                  <a:srgbClr val="3B3838"/>
                </a:solidFill>
                <a:latin typeface="Arial"/>
                <a:cs typeface="Arial"/>
              </a:rPr>
              <a:t>Nxënës shembull</a:t>
            </a:r>
          </a:p>
        </p:txBody>
      </p:sp>
      <p:sp>
        <p:nvSpPr>
          <p:cNvPr id="18" name="TextBox 17">
            <a:extLst>
              <a:ext uri="{FF2B5EF4-FFF2-40B4-BE49-F238E27FC236}">
                <a16:creationId xmlns:a16="http://schemas.microsoft.com/office/drawing/2014/main" id="{4611761D-61C4-3216-5066-F52E364F3AAB}"/>
              </a:ext>
            </a:extLst>
          </p:cNvPr>
          <p:cNvSpPr txBox="1"/>
          <p:nvPr/>
        </p:nvSpPr>
        <p:spPr>
          <a:xfrm>
            <a:off x="7509257" y="3160075"/>
            <a:ext cx="2087855" cy="243840"/>
          </a:xfrm>
          <a:prstGeom prst="rect">
            <a:avLst/>
          </a:prstGeom>
          <a:solidFill>
            <a:srgbClr val="F9F9F9"/>
          </a:solidFill>
          <a:ln>
            <a:noFill/>
          </a:ln>
        </p:spPr>
        <p:txBody>
          <a:bodyPr wrap="square" rtlCol="0">
            <a:spAutoFit/>
          </a:bodyPr>
          <a:lstStyle/>
          <a:p>
            <a:pPr algn="r" rtl="0"/>
            <a:r>
              <a:rPr lang="sq" sz="1000" b="0" i="0" u="none" strike="noStrike">
                <a:solidFill>
                  <a:srgbClr val="3B3838"/>
                </a:solidFill>
                <a:latin typeface="Arial"/>
                <a:cs typeface="Arial"/>
              </a:rPr>
              <a:t>SASID: 9058143501</a:t>
            </a:r>
          </a:p>
        </p:txBody>
      </p:sp>
      <p:sp>
        <p:nvSpPr>
          <p:cNvPr id="19" name="TextBox 18">
            <a:extLst>
              <a:ext uri="{FF2B5EF4-FFF2-40B4-BE49-F238E27FC236}">
                <a16:creationId xmlns:a16="http://schemas.microsoft.com/office/drawing/2014/main" id="{60E9CBC6-12DD-A3C2-2A59-1540BB0774DA}"/>
              </a:ext>
            </a:extLst>
          </p:cNvPr>
          <p:cNvSpPr txBox="1"/>
          <p:nvPr/>
        </p:nvSpPr>
        <p:spPr>
          <a:xfrm>
            <a:off x="2809487" y="4056692"/>
            <a:ext cx="851260" cy="365760"/>
          </a:xfrm>
          <a:prstGeom prst="rect">
            <a:avLst/>
          </a:prstGeom>
          <a:solidFill>
            <a:srgbClr val="FFFFFF"/>
          </a:solidFill>
          <a:ln>
            <a:noFill/>
          </a:ln>
        </p:spPr>
        <p:txBody>
          <a:bodyPr wrap="square" rtlCol="0">
            <a:spAutoFit/>
          </a:bodyPr>
          <a:lstStyle/>
          <a:p>
            <a:pPr rtl="0"/>
            <a:r>
              <a:rPr lang="sq" sz="900" b="1" i="0" u="none" strike="noStrike">
                <a:solidFill>
                  <a:srgbClr val="767171"/>
                </a:solidFill>
                <a:latin typeface="Arial"/>
                <a:cs typeface="Arial"/>
              </a:rPr>
              <a:t>Viti shkollor</a:t>
            </a:r>
            <a:endParaRPr lang="es-AR" sz="900" b="1">
              <a:solidFill>
                <a:schemeClr val="bg2">
                  <a:lumMod val="50000"/>
                </a:schemeClr>
              </a:solidFill>
              <a:latin typeface="Arial" panose="020B0604020202020204" pitchFamily="34" charset="0"/>
              <a:cs typeface="Arial" panose="020B0604020202020204" pitchFamily="34" charset="0"/>
            </a:endParaRPr>
          </a:p>
        </p:txBody>
      </p:sp>
      <p:sp>
        <p:nvSpPr>
          <p:cNvPr id="13" name="Rounded Rectangular Callout 11">
            <a:extLst>
              <a:ext uri="{FF2B5EF4-FFF2-40B4-BE49-F238E27FC236}">
                <a16:creationId xmlns:a16="http://schemas.microsoft.com/office/drawing/2014/main" id="{D921595E-3D24-0ECC-EFE2-F4D748682FB1}"/>
              </a:ext>
            </a:extLst>
          </p:cNvPr>
          <p:cNvSpPr/>
          <p:nvPr/>
        </p:nvSpPr>
        <p:spPr>
          <a:xfrm>
            <a:off x="59110" y="4355024"/>
            <a:ext cx="2504659" cy="1893375"/>
          </a:xfrm>
          <a:prstGeom prst="wedgeRoundRectCallout">
            <a:avLst>
              <a:gd name="adj1" fmla="val 61795"/>
              <a:gd name="adj2" fmla="val -72551"/>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sq" sz="1800" b="0" i="0" u="none" strike="noStrike" dirty="0">
                <a:solidFill>
                  <a:srgbClr val="FFFFFF"/>
                </a:solidFill>
                <a:latin typeface="Aptos"/>
              </a:rPr>
              <a:t>Përdorni menunë zbritëse </a:t>
            </a:r>
            <a:r>
              <a:rPr lang="sq" sz="1800" b="1" i="0" u="none" strike="noStrike" dirty="0">
                <a:solidFill>
                  <a:srgbClr val="FFFFFF"/>
                </a:solidFill>
                <a:latin typeface="Aptos"/>
              </a:rPr>
              <a:t>Viti shkollor</a:t>
            </a:r>
            <a:r>
              <a:rPr lang="sq" sz="1800" b="0" i="0" u="none" strike="noStrike" dirty="0">
                <a:solidFill>
                  <a:srgbClr val="FFFFFF"/>
                </a:solidFill>
                <a:latin typeface="Aptos"/>
              </a:rPr>
              <a:t> për të parë të dhënat nga vitet e mëparshme, nëse janë të disponueshme.</a:t>
            </a:r>
          </a:p>
        </p:txBody>
      </p:sp>
      <p:sp>
        <p:nvSpPr>
          <p:cNvPr id="20" name="TextBox 19">
            <a:extLst>
              <a:ext uri="{FF2B5EF4-FFF2-40B4-BE49-F238E27FC236}">
                <a16:creationId xmlns:a16="http://schemas.microsoft.com/office/drawing/2014/main" id="{8478A022-F946-3280-6B91-472E2D03F536}"/>
              </a:ext>
            </a:extLst>
          </p:cNvPr>
          <p:cNvSpPr txBox="1"/>
          <p:nvPr/>
        </p:nvSpPr>
        <p:spPr>
          <a:xfrm>
            <a:off x="6910051" y="4039412"/>
            <a:ext cx="2687061" cy="396240"/>
          </a:xfrm>
          <a:prstGeom prst="rect">
            <a:avLst/>
          </a:prstGeom>
          <a:solidFill>
            <a:srgbClr val="FFFFFF"/>
          </a:solidFill>
          <a:ln>
            <a:noFill/>
          </a:ln>
        </p:spPr>
        <p:txBody>
          <a:bodyPr wrap="square" rtlCol="0">
            <a:spAutoFit/>
          </a:bodyPr>
          <a:lstStyle/>
          <a:p>
            <a:pPr algn="r" rtl="0"/>
            <a:r>
              <a:rPr lang="sq" sz="1000" b="1" i="0" u="none" strike="noStrike">
                <a:solidFill>
                  <a:srgbClr val="767171"/>
                </a:solidFill>
                <a:latin typeface="Arial"/>
                <a:cs typeface="Arial"/>
              </a:rPr>
              <a:t>Rezultati i shkallëzuar/niveli i arritjes</a:t>
            </a:r>
          </a:p>
        </p:txBody>
      </p:sp>
      <p:sp>
        <p:nvSpPr>
          <p:cNvPr id="21" name="TextBox 20">
            <a:extLst>
              <a:ext uri="{FF2B5EF4-FFF2-40B4-BE49-F238E27FC236}">
                <a16:creationId xmlns:a16="http://schemas.microsoft.com/office/drawing/2014/main" id="{E7AD279C-8D6D-4130-E60B-C9A97620212C}"/>
              </a:ext>
            </a:extLst>
          </p:cNvPr>
          <p:cNvSpPr txBox="1"/>
          <p:nvPr/>
        </p:nvSpPr>
        <p:spPr>
          <a:xfrm>
            <a:off x="2809486" y="4539424"/>
            <a:ext cx="4334263" cy="461665"/>
          </a:xfrm>
          <a:prstGeom prst="rect">
            <a:avLst/>
          </a:prstGeom>
          <a:solidFill>
            <a:srgbClr val="FDFDFD"/>
          </a:solidFill>
          <a:ln>
            <a:noFill/>
          </a:ln>
        </p:spPr>
        <p:txBody>
          <a:bodyPr wrap="square" rtlCol="0">
            <a:spAutoFit/>
          </a:bodyPr>
          <a:lstStyle/>
          <a:p>
            <a:pPr rtl="0"/>
            <a:r>
              <a:rPr lang="sq" sz="1600" b="1" i="0" u="none" strike="noStrike" dirty="0">
                <a:solidFill>
                  <a:srgbClr val="22608F"/>
                </a:solidFill>
                <a:latin typeface="Arial"/>
                <a:cs typeface="Arial"/>
              </a:rPr>
              <a:t>Gjuhë dhe letërsi angleze për klasën e 4-të</a:t>
            </a:r>
          </a:p>
          <a:p>
            <a:pPr rtl="0"/>
            <a:r>
              <a:rPr lang="sq" sz="800" b="0" i="0" u="none" strike="noStrike" dirty="0">
                <a:solidFill>
                  <a:srgbClr val="3B3838"/>
                </a:solidFill>
                <a:latin typeface="Arial"/>
                <a:cs typeface="Arial"/>
              </a:rPr>
              <a:t>MCAS Pranverë 2025</a:t>
            </a:r>
          </a:p>
        </p:txBody>
      </p:sp>
      <p:sp>
        <p:nvSpPr>
          <p:cNvPr id="23" name="TextBox 22">
            <a:extLst>
              <a:ext uri="{FF2B5EF4-FFF2-40B4-BE49-F238E27FC236}">
                <a16:creationId xmlns:a16="http://schemas.microsoft.com/office/drawing/2014/main" id="{1E1E7FB7-58EF-DEAA-F8ED-F03F1A6DE0FC}"/>
              </a:ext>
            </a:extLst>
          </p:cNvPr>
          <p:cNvSpPr txBox="1"/>
          <p:nvPr/>
        </p:nvSpPr>
        <p:spPr>
          <a:xfrm>
            <a:off x="8128000" y="4612748"/>
            <a:ext cx="1406318" cy="396240"/>
          </a:xfrm>
          <a:prstGeom prst="rect">
            <a:avLst/>
          </a:prstGeom>
          <a:solidFill>
            <a:srgbClr val="F9F9F9"/>
          </a:solidFill>
          <a:ln>
            <a:noFill/>
          </a:ln>
        </p:spPr>
        <p:txBody>
          <a:bodyPr wrap="square" rtlCol="0">
            <a:spAutoFit/>
          </a:bodyPr>
          <a:lstStyle/>
          <a:p>
            <a:pPr algn="r" rtl="0"/>
            <a:r>
              <a:rPr lang="sq" sz="1000" b="0" i="0" u="none" strike="noStrike">
                <a:solidFill>
                  <a:srgbClr val="3B3838"/>
                </a:solidFill>
                <a:latin typeface="Arial"/>
                <a:cs typeface="Arial"/>
              </a:rPr>
              <a:t>Përmbushja e pritshmërive</a:t>
            </a:r>
            <a:endParaRPr lang="es-AR" sz="1000">
              <a:solidFill>
                <a:schemeClr val="bg2">
                  <a:lumMod val="25000"/>
                </a:schemeClr>
              </a:solidFill>
              <a:latin typeface="Arial" panose="020B0604020202020204" pitchFamily="34" charset="0"/>
              <a:cs typeface="Arial" panose="020B0604020202020204" pitchFamily="34" charset="0"/>
            </a:endParaRPr>
          </a:p>
        </p:txBody>
      </p:sp>
      <p:sp>
        <p:nvSpPr>
          <p:cNvPr id="4" name="Rounded Rectangular Callout 10">
            <a:extLst>
              <a:ext uri="{FF2B5EF4-FFF2-40B4-BE49-F238E27FC236}">
                <a16:creationId xmlns:a16="http://schemas.microsoft.com/office/drawing/2014/main" id="{882D32D8-3FA6-E5A3-0AEC-3307BE89C1F3}"/>
              </a:ext>
            </a:extLst>
          </p:cNvPr>
          <p:cNvSpPr/>
          <p:nvPr/>
        </p:nvSpPr>
        <p:spPr>
          <a:xfrm>
            <a:off x="9874004" y="3778100"/>
            <a:ext cx="2169759" cy="957759"/>
          </a:xfrm>
          <a:prstGeom prst="wedgeRoundRectCallout">
            <a:avLst>
              <a:gd name="adj1" fmla="val -66652"/>
              <a:gd name="adj2" fmla="val 32235"/>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q" sz="1800" b="0" i="0" u="none" strike="noStrike">
                <a:solidFill>
                  <a:srgbClr val="FFFFFF"/>
                </a:solidFill>
                <a:latin typeface="Aptos"/>
              </a:rPr>
              <a:t>Për informacion më të detajuar, zgjidhni një test.</a:t>
            </a:r>
          </a:p>
        </p:txBody>
      </p:sp>
      <p:sp>
        <p:nvSpPr>
          <p:cNvPr id="22" name="TextBox 21">
            <a:extLst>
              <a:ext uri="{FF2B5EF4-FFF2-40B4-BE49-F238E27FC236}">
                <a16:creationId xmlns:a16="http://schemas.microsoft.com/office/drawing/2014/main" id="{3BFE4937-AD79-9FFC-E41C-6677A45CDB10}"/>
              </a:ext>
            </a:extLst>
          </p:cNvPr>
          <p:cNvSpPr txBox="1"/>
          <p:nvPr/>
        </p:nvSpPr>
        <p:spPr>
          <a:xfrm>
            <a:off x="2862247" y="5175944"/>
            <a:ext cx="3319478" cy="492443"/>
          </a:xfrm>
          <a:prstGeom prst="rect">
            <a:avLst/>
          </a:prstGeom>
          <a:solidFill>
            <a:srgbClr val="F8F8F8"/>
          </a:solidFill>
          <a:ln>
            <a:noFill/>
          </a:ln>
        </p:spPr>
        <p:txBody>
          <a:bodyPr wrap="square" rtlCol="0">
            <a:spAutoFit/>
          </a:bodyPr>
          <a:lstStyle/>
          <a:p>
            <a:pPr rtl="0"/>
            <a:r>
              <a:rPr lang="sq" sz="1600" b="1" i="0" u="none" strike="noStrike" dirty="0">
                <a:solidFill>
                  <a:srgbClr val="22608F"/>
                </a:solidFill>
                <a:latin typeface="Arial"/>
                <a:cs typeface="Arial"/>
              </a:rPr>
              <a:t>Matematikë klasa 4</a:t>
            </a:r>
            <a:endParaRPr lang="es-AR" sz="1600" b="1" dirty="0">
              <a:solidFill>
                <a:srgbClr val="22608F"/>
              </a:solidFill>
              <a:latin typeface="Arial" panose="020B0604020202020204" pitchFamily="34" charset="0"/>
              <a:cs typeface="Arial" panose="020B0604020202020204" pitchFamily="34" charset="0"/>
            </a:endParaRPr>
          </a:p>
          <a:p>
            <a:pPr rtl="0"/>
            <a:r>
              <a:rPr lang="sq" sz="1000" b="0" i="0" u="none" strike="noStrike" dirty="0">
                <a:solidFill>
                  <a:srgbClr val="3B3838"/>
                </a:solidFill>
                <a:latin typeface="Arial"/>
                <a:cs typeface="Arial"/>
              </a:rPr>
              <a:t>MCAS Pranverë 2025</a:t>
            </a:r>
          </a:p>
        </p:txBody>
      </p:sp>
      <p:sp>
        <p:nvSpPr>
          <p:cNvPr id="24" name="TextBox 23">
            <a:extLst>
              <a:ext uri="{FF2B5EF4-FFF2-40B4-BE49-F238E27FC236}">
                <a16:creationId xmlns:a16="http://schemas.microsoft.com/office/drawing/2014/main" id="{626FE1BF-F90F-FFD2-1515-546E1C862317}"/>
              </a:ext>
            </a:extLst>
          </p:cNvPr>
          <p:cNvSpPr txBox="1"/>
          <p:nvPr/>
        </p:nvSpPr>
        <p:spPr>
          <a:xfrm>
            <a:off x="8128000" y="5231513"/>
            <a:ext cx="1406318" cy="396240"/>
          </a:xfrm>
          <a:prstGeom prst="rect">
            <a:avLst/>
          </a:prstGeom>
          <a:solidFill>
            <a:srgbClr val="F9F9F9"/>
          </a:solidFill>
          <a:ln>
            <a:noFill/>
          </a:ln>
        </p:spPr>
        <p:txBody>
          <a:bodyPr wrap="square" rtlCol="0">
            <a:spAutoFit/>
          </a:bodyPr>
          <a:lstStyle/>
          <a:p>
            <a:pPr algn="r" rtl="0"/>
            <a:r>
              <a:rPr lang="sq" sz="1000" b="0" i="0" u="none" strike="noStrike">
                <a:solidFill>
                  <a:srgbClr val="3B3838"/>
                </a:solidFill>
                <a:latin typeface="Arial"/>
                <a:cs typeface="Arial"/>
              </a:rPr>
              <a:t>Përmbushja e pritshmërive</a:t>
            </a:r>
            <a:endParaRPr lang="es-AR" sz="1000">
              <a:solidFill>
                <a:schemeClr val="bg2">
                  <a:lumMod val="25000"/>
                </a:schemeClr>
              </a:solidFill>
              <a:latin typeface="Arial" panose="020B0604020202020204" pitchFamily="34" charset="0"/>
              <a:cs typeface="Arial" panose="020B0604020202020204" pitchFamily="34" charset="0"/>
            </a:endParaRPr>
          </a:p>
        </p:txBody>
      </p:sp>
      <p:sp>
        <p:nvSpPr>
          <p:cNvPr id="14" name="Slide Number Placeholder 6">
            <a:extLst>
              <a:ext uri="{FF2B5EF4-FFF2-40B4-BE49-F238E27FC236}">
                <a16:creationId xmlns:a16="http://schemas.microsoft.com/office/drawing/2014/main" id="{0E33080D-16AD-1FE5-FD37-DCADCEADD839}"/>
              </a:ext>
            </a:extLst>
          </p:cNvPr>
          <p:cNvSpPr>
            <a:spLocks noGrp="1"/>
          </p:cNvSpPr>
          <p:nvPr>
            <p:ph type="sldNum" sz="quarter" idx="12"/>
          </p:nvPr>
        </p:nvSpPr>
        <p:spPr>
          <a:xfrm>
            <a:off x="12359" y="6280009"/>
            <a:ext cx="729046" cy="428041"/>
          </a:xfrm>
        </p:spPr>
        <p:txBody>
          <a:bodyPr/>
          <a:lstStyle/>
          <a:p>
            <a:pPr rtl="0"/>
            <a:r>
              <a:rPr lang="sq" sz="2800" b="0" i="0" u="none" strike="noStrike">
                <a:solidFill>
                  <a:srgbClr val="1A4785"/>
                </a:solidFill>
                <a:latin typeface="Aptos"/>
              </a:rPr>
              <a:t>11</a:t>
            </a:r>
            <a:endParaRPr lang="en-US" sz="2800">
              <a:solidFill>
                <a:srgbClr val="1A4785"/>
              </a:solidFill>
              <a:latin typeface="Aptos" panose="020B0004020202020204" pitchFamily="34" charset="0"/>
            </a:endParaRPr>
          </a:p>
        </p:txBody>
      </p:sp>
      <p:sp>
        <p:nvSpPr>
          <p:cNvPr id="16" name="Rectangle 15">
            <a:extLst>
              <a:ext uri="{FF2B5EF4-FFF2-40B4-BE49-F238E27FC236}">
                <a16:creationId xmlns:a16="http://schemas.microsoft.com/office/drawing/2014/main" id="{B03C02CE-2A99-6D27-9B55-079D8A0560AD}"/>
              </a:ext>
              <a:ext uri="{C183D7F6-B498-43B3-948B-1728B52AA6E4}">
                <adec:decorative xmlns:adec="http://schemas.microsoft.com/office/drawing/2017/decorative" val="1"/>
              </a:ext>
            </a:extLst>
          </p:cNvPr>
          <p:cNvSpPr/>
          <p:nvPr/>
        </p:nvSpPr>
        <p:spPr>
          <a:xfrm>
            <a:off x="2657682" y="4406806"/>
            <a:ext cx="7091561" cy="658106"/>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96A9D2D-73D6-CE2C-7AEB-3A84B76363BB}"/>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E5DD099-54EB-380C-71DF-0AF3ECAD3083}"/>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31705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DA9BA-58CA-1411-447E-05E96C865B3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0F8BD0A-2A04-E635-9465-BD57429C0DC6}"/>
              </a:ext>
            </a:extLst>
          </p:cNvPr>
          <p:cNvSpPr>
            <a:spLocks noGrp="1"/>
          </p:cNvSpPr>
          <p:nvPr>
            <p:ph type="title"/>
          </p:nvPr>
        </p:nvSpPr>
        <p:spPr>
          <a:xfrm>
            <a:off x="12359" y="149294"/>
            <a:ext cx="10515600" cy="624734"/>
          </a:xfrm>
        </p:spPr>
        <p:txBody>
          <a:bodyPr>
            <a:normAutofit fontScale="90000"/>
          </a:bodyPr>
          <a:lstStyle/>
          <a:p>
            <a:pPr rtl="0"/>
            <a:r>
              <a:rPr lang="sq" sz="4800" b="0" i="0" u="none" strike="noStrike" dirty="0">
                <a:solidFill>
                  <a:srgbClr val="1A4785"/>
                </a:solidFill>
                <a:latin typeface="Aptos"/>
                <a:ea typeface="Open Sans Light"/>
                <a:cs typeface="Open Sans Light"/>
              </a:rPr>
              <a:t>Paraqitja e rezultateve të testeve: MCAS</a:t>
            </a:r>
            <a:endParaRPr lang="en-US" dirty="0"/>
          </a:p>
        </p:txBody>
      </p:sp>
      <p:pic>
        <p:nvPicPr>
          <p:cNvPr id="9" name="Picture 8" descr="Një pamje e ekranit e historikut të testeve të një nxënësi demonstrimi për vitin shkollor të zgjedhur.">
            <a:extLst>
              <a:ext uri="{FF2B5EF4-FFF2-40B4-BE49-F238E27FC236}">
                <a16:creationId xmlns:a16="http://schemas.microsoft.com/office/drawing/2014/main" id="{5AFC44C3-C87C-AD5F-7A2F-7B1381527302}"/>
              </a:ext>
            </a:extLst>
          </p:cNvPr>
          <p:cNvPicPr>
            <a:picLocks noChangeAspect="1"/>
          </p:cNvPicPr>
          <p:nvPr/>
        </p:nvPicPr>
        <p:blipFill>
          <a:blip r:embed="rId2"/>
          <a:stretch>
            <a:fillRect/>
          </a:stretch>
        </p:blipFill>
        <p:spPr>
          <a:xfrm>
            <a:off x="3098703" y="774028"/>
            <a:ext cx="5994591" cy="5761640"/>
          </a:xfrm>
          <a:prstGeom prst="rect">
            <a:avLst/>
          </a:prstGeom>
        </p:spPr>
      </p:pic>
      <p:sp>
        <p:nvSpPr>
          <p:cNvPr id="2" name="Rectangle 1">
            <a:extLst>
              <a:ext uri="{FF2B5EF4-FFF2-40B4-BE49-F238E27FC236}">
                <a16:creationId xmlns:a16="http://schemas.microsoft.com/office/drawing/2014/main" id="{64707B5F-BFED-DF19-3EA3-AB000D0F0CBD}"/>
              </a:ext>
              <a:ext uri="{C183D7F6-B498-43B3-948B-1728B52AA6E4}">
                <adec:decorative xmlns:adec="http://schemas.microsoft.com/office/drawing/2017/decorative" val="1"/>
              </a:ext>
            </a:extLst>
          </p:cNvPr>
          <p:cNvSpPr/>
          <p:nvPr/>
        </p:nvSpPr>
        <p:spPr>
          <a:xfrm>
            <a:off x="4818157" y="1034549"/>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33631A01-8435-B97C-E4C2-5963734BB717}"/>
              </a:ext>
            </a:extLst>
          </p:cNvPr>
          <p:cNvSpPr txBox="1"/>
          <p:nvPr/>
        </p:nvSpPr>
        <p:spPr>
          <a:xfrm>
            <a:off x="4737625" y="996450"/>
            <a:ext cx="1904323" cy="369332"/>
          </a:xfrm>
          <a:prstGeom prst="rect">
            <a:avLst/>
          </a:prstGeom>
          <a:noFill/>
          <a:ln>
            <a:noFill/>
          </a:ln>
        </p:spPr>
        <p:txBody>
          <a:bodyPr wrap="square" rtlCol="0">
            <a:spAutoFit/>
          </a:bodyPr>
          <a:lstStyle/>
          <a:p>
            <a:pPr rtl="0"/>
            <a:r>
              <a:rPr lang="sq" sz="900" b="0" i="0" u="none" strike="noStrike" dirty="0">
                <a:latin typeface="Aptos Slab Light"/>
                <a:cs typeface="Arial"/>
              </a:rPr>
              <a:t>Departamenti i Shkollës Fillore </a:t>
            </a:r>
            <a:br>
              <a:rPr lang="sq" sz="900" b="0" i="0" u="none" strike="noStrike" dirty="0">
                <a:latin typeface="Aptos Slab Light"/>
                <a:cs typeface="Arial"/>
              </a:rPr>
            </a:br>
            <a:r>
              <a:rPr lang="sq" sz="900" b="0" i="0" u="none" strike="noStrike" dirty="0">
                <a:latin typeface="Aptos Slab Light"/>
                <a:cs typeface="Arial"/>
              </a:rPr>
              <a:t>dhe i Arsimit të Mesëm</a:t>
            </a:r>
            <a:endParaRPr lang="es-AR" sz="900" dirty="0">
              <a:latin typeface="Aptos Slab Light" panose="020F05020202040A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A20BA0F2-5494-40E5-89AE-38E6444A9E37}"/>
              </a:ext>
              <a:ext uri="{C183D7F6-B498-43B3-948B-1728B52AA6E4}">
                <adec:decorative xmlns:adec="http://schemas.microsoft.com/office/drawing/2017/decorative" val="1"/>
              </a:ext>
            </a:extLst>
          </p:cNvPr>
          <p:cNvSpPr/>
          <p:nvPr/>
        </p:nvSpPr>
        <p:spPr>
          <a:xfrm>
            <a:off x="3586163" y="2126456"/>
            <a:ext cx="666750" cy="9763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angle 15">
            <a:extLst>
              <a:ext uri="{FF2B5EF4-FFF2-40B4-BE49-F238E27FC236}">
                <a16:creationId xmlns:a16="http://schemas.microsoft.com/office/drawing/2014/main" id="{5BF5EC83-50CE-BF8C-1C0D-0BD6CD44C9A5}"/>
              </a:ext>
              <a:ext uri="{C183D7F6-B498-43B3-948B-1728B52AA6E4}">
                <adec:decorative xmlns:adec="http://schemas.microsoft.com/office/drawing/2017/decorative" val="1"/>
              </a:ext>
            </a:extLst>
          </p:cNvPr>
          <p:cNvSpPr/>
          <p:nvPr/>
        </p:nvSpPr>
        <p:spPr>
          <a:xfrm>
            <a:off x="4109658" y="2201228"/>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TextBox 13">
            <a:extLst>
              <a:ext uri="{FF2B5EF4-FFF2-40B4-BE49-F238E27FC236}">
                <a16:creationId xmlns:a16="http://schemas.microsoft.com/office/drawing/2014/main" id="{821B7977-D542-5B7A-0259-28C326AF88AA}"/>
              </a:ext>
            </a:extLst>
          </p:cNvPr>
          <p:cNvSpPr txBox="1"/>
          <p:nvPr/>
        </p:nvSpPr>
        <p:spPr>
          <a:xfrm>
            <a:off x="3504804" y="2068869"/>
            <a:ext cx="797352" cy="335280"/>
          </a:xfrm>
          <a:prstGeom prst="rect">
            <a:avLst/>
          </a:prstGeom>
          <a:noFill/>
          <a:ln>
            <a:noFill/>
          </a:ln>
        </p:spPr>
        <p:txBody>
          <a:bodyPr wrap="square" rtlCol="0">
            <a:spAutoFit/>
          </a:bodyPr>
          <a:lstStyle/>
          <a:p>
            <a:pPr rtl="0"/>
            <a:r>
              <a:rPr lang="sq" sz="800" b="1" i="0" u="none" strike="noStrike">
                <a:solidFill>
                  <a:srgbClr val="22608F"/>
                </a:solidFill>
                <a:latin typeface="Arial"/>
                <a:cs typeface="Arial"/>
              </a:rPr>
              <a:t>Historiku i testeve</a:t>
            </a:r>
            <a:endParaRPr lang="es-AR" sz="800" b="1">
              <a:solidFill>
                <a:srgbClr val="22608F"/>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DFB64B96-997F-148B-907F-394886C7183D}"/>
              </a:ext>
              <a:ext uri="{C183D7F6-B498-43B3-948B-1728B52AA6E4}">
                <adec:decorative xmlns:adec="http://schemas.microsoft.com/office/drawing/2017/decorative" val="1"/>
              </a:ext>
            </a:extLst>
          </p:cNvPr>
          <p:cNvSpPr/>
          <p:nvPr/>
        </p:nvSpPr>
        <p:spPr>
          <a:xfrm>
            <a:off x="3328988" y="2555596"/>
            <a:ext cx="5576887" cy="1066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TextBox 12">
            <a:extLst>
              <a:ext uri="{FF2B5EF4-FFF2-40B4-BE49-F238E27FC236}">
                <a16:creationId xmlns:a16="http://schemas.microsoft.com/office/drawing/2014/main" id="{8F8C0EA4-B6DE-C00E-9B04-673E9DBFA240}"/>
              </a:ext>
            </a:extLst>
          </p:cNvPr>
          <p:cNvSpPr txBox="1"/>
          <p:nvPr/>
        </p:nvSpPr>
        <p:spPr>
          <a:xfrm>
            <a:off x="4774939" y="2073632"/>
            <a:ext cx="797352" cy="335280"/>
          </a:xfrm>
          <a:prstGeom prst="rect">
            <a:avLst/>
          </a:prstGeom>
          <a:solidFill>
            <a:srgbClr val="F9F9F9"/>
          </a:solidFill>
          <a:ln>
            <a:noFill/>
          </a:ln>
        </p:spPr>
        <p:txBody>
          <a:bodyPr wrap="square" rtlCol="0">
            <a:spAutoFit/>
          </a:bodyPr>
          <a:lstStyle/>
          <a:p>
            <a:pPr rtl="0"/>
            <a:r>
              <a:rPr lang="sq" sz="800" b="1" i="0" u="sng" strike="noStrike">
                <a:solidFill>
                  <a:srgbClr val="3B3838"/>
                </a:solidFill>
                <a:latin typeface="Arial"/>
                <a:cs typeface="Arial"/>
              </a:rPr>
              <a:t>Rezultatet e testeve</a:t>
            </a:r>
            <a:endParaRPr lang="es-AR" sz="800" b="1" u="sng">
              <a:solidFill>
                <a:schemeClr val="bg2">
                  <a:lumMod val="25000"/>
                </a:schemeClr>
              </a:solidFill>
              <a:latin typeface="Arial" panose="020B0604020202020204" pitchFamily="34" charset="0"/>
              <a:cs typeface="Arial" panose="020B0604020202020204" pitchFamily="34" charset="0"/>
            </a:endParaRPr>
          </a:p>
        </p:txBody>
      </p:sp>
      <p:sp>
        <p:nvSpPr>
          <p:cNvPr id="12" name="Rounded Rectangular Callout 11">
            <a:extLst>
              <a:ext uri="{FF2B5EF4-FFF2-40B4-BE49-F238E27FC236}">
                <a16:creationId xmlns:a16="http://schemas.microsoft.com/office/drawing/2014/main" id="{B9127235-64FA-107C-EF52-879C2FCFAD88}"/>
              </a:ext>
            </a:extLst>
          </p:cNvPr>
          <p:cNvSpPr/>
          <p:nvPr/>
        </p:nvSpPr>
        <p:spPr>
          <a:xfrm>
            <a:off x="167815" y="1760439"/>
            <a:ext cx="2524141" cy="2829490"/>
          </a:xfrm>
          <a:prstGeom prst="wedgeRoundRectCallout">
            <a:avLst>
              <a:gd name="adj1" fmla="val 125391"/>
              <a:gd name="adj2" fmla="val -2590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q" sz="1800" b="0" i="0" u="none" strike="noStrike" dirty="0">
                <a:solidFill>
                  <a:srgbClr val="FFFFFF"/>
                </a:solidFill>
                <a:latin typeface="Aptos"/>
              </a:rPr>
              <a:t>Skeda </a:t>
            </a:r>
            <a:r>
              <a:rPr lang="sq" sz="1800" b="1" i="0" u="none" strike="noStrike" dirty="0">
                <a:solidFill>
                  <a:srgbClr val="FFFFFF"/>
                </a:solidFill>
                <a:latin typeface="Aptos"/>
              </a:rPr>
              <a:t>Rezultatet e testeve </a:t>
            </a:r>
            <a:r>
              <a:rPr lang="sq" sz="1800" b="0" i="0" u="none" strike="noStrike" dirty="0">
                <a:solidFill>
                  <a:srgbClr val="FFFFFF"/>
                </a:solidFill>
                <a:latin typeface="Aptos"/>
              </a:rPr>
              <a:t>shfaq nivelin e arritjeve dhe rezultatin e nxënësit. Lëvizni nëpër raport për më shumë informacione në lidhje me performancën e nxënësit.</a:t>
            </a:r>
            <a:endParaRPr lang="en-US" dirty="0">
              <a:latin typeface="Aptos" panose="020B0004020202020204" pitchFamily="34" charset="0"/>
            </a:endParaRPr>
          </a:p>
        </p:txBody>
      </p:sp>
      <p:sp>
        <p:nvSpPr>
          <p:cNvPr id="11" name="TextBox 10">
            <a:extLst>
              <a:ext uri="{FF2B5EF4-FFF2-40B4-BE49-F238E27FC236}">
                <a16:creationId xmlns:a16="http://schemas.microsoft.com/office/drawing/2014/main" id="{DB1AC4D7-5042-1300-83A2-3304482F63E2}"/>
              </a:ext>
            </a:extLst>
          </p:cNvPr>
          <p:cNvSpPr txBox="1"/>
          <p:nvPr/>
        </p:nvSpPr>
        <p:spPr>
          <a:xfrm>
            <a:off x="5922536" y="2012077"/>
            <a:ext cx="809956" cy="338554"/>
          </a:xfrm>
          <a:prstGeom prst="rect">
            <a:avLst/>
          </a:prstGeom>
          <a:solidFill>
            <a:srgbClr val="F9F9F9"/>
          </a:solidFill>
          <a:ln>
            <a:noFill/>
          </a:ln>
        </p:spPr>
        <p:txBody>
          <a:bodyPr wrap="square" rtlCol="0">
            <a:spAutoFit/>
          </a:bodyPr>
          <a:lstStyle/>
          <a:p>
            <a:pPr rtl="0"/>
            <a:r>
              <a:rPr lang="sq" sz="800" b="1" i="0" u="none" strike="noStrike">
                <a:solidFill>
                  <a:srgbClr val="22608F"/>
                </a:solidFill>
                <a:latin typeface="Arial"/>
                <a:cs typeface="Arial"/>
              </a:rPr>
              <a:t>Rezultate të detajuara</a:t>
            </a:r>
            <a:endParaRPr lang="es-AR" sz="800" b="1">
              <a:solidFill>
                <a:srgbClr val="22608F"/>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E73D963-0992-979C-D51D-7248AEF2D14A}"/>
              </a:ext>
            </a:extLst>
          </p:cNvPr>
          <p:cNvSpPr txBox="1"/>
          <p:nvPr/>
        </p:nvSpPr>
        <p:spPr>
          <a:xfrm>
            <a:off x="7276684" y="2073632"/>
            <a:ext cx="729079" cy="213360"/>
          </a:xfrm>
          <a:prstGeom prst="rect">
            <a:avLst/>
          </a:prstGeom>
          <a:solidFill>
            <a:srgbClr val="F9F9F9"/>
          </a:solidFill>
          <a:ln>
            <a:noFill/>
          </a:ln>
        </p:spPr>
        <p:txBody>
          <a:bodyPr wrap="square" rtlCol="0">
            <a:spAutoFit/>
          </a:bodyPr>
          <a:lstStyle/>
          <a:p>
            <a:pPr rtl="0"/>
            <a:r>
              <a:rPr lang="sq" sz="800" b="1" i="0" u="none" strike="noStrike">
                <a:solidFill>
                  <a:srgbClr val="22608F"/>
                </a:solidFill>
                <a:latin typeface="Arial"/>
                <a:cs typeface="Arial"/>
              </a:rPr>
              <a:t>Burimet</a:t>
            </a:r>
            <a:endParaRPr lang="es-AR" sz="800" b="1">
              <a:solidFill>
                <a:srgbClr val="22608F"/>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89E1E4E-0259-3BB0-F0C1-3266F9CD93DA}"/>
              </a:ext>
            </a:extLst>
          </p:cNvPr>
          <p:cNvSpPr txBox="1"/>
          <p:nvPr/>
        </p:nvSpPr>
        <p:spPr>
          <a:xfrm>
            <a:off x="3254257" y="2494041"/>
            <a:ext cx="2668279" cy="230832"/>
          </a:xfrm>
          <a:prstGeom prst="rect">
            <a:avLst/>
          </a:prstGeom>
          <a:noFill/>
          <a:ln>
            <a:noFill/>
          </a:ln>
        </p:spPr>
        <p:txBody>
          <a:bodyPr wrap="square" rtlCol="0">
            <a:spAutoFit/>
          </a:bodyPr>
          <a:lstStyle/>
          <a:p>
            <a:pPr rtl="0"/>
            <a:r>
              <a:rPr lang="sq" sz="900" b="1" i="0" u="none" strike="noStrike">
                <a:solidFill>
                  <a:srgbClr val="3B3838"/>
                </a:solidFill>
                <a:latin typeface="Arial"/>
                <a:cs typeface="Arial"/>
              </a:rPr>
              <a:t>Emri i nxënësit: </a:t>
            </a:r>
            <a:r>
              <a:rPr lang="sq" sz="900" b="0" i="0" u="none" strike="noStrike">
                <a:solidFill>
                  <a:srgbClr val="3B3838"/>
                </a:solidFill>
                <a:latin typeface="Arial"/>
                <a:cs typeface="Arial"/>
              </a:rPr>
              <a:t>nxënësi, shembull</a:t>
            </a:r>
          </a:p>
        </p:txBody>
      </p:sp>
      <p:sp>
        <p:nvSpPr>
          <p:cNvPr id="21" name="TextBox 20">
            <a:extLst>
              <a:ext uri="{FF2B5EF4-FFF2-40B4-BE49-F238E27FC236}">
                <a16:creationId xmlns:a16="http://schemas.microsoft.com/office/drawing/2014/main" id="{5AA3A840-5E2D-7ED8-662A-9EAFBB873BD7}"/>
              </a:ext>
            </a:extLst>
          </p:cNvPr>
          <p:cNvSpPr txBox="1"/>
          <p:nvPr/>
        </p:nvSpPr>
        <p:spPr>
          <a:xfrm>
            <a:off x="3241931" y="2706352"/>
            <a:ext cx="2652243" cy="369332"/>
          </a:xfrm>
          <a:prstGeom prst="rect">
            <a:avLst/>
          </a:prstGeom>
          <a:solidFill>
            <a:srgbClr val="F9F9F9"/>
          </a:solidFill>
          <a:ln>
            <a:noFill/>
          </a:ln>
        </p:spPr>
        <p:txBody>
          <a:bodyPr wrap="square" rtlCol="0">
            <a:spAutoFit/>
          </a:bodyPr>
          <a:lstStyle/>
          <a:p>
            <a:pPr rtl="0"/>
            <a:r>
              <a:rPr lang="sq" sz="900" b="1" i="0" u="none" strike="noStrike">
                <a:solidFill>
                  <a:srgbClr val="3B3838"/>
                </a:solidFill>
                <a:latin typeface="Arial"/>
                <a:cs typeface="Arial"/>
              </a:rPr>
              <a:t>Distrikti: </a:t>
            </a:r>
            <a:r>
              <a:rPr lang="sq" sz="900" b="0" i="0" u="none" strike="noStrike">
                <a:solidFill>
                  <a:srgbClr val="3B3838"/>
                </a:solidFill>
                <a:latin typeface="Arial"/>
                <a:cs typeface="Arial"/>
              </a:rPr>
              <a:t>Cyber Valley</a:t>
            </a:r>
          </a:p>
          <a:p>
            <a:pPr rtl="0"/>
            <a:r>
              <a:rPr lang="sq" sz="900" b="1" i="0" u="none" strike="noStrike">
                <a:solidFill>
                  <a:srgbClr val="3B3838"/>
                </a:solidFill>
                <a:latin typeface="Arial"/>
                <a:cs typeface="Arial"/>
              </a:rPr>
              <a:t>Shkolla: </a:t>
            </a:r>
            <a:r>
              <a:rPr lang="sq" sz="900" b="0" i="0" u="none" strike="noStrike">
                <a:solidFill>
                  <a:srgbClr val="3B3838"/>
                </a:solidFill>
                <a:latin typeface="Arial"/>
                <a:cs typeface="Arial"/>
              </a:rPr>
              <a:t>Cyber Valley Sch1-002</a:t>
            </a:r>
          </a:p>
        </p:txBody>
      </p:sp>
      <p:sp>
        <p:nvSpPr>
          <p:cNvPr id="18" name="TextBox 17">
            <a:extLst>
              <a:ext uri="{FF2B5EF4-FFF2-40B4-BE49-F238E27FC236}">
                <a16:creationId xmlns:a16="http://schemas.microsoft.com/office/drawing/2014/main" id="{CBB3FE4D-0C14-0378-5A0A-01D2907D585D}"/>
              </a:ext>
            </a:extLst>
          </p:cNvPr>
          <p:cNvSpPr txBox="1"/>
          <p:nvPr/>
        </p:nvSpPr>
        <p:spPr>
          <a:xfrm>
            <a:off x="7346015" y="2494041"/>
            <a:ext cx="1653649" cy="228600"/>
          </a:xfrm>
          <a:prstGeom prst="rect">
            <a:avLst/>
          </a:prstGeom>
          <a:noFill/>
          <a:ln>
            <a:noFill/>
          </a:ln>
        </p:spPr>
        <p:txBody>
          <a:bodyPr wrap="square" rtlCol="0">
            <a:spAutoFit/>
          </a:bodyPr>
          <a:lstStyle/>
          <a:p>
            <a:pPr algn="r" rtl="0"/>
            <a:r>
              <a:rPr lang="sq" sz="900" b="1" i="0" u="none" strike="noStrike">
                <a:solidFill>
                  <a:srgbClr val="3B3838"/>
                </a:solidFill>
                <a:latin typeface="Arial"/>
                <a:cs typeface="Arial"/>
              </a:rPr>
              <a:t>Klasa e nxënësit: </a:t>
            </a:r>
            <a:r>
              <a:rPr lang="sq" sz="900" b="0" i="0" u="none" strike="noStrike">
                <a:solidFill>
                  <a:srgbClr val="3B3838"/>
                </a:solidFill>
                <a:latin typeface="Arial"/>
                <a:cs typeface="Arial"/>
              </a:rPr>
              <a:t>04</a:t>
            </a:r>
          </a:p>
        </p:txBody>
      </p:sp>
      <p:sp>
        <p:nvSpPr>
          <p:cNvPr id="20" name="TextBox 19">
            <a:extLst>
              <a:ext uri="{FF2B5EF4-FFF2-40B4-BE49-F238E27FC236}">
                <a16:creationId xmlns:a16="http://schemas.microsoft.com/office/drawing/2014/main" id="{9D4B5A9A-7E54-1EC6-3E7B-F10F3CF8FCC6}"/>
              </a:ext>
            </a:extLst>
          </p:cNvPr>
          <p:cNvSpPr txBox="1"/>
          <p:nvPr/>
        </p:nvSpPr>
        <p:spPr>
          <a:xfrm>
            <a:off x="7346015" y="2706352"/>
            <a:ext cx="1653649" cy="369332"/>
          </a:xfrm>
          <a:prstGeom prst="rect">
            <a:avLst/>
          </a:prstGeom>
          <a:solidFill>
            <a:srgbClr val="F9F9F9"/>
          </a:solidFill>
          <a:ln>
            <a:noFill/>
          </a:ln>
        </p:spPr>
        <p:txBody>
          <a:bodyPr wrap="square" rtlCol="0">
            <a:spAutoFit/>
          </a:bodyPr>
          <a:lstStyle/>
          <a:p>
            <a:pPr algn="r" rtl="0"/>
            <a:r>
              <a:rPr lang="sq" sz="900" b="1" i="0" u="none" strike="noStrike" dirty="0">
                <a:solidFill>
                  <a:srgbClr val="3B3838"/>
                </a:solidFill>
                <a:latin typeface="Arial"/>
                <a:cs typeface="Arial"/>
              </a:rPr>
              <a:t>SASID: </a:t>
            </a:r>
            <a:r>
              <a:rPr lang="sq" sz="900" b="0" i="0" u="none" strike="noStrike" dirty="0">
                <a:solidFill>
                  <a:srgbClr val="3B3838"/>
                </a:solidFill>
                <a:latin typeface="Arial"/>
                <a:cs typeface="Arial"/>
              </a:rPr>
              <a:t>9058143501</a:t>
            </a:r>
          </a:p>
          <a:p>
            <a:pPr algn="r" rtl="0"/>
            <a:r>
              <a:rPr lang="sq" sz="900" b="1" i="0" u="none" strike="noStrike" dirty="0">
                <a:solidFill>
                  <a:srgbClr val="3B3838"/>
                </a:solidFill>
                <a:latin typeface="Arial"/>
                <a:cs typeface="Arial"/>
              </a:rPr>
              <a:t>Datëlindja: </a:t>
            </a:r>
            <a:r>
              <a:rPr lang="sq" sz="900" b="0" i="0" u="none" strike="noStrike" dirty="0">
                <a:solidFill>
                  <a:srgbClr val="3B3838"/>
                </a:solidFill>
                <a:latin typeface="Arial"/>
                <a:cs typeface="Arial"/>
              </a:rPr>
              <a:t>18.12.2013</a:t>
            </a:r>
          </a:p>
        </p:txBody>
      </p:sp>
      <p:sp>
        <p:nvSpPr>
          <p:cNvPr id="23" name="Rectangle 22">
            <a:extLst>
              <a:ext uri="{FF2B5EF4-FFF2-40B4-BE49-F238E27FC236}">
                <a16:creationId xmlns:a16="http://schemas.microsoft.com/office/drawing/2014/main" id="{8E6CC170-F154-BECE-DD67-DF84B36EDDD9}"/>
              </a:ext>
              <a:ext uri="{C183D7F6-B498-43B3-948B-1728B52AA6E4}">
                <adec:decorative xmlns:adec="http://schemas.microsoft.com/office/drawing/2017/decorative" val="1"/>
              </a:ext>
            </a:extLst>
          </p:cNvPr>
          <p:cNvSpPr/>
          <p:nvPr/>
        </p:nvSpPr>
        <p:spPr>
          <a:xfrm>
            <a:off x="4905375" y="3084453"/>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TextBox 21">
            <a:extLst>
              <a:ext uri="{FF2B5EF4-FFF2-40B4-BE49-F238E27FC236}">
                <a16:creationId xmlns:a16="http://schemas.microsoft.com/office/drawing/2014/main" id="{2952D162-2EB1-5490-FF74-C46D2B7EC248}"/>
              </a:ext>
            </a:extLst>
          </p:cNvPr>
          <p:cNvSpPr txBox="1"/>
          <p:nvPr/>
        </p:nvSpPr>
        <p:spPr>
          <a:xfrm>
            <a:off x="4845986" y="3045650"/>
            <a:ext cx="2795467" cy="426720"/>
          </a:xfrm>
          <a:prstGeom prst="rect">
            <a:avLst/>
          </a:prstGeom>
          <a:noFill/>
          <a:ln>
            <a:noFill/>
          </a:ln>
        </p:spPr>
        <p:txBody>
          <a:bodyPr wrap="square" rtlCol="0">
            <a:spAutoFit/>
          </a:bodyPr>
          <a:lstStyle/>
          <a:p>
            <a:pPr rtl="0"/>
            <a:r>
              <a:rPr lang="sq" sz="1100" b="0" i="0" u="none" strike="noStrike">
                <a:solidFill>
                  <a:srgbClr val="FFFFFF"/>
                </a:solidFill>
                <a:latin typeface="Arial"/>
                <a:cs typeface="Arial"/>
              </a:rPr>
              <a:t>Gjuhë dhe gjuhë angleze – Pranverë 2025</a:t>
            </a:r>
          </a:p>
        </p:txBody>
      </p:sp>
      <p:sp>
        <p:nvSpPr>
          <p:cNvPr id="24" name="TextBox 23">
            <a:extLst>
              <a:ext uri="{FF2B5EF4-FFF2-40B4-BE49-F238E27FC236}">
                <a16:creationId xmlns:a16="http://schemas.microsoft.com/office/drawing/2014/main" id="{ED518A92-2A79-77BB-B6F4-41002A837C94}"/>
              </a:ext>
            </a:extLst>
          </p:cNvPr>
          <p:cNvSpPr txBox="1"/>
          <p:nvPr/>
        </p:nvSpPr>
        <p:spPr>
          <a:xfrm>
            <a:off x="3196816" y="3368856"/>
            <a:ext cx="5802848" cy="3230880"/>
          </a:xfrm>
          <a:prstGeom prst="rect">
            <a:avLst/>
          </a:prstGeom>
          <a:solidFill>
            <a:srgbClr val="F9F9F9"/>
          </a:solidFill>
          <a:ln>
            <a:noFill/>
          </a:ln>
        </p:spPr>
        <p:txBody>
          <a:bodyPr wrap="square" rtlCol="0">
            <a:spAutoFit/>
          </a:bodyPr>
          <a:lstStyle/>
          <a:p>
            <a:pPr rtl="0"/>
            <a:r>
              <a:rPr lang="sq" sz="900" b="0" i="0" u="none" strike="noStrike" dirty="0">
                <a:solidFill>
                  <a:srgbClr val="3B3838"/>
                </a:solidFill>
                <a:latin typeface="Arial"/>
                <a:cs typeface="Arial"/>
              </a:rPr>
              <a:t>Ky raport ofron rezultatet e nxënësit tuaj në testet e Sistemit Gjithëpërfshirës të Vlerësimit të Masaçusetsit (MCAS) të pranverës 2025. Për çdo test që nxënësi ka dhënë në pranverën e vitit 2025, raporti tregon rezultatin dhe nivelin e arritjeve të nxënësit. Për disa teste, raporti ofron gjithashtu informacion në lidhje me progresin akademik ose rritjen e nxënësve.</a:t>
            </a:r>
          </a:p>
          <a:p>
            <a:endParaRPr lang="en-US" sz="900" dirty="0">
              <a:solidFill>
                <a:schemeClr val="bg2">
                  <a:lumMod val="25000"/>
                </a:schemeClr>
              </a:solidFill>
              <a:latin typeface="Arial" panose="020B0604020202020204" pitchFamily="34" charset="0"/>
              <a:cs typeface="Arial" panose="020B0604020202020204" pitchFamily="34" charset="0"/>
            </a:endParaRPr>
          </a:p>
          <a:p>
            <a:pPr rtl="0"/>
            <a:r>
              <a:rPr lang="sq" sz="900" b="0" i="0" u="none" strike="noStrike" dirty="0">
                <a:solidFill>
                  <a:srgbClr val="3B3838"/>
                </a:solidFill>
                <a:latin typeface="Arial"/>
                <a:cs typeface="Arial"/>
              </a:rPr>
              <a:t>Skeda Rezultatet e testeve ofron detaje shtesë rreth performancës së nxënësve në secilin test, ndërsa skeda Rezultatet e detajuara ofron informacion rreth performancës së tyre në pyetjet individuale të testit. Skeda Rezultatet e testeve krahason gjithashtu performancën e nxënësve tuaj me performancën e nxënësve në shkollë, distrikt dhe shtet.</a:t>
            </a:r>
          </a:p>
          <a:p>
            <a:endParaRPr lang="en-US" sz="900" dirty="0">
              <a:solidFill>
                <a:schemeClr val="bg2">
                  <a:lumMod val="25000"/>
                </a:schemeClr>
              </a:solidFill>
              <a:latin typeface="Arial" panose="020B0604020202020204" pitchFamily="34" charset="0"/>
              <a:cs typeface="Arial" panose="020B0604020202020204" pitchFamily="34" charset="0"/>
            </a:endParaRPr>
          </a:p>
          <a:p>
            <a:pPr rtl="0"/>
            <a:r>
              <a:rPr lang="sq" sz="900" b="0" i="0" u="none" strike="noStrike" dirty="0">
                <a:solidFill>
                  <a:srgbClr val="3B3838"/>
                </a:solidFill>
                <a:latin typeface="Arial"/>
                <a:cs typeface="Arial"/>
              </a:rPr>
              <a:t>Informacioni në lidhje me arritjet e nxënësve tuaj në këtë raport duhet të përdoret së bashku me vlerësime dhe informacione të tjera, të tilla si testet e shkollës dhe detyrat e klasës, kur është e mundur.</a:t>
            </a:r>
          </a:p>
          <a:p>
            <a:endParaRPr lang="en-US" sz="900" dirty="0">
              <a:solidFill>
                <a:schemeClr val="bg2">
                  <a:lumMod val="25000"/>
                </a:schemeClr>
              </a:solidFill>
              <a:latin typeface="Arial" panose="020B0604020202020204" pitchFamily="34" charset="0"/>
              <a:cs typeface="Arial" panose="020B0604020202020204" pitchFamily="34" charset="0"/>
            </a:endParaRPr>
          </a:p>
          <a:p>
            <a:endParaRPr lang="en-US" sz="900" dirty="0">
              <a:solidFill>
                <a:schemeClr val="bg2">
                  <a:lumMod val="25000"/>
                </a:schemeClr>
              </a:solidFill>
              <a:latin typeface="Arial" panose="020B0604020202020204" pitchFamily="34" charset="0"/>
              <a:cs typeface="Arial" panose="020B0604020202020204" pitchFamily="34" charset="0"/>
            </a:endParaRPr>
          </a:p>
          <a:p>
            <a:pPr algn="ctr" rtl="0"/>
            <a:r>
              <a:rPr lang="sq" sz="1000" b="0" i="0" u="none" strike="noStrike" dirty="0">
                <a:solidFill>
                  <a:srgbClr val="3B3838"/>
                </a:solidFill>
                <a:latin typeface="Arial"/>
                <a:cs typeface="Arial"/>
              </a:rPr>
              <a:t>Artet e gjuhës angleze</a:t>
            </a:r>
          </a:p>
          <a:p>
            <a:pPr algn="ctr" rtl="0"/>
            <a:r>
              <a:rPr lang="sq" sz="900" b="0" i="0" u="none" strike="noStrike" dirty="0">
                <a:solidFill>
                  <a:srgbClr val="3B3838"/>
                </a:solidFill>
                <a:latin typeface="Arial"/>
                <a:cs typeface="Arial"/>
              </a:rPr>
              <a:t>Niveli i arritjes</a:t>
            </a:r>
          </a:p>
          <a:p>
            <a:pPr algn="ctr" rtl="0"/>
            <a:r>
              <a:rPr lang="sq" sz="1400" b="0" i="0" u="none" strike="noStrike" dirty="0">
                <a:solidFill>
                  <a:srgbClr val="3B3838"/>
                </a:solidFill>
                <a:latin typeface="Arial"/>
                <a:cs typeface="Arial"/>
              </a:rPr>
              <a:t>Përmbushja e pritshmërive</a:t>
            </a:r>
          </a:p>
          <a:p>
            <a:pPr algn="ctr"/>
            <a:endParaRPr lang="en-US" sz="900" dirty="0">
              <a:solidFill>
                <a:schemeClr val="bg2">
                  <a:lumMod val="25000"/>
                </a:schemeClr>
              </a:solidFill>
              <a:latin typeface="Arial" panose="020B0604020202020204" pitchFamily="34" charset="0"/>
              <a:cs typeface="Arial" panose="020B0604020202020204" pitchFamily="34" charset="0"/>
            </a:endParaRPr>
          </a:p>
          <a:p>
            <a:pPr algn="ctr" rtl="0"/>
            <a:r>
              <a:rPr lang="sq" sz="1000" b="0" i="0" u="none" strike="noStrike" dirty="0">
                <a:solidFill>
                  <a:srgbClr val="3B3838"/>
                </a:solidFill>
                <a:latin typeface="Arial"/>
                <a:cs typeface="Arial"/>
              </a:rPr>
              <a:t>Rezultati</a:t>
            </a:r>
          </a:p>
          <a:p>
            <a:pPr algn="ctr" rtl="0"/>
            <a:r>
              <a:rPr lang="sq" sz="1000" b="0" i="0" u="none" strike="noStrike" dirty="0">
                <a:solidFill>
                  <a:srgbClr val="3B3838"/>
                </a:solidFill>
                <a:latin typeface="Arial"/>
                <a:cs typeface="Arial"/>
              </a:rPr>
              <a:t>524</a:t>
            </a:r>
            <a:endParaRPr lang="en-US" sz="900" dirty="0">
              <a:solidFill>
                <a:schemeClr val="bg2">
                  <a:lumMod val="25000"/>
                </a:schemeClr>
              </a:solidFill>
              <a:latin typeface="Arial" panose="020B0604020202020204" pitchFamily="34" charset="0"/>
              <a:cs typeface="Arial" panose="020B0604020202020204" pitchFamily="34" charset="0"/>
            </a:endParaRPr>
          </a:p>
          <a:p>
            <a:pPr algn="ctr" rtl="0"/>
            <a:r>
              <a:rPr lang="sq" sz="900" b="0" i="0" u="none" strike="noStrike" dirty="0">
                <a:solidFill>
                  <a:srgbClr val="3B3838"/>
                </a:solidFill>
                <a:latin typeface="Arial"/>
                <a:cs typeface="Arial"/>
              </a:rPr>
              <a:t>(Diapazoni i rezultateve: 440-560)</a:t>
            </a:r>
          </a:p>
        </p:txBody>
      </p:sp>
      <p:sp>
        <p:nvSpPr>
          <p:cNvPr id="10" name="Slide Number Placeholder 6">
            <a:extLst>
              <a:ext uri="{FF2B5EF4-FFF2-40B4-BE49-F238E27FC236}">
                <a16:creationId xmlns:a16="http://schemas.microsoft.com/office/drawing/2014/main" id="{5EAC6BC3-0ED0-8B5D-262E-D1794A658885}"/>
              </a:ext>
            </a:extLst>
          </p:cNvPr>
          <p:cNvSpPr>
            <a:spLocks noGrp="1"/>
          </p:cNvSpPr>
          <p:nvPr>
            <p:ph type="sldNum" sz="quarter" idx="12"/>
          </p:nvPr>
        </p:nvSpPr>
        <p:spPr>
          <a:xfrm>
            <a:off x="12358" y="6280009"/>
            <a:ext cx="591145" cy="428041"/>
          </a:xfrm>
        </p:spPr>
        <p:txBody>
          <a:bodyPr/>
          <a:lstStyle/>
          <a:p>
            <a:pPr rtl="0"/>
            <a:r>
              <a:rPr lang="sq" sz="2800" b="0" i="0" u="none" strike="noStrike">
                <a:solidFill>
                  <a:srgbClr val="1A4785"/>
                </a:solidFill>
                <a:latin typeface="Aptos"/>
              </a:rPr>
              <a:t>12</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22BCEDC-900C-8FDD-C47D-1633FBDB1DDF}"/>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1A8E58-7FF4-88AC-B041-5BBD82F732D8}"/>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AB07EF7-52EE-FE71-8373-FB1EF71AD147}"/>
              </a:ext>
              <a:ext uri="{C183D7F6-B498-43B3-948B-1728B52AA6E4}">
                <adec:decorative xmlns:adec="http://schemas.microsoft.com/office/drawing/2017/decorative" val="1"/>
              </a:ext>
            </a:extLst>
          </p:cNvPr>
          <p:cNvSpPr txBox="1"/>
          <p:nvPr/>
        </p:nvSpPr>
        <p:spPr>
          <a:xfrm>
            <a:off x="7737198" y="1535470"/>
            <a:ext cx="882928" cy="213360"/>
          </a:xfrm>
          <a:prstGeom prst="rect">
            <a:avLst/>
          </a:prstGeom>
          <a:solidFill>
            <a:srgbClr val="F9F9F9"/>
          </a:solidFill>
          <a:ln>
            <a:noFill/>
          </a:ln>
        </p:spPr>
        <p:txBody>
          <a:bodyPr wrap="square" rtlCol="0">
            <a:spAutoFit/>
          </a:bodyPr>
          <a:lstStyle/>
          <a:p>
            <a:pPr algn="r" rtl="0"/>
            <a:r>
              <a:rPr lang="sq" sz="800" b="1" i="0" u="none" strike="noStrike">
                <a:solidFill>
                  <a:srgbClr val="22608F"/>
                </a:solidFill>
                <a:latin typeface="Arial"/>
                <a:cs typeface="Arial"/>
              </a:rPr>
              <a:t>En Español</a:t>
            </a:r>
            <a:endParaRPr lang="es-AR" sz="800" b="1">
              <a:solidFill>
                <a:srgbClr val="22608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382650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F3E16-EA04-FC83-7BAB-118875A9712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472CB789-A920-DB58-33F4-3B7E92518F79}"/>
              </a:ext>
            </a:extLst>
          </p:cNvPr>
          <p:cNvSpPr>
            <a:spLocks noGrp="1"/>
          </p:cNvSpPr>
          <p:nvPr>
            <p:ph type="title"/>
          </p:nvPr>
        </p:nvSpPr>
        <p:spPr>
          <a:xfrm>
            <a:off x="12358" y="149294"/>
            <a:ext cx="12179641" cy="624734"/>
          </a:xfrm>
        </p:spPr>
        <p:txBody>
          <a:bodyPr>
            <a:normAutofit fontScale="90000"/>
          </a:bodyPr>
          <a:lstStyle/>
          <a:p>
            <a:pPr rtl="0"/>
            <a:r>
              <a:rPr lang="sq" sz="4800" b="0" i="0" u="none" strike="noStrike">
                <a:solidFill>
                  <a:srgbClr val="1A4785"/>
                </a:solidFill>
                <a:latin typeface="Aptos"/>
                <a:ea typeface="Open Sans Light"/>
                <a:cs typeface="Open Sans Light"/>
              </a:rPr>
              <a:t>Paraqitja e rezultateve të testeve: Niveli i arritjes</a:t>
            </a:r>
            <a:endParaRPr lang="en-US"/>
          </a:p>
        </p:txBody>
      </p:sp>
      <p:pic>
        <p:nvPicPr>
          <p:cNvPr id="2" name="Picture 1" descr="Një pamje e ekranit e pamjes së rezultateve të testit për nxënësin e demonstrimit të zgjedhur, që tregon rezultatin e shkallës, nivelin e arritjeve dhe përshkruesit e tij.">
            <a:extLst>
              <a:ext uri="{FF2B5EF4-FFF2-40B4-BE49-F238E27FC236}">
                <a16:creationId xmlns:a16="http://schemas.microsoft.com/office/drawing/2014/main" id="{F58AAFE5-1862-1A9D-614A-39A1EDB38AEF}"/>
              </a:ext>
            </a:extLst>
          </p:cNvPr>
          <p:cNvPicPr>
            <a:picLocks noChangeAspect="1"/>
          </p:cNvPicPr>
          <p:nvPr/>
        </p:nvPicPr>
        <p:blipFill>
          <a:blip r:embed="rId2"/>
          <a:stretch>
            <a:fillRect/>
          </a:stretch>
        </p:blipFill>
        <p:spPr>
          <a:xfrm>
            <a:off x="3306020" y="736909"/>
            <a:ext cx="5498510" cy="5898922"/>
          </a:xfrm>
          <a:prstGeom prst="rect">
            <a:avLst/>
          </a:prstGeom>
        </p:spPr>
      </p:pic>
      <p:sp>
        <p:nvSpPr>
          <p:cNvPr id="13" name="Rounded Rectangular Callout 9">
            <a:extLst>
              <a:ext uri="{FF2B5EF4-FFF2-40B4-BE49-F238E27FC236}">
                <a16:creationId xmlns:a16="http://schemas.microsoft.com/office/drawing/2014/main" id="{96E9102F-FCA9-F65F-BE39-327AFB952EF3}"/>
              </a:ext>
            </a:extLst>
          </p:cNvPr>
          <p:cNvSpPr/>
          <p:nvPr/>
        </p:nvSpPr>
        <p:spPr>
          <a:xfrm>
            <a:off x="9175610" y="1328286"/>
            <a:ext cx="2504659" cy="139187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sq" sz="1800" b="0" i="0" u="none" strike="noStrike">
                <a:latin typeface="Aptos"/>
              </a:rPr>
              <a:t>Printoni faqet nga MCAS Family Portal drejtpërdrejt nga shfletuesi juaj.</a:t>
            </a:r>
          </a:p>
        </p:txBody>
      </p:sp>
      <p:sp>
        <p:nvSpPr>
          <p:cNvPr id="4" name="Rectangle 3">
            <a:extLst>
              <a:ext uri="{FF2B5EF4-FFF2-40B4-BE49-F238E27FC236}">
                <a16:creationId xmlns:a16="http://schemas.microsoft.com/office/drawing/2014/main" id="{B04F9141-2E23-B161-92A3-856E77BFF9FA}"/>
              </a:ext>
              <a:ext uri="{C183D7F6-B498-43B3-948B-1728B52AA6E4}">
                <adec:decorative xmlns:adec="http://schemas.microsoft.com/office/drawing/2017/decorative" val="1"/>
              </a:ext>
            </a:extLst>
          </p:cNvPr>
          <p:cNvSpPr/>
          <p:nvPr/>
        </p:nvSpPr>
        <p:spPr>
          <a:xfrm>
            <a:off x="4818157" y="996449"/>
            <a:ext cx="1914335"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7" name="TextBox 6">
            <a:extLst>
              <a:ext uri="{FF2B5EF4-FFF2-40B4-BE49-F238E27FC236}">
                <a16:creationId xmlns:a16="http://schemas.microsoft.com/office/drawing/2014/main" id="{EEAB9A12-B6A5-6E9E-5560-0EC71CEE3479}"/>
              </a:ext>
            </a:extLst>
          </p:cNvPr>
          <p:cNvSpPr txBox="1"/>
          <p:nvPr/>
        </p:nvSpPr>
        <p:spPr>
          <a:xfrm>
            <a:off x="4818157" y="878541"/>
            <a:ext cx="2203966" cy="369332"/>
          </a:xfrm>
          <a:prstGeom prst="rect">
            <a:avLst/>
          </a:prstGeom>
          <a:noFill/>
          <a:ln>
            <a:noFill/>
          </a:ln>
        </p:spPr>
        <p:txBody>
          <a:bodyPr wrap="square" rtlCol="0">
            <a:spAutoFit/>
          </a:bodyPr>
          <a:lstStyle/>
          <a:p>
            <a:pPr rtl="0"/>
            <a:r>
              <a:rPr lang="sq" sz="900" b="0" i="0" u="none" strike="noStrike" dirty="0">
                <a:latin typeface="Aptos Slab Light"/>
                <a:cs typeface="Arial"/>
              </a:rPr>
              <a:t>Departamenti i Shkollës Fillore </a:t>
            </a:r>
            <a:br>
              <a:rPr lang="sq" sz="900" b="0" i="0" u="none" strike="noStrike" dirty="0">
                <a:latin typeface="Aptos Slab Light"/>
                <a:cs typeface="Arial"/>
              </a:rPr>
            </a:br>
            <a:r>
              <a:rPr lang="sq" sz="900" b="0" i="0" u="none" strike="noStrike" dirty="0">
                <a:latin typeface="Aptos Slab Light"/>
                <a:cs typeface="Arial"/>
              </a:rPr>
              <a:t>dhe i Arsimit të Mesëm</a:t>
            </a:r>
            <a:endParaRPr lang="es-AR" sz="9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CEF7B372-206E-DA47-8D80-6374A8A35F1C}"/>
              </a:ext>
            </a:extLst>
          </p:cNvPr>
          <p:cNvSpPr txBox="1"/>
          <p:nvPr/>
        </p:nvSpPr>
        <p:spPr>
          <a:xfrm>
            <a:off x="3540633" y="1427990"/>
            <a:ext cx="5212842" cy="402691"/>
          </a:xfrm>
          <a:prstGeom prst="rect">
            <a:avLst/>
          </a:prstGeom>
          <a:solidFill>
            <a:srgbClr val="F9F9F9"/>
          </a:solidFill>
          <a:ln>
            <a:noFill/>
          </a:ln>
        </p:spPr>
        <p:txBody>
          <a:bodyPr wrap="square" rtlCol="0">
            <a:spAutoFit/>
          </a:bodyPr>
          <a:lstStyle/>
          <a:p>
            <a:pPr rtl="0">
              <a:lnSpc>
                <a:spcPct val="90000"/>
              </a:lnSpc>
            </a:pPr>
            <a:r>
              <a:rPr lang="sq" sz="1700" b="0" i="0" u="none" strike="noStrike" baseline="-25000" dirty="0">
                <a:solidFill>
                  <a:srgbClr val="000000"/>
                </a:solidFill>
                <a:latin typeface="Arial"/>
              </a:rPr>
              <a:t>Si doli nxënësi juaj në vlerësimin e Arteve të Gjuhës Angleze në Sistemin e Vlerësimit Gjithëpërfshirës të Masaçusetsit (MCAS)?</a:t>
            </a:r>
            <a:endParaRPr lang="en-US" sz="1700" b="0" i="0" u="none" strike="noStrike" baseline="0" dirty="0">
              <a:solidFill>
                <a:srgbClr val="000000"/>
              </a:solidFill>
              <a:latin typeface="Times New Roman" panose="02020603050405020304" pitchFamily="18" charset="0"/>
            </a:endParaRPr>
          </a:p>
        </p:txBody>
      </p:sp>
      <p:sp>
        <p:nvSpPr>
          <p:cNvPr id="10" name="TextBox 9">
            <a:extLst>
              <a:ext uri="{FF2B5EF4-FFF2-40B4-BE49-F238E27FC236}">
                <a16:creationId xmlns:a16="http://schemas.microsoft.com/office/drawing/2014/main" id="{D4325E8E-DE4F-A515-5412-3866846093C2}"/>
              </a:ext>
            </a:extLst>
          </p:cNvPr>
          <p:cNvSpPr txBox="1"/>
          <p:nvPr/>
        </p:nvSpPr>
        <p:spPr>
          <a:xfrm>
            <a:off x="3448854" y="1912738"/>
            <a:ext cx="5212842" cy="574243"/>
          </a:xfrm>
          <a:prstGeom prst="rect">
            <a:avLst/>
          </a:prstGeom>
          <a:solidFill>
            <a:srgbClr val="F9F9F9"/>
          </a:solidFill>
          <a:ln>
            <a:noFill/>
          </a:ln>
        </p:spPr>
        <p:txBody>
          <a:bodyPr wrap="square" rtlCol="0">
            <a:spAutoFit/>
          </a:bodyPr>
          <a:lstStyle/>
          <a:p>
            <a:pPr rtl="0"/>
            <a:r>
              <a:rPr lang="sq" sz="1200" b="0" i="0" u="none" strike="noStrike" baseline="-25000" dirty="0">
                <a:solidFill>
                  <a:srgbClr val="404040"/>
                </a:solidFill>
                <a:latin typeface="Arial"/>
              </a:rPr>
              <a:t>Mund të shikoni rezultatin e shkallëzuar të nxënësit, nivelin e arritjeve dhe përshkruesit për të përcaktuar se sa mirë ka ecur dhe nëse mund të jetë e nevojshme mbështetje shtesë. Mësuesi i nxënësit tuaj mund t’ju ndihmojë të interpretoni këtë raport dhe të vendosni hapat e ardhshëm për nxënësin tuaj.</a:t>
            </a:r>
            <a:endParaRPr lang="es-AR"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Rounded Rectangular Callout 11">
            <a:extLst>
              <a:ext uri="{FF2B5EF4-FFF2-40B4-BE49-F238E27FC236}">
                <a16:creationId xmlns:a16="http://schemas.microsoft.com/office/drawing/2014/main" id="{6CC682F9-BD55-8B46-2161-DABEA59BA060}"/>
              </a:ext>
            </a:extLst>
          </p:cNvPr>
          <p:cNvSpPr/>
          <p:nvPr/>
        </p:nvSpPr>
        <p:spPr>
          <a:xfrm>
            <a:off x="422031" y="1328286"/>
            <a:ext cx="2594358" cy="3618395"/>
          </a:xfrm>
          <a:prstGeom prst="wedgeRoundRectCallout">
            <a:avLst>
              <a:gd name="adj1" fmla="val 66842"/>
              <a:gd name="adj2" fmla="val -5725"/>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q" sz="1800" b="0" i="0" u="none" strike="noStrike" dirty="0">
                <a:solidFill>
                  <a:srgbClr val="FFFFFF"/>
                </a:solidFill>
                <a:latin typeface="Aptos"/>
              </a:rPr>
              <a:t>Këtu mund të shikoni rezultatin dhe nivelin e arritjeve të nxënësit, të cilat tregojnë se sa mirë ka dalë në testim. Në këtë shembull, rezultati i nxënësit ishte 524, që është në nivelin e Përmbushjes së pritshmërive.</a:t>
            </a:r>
            <a:endParaRPr lang="en-US" dirty="0">
              <a:solidFill>
                <a:schemeClr val="bg1"/>
              </a:solidFill>
              <a:latin typeface="Aptos" panose="020B0004020202020204" pitchFamily="34" charset="0"/>
            </a:endParaRPr>
          </a:p>
        </p:txBody>
      </p:sp>
      <p:sp>
        <p:nvSpPr>
          <p:cNvPr id="20" name="Rectangle 19">
            <a:extLst>
              <a:ext uri="{FF2B5EF4-FFF2-40B4-BE49-F238E27FC236}">
                <a16:creationId xmlns:a16="http://schemas.microsoft.com/office/drawing/2014/main" id="{69EB9CB1-F40F-5F30-0E62-1287C248D0D4}"/>
              </a:ext>
              <a:ext uri="{C183D7F6-B498-43B3-948B-1728B52AA6E4}">
                <adec:decorative xmlns:adec="http://schemas.microsoft.com/office/drawing/2017/decorative" val="1"/>
              </a:ext>
            </a:extLst>
          </p:cNvPr>
          <p:cNvSpPr/>
          <p:nvPr/>
        </p:nvSpPr>
        <p:spPr>
          <a:xfrm>
            <a:off x="3667211" y="2999943"/>
            <a:ext cx="949308" cy="87400"/>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2" name="TextBox 11">
            <a:extLst>
              <a:ext uri="{FF2B5EF4-FFF2-40B4-BE49-F238E27FC236}">
                <a16:creationId xmlns:a16="http://schemas.microsoft.com/office/drawing/2014/main" id="{9D5C6481-F73C-5221-EEB6-6B9A40BE3182}"/>
              </a:ext>
            </a:extLst>
          </p:cNvPr>
          <p:cNvSpPr txBox="1"/>
          <p:nvPr/>
        </p:nvSpPr>
        <p:spPr>
          <a:xfrm>
            <a:off x="3533593" y="2897298"/>
            <a:ext cx="1278042" cy="216982"/>
          </a:xfrm>
          <a:prstGeom prst="rect">
            <a:avLst/>
          </a:prstGeom>
          <a:noFill/>
          <a:ln>
            <a:noFill/>
          </a:ln>
        </p:spPr>
        <p:txBody>
          <a:bodyPr wrap="square" rtlCol="0">
            <a:spAutoFit/>
          </a:bodyPr>
          <a:lstStyle/>
          <a:p>
            <a:pPr algn="ctr" rtl="0">
              <a:lnSpc>
                <a:spcPct val="90000"/>
              </a:lnSpc>
            </a:pPr>
            <a:r>
              <a:rPr lang="sq" sz="800" b="1" i="0" u="none" strike="noStrike" baseline="-25000" dirty="0">
                <a:solidFill>
                  <a:srgbClr val="000000"/>
                </a:solidFill>
                <a:latin typeface="Arial"/>
              </a:rPr>
              <a:t>Mospërmbushja e </a:t>
            </a:r>
            <a:r>
              <a:rPr lang="sq" sz="900" b="1" i="0" u="none" strike="noStrike" baseline="-25000" dirty="0">
                <a:solidFill>
                  <a:srgbClr val="000000"/>
                </a:solidFill>
                <a:latin typeface="Arial"/>
              </a:rPr>
              <a:t>pritshmërive</a:t>
            </a:r>
            <a:endParaRPr lang="en-US" sz="800" b="1" i="0" u="none" strike="noStrike" baseline="0" dirty="0">
              <a:solidFill>
                <a:srgbClr val="000000"/>
              </a:solidFill>
              <a:latin typeface="Times New Roman" panose="02020603050405020304" pitchFamily="18" charset="0"/>
            </a:endParaRPr>
          </a:p>
        </p:txBody>
      </p:sp>
      <p:sp>
        <p:nvSpPr>
          <p:cNvPr id="19" name="Rectangle 18">
            <a:extLst>
              <a:ext uri="{FF2B5EF4-FFF2-40B4-BE49-F238E27FC236}">
                <a16:creationId xmlns:a16="http://schemas.microsoft.com/office/drawing/2014/main" id="{2B02AFD7-94AE-2118-07CB-FDBB8EA60D23}"/>
              </a:ext>
              <a:ext uri="{C183D7F6-B498-43B3-948B-1728B52AA6E4}">
                <adec:decorative xmlns:adec="http://schemas.microsoft.com/office/drawing/2017/decorative" val="1"/>
              </a:ext>
            </a:extLst>
          </p:cNvPr>
          <p:cNvSpPr/>
          <p:nvPr/>
        </p:nvSpPr>
        <p:spPr>
          <a:xfrm>
            <a:off x="4879181" y="2999944"/>
            <a:ext cx="1123505" cy="10300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4" name="TextBox 13">
            <a:extLst>
              <a:ext uri="{FF2B5EF4-FFF2-40B4-BE49-F238E27FC236}">
                <a16:creationId xmlns:a16="http://schemas.microsoft.com/office/drawing/2014/main" id="{02F28719-D860-C2F0-7F5D-7A129FE41478}"/>
              </a:ext>
            </a:extLst>
          </p:cNvPr>
          <p:cNvSpPr txBox="1"/>
          <p:nvPr/>
        </p:nvSpPr>
        <p:spPr>
          <a:xfrm>
            <a:off x="4703410" y="2902521"/>
            <a:ext cx="1455642" cy="203133"/>
          </a:xfrm>
          <a:prstGeom prst="rect">
            <a:avLst/>
          </a:prstGeom>
          <a:noFill/>
          <a:ln>
            <a:noFill/>
          </a:ln>
        </p:spPr>
        <p:txBody>
          <a:bodyPr wrap="square" rtlCol="0">
            <a:spAutoFit/>
          </a:bodyPr>
          <a:lstStyle/>
          <a:p>
            <a:pPr algn="ctr" rtl="0">
              <a:lnSpc>
                <a:spcPct val="90000"/>
              </a:lnSpc>
            </a:pPr>
            <a:r>
              <a:rPr lang="sq" sz="800" b="1" i="0" u="none" strike="noStrike" baseline="-25000" dirty="0">
                <a:solidFill>
                  <a:srgbClr val="000000"/>
                </a:solidFill>
                <a:latin typeface="Arial"/>
              </a:rPr>
              <a:t>Përmbushja e pritshmërive pjesërisht</a:t>
            </a:r>
            <a:endParaRPr lang="en-US" sz="800" b="1" i="0" u="none" strike="noStrike" baseline="0" dirty="0">
              <a:solidFill>
                <a:srgbClr val="000000"/>
              </a:solidFill>
              <a:latin typeface="Times New Roman" panose="02020603050405020304" pitchFamily="18" charset="0"/>
            </a:endParaRPr>
          </a:p>
        </p:txBody>
      </p:sp>
      <p:sp>
        <p:nvSpPr>
          <p:cNvPr id="18" name="Rectangle 17">
            <a:extLst>
              <a:ext uri="{FF2B5EF4-FFF2-40B4-BE49-F238E27FC236}">
                <a16:creationId xmlns:a16="http://schemas.microsoft.com/office/drawing/2014/main" id="{C31FCD92-CE4B-FC25-9993-BD3A0F157200}"/>
              </a:ext>
              <a:ext uri="{C183D7F6-B498-43B3-948B-1728B52AA6E4}">
                <adec:decorative xmlns:adec="http://schemas.microsoft.com/office/drawing/2017/decorative" val="1"/>
              </a:ext>
            </a:extLst>
          </p:cNvPr>
          <p:cNvSpPr/>
          <p:nvPr/>
        </p:nvSpPr>
        <p:spPr>
          <a:xfrm>
            <a:off x="6284936" y="3000250"/>
            <a:ext cx="857250" cy="102394"/>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5" name="TextBox 14">
            <a:extLst>
              <a:ext uri="{FF2B5EF4-FFF2-40B4-BE49-F238E27FC236}">
                <a16:creationId xmlns:a16="http://schemas.microsoft.com/office/drawing/2014/main" id="{E406F6F6-B68B-4404-BD0A-5CC8FFF195BE}"/>
              </a:ext>
            </a:extLst>
          </p:cNvPr>
          <p:cNvSpPr txBox="1"/>
          <p:nvPr/>
        </p:nvSpPr>
        <p:spPr>
          <a:xfrm>
            <a:off x="6070232" y="2887944"/>
            <a:ext cx="1257300" cy="256220"/>
          </a:xfrm>
          <a:prstGeom prst="rect">
            <a:avLst/>
          </a:prstGeom>
          <a:noFill/>
          <a:ln>
            <a:noFill/>
          </a:ln>
        </p:spPr>
        <p:txBody>
          <a:bodyPr wrap="square" rtlCol="0">
            <a:spAutoFit/>
          </a:bodyPr>
          <a:lstStyle/>
          <a:p>
            <a:pPr algn="ctr" rtl="0">
              <a:lnSpc>
                <a:spcPct val="90000"/>
              </a:lnSpc>
            </a:pPr>
            <a:r>
              <a:rPr lang="sq" sz="800" b="1" i="0" u="none" strike="noStrike" baseline="-25000" dirty="0">
                <a:solidFill>
                  <a:srgbClr val="000000"/>
                </a:solidFill>
                <a:latin typeface="Arial"/>
              </a:rPr>
              <a:t>Përmbushja</a:t>
            </a:r>
            <a:r>
              <a:rPr lang="sq" sz="900" b="1" i="0" u="none" strike="noStrike" baseline="-25000" dirty="0">
                <a:solidFill>
                  <a:srgbClr val="000000"/>
                </a:solidFill>
                <a:latin typeface="Arial"/>
              </a:rPr>
              <a:t> e pritshmërive</a:t>
            </a:r>
            <a:endParaRPr lang="en-US" sz="800" b="1" i="0" u="none" strike="noStrike" baseline="0" dirty="0">
              <a:solidFill>
                <a:srgbClr val="000000"/>
              </a:solidFill>
              <a:latin typeface="Times New Roman" panose="02020603050405020304" pitchFamily="18" charset="0"/>
            </a:endParaRPr>
          </a:p>
        </p:txBody>
      </p:sp>
      <p:sp>
        <p:nvSpPr>
          <p:cNvPr id="17" name="Rectangle 16">
            <a:extLst>
              <a:ext uri="{FF2B5EF4-FFF2-40B4-BE49-F238E27FC236}">
                <a16:creationId xmlns:a16="http://schemas.microsoft.com/office/drawing/2014/main" id="{A02347C3-A119-FFEE-A802-272BF13B3314}"/>
              </a:ext>
              <a:ext uri="{C183D7F6-B498-43B3-948B-1728B52AA6E4}">
                <adec:decorative xmlns:adec="http://schemas.microsoft.com/office/drawing/2017/decorative" val="1"/>
              </a:ext>
            </a:extLst>
          </p:cNvPr>
          <p:cNvSpPr/>
          <p:nvPr/>
        </p:nvSpPr>
        <p:spPr>
          <a:xfrm>
            <a:off x="7514152" y="3018845"/>
            <a:ext cx="886898" cy="8227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6" name="TextBox 15">
            <a:extLst>
              <a:ext uri="{FF2B5EF4-FFF2-40B4-BE49-F238E27FC236}">
                <a16:creationId xmlns:a16="http://schemas.microsoft.com/office/drawing/2014/main" id="{EF8592C3-4139-50B4-8B57-596476266BE7}"/>
              </a:ext>
            </a:extLst>
          </p:cNvPr>
          <p:cNvSpPr txBox="1"/>
          <p:nvPr/>
        </p:nvSpPr>
        <p:spPr>
          <a:xfrm>
            <a:off x="7395079" y="2913090"/>
            <a:ext cx="1250948" cy="216982"/>
          </a:xfrm>
          <a:prstGeom prst="rect">
            <a:avLst/>
          </a:prstGeom>
          <a:noFill/>
          <a:ln>
            <a:noFill/>
          </a:ln>
        </p:spPr>
        <p:txBody>
          <a:bodyPr wrap="square" rtlCol="0">
            <a:spAutoFit/>
          </a:bodyPr>
          <a:lstStyle/>
          <a:p>
            <a:pPr algn="ctr" rtl="0">
              <a:lnSpc>
                <a:spcPct val="90000"/>
              </a:lnSpc>
            </a:pPr>
            <a:r>
              <a:rPr lang="sq" sz="800" b="1" i="0" u="none" strike="noStrike" baseline="-25000" dirty="0">
                <a:solidFill>
                  <a:srgbClr val="000000"/>
                </a:solidFill>
                <a:latin typeface="Arial"/>
              </a:rPr>
              <a:t>Tejkalimi </a:t>
            </a:r>
            <a:r>
              <a:rPr lang="sq" sz="900" b="1" i="0" u="none" strike="noStrike" baseline="-25000" dirty="0">
                <a:solidFill>
                  <a:srgbClr val="000000"/>
                </a:solidFill>
                <a:latin typeface="Arial"/>
              </a:rPr>
              <a:t>i pritshmërive</a:t>
            </a:r>
            <a:endParaRPr lang="en-US" sz="800" b="1" i="0" u="none" strike="noStrike" baseline="0" dirty="0">
              <a:solidFill>
                <a:srgbClr val="000000"/>
              </a:solidFill>
              <a:latin typeface="Times New Roman" panose="02020603050405020304" pitchFamily="18" charset="0"/>
            </a:endParaRPr>
          </a:p>
        </p:txBody>
      </p:sp>
      <p:sp>
        <p:nvSpPr>
          <p:cNvPr id="23" name="Rectangle 22">
            <a:extLst>
              <a:ext uri="{FF2B5EF4-FFF2-40B4-BE49-F238E27FC236}">
                <a16:creationId xmlns:a16="http://schemas.microsoft.com/office/drawing/2014/main" id="{EEB6666E-C507-4791-C52B-DF6A1F3A3F5D}"/>
              </a:ext>
              <a:ext uri="{C183D7F6-B498-43B3-948B-1728B52AA6E4}">
                <adec:decorative xmlns:adec="http://schemas.microsoft.com/office/drawing/2017/decorative" val="1"/>
              </a:ext>
            </a:extLst>
          </p:cNvPr>
          <p:cNvSpPr/>
          <p:nvPr/>
        </p:nvSpPr>
        <p:spPr>
          <a:xfrm>
            <a:off x="3448854" y="3240768"/>
            <a:ext cx="5304621" cy="38797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TextBox 21">
            <a:extLst>
              <a:ext uri="{FF2B5EF4-FFF2-40B4-BE49-F238E27FC236}">
                <a16:creationId xmlns:a16="http://schemas.microsoft.com/office/drawing/2014/main" id="{F9277DBC-2A5E-4A65-E831-66AFE886CD51}"/>
              </a:ext>
            </a:extLst>
          </p:cNvPr>
          <p:cNvSpPr txBox="1"/>
          <p:nvPr/>
        </p:nvSpPr>
        <p:spPr>
          <a:xfrm>
            <a:off x="5744152" y="3174481"/>
            <a:ext cx="1278042" cy="246221"/>
          </a:xfrm>
          <a:prstGeom prst="rect">
            <a:avLst/>
          </a:prstGeom>
          <a:noFill/>
          <a:ln>
            <a:noFill/>
          </a:ln>
        </p:spPr>
        <p:txBody>
          <a:bodyPr wrap="square" rtlCol="0">
            <a:spAutoFit/>
          </a:bodyPr>
          <a:lstStyle/>
          <a:p>
            <a:pPr rtl="0"/>
            <a:r>
              <a:rPr lang="sq" sz="1000" b="1" i="0" u="none" strike="noStrike" baseline="-25000" dirty="0">
                <a:solidFill>
                  <a:srgbClr val="3B3838"/>
                </a:solidFill>
                <a:latin typeface="Arial"/>
              </a:rPr>
              <a:t>Rezultati i shkallëzuar</a:t>
            </a:r>
            <a:endParaRPr lang="en-US" sz="2800" b="0" i="0" u="none" strike="noStrike" baseline="0" dirty="0">
              <a:solidFill>
                <a:schemeClr val="bg2">
                  <a:lumMod val="25000"/>
                </a:schemeClr>
              </a:solidFill>
              <a:latin typeface="Times New Roman" panose="02020603050405020304" pitchFamily="18" charset="0"/>
            </a:endParaRPr>
          </a:p>
        </p:txBody>
      </p:sp>
      <p:sp>
        <p:nvSpPr>
          <p:cNvPr id="21" name="TextBox 20">
            <a:extLst>
              <a:ext uri="{FF2B5EF4-FFF2-40B4-BE49-F238E27FC236}">
                <a16:creationId xmlns:a16="http://schemas.microsoft.com/office/drawing/2014/main" id="{A9F35D69-39B2-BC33-D357-E8C978F49149}"/>
              </a:ext>
            </a:extLst>
          </p:cNvPr>
          <p:cNvSpPr txBox="1"/>
          <p:nvPr/>
        </p:nvSpPr>
        <p:spPr>
          <a:xfrm>
            <a:off x="3509915" y="3334914"/>
            <a:ext cx="5151782" cy="323165"/>
          </a:xfrm>
          <a:prstGeom prst="rect">
            <a:avLst/>
          </a:prstGeom>
          <a:noFill/>
          <a:ln>
            <a:noFill/>
          </a:ln>
        </p:spPr>
        <p:txBody>
          <a:bodyPr wrap="square" rtlCol="0">
            <a:spAutoFit/>
          </a:bodyPr>
          <a:lstStyle/>
          <a:p>
            <a:pPr rtl="0"/>
            <a:r>
              <a:rPr lang="sq" sz="900" b="1" i="0" u="none" strike="noStrike" baseline="-25000" dirty="0">
                <a:solidFill>
                  <a:srgbClr val="3B3838"/>
                </a:solidFill>
                <a:latin typeface="Arial"/>
              </a:rPr>
              <a:t>• Shiriti i zi horizontal në grafikun e mësipërm tregon gamën e rezultateve të mundshme që nxënësi do të merrte nëse do ta bënte testin disa herë.</a:t>
            </a:r>
            <a:endParaRPr lang="en-US" sz="2000" b="0" i="0" u="none" strike="noStrike" baseline="0" dirty="0">
              <a:solidFill>
                <a:schemeClr val="bg2">
                  <a:lumMod val="25000"/>
                </a:schemeClr>
              </a:solidFill>
              <a:latin typeface="Times New Roman" panose="02020603050405020304" pitchFamily="18" charset="0"/>
            </a:endParaRPr>
          </a:p>
        </p:txBody>
      </p:sp>
      <p:sp>
        <p:nvSpPr>
          <p:cNvPr id="26" name="TextBox 25">
            <a:extLst>
              <a:ext uri="{FF2B5EF4-FFF2-40B4-BE49-F238E27FC236}">
                <a16:creationId xmlns:a16="http://schemas.microsoft.com/office/drawing/2014/main" id="{4A97D5EA-5403-5C44-F5A5-B5A01977DCAA}"/>
              </a:ext>
            </a:extLst>
          </p:cNvPr>
          <p:cNvSpPr txBox="1"/>
          <p:nvPr/>
        </p:nvSpPr>
        <p:spPr>
          <a:xfrm>
            <a:off x="3448854" y="3596522"/>
            <a:ext cx="1598605" cy="276999"/>
          </a:xfrm>
          <a:prstGeom prst="rect">
            <a:avLst/>
          </a:prstGeom>
          <a:solidFill>
            <a:srgbClr val="F9F9F9"/>
          </a:solidFill>
          <a:ln>
            <a:noFill/>
          </a:ln>
        </p:spPr>
        <p:txBody>
          <a:bodyPr wrap="square" lIns="0" tIns="0" rIns="0" bIns="0" rtlCol="0">
            <a:spAutoFit/>
          </a:bodyPr>
          <a:lstStyle/>
          <a:p>
            <a:pPr rtl="0"/>
            <a:r>
              <a:rPr lang="sq" sz="1800" b="0" i="0" u="none" strike="noStrike" baseline="-25000" dirty="0">
                <a:solidFill>
                  <a:srgbClr val="000000"/>
                </a:solidFill>
                <a:latin typeface="Arial"/>
              </a:rPr>
              <a:t>Niveli i arritjes</a:t>
            </a:r>
            <a:endParaRPr lang="en-US" sz="2800" b="0" i="0" u="none" strike="noStrike" baseline="0" dirty="0">
              <a:solidFill>
                <a:srgbClr val="000000"/>
              </a:solidFill>
              <a:latin typeface="Times New Roman" panose="02020603050405020304" pitchFamily="18" charset="0"/>
            </a:endParaRPr>
          </a:p>
        </p:txBody>
      </p:sp>
      <p:sp>
        <p:nvSpPr>
          <p:cNvPr id="25" name="TextBox 24">
            <a:extLst>
              <a:ext uri="{FF2B5EF4-FFF2-40B4-BE49-F238E27FC236}">
                <a16:creationId xmlns:a16="http://schemas.microsoft.com/office/drawing/2014/main" id="{143340A2-4E9A-C086-2792-C8C130F91EA8}"/>
              </a:ext>
            </a:extLst>
          </p:cNvPr>
          <p:cNvSpPr txBox="1"/>
          <p:nvPr/>
        </p:nvSpPr>
        <p:spPr>
          <a:xfrm>
            <a:off x="5477446" y="3594568"/>
            <a:ext cx="1046607" cy="248798"/>
          </a:xfrm>
          <a:prstGeom prst="rect">
            <a:avLst/>
          </a:prstGeom>
          <a:solidFill>
            <a:srgbClr val="F9F9F9"/>
          </a:solidFill>
          <a:ln>
            <a:noFill/>
          </a:ln>
        </p:spPr>
        <p:txBody>
          <a:bodyPr wrap="square" rtlCol="0">
            <a:spAutoFit/>
          </a:bodyPr>
          <a:lstStyle/>
          <a:p>
            <a:pPr rtl="0">
              <a:lnSpc>
                <a:spcPct val="90000"/>
              </a:lnSpc>
            </a:pPr>
            <a:r>
              <a:rPr lang="sq" sz="1700" b="0" i="0" u="none" strike="noStrike" baseline="-25000" dirty="0">
                <a:solidFill>
                  <a:srgbClr val="000000"/>
                </a:solidFill>
                <a:latin typeface="Arial"/>
              </a:rPr>
              <a:t>Përshkrimi</a:t>
            </a:r>
            <a:endParaRPr lang="en-US" sz="1700" b="0" i="0" u="none" strike="noStrike" baseline="0" dirty="0">
              <a:solidFill>
                <a:srgbClr val="000000"/>
              </a:solidFill>
              <a:latin typeface="Times New Roman" panose="02020603050405020304" pitchFamily="18" charset="0"/>
            </a:endParaRPr>
          </a:p>
        </p:txBody>
      </p:sp>
      <p:sp>
        <p:nvSpPr>
          <p:cNvPr id="27" name="TextBox 26">
            <a:extLst>
              <a:ext uri="{FF2B5EF4-FFF2-40B4-BE49-F238E27FC236}">
                <a16:creationId xmlns:a16="http://schemas.microsoft.com/office/drawing/2014/main" id="{B35E8A53-7BDD-EE33-6D3D-A07EE5D6F359}"/>
              </a:ext>
            </a:extLst>
          </p:cNvPr>
          <p:cNvSpPr txBox="1"/>
          <p:nvPr/>
        </p:nvSpPr>
        <p:spPr>
          <a:xfrm>
            <a:off x="3434082" y="3973216"/>
            <a:ext cx="1684495" cy="384382"/>
          </a:xfrm>
          <a:prstGeom prst="rect">
            <a:avLst/>
          </a:prstGeom>
          <a:solidFill>
            <a:srgbClr val="F9F9F9"/>
          </a:solidFill>
          <a:ln>
            <a:noFill/>
          </a:ln>
        </p:spPr>
        <p:txBody>
          <a:bodyPr wrap="square" rtlCol="0" anchor="ctr" anchorCtr="0">
            <a:spAutoFit/>
          </a:bodyPr>
          <a:lstStyle/>
          <a:p>
            <a:pPr rtl="0">
              <a:lnSpc>
                <a:spcPct val="90000"/>
              </a:lnSpc>
            </a:pPr>
            <a:r>
              <a:rPr lang="sq" sz="1600" b="0" i="0" u="none" strike="noStrike" baseline="-25000">
                <a:latin typeface="Arial"/>
                <a:cs typeface="Arial"/>
              </a:rPr>
              <a:t>Tejkalimi i pritshmërive</a:t>
            </a:r>
            <a:endParaRPr lang="en-US" sz="160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DA137B9-1EC0-A9DD-CB75-7327C1DAC11C}"/>
              </a:ext>
            </a:extLst>
          </p:cNvPr>
          <p:cNvSpPr txBox="1"/>
          <p:nvPr/>
        </p:nvSpPr>
        <p:spPr>
          <a:xfrm>
            <a:off x="5425128" y="4060607"/>
            <a:ext cx="3056954" cy="304800"/>
          </a:xfrm>
          <a:prstGeom prst="rect">
            <a:avLst/>
          </a:prstGeom>
          <a:solidFill>
            <a:srgbClr val="F9F9F9"/>
          </a:solidFill>
        </p:spPr>
        <p:txBody>
          <a:bodyPr wrap="square" rtlCol="0">
            <a:spAutoFit/>
          </a:bodyPr>
          <a:lstStyle/>
          <a:p>
            <a:pPr rtl="0"/>
            <a:r>
              <a:rPr lang="sq" sz="700" b="0" i="0" u="none" strike="noStrike" dirty="0">
                <a:solidFill>
                  <a:srgbClr val="262626"/>
                </a:solidFill>
                <a:latin typeface="Arial"/>
                <a:cs typeface="Arial"/>
              </a:rPr>
              <a:t>Një nxënës që performoi në këtë nivel i tejkaloi pritshmëritë e nivelit të klasës duke demonstruar zotërim të lëndës.</a:t>
            </a:r>
          </a:p>
        </p:txBody>
      </p:sp>
      <p:sp>
        <p:nvSpPr>
          <p:cNvPr id="28" name="TextBox 27">
            <a:extLst>
              <a:ext uri="{FF2B5EF4-FFF2-40B4-BE49-F238E27FC236}">
                <a16:creationId xmlns:a16="http://schemas.microsoft.com/office/drawing/2014/main" id="{A5EEBC2C-6D6D-6992-B122-4A7FC57DD5DC}"/>
              </a:ext>
            </a:extLst>
          </p:cNvPr>
          <p:cNvSpPr txBox="1"/>
          <p:nvPr/>
        </p:nvSpPr>
        <p:spPr>
          <a:xfrm>
            <a:off x="3434082" y="4478415"/>
            <a:ext cx="1684495" cy="384382"/>
          </a:xfrm>
          <a:prstGeom prst="rect">
            <a:avLst/>
          </a:prstGeom>
          <a:solidFill>
            <a:srgbClr val="F9F9F9"/>
          </a:solidFill>
          <a:ln>
            <a:noFill/>
          </a:ln>
        </p:spPr>
        <p:txBody>
          <a:bodyPr wrap="square" rtlCol="0" anchor="ctr" anchorCtr="0">
            <a:spAutoFit/>
          </a:bodyPr>
          <a:lstStyle/>
          <a:p>
            <a:pPr rtl="0">
              <a:lnSpc>
                <a:spcPct val="90000"/>
              </a:lnSpc>
            </a:pPr>
            <a:r>
              <a:rPr lang="sq" sz="1600" b="1" i="0" u="none" strike="noStrike" baseline="-25000" dirty="0">
                <a:latin typeface="Arial"/>
                <a:cs typeface="Arial"/>
              </a:rPr>
              <a:t>Përmbushja e pritshmërive</a:t>
            </a:r>
          </a:p>
        </p:txBody>
      </p:sp>
      <p:sp>
        <p:nvSpPr>
          <p:cNvPr id="33" name="TextBox 32">
            <a:extLst>
              <a:ext uri="{FF2B5EF4-FFF2-40B4-BE49-F238E27FC236}">
                <a16:creationId xmlns:a16="http://schemas.microsoft.com/office/drawing/2014/main" id="{3DE44A9B-2735-3EBC-A024-BE527C42DB48}"/>
              </a:ext>
            </a:extLst>
          </p:cNvPr>
          <p:cNvSpPr txBox="1"/>
          <p:nvPr/>
        </p:nvSpPr>
        <p:spPr>
          <a:xfrm>
            <a:off x="5477446" y="4478415"/>
            <a:ext cx="3244279" cy="323165"/>
          </a:xfrm>
          <a:prstGeom prst="rect">
            <a:avLst/>
          </a:prstGeom>
          <a:solidFill>
            <a:srgbClr val="F9F9F9"/>
          </a:solidFill>
        </p:spPr>
        <p:txBody>
          <a:bodyPr wrap="square" lIns="0" tIns="0" rIns="0" bIns="0" rtlCol="0">
            <a:spAutoFit/>
          </a:bodyPr>
          <a:lstStyle/>
          <a:p>
            <a:pPr rtl="0"/>
            <a:r>
              <a:rPr lang="sq" sz="700" b="1" i="0" u="none" strike="noStrike" dirty="0">
                <a:solidFill>
                  <a:srgbClr val="262626"/>
                </a:solidFill>
                <a:latin typeface="Arial"/>
                <a:cs typeface="Arial"/>
              </a:rPr>
              <a:t>Një nxënës që ka performuar në këtë nivel i ka përmbushur pritshmëritë e nivelit të klasës dhe është akademikisht në rrugën e duhur për të pasur sukses në klasën aktuale në këtë lëndë.</a:t>
            </a:r>
          </a:p>
        </p:txBody>
      </p:sp>
      <p:sp>
        <p:nvSpPr>
          <p:cNvPr id="29" name="TextBox 28">
            <a:extLst>
              <a:ext uri="{FF2B5EF4-FFF2-40B4-BE49-F238E27FC236}">
                <a16:creationId xmlns:a16="http://schemas.microsoft.com/office/drawing/2014/main" id="{64F84EE6-3B7A-FF49-CBDE-AB2DBBE915F0}"/>
              </a:ext>
            </a:extLst>
          </p:cNvPr>
          <p:cNvSpPr txBox="1"/>
          <p:nvPr/>
        </p:nvSpPr>
        <p:spPr>
          <a:xfrm>
            <a:off x="3434082" y="4946681"/>
            <a:ext cx="2028592" cy="384382"/>
          </a:xfrm>
          <a:prstGeom prst="rect">
            <a:avLst/>
          </a:prstGeom>
          <a:solidFill>
            <a:srgbClr val="F9F9F9"/>
          </a:solidFill>
          <a:ln>
            <a:noFill/>
          </a:ln>
        </p:spPr>
        <p:txBody>
          <a:bodyPr wrap="square" rtlCol="0" anchor="ctr" anchorCtr="0">
            <a:spAutoFit/>
          </a:bodyPr>
          <a:lstStyle/>
          <a:p>
            <a:pPr rtl="0">
              <a:lnSpc>
                <a:spcPct val="90000"/>
              </a:lnSpc>
            </a:pPr>
            <a:r>
              <a:rPr lang="sq" sz="1600" b="0" i="0" u="none" strike="noStrike" baseline="-25000">
                <a:latin typeface="Arial"/>
                <a:cs typeface="Arial"/>
              </a:rPr>
              <a:t>Përmbushja e pritshmërive pjesërisht</a:t>
            </a:r>
          </a:p>
        </p:txBody>
      </p:sp>
      <p:sp>
        <p:nvSpPr>
          <p:cNvPr id="34" name="TextBox 33">
            <a:extLst>
              <a:ext uri="{FF2B5EF4-FFF2-40B4-BE49-F238E27FC236}">
                <a16:creationId xmlns:a16="http://schemas.microsoft.com/office/drawing/2014/main" id="{84A3D8D9-FCAB-51E5-DDE1-A2DBFB6ADD21}"/>
              </a:ext>
            </a:extLst>
          </p:cNvPr>
          <p:cNvSpPr txBox="1"/>
          <p:nvPr/>
        </p:nvSpPr>
        <p:spPr>
          <a:xfrm>
            <a:off x="5509195" y="5027596"/>
            <a:ext cx="3130480" cy="522304"/>
          </a:xfrm>
          <a:prstGeom prst="rect">
            <a:avLst/>
          </a:prstGeom>
          <a:solidFill>
            <a:srgbClr val="F9F9F9"/>
          </a:solidFill>
        </p:spPr>
        <p:txBody>
          <a:bodyPr wrap="square" lIns="0" tIns="0" rIns="0" bIns="0" rtlCol="0">
            <a:noAutofit/>
          </a:bodyPr>
          <a:lstStyle/>
          <a:p>
            <a:pPr rtl="0"/>
            <a:r>
              <a:rPr lang="sq" sz="700" b="0" i="0" u="none" strike="noStrike" dirty="0">
                <a:solidFill>
                  <a:srgbClr val="262626"/>
                </a:solidFill>
                <a:latin typeface="Arial"/>
                <a:cs typeface="Arial"/>
              </a:rPr>
              <a:t>Një nxënës që performoi në këtë nivel i përmbushi pjesërisht pritshmëritë e nivelit të klasës në këtë lëndë. Shkolla, në konsultim me prindin/kujdestarin e nxënësit, duhet të marrë në konsideratë nëse nxënësi ka nevojë për ndihmë shtesë akademike për të pasur sukses në këtë lëndë.</a:t>
            </a:r>
          </a:p>
        </p:txBody>
      </p:sp>
      <p:sp>
        <p:nvSpPr>
          <p:cNvPr id="30" name="TextBox 29">
            <a:extLst>
              <a:ext uri="{FF2B5EF4-FFF2-40B4-BE49-F238E27FC236}">
                <a16:creationId xmlns:a16="http://schemas.microsoft.com/office/drawing/2014/main" id="{5CBC5478-7A14-F646-1A25-629C66ED1AC9}"/>
              </a:ext>
            </a:extLst>
          </p:cNvPr>
          <p:cNvSpPr txBox="1"/>
          <p:nvPr/>
        </p:nvSpPr>
        <p:spPr>
          <a:xfrm>
            <a:off x="3434082" y="5684863"/>
            <a:ext cx="2028592" cy="239542"/>
          </a:xfrm>
          <a:prstGeom prst="rect">
            <a:avLst/>
          </a:prstGeom>
          <a:solidFill>
            <a:srgbClr val="F9F9F9"/>
          </a:solidFill>
          <a:ln>
            <a:noFill/>
          </a:ln>
        </p:spPr>
        <p:txBody>
          <a:bodyPr wrap="square" rtlCol="0" anchor="ctr" anchorCtr="0">
            <a:spAutoFit/>
          </a:bodyPr>
          <a:lstStyle/>
          <a:p>
            <a:pPr rtl="0">
              <a:lnSpc>
                <a:spcPct val="90000"/>
              </a:lnSpc>
            </a:pPr>
            <a:r>
              <a:rPr lang="sq" sz="1600" b="0" i="0" u="none" strike="noStrike" baseline="-25000">
                <a:latin typeface="Arial"/>
                <a:cs typeface="Arial"/>
              </a:rPr>
              <a:t>Nuk i përmbush pritjet</a:t>
            </a:r>
          </a:p>
        </p:txBody>
      </p:sp>
      <p:sp>
        <p:nvSpPr>
          <p:cNvPr id="35" name="TextBox 34">
            <a:extLst>
              <a:ext uri="{FF2B5EF4-FFF2-40B4-BE49-F238E27FC236}">
                <a16:creationId xmlns:a16="http://schemas.microsoft.com/office/drawing/2014/main" id="{7B45E648-E58B-6E2E-548E-C59BA7E17A37}"/>
              </a:ext>
            </a:extLst>
          </p:cNvPr>
          <p:cNvSpPr txBox="1"/>
          <p:nvPr/>
        </p:nvSpPr>
        <p:spPr>
          <a:xfrm>
            <a:off x="5509195" y="5690951"/>
            <a:ext cx="3130480" cy="754053"/>
          </a:xfrm>
          <a:prstGeom prst="rect">
            <a:avLst/>
          </a:prstGeom>
          <a:solidFill>
            <a:srgbClr val="F9F9F9"/>
          </a:solidFill>
        </p:spPr>
        <p:txBody>
          <a:bodyPr wrap="square" lIns="0" tIns="0" rIns="0" bIns="0" rtlCol="0">
            <a:noAutofit/>
          </a:bodyPr>
          <a:lstStyle/>
          <a:p>
            <a:pPr rtl="0"/>
            <a:r>
              <a:rPr lang="sq" sz="700" b="0" i="0" u="none" strike="noStrike" dirty="0">
                <a:solidFill>
                  <a:srgbClr val="262626"/>
                </a:solidFill>
                <a:latin typeface="Arial"/>
                <a:cs typeface="Arial"/>
              </a:rPr>
              <a:t>Një nxënës që performoi në këtë nivel nuk i përmbushi pritshmëritë e nivelit të klasës në këtë lëndë.</a:t>
            </a:r>
          </a:p>
          <a:p>
            <a:endParaRPr lang="en-US" sz="700" dirty="0">
              <a:solidFill>
                <a:schemeClr val="tx1">
                  <a:lumMod val="85000"/>
                  <a:lumOff val="15000"/>
                </a:schemeClr>
              </a:solidFill>
              <a:latin typeface="Arial" panose="020B0604020202020204" pitchFamily="34" charset="0"/>
              <a:cs typeface="Arial" panose="020B0604020202020204" pitchFamily="34" charset="0"/>
            </a:endParaRPr>
          </a:p>
          <a:p>
            <a:pPr rtl="0"/>
            <a:r>
              <a:rPr lang="sq" sz="700" b="0" i="0" u="none" strike="noStrike" dirty="0">
                <a:solidFill>
                  <a:srgbClr val="262626"/>
                </a:solidFill>
                <a:latin typeface="Arial"/>
                <a:cs typeface="Arial"/>
              </a:rPr>
              <a:t>Shkolla, në konsultim me prindin/kujdestarin e nxënësit, duhet të përcaktojë ndihmën akademike të koordinuar dhe/ose mësimdhënien shtesë që i nevojitet nxënësit për të pasur sukses në këtë lëndë.</a:t>
            </a:r>
          </a:p>
          <a:p>
            <a:endParaRPr lang="en-US" sz="7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Slide Number Placeholder 6">
            <a:extLst>
              <a:ext uri="{FF2B5EF4-FFF2-40B4-BE49-F238E27FC236}">
                <a16:creationId xmlns:a16="http://schemas.microsoft.com/office/drawing/2014/main" id="{05E0AC4E-0C2D-9A6D-556F-61395CA31CCB}"/>
              </a:ext>
            </a:extLst>
          </p:cNvPr>
          <p:cNvSpPr>
            <a:spLocks noGrp="1"/>
          </p:cNvSpPr>
          <p:nvPr>
            <p:ph type="sldNum" sz="quarter" idx="12"/>
          </p:nvPr>
        </p:nvSpPr>
        <p:spPr>
          <a:xfrm>
            <a:off x="12358" y="6280009"/>
            <a:ext cx="591145" cy="428041"/>
          </a:xfrm>
        </p:spPr>
        <p:txBody>
          <a:bodyPr/>
          <a:lstStyle/>
          <a:p>
            <a:pPr rtl="0"/>
            <a:r>
              <a:rPr lang="sq" sz="2800" b="0" i="0" u="none" strike="noStrike">
                <a:solidFill>
                  <a:srgbClr val="1A4785"/>
                </a:solidFill>
                <a:latin typeface="Aptos"/>
              </a:rPr>
              <a:t>13</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6D85701-3206-CA3F-6B5D-D1D6C039917D}"/>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ABCBE83-9368-749F-8E89-5EFC23103E2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41032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4759A-4099-E7D6-18DE-73C756C8D21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A3DE2D15-A7B6-3644-9EE6-E7266739068B}"/>
              </a:ext>
            </a:extLst>
          </p:cNvPr>
          <p:cNvSpPr>
            <a:spLocks noGrp="1"/>
          </p:cNvSpPr>
          <p:nvPr>
            <p:ph type="title"/>
          </p:nvPr>
        </p:nvSpPr>
        <p:spPr>
          <a:xfrm>
            <a:off x="221064" y="257241"/>
            <a:ext cx="11807109" cy="624734"/>
          </a:xfrm>
        </p:spPr>
        <p:txBody>
          <a:bodyPr>
            <a:noAutofit/>
          </a:bodyPr>
          <a:lstStyle/>
          <a:p>
            <a:pPr rtl="0"/>
            <a:r>
              <a:rPr lang="sq" sz="4000" b="0" i="0" u="none" strike="noStrike" dirty="0">
                <a:solidFill>
                  <a:srgbClr val="1A4785"/>
                </a:solidFill>
                <a:latin typeface="Aptos"/>
                <a:ea typeface="Open Sans Light"/>
                <a:cs typeface="Open Sans Light"/>
              </a:rPr>
              <a:t>Paraqitja e rezultateve të testeve: Krahasimi i të dhënave</a:t>
            </a:r>
            <a:endParaRPr lang="en-US" sz="3600" dirty="0"/>
          </a:p>
        </p:txBody>
      </p:sp>
      <p:pic>
        <p:nvPicPr>
          <p:cNvPr id="7" name="Picture 6" descr="Një pamje e ekranit e pamjes së rezultateve të testit për nxënësin e demonstrimit të përzgjedhur, që tregon performancën e tij për dy vitet e fundit dhe performancën e tij krahasuar me nxënësit në shkollën, distriktin dhe shtetin e tij.">
            <a:extLst>
              <a:ext uri="{FF2B5EF4-FFF2-40B4-BE49-F238E27FC236}">
                <a16:creationId xmlns:a16="http://schemas.microsoft.com/office/drawing/2014/main" id="{4CE963C1-0C63-B9C1-5838-00B4EC026A52}"/>
              </a:ext>
            </a:extLst>
          </p:cNvPr>
          <p:cNvPicPr>
            <a:picLocks noChangeAspect="1"/>
          </p:cNvPicPr>
          <p:nvPr/>
        </p:nvPicPr>
        <p:blipFill>
          <a:blip r:embed="rId2"/>
          <a:stretch>
            <a:fillRect/>
          </a:stretch>
        </p:blipFill>
        <p:spPr>
          <a:xfrm>
            <a:off x="3824688" y="1005987"/>
            <a:ext cx="7994779" cy="5194525"/>
          </a:xfrm>
          <a:prstGeom prst="rect">
            <a:avLst/>
          </a:prstGeom>
        </p:spPr>
      </p:pic>
      <p:sp>
        <p:nvSpPr>
          <p:cNvPr id="2" name="Rectangle 1">
            <a:extLst>
              <a:ext uri="{FF2B5EF4-FFF2-40B4-BE49-F238E27FC236}">
                <a16:creationId xmlns:a16="http://schemas.microsoft.com/office/drawing/2014/main" id="{4581D811-675C-BB4A-2024-7B61CC7C3814}"/>
              </a:ext>
              <a:ext uri="{C183D7F6-B498-43B3-948B-1728B52AA6E4}">
                <adec:decorative xmlns:adec="http://schemas.microsoft.com/office/drawing/2017/decorative" val="1"/>
              </a:ext>
            </a:extLst>
          </p:cNvPr>
          <p:cNvSpPr/>
          <p:nvPr/>
        </p:nvSpPr>
        <p:spPr>
          <a:xfrm>
            <a:off x="6058966" y="1412741"/>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1D7B1EC3-EEDB-F64D-2EDF-D29F0A38C992}"/>
              </a:ext>
            </a:extLst>
          </p:cNvPr>
          <p:cNvSpPr txBox="1"/>
          <p:nvPr/>
        </p:nvSpPr>
        <p:spPr>
          <a:xfrm>
            <a:off x="6031268" y="1344720"/>
            <a:ext cx="2452332" cy="461665"/>
          </a:xfrm>
          <a:prstGeom prst="rect">
            <a:avLst/>
          </a:prstGeom>
          <a:noFill/>
          <a:ln>
            <a:noFill/>
          </a:ln>
        </p:spPr>
        <p:txBody>
          <a:bodyPr wrap="square" rtlCol="0">
            <a:spAutoFit/>
          </a:bodyPr>
          <a:lstStyle/>
          <a:p>
            <a:pPr rtl="0"/>
            <a:r>
              <a:rPr lang="sq" sz="1200" b="0" i="0" u="none" strike="noStrike">
                <a:latin typeface="Aptos Slab Light"/>
                <a:cs typeface="Arial"/>
              </a:rPr>
              <a:t>Departamenti i Shkollës Fillore </a:t>
            </a:r>
            <a:br>
              <a:rPr lang="sq" sz="1200" b="0" i="0" u="none" strike="noStrike">
                <a:latin typeface="Aptos Slab Light"/>
                <a:cs typeface="Arial"/>
              </a:rPr>
            </a:br>
            <a:r>
              <a:rPr lang="sq" sz="1200" b="0" i="0" u="none" strike="noStrike">
                <a:latin typeface="Aptos Slab Light"/>
                <a:cs typeface="Arial"/>
              </a:rPr>
              <a:t>dhe i Arsimit të Mesëm</a:t>
            </a:r>
            <a:endParaRPr lang="es-AR" sz="120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06D6C35C-58D3-45B5-07E0-D6DF5C113628}"/>
              </a:ext>
            </a:extLst>
          </p:cNvPr>
          <p:cNvSpPr txBox="1"/>
          <p:nvPr/>
        </p:nvSpPr>
        <p:spPr>
          <a:xfrm>
            <a:off x="4166961" y="1986422"/>
            <a:ext cx="7504340" cy="574243"/>
          </a:xfrm>
          <a:prstGeom prst="rect">
            <a:avLst/>
          </a:prstGeom>
          <a:solidFill>
            <a:srgbClr val="F9F9F9"/>
          </a:solidFill>
          <a:ln>
            <a:noFill/>
          </a:ln>
        </p:spPr>
        <p:txBody>
          <a:bodyPr wrap="square" rtlCol="0">
            <a:spAutoFit/>
          </a:bodyPr>
          <a:lstStyle/>
          <a:p>
            <a:pPr rtl="0"/>
            <a:r>
              <a:rPr lang="sq" sz="2400" b="0" i="0" u="none" strike="noStrike" baseline="-25000" dirty="0">
                <a:solidFill>
                  <a:srgbClr val="000000"/>
                </a:solidFill>
                <a:latin typeface="Arial"/>
              </a:rPr>
              <a:t>Si ka performuar nxënësi juaj krahasuar me nxënësit në shkollën, distriktin dhe shtetin e tij?</a:t>
            </a:r>
          </a:p>
        </p:txBody>
      </p:sp>
      <p:sp>
        <p:nvSpPr>
          <p:cNvPr id="12" name="Rounded Rectangular Callout 11">
            <a:extLst>
              <a:ext uri="{FF2B5EF4-FFF2-40B4-BE49-F238E27FC236}">
                <a16:creationId xmlns:a16="http://schemas.microsoft.com/office/drawing/2014/main" id="{B12DBA21-B6DB-7A56-C9FE-2B2B0985E850}"/>
              </a:ext>
            </a:extLst>
          </p:cNvPr>
          <p:cNvSpPr/>
          <p:nvPr/>
        </p:nvSpPr>
        <p:spPr>
          <a:xfrm>
            <a:off x="221064" y="1358536"/>
            <a:ext cx="3094893" cy="1412656"/>
          </a:xfrm>
          <a:prstGeom prst="wedgeRoundRectCallout">
            <a:avLst>
              <a:gd name="adj1" fmla="val 73350"/>
              <a:gd name="adj2" fmla="val 2179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q" sz="1800" b="0" i="0" u="none" strike="noStrike">
                <a:solidFill>
                  <a:srgbClr val="FFFFFF"/>
                </a:solidFill>
                <a:latin typeface="Aptos"/>
              </a:rPr>
              <a:t>Lëvizni poshtë për të parë se si ka qenë rezultati i nxënësit në krahasim me nxënësit në shkollën, distriktin dhe shtetin e tij. </a:t>
            </a:r>
          </a:p>
        </p:txBody>
      </p:sp>
      <p:sp>
        <p:nvSpPr>
          <p:cNvPr id="10" name="TextBox 9">
            <a:extLst>
              <a:ext uri="{FF2B5EF4-FFF2-40B4-BE49-F238E27FC236}">
                <a16:creationId xmlns:a16="http://schemas.microsoft.com/office/drawing/2014/main" id="{FFDC2F60-34A5-185F-3A9D-E2A6373317D5}"/>
              </a:ext>
            </a:extLst>
          </p:cNvPr>
          <p:cNvSpPr txBox="1"/>
          <p:nvPr/>
        </p:nvSpPr>
        <p:spPr>
          <a:xfrm>
            <a:off x="4012077" y="2628687"/>
            <a:ext cx="7659224" cy="634594"/>
          </a:xfrm>
          <a:prstGeom prst="rect">
            <a:avLst/>
          </a:prstGeom>
          <a:solidFill>
            <a:srgbClr val="F9F9F9"/>
          </a:solidFill>
          <a:ln>
            <a:noFill/>
          </a:ln>
        </p:spPr>
        <p:txBody>
          <a:bodyPr wrap="square" rtlCol="0">
            <a:spAutoFit/>
          </a:bodyPr>
          <a:lstStyle/>
          <a:p>
            <a:pPr rtl="0"/>
            <a:r>
              <a:rPr lang="sq" sz="1800" b="0" i="0" u="none" strike="noStrike" baseline="-25000">
                <a:solidFill>
                  <a:srgbClr val="404040"/>
                </a:solidFill>
                <a:latin typeface="Arial"/>
              </a:rPr>
              <a:t>Kjo tabelë tregon se si ka performuar nxënësi juaj krahasuar me nxënësit në shkollën, distriktin dhe shtetin e tij. Gjithashtu, tregohet një regjistër historik i rezultateve të shkallëzuara të nxënësit për dy vitet e fundit.</a:t>
            </a:r>
          </a:p>
        </p:txBody>
      </p:sp>
      <p:sp>
        <p:nvSpPr>
          <p:cNvPr id="13" name="TextBox 12">
            <a:extLst>
              <a:ext uri="{FF2B5EF4-FFF2-40B4-BE49-F238E27FC236}">
                <a16:creationId xmlns:a16="http://schemas.microsoft.com/office/drawing/2014/main" id="{5A757F40-3714-2B38-6868-FE8D43E981FC}"/>
              </a:ext>
            </a:extLst>
          </p:cNvPr>
          <p:cNvSpPr txBox="1"/>
          <p:nvPr/>
        </p:nvSpPr>
        <p:spPr>
          <a:xfrm>
            <a:off x="4267198" y="3355649"/>
            <a:ext cx="3400426" cy="272491"/>
          </a:xfrm>
          <a:prstGeom prst="rect">
            <a:avLst/>
          </a:prstGeom>
          <a:solidFill>
            <a:srgbClr val="EEEEEE"/>
          </a:solidFill>
          <a:ln>
            <a:noFill/>
          </a:ln>
        </p:spPr>
        <p:txBody>
          <a:bodyPr wrap="square" rtlCol="0">
            <a:spAutoFit/>
          </a:bodyPr>
          <a:lstStyle/>
          <a:p>
            <a:pPr algn="ctr" rtl="0"/>
            <a:r>
              <a:rPr lang="sq" sz="1800" b="0" i="0" u="none" strike="noStrike" baseline="-25000">
                <a:solidFill>
                  <a:srgbClr val="404040"/>
                </a:solidFill>
                <a:latin typeface="Arial"/>
              </a:rPr>
              <a:t>Nxënësi juaj</a:t>
            </a:r>
          </a:p>
        </p:txBody>
      </p:sp>
      <p:sp>
        <p:nvSpPr>
          <p:cNvPr id="14" name="TextBox 13">
            <a:extLst>
              <a:ext uri="{FF2B5EF4-FFF2-40B4-BE49-F238E27FC236}">
                <a16:creationId xmlns:a16="http://schemas.microsoft.com/office/drawing/2014/main" id="{50A6EE49-059C-8BBB-443B-BF9336057059}"/>
              </a:ext>
            </a:extLst>
          </p:cNvPr>
          <p:cNvSpPr txBox="1"/>
          <p:nvPr/>
        </p:nvSpPr>
        <p:spPr>
          <a:xfrm>
            <a:off x="8001000" y="3355649"/>
            <a:ext cx="3400426" cy="272491"/>
          </a:xfrm>
          <a:prstGeom prst="rect">
            <a:avLst/>
          </a:prstGeom>
          <a:solidFill>
            <a:srgbClr val="EEEEEE"/>
          </a:solidFill>
          <a:ln>
            <a:noFill/>
          </a:ln>
        </p:spPr>
        <p:txBody>
          <a:bodyPr wrap="square" rtlCol="0">
            <a:spAutoFit/>
          </a:bodyPr>
          <a:lstStyle/>
          <a:p>
            <a:pPr algn="ctr" rtl="0"/>
            <a:r>
              <a:rPr lang="sq" sz="1800" b="0" i="0" u="none" strike="noStrike" baseline="-25000">
                <a:solidFill>
                  <a:srgbClr val="404040"/>
                </a:solidFill>
                <a:latin typeface="Arial"/>
              </a:rPr>
              <a:t>Rezultati mesatar</a:t>
            </a:r>
          </a:p>
        </p:txBody>
      </p:sp>
      <p:sp>
        <p:nvSpPr>
          <p:cNvPr id="15" name="TextBox 14">
            <a:extLst>
              <a:ext uri="{FF2B5EF4-FFF2-40B4-BE49-F238E27FC236}">
                <a16:creationId xmlns:a16="http://schemas.microsoft.com/office/drawing/2014/main" id="{ECBC07F9-92EC-4856-2DF3-3D61DD279964}"/>
              </a:ext>
            </a:extLst>
          </p:cNvPr>
          <p:cNvSpPr txBox="1"/>
          <p:nvPr/>
        </p:nvSpPr>
        <p:spPr>
          <a:xfrm>
            <a:off x="4012076" y="3758784"/>
            <a:ext cx="845674" cy="272491"/>
          </a:xfrm>
          <a:prstGeom prst="rect">
            <a:avLst/>
          </a:prstGeom>
          <a:solidFill>
            <a:srgbClr val="F9F9F9"/>
          </a:solidFill>
          <a:ln>
            <a:noFill/>
          </a:ln>
        </p:spPr>
        <p:txBody>
          <a:bodyPr wrap="square" rtlCol="0">
            <a:spAutoFit/>
          </a:bodyPr>
          <a:lstStyle/>
          <a:p>
            <a:pPr algn="ctr" rtl="0"/>
            <a:r>
              <a:rPr lang="sq" sz="1800" b="0" i="0" u="none" strike="noStrike" baseline="-25000">
                <a:solidFill>
                  <a:srgbClr val="404040"/>
                </a:solidFill>
                <a:latin typeface="Arial"/>
              </a:rPr>
              <a:t>Viti</a:t>
            </a:r>
          </a:p>
        </p:txBody>
      </p:sp>
      <p:sp>
        <p:nvSpPr>
          <p:cNvPr id="4" name="Rounded Rectangular Callout 11">
            <a:extLst>
              <a:ext uri="{FF2B5EF4-FFF2-40B4-BE49-F238E27FC236}">
                <a16:creationId xmlns:a16="http://schemas.microsoft.com/office/drawing/2014/main" id="{5502B3E7-4EC5-A589-3DBF-4663900B5510}"/>
              </a:ext>
            </a:extLst>
          </p:cNvPr>
          <p:cNvSpPr/>
          <p:nvPr/>
        </p:nvSpPr>
        <p:spPr>
          <a:xfrm>
            <a:off x="221064" y="4385788"/>
            <a:ext cx="3094893" cy="1183935"/>
          </a:xfrm>
          <a:prstGeom prst="wedgeRoundRectCallout">
            <a:avLst>
              <a:gd name="adj1" fmla="val 73130"/>
              <a:gd name="adj2" fmla="val -4396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sq" sz="1800" b="0" i="0" u="none" strike="noStrike">
                <a:solidFill>
                  <a:srgbClr val="FFFFFF"/>
                </a:solidFill>
                <a:latin typeface="Aptos"/>
              </a:rPr>
              <a:t>Shikoni rezultatet e nxënësit në testim për dy vitet e mëparshme (nëse janë të disponueshme).</a:t>
            </a:r>
          </a:p>
        </p:txBody>
      </p:sp>
      <p:sp>
        <p:nvSpPr>
          <p:cNvPr id="16" name="TextBox 15">
            <a:extLst>
              <a:ext uri="{FF2B5EF4-FFF2-40B4-BE49-F238E27FC236}">
                <a16:creationId xmlns:a16="http://schemas.microsoft.com/office/drawing/2014/main" id="{0787F164-C001-57AF-75B1-CD5A0BCB285A}"/>
              </a:ext>
            </a:extLst>
          </p:cNvPr>
          <p:cNvSpPr txBox="1"/>
          <p:nvPr/>
        </p:nvSpPr>
        <p:spPr>
          <a:xfrm>
            <a:off x="5290281" y="3758784"/>
            <a:ext cx="845674" cy="272491"/>
          </a:xfrm>
          <a:prstGeom prst="rect">
            <a:avLst/>
          </a:prstGeom>
          <a:solidFill>
            <a:srgbClr val="F9F9F9"/>
          </a:solidFill>
          <a:ln>
            <a:noFill/>
          </a:ln>
        </p:spPr>
        <p:txBody>
          <a:bodyPr wrap="square" rtlCol="0">
            <a:spAutoFit/>
          </a:bodyPr>
          <a:lstStyle/>
          <a:p>
            <a:pPr algn="ctr" rtl="0"/>
            <a:r>
              <a:rPr lang="sq" sz="1800" b="0" i="0" u="none" strike="noStrike" baseline="-25000">
                <a:solidFill>
                  <a:srgbClr val="404040"/>
                </a:solidFill>
                <a:latin typeface="Arial"/>
              </a:rPr>
              <a:t>Klasa</a:t>
            </a:r>
          </a:p>
        </p:txBody>
      </p:sp>
      <p:sp>
        <p:nvSpPr>
          <p:cNvPr id="17" name="TextBox 16">
            <a:extLst>
              <a:ext uri="{FF2B5EF4-FFF2-40B4-BE49-F238E27FC236}">
                <a16:creationId xmlns:a16="http://schemas.microsoft.com/office/drawing/2014/main" id="{1246156E-00BD-A880-C647-7E57A37CC123}"/>
              </a:ext>
            </a:extLst>
          </p:cNvPr>
          <p:cNvSpPr txBox="1"/>
          <p:nvPr/>
        </p:nvSpPr>
        <p:spPr>
          <a:xfrm>
            <a:off x="6490433" y="3758784"/>
            <a:ext cx="845674" cy="453542"/>
          </a:xfrm>
          <a:prstGeom prst="rect">
            <a:avLst/>
          </a:prstGeom>
          <a:solidFill>
            <a:srgbClr val="F9F9F9"/>
          </a:solidFill>
          <a:ln>
            <a:noFill/>
          </a:ln>
        </p:spPr>
        <p:txBody>
          <a:bodyPr wrap="square" rtlCol="0">
            <a:spAutoFit/>
          </a:bodyPr>
          <a:lstStyle/>
          <a:p>
            <a:pPr algn="ctr" rtl="0"/>
            <a:r>
              <a:rPr lang="sq" sz="1800" b="0" i="0" u="none" strike="noStrike" baseline="-25000">
                <a:solidFill>
                  <a:srgbClr val="404040"/>
                </a:solidFill>
                <a:latin typeface="Arial"/>
              </a:rPr>
              <a:t>Rezultati</a:t>
            </a:r>
          </a:p>
        </p:txBody>
      </p:sp>
      <p:sp>
        <p:nvSpPr>
          <p:cNvPr id="18" name="TextBox 17">
            <a:extLst>
              <a:ext uri="{FF2B5EF4-FFF2-40B4-BE49-F238E27FC236}">
                <a16:creationId xmlns:a16="http://schemas.microsoft.com/office/drawing/2014/main" id="{DBD7D8BD-F2D4-37DF-B982-EBA654A3DFDD}"/>
              </a:ext>
            </a:extLst>
          </p:cNvPr>
          <p:cNvSpPr txBox="1"/>
          <p:nvPr/>
        </p:nvSpPr>
        <p:spPr>
          <a:xfrm>
            <a:off x="7867723" y="3758784"/>
            <a:ext cx="845674" cy="272491"/>
          </a:xfrm>
          <a:prstGeom prst="rect">
            <a:avLst/>
          </a:prstGeom>
          <a:solidFill>
            <a:srgbClr val="F9F9F9"/>
          </a:solidFill>
          <a:ln>
            <a:noFill/>
          </a:ln>
        </p:spPr>
        <p:txBody>
          <a:bodyPr wrap="square" rtlCol="0">
            <a:spAutoFit/>
          </a:bodyPr>
          <a:lstStyle/>
          <a:p>
            <a:pPr algn="ctr" rtl="0"/>
            <a:r>
              <a:rPr lang="sq" sz="1800" b="0" i="0" u="none" strike="noStrike" baseline="-25000">
                <a:solidFill>
                  <a:srgbClr val="404040"/>
                </a:solidFill>
                <a:latin typeface="Arial"/>
              </a:rPr>
              <a:t>Shkolla</a:t>
            </a:r>
          </a:p>
        </p:txBody>
      </p:sp>
      <p:sp>
        <p:nvSpPr>
          <p:cNvPr id="19" name="TextBox 18">
            <a:extLst>
              <a:ext uri="{FF2B5EF4-FFF2-40B4-BE49-F238E27FC236}">
                <a16:creationId xmlns:a16="http://schemas.microsoft.com/office/drawing/2014/main" id="{1C3D0C1A-086F-0F2D-17E9-61AF3A728669}"/>
              </a:ext>
            </a:extLst>
          </p:cNvPr>
          <p:cNvSpPr txBox="1"/>
          <p:nvPr/>
        </p:nvSpPr>
        <p:spPr>
          <a:xfrm>
            <a:off x="9116850" y="3758784"/>
            <a:ext cx="845674" cy="272491"/>
          </a:xfrm>
          <a:prstGeom prst="rect">
            <a:avLst/>
          </a:prstGeom>
          <a:solidFill>
            <a:srgbClr val="F9F9F9"/>
          </a:solidFill>
          <a:ln>
            <a:noFill/>
          </a:ln>
        </p:spPr>
        <p:txBody>
          <a:bodyPr wrap="square" rtlCol="0">
            <a:spAutoFit/>
          </a:bodyPr>
          <a:lstStyle/>
          <a:p>
            <a:pPr algn="ctr" rtl="0"/>
            <a:r>
              <a:rPr lang="sq" sz="1800" b="0" i="0" u="none" strike="noStrike" baseline="-25000">
                <a:solidFill>
                  <a:srgbClr val="404040"/>
                </a:solidFill>
                <a:latin typeface="Arial"/>
              </a:rPr>
              <a:t>Distrikti</a:t>
            </a:r>
          </a:p>
        </p:txBody>
      </p:sp>
      <p:sp>
        <p:nvSpPr>
          <p:cNvPr id="20" name="TextBox 19">
            <a:extLst>
              <a:ext uri="{FF2B5EF4-FFF2-40B4-BE49-F238E27FC236}">
                <a16:creationId xmlns:a16="http://schemas.microsoft.com/office/drawing/2014/main" id="{7CA28620-F3F1-AE4E-233C-C825A36CF5B8}"/>
              </a:ext>
            </a:extLst>
          </p:cNvPr>
          <p:cNvSpPr txBox="1"/>
          <p:nvPr/>
        </p:nvSpPr>
        <p:spPr>
          <a:xfrm>
            <a:off x="10245039" y="3758784"/>
            <a:ext cx="845674" cy="272491"/>
          </a:xfrm>
          <a:prstGeom prst="rect">
            <a:avLst/>
          </a:prstGeom>
          <a:solidFill>
            <a:srgbClr val="F9F9F9"/>
          </a:solidFill>
          <a:ln>
            <a:noFill/>
          </a:ln>
        </p:spPr>
        <p:txBody>
          <a:bodyPr wrap="square" rtlCol="0">
            <a:spAutoFit/>
          </a:bodyPr>
          <a:lstStyle/>
          <a:p>
            <a:pPr algn="ctr" rtl="0"/>
            <a:r>
              <a:rPr lang="sq" sz="1800" b="0" i="0" u="none" strike="noStrike" baseline="-25000">
                <a:solidFill>
                  <a:srgbClr val="404040"/>
                </a:solidFill>
                <a:latin typeface="Arial"/>
              </a:rPr>
              <a:t>Shteti</a:t>
            </a:r>
          </a:p>
        </p:txBody>
      </p:sp>
      <p:sp>
        <p:nvSpPr>
          <p:cNvPr id="21" name="TextBox 20">
            <a:extLst>
              <a:ext uri="{FF2B5EF4-FFF2-40B4-BE49-F238E27FC236}">
                <a16:creationId xmlns:a16="http://schemas.microsoft.com/office/drawing/2014/main" id="{81058CE9-F27D-CEAF-3C3F-33F83943FB7E}"/>
              </a:ext>
            </a:extLst>
          </p:cNvPr>
          <p:cNvSpPr txBox="1"/>
          <p:nvPr/>
        </p:nvSpPr>
        <p:spPr>
          <a:xfrm>
            <a:off x="4012076" y="5534716"/>
            <a:ext cx="7807391" cy="634594"/>
          </a:xfrm>
          <a:prstGeom prst="rect">
            <a:avLst/>
          </a:prstGeom>
          <a:solidFill>
            <a:srgbClr val="F9F9F9"/>
          </a:solidFill>
          <a:ln>
            <a:noFill/>
          </a:ln>
        </p:spPr>
        <p:txBody>
          <a:bodyPr wrap="square" rtlCol="0">
            <a:spAutoFit/>
          </a:bodyPr>
          <a:lstStyle/>
          <a:p>
            <a:pPr rtl="0"/>
            <a:r>
              <a:rPr lang="sq" sz="1800" b="0" i="0" u="none" strike="noStrike" baseline="-25000" dirty="0">
                <a:solidFill>
                  <a:srgbClr val="404040"/>
                </a:solidFill>
                <a:latin typeface="Arial"/>
              </a:rPr>
              <a:t>N/A: Të dhënat përmbledhëse nuk ofrohen gjatë raportimit paraprak, por do të përfshihen për raportimin zyrtar të IVICAS.</a:t>
            </a:r>
          </a:p>
          <a:p>
            <a:pPr rtl="0"/>
            <a:r>
              <a:rPr lang="sq" sz="1800" b="0" i="0" u="none" strike="noStrike" baseline="-25000" dirty="0">
                <a:solidFill>
                  <a:srgbClr val="404040"/>
                </a:solidFill>
                <a:latin typeface="Arial"/>
              </a:rPr>
              <a:t>NS: Rezultati nuk është i disponueshëm për këtë vit.</a:t>
            </a:r>
          </a:p>
        </p:txBody>
      </p:sp>
      <p:sp>
        <p:nvSpPr>
          <p:cNvPr id="11" name="Slide Number Placeholder 6">
            <a:extLst>
              <a:ext uri="{FF2B5EF4-FFF2-40B4-BE49-F238E27FC236}">
                <a16:creationId xmlns:a16="http://schemas.microsoft.com/office/drawing/2014/main" id="{66851DE0-C820-E70E-D5E8-E34BBC14B3E2}"/>
              </a:ext>
            </a:extLst>
          </p:cNvPr>
          <p:cNvSpPr>
            <a:spLocks noGrp="1"/>
          </p:cNvSpPr>
          <p:nvPr>
            <p:ph type="sldNum" sz="quarter" idx="12"/>
          </p:nvPr>
        </p:nvSpPr>
        <p:spPr>
          <a:xfrm>
            <a:off x="12358" y="6280009"/>
            <a:ext cx="591145" cy="428041"/>
          </a:xfrm>
        </p:spPr>
        <p:txBody>
          <a:bodyPr/>
          <a:lstStyle/>
          <a:p>
            <a:pPr rtl="0"/>
            <a:r>
              <a:rPr lang="sq" sz="2800" b="0" i="0" u="none" strike="noStrike">
                <a:solidFill>
                  <a:srgbClr val="1A4785"/>
                </a:solidFill>
                <a:latin typeface="Aptos"/>
              </a:rPr>
              <a:t>14</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C1C1A52-02A0-A42D-0A23-2BFB14E7D6DB}"/>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16DD8D-0181-0426-B526-290279E69E6A}"/>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85684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176C8-D475-FAD0-BFA9-94677CC6741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8C18219-C5B2-2211-7428-D6180F7DF4A7}"/>
              </a:ext>
            </a:extLst>
          </p:cNvPr>
          <p:cNvSpPr>
            <a:spLocks noGrp="1"/>
          </p:cNvSpPr>
          <p:nvPr>
            <p:ph type="title"/>
          </p:nvPr>
        </p:nvSpPr>
        <p:spPr>
          <a:xfrm>
            <a:off x="82734" y="225435"/>
            <a:ext cx="12117970" cy="624734"/>
          </a:xfrm>
        </p:spPr>
        <p:txBody>
          <a:bodyPr>
            <a:normAutofit fontScale="90000"/>
          </a:bodyPr>
          <a:lstStyle/>
          <a:p>
            <a:pPr rtl="0"/>
            <a:r>
              <a:rPr lang="sq" sz="4800" b="0" i="0" u="none" strike="noStrike" dirty="0">
                <a:solidFill>
                  <a:srgbClr val="1A4785"/>
                </a:solidFill>
                <a:latin typeface="Aptos"/>
                <a:ea typeface="Open Sans Light"/>
                <a:cs typeface="Open Sans Light"/>
              </a:rPr>
              <a:t>Paraqitja e rezultateve të testeve: Rritja e nxënësit</a:t>
            </a:r>
            <a:endParaRPr lang="en-US" dirty="0"/>
          </a:p>
        </p:txBody>
      </p:sp>
      <p:pic>
        <p:nvPicPr>
          <p:cNvPr id="13" name="Picture 12" descr="Një pamje e ekranit e pamjes së rezultateve të testit për demonstrimin e zgjedhur të nxënësit, që tregon përqindjen e rritjes së tyre në krahasim me nxënësit e tjerë në shkollën, rrethin dhe shtetin e tyre.">
            <a:extLst>
              <a:ext uri="{FF2B5EF4-FFF2-40B4-BE49-F238E27FC236}">
                <a16:creationId xmlns:a16="http://schemas.microsoft.com/office/drawing/2014/main" id="{87554E57-1544-E190-4D23-6614D4986CE4}"/>
              </a:ext>
            </a:extLst>
          </p:cNvPr>
          <p:cNvPicPr>
            <a:picLocks noChangeAspect="1"/>
          </p:cNvPicPr>
          <p:nvPr/>
        </p:nvPicPr>
        <p:blipFill>
          <a:blip r:embed="rId2"/>
          <a:stretch>
            <a:fillRect/>
          </a:stretch>
        </p:blipFill>
        <p:spPr>
          <a:xfrm>
            <a:off x="4392394" y="976059"/>
            <a:ext cx="6930362" cy="5576566"/>
          </a:xfrm>
          <a:prstGeom prst="rect">
            <a:avLst/>
          </a:prstGeom>
        </p:spPr>
      </p:pic>
      <p:sp>
        <p:nvSpPr>
          <p:cNvPr id="2" name="Rectangle 1">
            <a:extLst>
              <a:ext uri="{FF2B5EF4-FFF2-40B4-BE49-F238E27FC236}">
                <a16:creationId xmlns:a16="http://schemas.microsoft.com/office/drawing/2014/main" id="{AD3C02B0-CBD9-3777-C89E-91D12D6B7DDE}"/>
              </a:ext>
              <a:ext uri="{C183D7F6-B498-43B3-948B-1728B52AA6E4}">
                <adec:decorative xmlns:adec="http://schemas.microsoft.com/office/drawing/2017/decorative" val="1"/>
              </a:ext>
            </a:extLst>
          </p:cNvPr>
          <p:cNvSpPr/>
          <p:nvPr/>
        </p:nvSpPr>
        <p:spPr>
          <a:xfrm>
            <a:off x="6326740" y="130908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2EA5BC30-F1C8-0A45-5041-219E00C2C6FC}"/>
              </a:ext>
            </a:extLst>
          </p:cNvPr>
          <p:cNvSpPr txBox="1"/>
          <p:nvPr/>
        </p:nvSpPr>
        <p:spPr>
          <a:xfrm>
            <a:off x="6292365" y="1242140"/>
            <a:ext cx="2196314" cy="430887"/>
          </a:xfrm>
          <a:prstGeom prst="rect">
            <a:avLst/>
          </a:prstGeom>
          <a:noFill/>
          <a:ln>
            <a:noFill/>
          </a:ln>
        </p:spPr>
        <p:txBody>
          <a:bodyPr wrap="square" rtlCol="0">
            <a:spAutoFit/>
          </a:bodyPr>
          <a:lstStyle/>
          <a:p>
            <a:pPr rtl="0"/>
            <a:r>
              <a:rPr lang="sq" sz="1100" b="0" i="0" u="none" strike="noStrike" dirty="0">
                <a:latin typeface="Aptos Slab Light"/>
                <a:cs typeface="Arial"/>
              </a:rPr>
              <a:t>Departamenti i Shkollës Fillore </a:t>
            </a:r>
            <a:br>
              <a:rPr lang="sq" sz="1100" b="0" i="0" u="none" strike="noStrike" dirty="0">
                <a:latin typeface="Aptos Slab Light"/>
                <a:cs typeface="Arial"/>
              </a:rPr>
            </a:br>
            <a:r>
              <a:rPr lang="sq" sz="1100" b="0" i="0" u="none" strike="noStrike" dirty="0">
                <a:latin typeface="Aptos Slab Light"/>
                <a:cs typeface="Arial"/>
              </a:rPr>
              <a:t>dhe i Arsimit të Mesëm</a:t>
            </a:r>
            <a:endParaRPr lang="es-AR" sz="1100" dirty="0">
              <a:latin typeface="Aptos Slab Light" panose="020F05020202040A0204" pitchFamily="34" charset="0"/>
              <a:cs typeface="Arial" panose="020B0604020202020204" pitchFamily="34" charset="0"/>
            </a:endParaRPr>
          </a:p>
        </p:txBody>
      </p:sp>
      <p:sp>
        <p:nvSpPr>
          <p:cNvPr id="4" name="TextBox 3">
            <a:extLst>
              <a:ext uri="{FF2B5EF4-FFF2-40B4-BE49-F238E27FC236}">
                <a16:creationId xmlns:a16="http://schemas.microsoft.com/office/drawing/2014/main" id="{0459D0AB-0AE7-6374-2C53-2434CEE6C499}"/>
              </a:ext>
            </a:extLst>
          </p:cNvPr>
          <p:cNvSpPr txBox="1"/>
          <p:nvPr/>
        </p:nvSpPr>
        <p:spPr>
          <a:xfrm>
            <a:off x="4652802" y="1790349"/>
            <a:ext cx="2414748" cy="292608"/>
          </a:xfrm>
          <a:prstGeom prst="rect">
            <a:avLst/>
          </a:prstGeom>
          <a:solidFill>
            <a:srgbClr val="F9F9F9"/>
          </a:solidFill>
          <a:ln>
            <a:noFill/>
          </a:ln>
        </p:spPr>
        <p:txBody>
          <a:bodyPr wrap="square" rtlCol="0">
            <a:spAutoFit/>
          </a:bodyPr>
          <a:lstStyle/>
          <a:p>
            <a:pPr rtl="0"/>
            <a:r>
              <a:rPr lang="sq" sz="2000" b="0" i="0" u="none" strike="noStrike" baseline="-25000">
                <a:solidFill>
                  <a:srgbClr val="000000"/>
                </a:solidFill>
                <a:latin typeface="Arial"/>
              </a:rPr>
              <a:t>Rritja e nxënësit</a:t>
            </a:r>
          </a:p>
        </p:txBody>
      </p:sp>
      <p:sp>
        <p:nvSpPr>
          <p:cNvPr id="7" name="TextBox 6">
            <a:extLst>
              <a:ext uri="{FF2B5EF4-FFF2-40B4-BE49-F238E27FC236}">
                <a16:creationId xmlns:a16="http://schemas.microsoft.com/office/drawing/2014/main" id="{0267D6BF-4953-3C02-683E-10A977AF29B6}"/>
              </a:ext>
            </a:extLst>
          </p:cNvPr>
          <p:cNvSpPr txBox="1"/>
          <p:nvPr/>
        </p:nvSpPr>
        <p:spPr>
          <a:xfrm>
            <a:off x="4572000" y="2156607"/>
            <a:ext cx="6534150" cy="393192"/>
          </a:xfrm>
          <a:prstGeom prst="rect">
            <a:avLst/>
          </a:prstGeom>
          <a:solidFill>
            <a:srgbClr val="F9F9F9"/>
          </a:solidFill>
          <a:ln>
            <a:noFill/>
          </a:ln>
        </p:spPr>
        <p:txBody>
          <a:bodyPr wrap="square" rtlCol="0">
            <a:spAutoFit/>
          </a:bodyPr>
          <a:lstStyle/>
          <a:p>
            <a:pPr rtl="0"/>
            <a:r>
              <a:rPr lang="sq" sz="1500" b="0" i="0" u="none" strike="noStrike" baseline="-25000" dirty="0">
                <a:solidFill>
                  <a:srgbClr val="404040"/>
                </a:solidFill>
                <a:latin typeface="Arial"/>
              </a:rPr>
              <a:t>Kjo përqindje e rritjes së nxënësit (1–99) krahason të nxënit e nxënësit tuaj me të nxënit e nxënësve të tjerë në të gjithë shtetin që kanë rezultate të ngjashme të mëparshme në MCAS.</a:t>
            </a:r>
          </a:p>
        </p:txBody>
      </p:sp>
      <p:sp>
        <p:nvSpPr>
          <p:cNvPr id="12" name="Rounded Rectangular Callout 11">
            <a:extLst>
              <a:ext uri="{FF2B5EF4-FFF2-40B4-BE49-F238E27FC236}">
                <a16:creationId xmlns:a16="http://schemas.microsoft.com/office/drawing/2014/main" id="{851A8B3B-EB74-04AF-4BF7-51A7297BCF64}"/>
              </a:ext>
            </a:extLst>
          </p:cNvPr>
          <p:cNvSpPr/>
          <p:nvPr/>
        </p:nvSpPr>
        <p:spPr>
          <a:xfrm>
            <a:off x="462802" y="1624057"/>
            <a:ext cx="3094893" cy="1412656"/>
          </a:xfrm>
          <a:prstGeom prst="wedgeRoundRectCallout">
            <a:avLst>
              <a:gd name="adj1" fmla="val 73350"/>
              <a:gd name="adj2" fmla="val 2179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q" sz="1800" b="0" i="0" u="none" strike="noStrike">
                <a:solidFill>
                  <a:srgbClr val="FFFFFF"/>
                </a:solidFill>
                <a:latin typeface="Aptos"/>
              </a:rPr>
              <a:t>Shikoni rritjen e nxënësit në krahasim me rritjen e nxënësve të tjerë në shkollën, distriktin dhe shtetin përkatës.</a:t>
            </a:r>
          </a:p>
        </p:txBody>
      </p:sp>
      <p:sp>
        <p:nvSpPr>
          <p:cNvPr id="9" name="TextBox 8">
            <a:extLst>
              <a:ext uri="{FF2B5EF4-FFF2-40B4-BE49-F238E27FC236}">
                <a16:creationId xmlns:a16="http://schemas.microsoft.com/office/drawing/2014/main" id="{A855F083-2DD7-1D19-5747-1A3086D0DF7E}"/>
              </a:ext>
            </a:extLst>
          </p:cNvPr>
          <p:cNvSpPr txBox="1"/>
          <p:nvPr/>
        </p:nvSpPr>
        <p:spPr>
          <a:xfrm>
            <a:off x="6755656" y="2556058"/>
            <a:ext cx="2708384" cy="297517"/>
          </a:xfrm>
          <a:prstGeom prst="rect">
            <a:avLst/>
          </a:prstGeom>
          <a:solidFill>
            <a:srgbClr val="FFFFFF"/>
          </a:solidFill>
          <a:ln>
            <a:noFill/>
          </a:ln>
        </p:spPr>
        <p:txBody>
          <a:bodyPr wrap="square" rtlCol="0">
            <a:spAutoFit/>
          </a:bodyPr>
          <a:lstStyle/>
          <a:p>
            <a:pPr rtl="0"/>
            <a:r>
              <a:rPr lang="sq" sz="2000" b="0" i="0" u="none" strike="noStrike" baseline="-25000" dirty="0">
                <a:solidFill>
                  <a:srgbClr val="000000"/>
                </a:solidFill>
                <a:latin typeface="Arial"/>
              </a:rPr>
              <a:t>Përqindjet e rritjes së nxënësve</a:t>
            </a:r>
          </a:p>
        </p:txBody>
      </p:sp>
      <p:sp>
        <p:nvSpPr>
          <p:cNvPr id="19" name="Rectangle 18">
            <a:extLst>
              <a:ext uri="{FF2B5EF4-FFF2-40B4-BE49-F238E27FC236}">
                <a16:creationId xmlns:a16="http://schemas.microsoft.com/office/drawing/2014/main" id="{32F4DAFA-7986-8642-F742-FCA536B87A17}"/>
              </a:ext>
              <a:ext uri="{C183D7F6-B498-43B3-948B-1728B52AA6E4}">
                <adec:decorative xmlns:adec="http://schemas.microsoft.com/office/drawing/2017/decorative" val="1"/>
              </a:ext>
            </a:extLst>
          </p:cNvPr>
          <p:cNvSpPr/>
          <p:nvPr/>
        </p:nvSpPr>
        <p:spPr>
          <a:xfrm>
            <a:off x="4652802" y="3731419"/>
            <a:ext cx="292577" cy="14064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angle 19">
            <a:extLst>
              <a:ext uri="{FF2B5EF4-FFF2-40B4-BE49-F238E27FC236}">
                <a16:creationId xmlns:a16="http://schemas.microsoft.com/office/drawing/2014/main" id="{76C0CF5B-7DAF-4B82-7ADB-70AAD6A50934}"/>
              </a:ext>
              <a:ext uri="{C183D7F6-B498-43B3-948B-1728B52AA6E4}">
                <adec:decorative xmlns:adec="http://schemas.microsoft.com/office/drawing/2017/decorative" val="1"/>
              </a:ext>
            </a:extLst>
          </p:cNvPr>
          <p:cNvSpPr/>
          <p:nvPr/>
        </p:nvSpPr>
        <p:spPr>
          <a:xfrm>
            <a:off x="4665981" y="3930239"/>
            <a:ext cx="292577" cy="14064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TextBox 17">
            <a:extLst>
              <a:ext uri="{FF2B5EF4-FFF2-40B4-BE49-F238E27FC236}">
                <a16:creationId xmlns:a16="http://schemas.microsoft.com/office/drawing/2014/main" id="{3ECB101E-59E0-7078-1F0D-E6BC95414AD7}"/>
              </a:ext>
            </a:extLst>
          </p:cNvPr>
          <p:cNvSpPr txBox="1"/>
          <p:nvPr/>
        </p:nvSpPr>
        <p:spPr>
          <a:xfrm>
            <a:off x="4558928" y="3654769"/>
            <a:ext cx="772902" cy="400110"/>
          </a:xfrm>
          <a:prstGeom prst="rect">
            <a:avLst/>
          </a:prstGeom>
          <a:noFill/>
          <a:ln>
            <a:noFill/>
          </a:ln>
        </p:spPr>
        <p:txBody>
          <a:bodyPr wrap="square" rtlCol="0">
            <a:spAutoFit/>
          </a:bodyPr>
          <a:lstStyle/>
          <a:p>
            <a:pPr rtl="0">
              <a:lnSpc>
                <a:spcPct val="150000"/>
              </a:lnSpc>
              <a:spcBef>
                <a:spcPts val="600"/>
              </a:spcBef>
            </a:pPr>
            <a:r>
              <a:rPr lang="sq" sz="1200" b="0" i="0" u="none" strike="noStrike" baseline="-25000" dirty="0">
                <a:solidFill>
                  <a:srgbClr val="3B3838"/>
                </a:solidFill>
                <a:latin typeface="Arial"/>
              </a:rPr>
              <a:t>Shteti</a:t>
            </a:r>
          </a:p>
          <a:p>
            <a:pPr rtl="0"/>
            <a:r>
              <a:rPr lang="sq" sz="1200" b="0" i="0" u="none" strike="noStrike" baseline="-25000" dirty="0">
                <a:solidFill>
                  <a:srgbClr val="3B3838"/>
                </a:solidFill>
                <a:latin typeface="Arial"/>
              </a:rPr>
              <a:t>Mesatarja</a:t>
            </a:r>
          </a:p>
        </p:txBody>
      </p:sp>
      <p:sp>
        <p:nvSpPr>
          <p:cNvPr id="5" name="Rectangle 4">
            <a:extLst>
              <a:ext uri="{FF2B5EF4-FFF2-40B4-BE49-F238E27FC236}">
                <a16:creationId xmlns:a16="http://schemas.microsoft.com/office/drawing/2014/main" id="{7B6B9299-C13E-C945-328A-A8034E4D033F}"/>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6BF3CD-6402-39C6-A8A9-836917510A68}"/>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E289937-5272-4D6E-2003-212774C5695B}"/>
              </a:ext>
            </a:extLst>
          </p:cNvPr>
          <p:cNvSpPr txBox="1"/>
          <p:nvPr/>
        </p:nvSpPr>
        <p:spPr>
          <a:xfrm>
            <a:off x="4958558" y="3535748"/>
            <a:ext cx="772903" cy="332842"/>
          </a:xfrm>
          <a:prstGeom prst="rect">
            <a:avLst/>
          </a:prstGeom>
          <a:solidFill>
            <a:srgbClr val="FFFFFF"/>
          </a:solidFill>
          <a:ln>
            <a:noFill/>
          </a:ln>
        </p:spPr>
        <p:txBody>
          <a:bodyPr wrap="square" rtlCol="0">
            <a:spAutoFit/>
          </a:bodyPr>
          <a:lstStyle/>
          <a:p>
            <a:pPr rtl="0"/>
            <a:r>
              <a:rPr lang="sq" sz="1200" b="1" i="0" u="none" strike="noStrike" baseline="-25000">
                <a:solidFill>
                  <a:srgbClr val="000000"/>
                </a:solidFill>
                <a:latin typeface="Arial"/>
              </a:rPr>
              <a:t>Nxënësi: 40</a:t>
            </a:r>
          </a:p>
        </p:txBody>
      </p:sp>
      <p:sp>
        <p:nvSpPr>
          <p:cNvPr id="10" name="TextBox 9">
            <a:extLst>
              <a:ext uri="{FF2B5EF4-FFF2-40B4-BE49-F238E27FC236}">
                <a16:creationId xmlns:a16="http://schemas.microsoft.com/office/drawing/2014/main" id="{DA323103-F202-6BBC-6754-14423ADFA11C}"/>
              </a:ext>
            </a:extLst>
          </p:cNvPr>
          <p:cNvSpPr txBox="1"/>
          <p:nvPr/>
        </p:nvSpPr>
        <p:spPr>
          <a:xfrm>
            <a:off x="6141719" y="2970897"/>
            <a:ext cx="772903" cy="332842"/>
          </a:xfrm>
          <a:prstGeom prst="rect">
            <a:avLst/>
          </a:prstGeom>
          <a:solidFill>
            <a:srgbClr val="FFFFFF"/>
          </a:solidFill>
          <a:ln>
            <a:noFill/>
          </a:ln>
        </p:spPr>
        <p:txBody>
          <a:bodyPr wrap="square" rtlCol="0">
            <a:spAutoFit/>
          </a:bodyPr>
          <a:lstStyle/>
          <a:p>
            <a:pPr rtl="0"/>
            <a:r>
              <a:rPr lang="sq" sz="1200" b="1" i="0" u="none" strike="noStrike" baseline="-25000">
                <a:solidFill>
                  <a:srgbClr val="000000"/>
                </a:solidFill>
                <a:latin typeface="Arial"/>
              </a:rPr>
              <a:t>Nxënësi: 83</a:t>
            </a:r>
          </a:p>
        </p:txBody>
      </p:sp>
      <p:sp>
        <p:nvSpPr>
          <p:cNvPr id="15" name="TextBox 14">
            <a:extLst>
              <a:ext uri="{FF2B5EF4-FFF2-40B4-BE49-F238E27FC236}">
                <a16:creationId xmlns:a16="http://schemas.microsoft.com/office/drawing/2014/main" id="{EB383EC9-AC04-82BE-0542-CD9150374388}"/>
              </a:ext>
            </a:extLst>
          </p:cNvPr>
          <p:cNvSpPr txBox="1"/>
          <p:nvPr/>
        </p:nvSpPr>
        <p:spPr>
          <a:xfrm>
            <a:off x="7360919" y="3307108"/>
            <a:ext cx="772903" cy="332842"/>
          </a:xfrm>
          <a:prstGeom prst="rect">
            <a:avLst/>
          </a:prstGeom>
          <a:solidFill>
            <a:srgbClr val="FFFFFF"/>
          </a:solidFill>
          <a:ln>
            <a:noFill/>
          </a:ln>
        </p:spPr>
        <p:txBody>
          <a:bodyPr wrap="square" rtlCol="0">
            <a:spAutoFit/>
          </a:bodyPr>
          <a:lstStyle/>
          <a:p>
            <a:pPr rtl="0"/>
            <a:r>
              <a:rPr lang="sq" sz="1200" b="1" i="0" u="none" strike="noStrike" baseline="-25000">
                <a:solidFill>
                  <a:srgbClr val="000000"/>
                </a:solidFill>
                <a:latin typeface="Arial"/>
              </a:rPr>
              <a:t>Nxënësi: 61</a:t>
            </a:r>
          </a:p>
        </p:txBody>
      </p:sp>
      <p:sp>
        <p:nvSpPr>
          <p:cNvPr id="16" name="TextBox 15">
            <a:extLst>
              <a:ext uri="{FF2B5EF4-FFF2-40B4-BE49-F238E27FC236}">
                <a16:creationId xmlns:a16="http://schemas.microsoft.com/office/drawing/2014/main" id="{55487F59-E4A6-78C4-9DFE-B0756DAEACA4}"/>
              </a:ext>
            </a:extLst>
          </p:cNvPr>
          <p:cNvSpPr txBox="1"/>
          <p:nvPr/>
        </p:nvSpPr>
        <p:spPr>
          <a:xfrm>
            <a:off x="8488679" y="3053564"/>
            <a:ext cx="975361" cy="332842"/>
          </a:xfrm>
          <a:prstGeom prst="rect">
            <a:avLst/>
          </a:prstGeom>
          <a:solidFill>
            <a:srgbClr val="FFFFFF"/>
          </a:solidFill>
          <a:ln>
            <a:noFill/>
          </a:ln>
        </p:spPr>
        <p:txBody>
          <a:bodyPr wrap="square" rtlCol="0">
            <a:spAutoFit/>
          </a:bodyPr>
          <a:lstStyle/>
          <a:p>
            <a:pPr rtl="0"/>
            <a:r>
              <a:rPr lang="sq" sz="1200" b="1" i="0" u="none" strike="noStrike" baseline="-25000">
                <a:solidFill>
                  <a:srgbClr val="000000"/>
                </a:solidFill>
                <a:latin typeface="Arial"/>
              </a:rPr>
              <a:t>Mesatarja Shkolla: 75</a:t>
            </a:r>
          </a:p>
        </p:txBody>
      </p:sp>
      <p:sp>
        <p:nvSpPr>
          <p:cNvPr id="17" name="TextBox 16">
            <a:extLst>
              <a:ext uri="{FF2B5EF4-FFF2-40B4-BE49-F238E27FC236}">
                <a16:creationId xmlns:a16="http://schemas.microsoft.com/office/drawing/2014/main" id="{E8ADB5A6-3A0E-E252-4F23-528FBE2179DB}"/>
              </a:ext>
            </a:extLst>
          </p:cNvPr>
          <p:cNvSpPr txBox="1"/>
          <p:nvPr/>
        </p:nvSpPr>
        <p:spPr>
          <a:xfrm>
            <a:off x="9700259" y="3307108"/>
            <a:ext cx="975361" cy="332842"/>
          </a:xfrm>
          <a:prstGeom prst="rect">
            <a:avLst/>
          </a:prstGeom>
          <a:solidFill>
            <a:srgbClr val="FFFFFF"/>
          </a:solidFill>
          <a:ln>
            <a:noFill/>
          </a:ln>
        </p:spPr>
        <p:txBody>
          <a:bodyPr wrap="square" rtlCol="0">
            <a:spAutoFit/>
          </a:bodyPr>
          <a:lstStyle/>
          <a:p>
            <a:pPr rtl="0"/>
            <a:r>
              <a:rPr lang="sq" sz="1200" b="1" i="0" u="none" strike="noStrike" baseline="-25000">
                <a:solidFill>
                  <a:srgbClr val="000000"/>
                </a:solidFill>
                <a:latin typeface="Arial"/>
              </a:rPr>
              <a:t>Mesatarja Distrikti: 61</a:t>
            </a:r>
          </a:p>
        </p:txBody>
      </p:sp>
      <p:sp>
        <p:nvSpPr>
          <p:cNvPr id="21" name="TextBox 20">
            <a:extLst>
              <a:ext uri="{FF2B5EF4-FFF2-40B4-BE49-F238E27FC236}">
                <a16:creationId xmlns:a16="http://schemas.microsoft.com/office/drawing/2014/main" id="{A4FA41B9-3F9F-DBEF-F98B-8DF75118548B}"/>
              </a:ext>
            </a:extLst>
          </p:cNvPr>
          <p:cNvSpPr txBox="1"/>
          <p:nvPr/>
        </p:nvSpPr>
        <p:spPr>
          <a:xfrm>
            <a:off x="6773503" y="5268713"/>
            <a:ext cx="2720638" cy="690053"/>
          </a:xfrm>
          <a:prstGeom prst="rect">
            <a:avLst/>
          </a:prstGeom>
          <a:solidFill>
            <a:srgbClr val="FFFFFF"/>
          </a:solidFill>
          <a:ln>
            <a:noFill/>
          </a:ln>
        </p:spPr>
        <p:txBody>
          <a:bodyPr wrap="square" rtlCol="0">
            <a:spAutoFit/>
          </a:bodyPr>
          <a:lstStyle/>
          <a:p>
            <a:pPr rtl="0">
              <a:lnSpc>
                <a:spcPct val="120000"/>
              </a:lnSpc>
            </a:pPr>
            <a:r>
              <a:rPr lang="sq" sz="1400" b="1" i="0" u="none" strike="noStrike" baseline="-25000">
                <a:solidFill>
                  <a:srgbClr val="000000"/>
                </a:solidFill>
                <a:latin typeface="Arial"/>
              </a:rPr>
              <a:t>Interpretimet e përqindjes së rritjes: </a:t>
            </a:r>
          </a:p>
          <a:p>
            <a:pPr rtl="0">
              <a:lnSpc>
                <a:spcPct val="120000"/>
              </a:lnSpc>
            </a:pPr>
            <a:r>
              <a:rPr lang="sq" sz="1200" b="1" i="0" u="none" strike="noStrike" baseline="-25000">
                <a:solidFill>
                  <a:srgbClr val="000000"/>
                </a:solidFill>
                <a:latin typeface="Arial"/>
              </a:rPr>
              <a:t>1-40 </a:t>
            </a:r>
            <a:r>
              <a:rPr lang="sq" sz="1200" b="0" i="0" u="none" strike="noStrike" baseline="-25000">
                <a:solidFill>
                  <a:srgbClr val="000000"/>
                </a:solidFill>
                <a:latin typeface="Arial"/>
              </a:rPr>
              <a:t>= rritje më e ulët se mesatarja</a:t>
            </a:r>
            <a:r>
              <a:rPr lang="sq" sz="1200" b="1" i="0" u="none" strike="noStrike" baseline="-25000">
                <a:solidFill>
                  <a:srgbClr val="000000"/>
                </a:solidFill>
                <a:latin typeface="Arial"/>
              </a:rPr>
              <a:t> </a:t>
            </a:r>
          </a:p>
          <a:p>
            <a:pPr rtl="0">
              <a:lnSpc>
                <a:spcPct val="120000"/>
              </a:lnSpc>
            </a:pPr>
            <a:r>
              <a:rPr lang="sq" sz="1200" b="1" i="0" u="none" strike="noStrike" baseline="-25000">
                <a:solidFill>
                  <a:srgbClr val="000000"/>
                </a:solidFill>
                <a:latin typeface="Arial"/>
              </a:rPr>
              <a:t>41-60 </a:t>
            </a:r>
            <a:r>
              <a:rPr lang="sq" sz="1200" b="0" i="0" u="none" strike="noStrike" baseline="-25000">
                <a:solidFill>
                  <a:srgbClr val="000000"/>
                </a:solidFill>
                <a:latin typeface="Arial"/>
              </a:rPr>
              <a:t>= rritje mesatare</a:t>
            </a:r>
          </a:p>
          <a:p>
            <a:pPr rtl="0">
              <a:lnSpc>
                <a:spcPct val="120000"/>
              </a:lnSpc>
            </a:pPr>
            <a:r>
              <a:rPr lang="sq" sz="1200" b="1" i="0" u="none" strike="noStrike" baseline="-25000">
                <a:solidFill>
                  <a:srgbClr val="000000"/>
                </a:solidFill>
                <a:latin typeface="Arial"/>
              </a:rPr>
              <a:t>61-99 </a:t>
            </a:r>
            <a:r>
              <a:rPr lang="sq" sz="1200" b="0" i="0" u="none" strike="noStrike" baseline="-25000">
                <a:solidFill>
                  <a:srgbClr val="000000"/>
                </a:solidFill>
                <a:latin typeface="Arial"/>
              </a:rPr>
              <a:t>= rritje më e lartë se mesatarja</a:t>
            </a:r>
          </a:p>
        </p:txBody>
      </p:sp>
      <p:sp>
        <p:nvSpPr>
          <p:cNvPr id="22" name="TextBox 21">
            <a:extLst>
              <a:ext uri="{FF2B5EF4-FFF2-40B4-BE49-F238E27FC236}">
                <a16:creationId xmlns:a16="http://schemas.microsoft.com/office/drawing/2014/main" id="{204BC807-7443-2CA0-82E2-1540FE362B6D}"/>
              </a:ext>
            </a:extLst>
          </p:cNvPr>
          <p:cNvSpPr txBox="1"/>
          <p:nvPr/>
        </p:nvSpPr>
        <p:spPr>
          <a:xfrm>
            <a:off x="4392394" y="6117901"/>
            <a:ext cx="6930362" cy="373075"/>
          </a:xfrm>
          <a:prstGeom prst="rect">
            <a:avLst/>
          </a:prstGeom>
          <a:solidFill>
            <a:srgbClr val="F9F9F9"/>
          </a:solidFill>
          <a:ln>
            <a:noFill/>
          </a:ln>
        </p:spPr>
        <p:txBody>
          <a:bodyPr wrap="square" rtlCol="0">
            <a:spAutoFit/>
          </a:bodyPr>
          <a:lstStyle/>
          <a:p>
            <a:pPr marL="266700" rtl="0"/>
            <a:r>
              <a:rPr lang="sq" sz="1400" b="0" i="0" u="none" strike="noStrike" baseline="-25000">
                <a:solidFill>
                  <a:srgbClr val="404040"/>
                </a:solidFill>
                <a:latin typeface="Arial"/>
              </a:rPr>
              <a:t>-- Për të mbrojtur privatësinë e nxënësve, rezultatet nuk shfaqen kur numri i tyre është shumë i vogël. </a:t>
            </a:r>
          </a:p>
          <a:p>
            <a:pPr marL="266700" rtl="0"/>
            <a:r>
              <a:rPr lang="sq" sz="1400" b="0" i="0" u="none" strike="noStrike" baseline="-25000">
                <a:solidFill>
                  <a:srgbClr val="404040"/>
                </a:solidFill>
                <a:latin typeface="Arial"/>
              </a:rPr>
              <a:t>NS: Rezultati nuk është i disponueshëm për këtë vit.</a:t>
            </a:r>
          </a:p>
        </p:txBody>
      </p:sp>
      <p:sp>
        <p:nvSpPr>
          <p:cNvPr id="11" name="Slide Number Placeholder 6">
            <a:extLst>
              <a:ext uri="{FF2B5EF4-FFF2-40B4-BE49-F238E27FC236}">
                <a16:creationId xmlns:a16="http://schemas.microsoft.com/office/drawing/2014/main" id="{44F9D4C3-6EB8-D2F3-AF41-FEC2E0C065BC}"/>
              </a:ext>
            </a:extLst>
          </p:cNvPr>
          <p:cNvSpPr>
            <a:spLocks noGrp="1"/>
          </p:cNvSpPr>
          <p:nvPr>
            <p:ph type="sldNum" sz="quarter" idx="12"/>
          </p:nvPr>
        </p:nvSpPr>
        <p:spPr>
          <a:xfrm>
            <a:off x="12358" y="6280009"/>
            <a:ext cx="591145" cy="428041"/>
          </a:xfrm>
        </p:spPr>
        <p:txBody>
          <a:bodyPr/>
          <a:lstStyle/>
          <a:p>
            <a:pPr rtl="0"/>
            <a:r>
              <a:rPr lang="sq" sz="2800" b="0" i="0" u="none" strike="noStrike">
                <a:solidFill>
                  <a:srgbClr val="1A4785"/>
                </a:solidFill>
                <a:latin typeface="Aptos"/>
              </a:rPr>
              <a:t>15</a:t>
            </a:r>
            <a:endParaRPr lang="en-US" sz="2800">
              <a:solidFill>
                <a:srgbClr val="1A4785"/>
              </a:solidFill>
              <a:latin typeface="Aptos" panose="020B0004020202020204" pitchFamily="34" charset="0"/>
            </a:endParaRPr>
          </a:p>
        </p:txBody>
      </p:sp>
    </p:spTree>
    <p:extLst>
      <p:ext uri="{BB962C8B-B14F-4D97-AF65-F5344CB8AC3E}">
        <p14:creationId xmlns:p14="http://schemas.microsoft.com/office/powerpoint/2010/main" val="347776476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C017C-A7FD-EDCA-36E7-D032344BAB4F}"/>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5217055-3305-425A-6A6D-9AF29BD454E5}"/>
              </a:ext>
            </a:extLst>
          </p:cNvPr>
          <p:cNvSpPr>
            <a:spLocks noGrp="1"/>
          </p:cNvSpPr>
          <p:nvPr>
            <p:ph type="title"/>
          </p:nvPr>
        </p:nvSpPr>
        <p:spPr>
          <a:xfrm>
            <a:off x="21801" y="149294"/>
            <a:ext cx="12449599" cy="624734"/>
          </a:xfrm>
        </p:spPr>
        <p:txBody>
          <a:bodyPr>
            <a:noAutofit/>
          </a:bodyPr>
          <a:lstStyle/>
          <a:p>
            <a:pPr rtl="0"/>
            <a:r>
              <a:rPr lang="sq" sz="4000" b="0" i="0" u="none" strike="noStrike" dirty="0">
                <a:solidFill>
                  <a:srgbClr val="1A4785"/>
                </a:solidFill>
                <a:latin typeface="Aptos"/>
                <a:ea typeface="Open Sans Light"/>
                <a:cs typeface="Open Sans Light"/>
              </a:rPr>
              <a:t>Paraqitja e rezultateve të testeve: Kategoria e raportimit </a:t>
            </a:r>
            <a:endParaRPr lang="en-US" sz="3600" dirty="0"/>
          </a:p>
        </p:txBody>
      </p:sp>
      <p:pic>
        <p:nvPicPr>
          <p:cNvPr id="7" name="Picture 6" descr="Një pamje e ekranit e pamjes së rezultateve të testit për nxënësin e demonstrimit të zgjedhur, që tregon performancën e tij sipas kategorisë së raportimit.">
            <a:extLst>
              <a:ext uri="{FF2B5EF4-FFF2-40B4-BE49-F238E27FC236}">
                <a16:creationId xmlns:a16="http://schemas.microsoft.com/office/drawing/2014/main" id="{F3DA2682-0D1A-DB90-F703-A6247E311B6B}"/>
              </a:ext>
            </a:extLst>
          </p:cNvPr>
          <p:cNvPicPr>
            <a:picLocks noChangeAspect="1"/>
          </p:cNvPicPr>
          <p:nvPr/>
        </p:nvPicPr>
        <p:blipFill>
          <a:blip r:embed="rId2"/>
          <a:stretch>
            <a:fillRect/>
          </a:stretch>
        </p:blipFill>
        <p:spPr>
          <a:xfrm>
            <a:off x="4230821" y="887252"/>
            <a:ext cx="7111407" cy="5490970"/>
          </a:xfrm>
          <a:prstGeom prst="rect">
            <a:avLst/>
          </a:prstGeom>
        </p:spPr>
      </p:pic>
      <p:sp>
        <p:nvSpPr>
          <p:cNvPr id="2" name="Rectangle 1">
            <a:extLst>
              <a:ext uri="{FF2B5EF4-FFF2-40B4-BE49-F238E27FC236}">
                <a16:creationId xmlns:a16="http://schemas.microsoft.com/office/drawing/2014/main" id="{ED70D42E-94BA-9193-7096-C11317FE4FBD}"/>
              </a:ext>
              <a:ext uri="{C183D7F6-B498-43B3-948B-1728B52AA6E4}">
                <adec:decorative xmlns:adec="http://schemas.microsoft.com/office/drawing/2017/decorative" val="1"/>
              </a:ext>
            </a:extLst>
          </p:cNvPr>
          <p:cNvSpPr/>
          <p:nvPr/>
        </p:nvSpPr>
        <p:spPr>
          <a:xfrm>
            <a:off x="6202915" y="123288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4E597E87-3512-3B4D-8699-E4B24E1F0973}"/>
              </a:ext>
            </a:extLst>
          </p:cNvPr>
          <p:cNvSpPr txBox="1"/>
          <p:nvPr/>
        </p:nvSpPr>
        <p:spPr>
          <a:xfrm>
            <a:off x="6168539" y="1165940"/>
            <a:ext cx="2265969" cy="430887"/>
          </a:xfrm>
          <a:prstGeom prst="rect">
            <a:avLst/>
          </a:prstGeom>
          <a:noFill/>
          <a:ln>
            <a:noFill/>
          </a:ln>
        </p:spPr>
        <p:txBody>
          <a:bodyPr wrap="square" rtlCol="0">
            <a:spAutoFit/>
          </a:bodyPr>
          <a:lstStyle/>
          <a:p>
            <a:pPr rtl="0"/>
            <a:r>
              <a:rPr lang="sq" sz="1100" b="0" i="0" u="none" strike="noStrike" dirty="0">
                <a:latin typeface="Aptos Slab Light"/>
                <a:cs typeface="Arial"/>
              </a:rPr>
              <a:t>Departamenti i Shkollës Fillore </a:t>
            </a:r>
            <a:br>
              <a:rPr lang="sq" sz="1100" b="0" i="0" u="none" strike="noStrike" dirty="0">
                <a:latin typeface="Aptos Slab Light"/>
                <a:cs typeface="Arial"/>
              </a:rPr>
            </a:br>
            <a:r>
              <a:rPr lang="sq" sz="1100" b="0" i="0" u="none" strike="noStrike" dirty="0">
                <a:latin typeface="Aptos Slab Light"/>
                <a:cs typeface="Arial"/>
              </a:rPr>
              <a:t>dhe i Arsimit të Mesëm</a:t>
            </a:r>
            <a:endParaRPr lang="es-AR" sz="11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A43DEA22-6B3E-8E1B-7399-3E63EA71CABD}"/>
              </a:ext>
            </a:extLst>
          </p:cNvPr>
          <p:cNvSpPr txBox="1"/>
          <p:nvPr/>
        </p:nvSpPr>
        <p:spPr>
          <a:xfrm>
            <a:off x="4452776" y="1757967"/>
            <a:ext cx="4296777" cy="338554"/>
          </a:xfrm>
          <a:prstGeom prst="rect">
            <a:avLst/>
          </a:prstGeom>
          <a:solidFill>
            <a:srgbClr val="F9F9F9"/>
          </a:solidFill>
          <a:ln>
            <a:noFill/>
          </a:ln>
        </p:spPr>
        <p:txBody>
          <a:bodyPr wrap="square" rtlCol="0">
            <a:spAutoFit/>
          </a:bodyPr>
          <a:lstStyle/>
          <a:p>
            <a:pPr rtl="0"/>
            <a:r>
              <a:rPr lang="sq" sz="2400" b="0" i="0" u="none" strike="noStrike" baseline="-25000" dirty="0">
                <a:solidFill>
                  <a:srgbClr val="000000"/>
                </a:solidFill>
                <a:latin typeface="Arial"/>
              </a:rPr>
              <a:t>Performanca sipas kategorisë së raportimit</a:t>
            </a:r>
          </a:p>
        </p:txBody>
      </p:sp>
      <p:sp>
        <p:nvSpPr>
          <p:cNvPr id="3" name="Rounded Rectangular Callout 11">
            <a:extLst>
              <a:ext uri="{FF2B5EF4-FFF2-40B4-BE49-F238E27FC236}">
                <a16:creationId xmlns:a16="http://schemas.microsoft.com/office/drawing/2014/main" id="{C9F5ED3A-D1B1-2375-1814-3D0056C8D7A9}"/>
              </a:ext>
            </a:extLst>
          </p:cNvPr>
          <p:cNvSpPr/>
          <p:nvPr/>
        </p:nvSpPr>
        <p:spPr>
          <a:xfrm>
            <a:off x="258439" y="1000053"/>
            <a:ext cx="3097710" cy="1677622"/>
          </a:xfrm>
          <a:prstGeom prst="wedgeRoundRectCallout">
            <a:avLst>
              <a:gd name="adj1" fmla="val 78552"/>
              <a:gd name="adj2" fmla="val -466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q" sz="1800" b="0" i="0" u="none" strike="noStrike">
                <a:solidFill>
                  <a:srgbClr val="FFFFFF"/>
                </a:solidFill>
                <a:latin typeface="Aptos"/>
              </a:rPr>
              <a:t>Shikoni se si ka qenë performanca e nxënësit tuaj në kategori specifike raportimi ose në fusha të të mësuarit brenda një lënde.</a:t>
            </a:r>
          </a:p>
        </p:txBody>
      </p:sp>
      <p:sp>
        <p:nvSpPr>
          <p:cNvPr id="10" name="TextBox 9">
            <a:extLst>
              <a:ext uri="{FF2B5EF4-FFF2-40B4-BE49-F238E27FC236}">
                <a16:creationId xmlns:a16="http://schemas.microsoft.com/office/drawing/2014/main" id="{BE201FF7-85B0-21EC-D824-807B884DB386}"/>
              </a:ext>
            </a:extLst>
          </p:cNvPr>
          <p:cNvSpPr txBox="1"/>
          <p:nvPr/>
        </p:nvSpPr>
        <p:spPr>
          <a:xfrm>
            <a:off x="4543425" y="2238375"/>
            <a:ext cx="1562100" cy="396240"/>
          </a:xfrm>
          <a:prstGeom prst="rect">
            <a:avLst/>
          </a:prstGeom>
          <a:solidFill>
            <a:srgbClr val="EEEEEE"/>
          </a:solidFill>
        </p:spPr>
        <p:txBody>
          <a:bodyPr wrap="square" rtlCol="0">
            <a:spAutoFit/>
          </a:bodyPr>
          <a:lstStyle/>
          <a:p>
            <a:pPr rtl="0"/>
            <a:r>
              <a:rPr lang="sq" sz="1000" b="0" i="0" u="none" strike="noStrike">
                <a:solidFill>
                  <a:srgbClr val="262626"/>
                </a:solidFill>
                <a:latin typeface="Arial"/>
                <a:cs typeface="Arial"/>
              </a:rPr>
              <a:t>Kategoria e raportimit</a:t>
            </a:r>
            <a:endParaRPr lang="es-AR" sz="1050">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1E2C78C-F133-C89F-785F-12A7C65E6669}"/>
              </a:ext>
            </a:extLst>
          </p:cNvPr>
          <p:cNvSpPr txBox="1"/>
          <p:nvPr/>
        </p:nvSpPr>
        <p:spPr>
          <a:xfrm>
            <a:off x="7387842" y="2220420"/>
            <a:ext cx="679834" cy="627966"/>
          </a:xfrm>
          <a:prstGeom prst="rect">
            <a:avLst/>
          </a:prstGeom>
          <a:solidFill>
            <a:srgbClr val="EEEEEE"/>
          </a:solidFill>
        </p:spPr>
        <p:txBody>
          <a:bodyPr wrap="square" lIns="0" tIns="0" rIns="0" bIns="0" rtlCol="0">
            <a:noAutofit/>
          </a:bodyPr>
          <a:lstStyle/>
          <a:p>
            <a:pPr rtl="0">
              <a:lnSpc>
                <a:spcPct val="120000"/>
              </a:lnSpc>
            </a:pPr>
            <a:r>
              <a:rPr lang="sq" sz="1000" b="0" i="0" u="none" strike="noStrike" dirty="0">
                <a:solidFill>
                  <a:srgbClr val="262626"/>
                </a:solidFill>
                <a:latin typeface="Arial"/>
                <a:cs typeface="Arial"/>
              </a:rPr>
              <a:t>Pikë të fituara totale</a:t>
            </a:r>
          </a:p>
        </p:txBody>
      </p:sp>
      <p:sp>
        <p:nvSpPr>
          <p:cNvPr id="14" name="TextBox 13">
            <a:extLst>
              <a:ext uri="{FF2B5EF4-FFF2-40B4-BE49-F238E27FC236}">
                <a16:creationId xmlns:a16="http://schemas.microsoft.com/office/drawing/2014/main" id="{38F1E55D-C90A-A61C-AC9B-B6096D03C9EF}"/>
              </a:ext>
            </a:extLst>
          </p:cNvPr>
          <p:cNvSpPr txBox="1"/>
          <p:nvPr/>
        </p:nvSpPr>
        <p:spPr>
          <a:xfrm>
            <a:off x="8138692" y="2220420"/>
            <a:ext cx="679834" cy="627966"/>
          </a:xfrm>
          <a:prstGeom prst="rect">
            <a:avLst/>
          </a:prstGeom>
          <a:solidFill>
            <a:srgbClr val="EEEEEE"/>
          </a:solidFill>
        </p:spPr>
        <p:txBody>
          <a:bodyPr wrap="square" lIns="0" tIns="0" rIns="0" bIns="0" rtlCol="0">
            <a:noAutofit/>
          </a:bodyPr>
          <a:lstStyle/>
          <a:p>
            <a:pPr rtl="0">
              <a:lnSpc>
                <a:spcPct val="120000"/>
              </a:lnSpc>
            </a:pPr>
            <a:r>
              <a:rPr lang="sq" sz="1000" b="0" i="0" u="none" strike="noStrike" dirty="0">
                <a:solidFill>
                  <a:srgbClr val="262626"/>
                </a:solidFill>
                <a:latin typeface="Arial"/>
                <a:cs typeface="Arial"/>
              </a:rPr>
              <a:t>Totali i pikëve të mundshme</a:t>
            </a:r>
          </a:p>
        </p:txBody>
      </p:sp>
      <p:sp>
        <p:nvSpPr>
          <p:cNvPr id="15" name="TextBox 14">
            <a:extLst>
              <a:ext uri="{FF2B5EF4-FFF2-40B4-BE49-F238E27FC236}">
                <a16:creationId xmlns:a16="http://schemas.microsoft.com/office/drawing/2014/main" id="{BCA76431-015B-F2C5-1DBB-B30DC8DB3BD2}"/>
              </a:ext>
            </a:extLst>
          </p:cNvPr>
          <p:cNvSpPr txBox="1"/>
          <p:nvPr/>
        </p:nvSpPr>
        <p:spPr>
          <a:xfrm>
            <a:off x="8892858" y="2220419"/>
            <a:ext cx="2024484" cy="457256"/>
          </a:xfrm>
          <a:prstGeom prst="rect">
            <a:avLst/>
          </a:prstGeom>
          <a:solidFill>
            <a:srgbClr val="EEEEEE"/>
          </a:solidFill>
        </p:spPr>
        <p:txBody>
          <a:bodyPr wrap="square" lIns="0" tIns="0" rIns="0" bIns="0" rtlCol="0">
            <a:noAutofit/>
          </a:bodyPr>
          <a:lstStyle/>
          <a:p>
            <a:pPr rtl="0">
              <a:lnSpc>
                <a:spcPct val="120000"/>
              </a:lnSpc>
            </a:pPr>
            <a:r>
              <a:rPr lang="sq" sz="1000" b="0" i="0" u="none" strike="noStrike" dirty="0">
                <a:solidFill>
                  <a:srgbClr val="262626"/>
                </a:solidFill>
                <a:latin typeface="Arial"/>
                <a:cs typeface="Arial"/>
              </a:rPr>
              <a:t>% e totalit të pikëve të mundshme të fituara*</a:t>
            </a:r>
          </a:p>
        </p:txBody>
      </p:sp>
      <p:sp>
        <p:nvSpPr>
          <p:cNvPr id="16" name="TextBox 15">
            <a:extLst>
              <a:ext uri="{FF2B5EF4-FFF2-40B4-BE49-F238E27FC236}">
                <a16:creationId xmlns:a16="http://schemas.microsoft.com/office/drawing/2014/main" id="{E160A576-E9F8-2579-A442-1AB8DB5D33B9}"/>
              </a:ext>
            </a:extLst>
          </p:cNvPr>
          <p:cNvSpPr txBox="1"/>
          <p:nvPr/>
        </p:nvSpPr>
        <p:spPr>
          <a:xfrm>
            <a:off x="4533899" y="2976761"/>
            <a:ext cx="1562100" cy="243840"/>
          </a:xfrm>
          <a:prstGeom prst="rect">
            <a:avLst/>
          </a:prstGeom>
          <a:solidFill>
            <a:srgbClr val="F9F9F9"/>
          </a:solidFill>
        </p:spPr>
        <p:txBody>
          <a:bodyPr wrap="square" rtlCol="0">
            <a:spAutoFit/>
          </a:bodyPr>
          <a:lstStyle/>
          <a:p>
            <a:pPr rtl="0"/>
            <a:r>
              <a:rPr lang="sq" sz="1000" b="0" i="0" u="none" strike="noStrike">
                <a:solidFill>
                  <a:srgbClr val="262626"/>
                </a:solidFill>
                <a:latin typeface="Arial"/>
                <a:cs typeface="Arial"/>
              </a:rPr>
              <a:t>Gjuha</a:t>
            </a:r>
            <a:endParaRPr lang="es-AR" sz="1050">
              <a:solidFill>
                <a:schemeClr val="tx1">
                  <a:lumMod val="85000"/>
                  <a:lumOff val="1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42571721-B1D2-2C81-9F5C-38D5076D68FD}"/>
              </a:ext>
            </a:extLst>
          </p:cNvPr>
          <p:cNvSpPr txBox="1"/>
          <p:nvPr/>
        </p:nvSpPr>
        <p:spPr>
          <a:xfrm>
            <a:off x="8704810" y="3028202"/>
            <a:ext cx="910824" cy="756297"/>
          </a:xfrm>
          <a:prstGeom prst="rect">
            <a:avLst/>
          </a:prstGeom>
          <a:solidFill>
            <a:srgbClr val="F9F9F9"/>
          </a:solidFill>
        </p:spPr>
        <p:txBody>
          <a:bodyPr wrap="square" rtlCol="0">
            <a:spAutoFit/>
          </a:bodyPr>
          <a:lstStyle/>
          <a:p>
            <a:pPr rtl="0">
              <a:lnSpc>
                <a:spcPct val="110000"/>
              </a:lnSpc>
            </a:pPr>
            <a:r>
              <a:rPr lang="sq" sz="1000" b="0" i="0" u="none" strike="noStrike" dirty="0">
                <a:solidFill>
                  <a:srgbClr val="262626"/>
                </a:solidFill>
                <a:latin typeface="Arial"/>
                <a:cs typeface="Arial"/>
              </a:rPr>
              <a:t>Shteti i Distriktit Shkollor të Nxënësve</a:t>
            </a:r>
          </a:p>
        </p:txBody>
      </p:sp>
      <p:sp>
        <p:nvSpPr>
          <p:cNvPr id="17" name="TextBox 16">
            <a:extLst>
              <a:ext uri="{FF2B5EF4-FFF2-40B4-BE49-F238E27FC236}">
                <a16:creationId xmlns:a16="http://schemas.microsoft.com/office/drawing/2014/main" id="{123C4D51-952D-74E8-8C4D-598621A7DAF3}"/>
              </a:ext>
            </a:extLst>
          </p:cNvPr>
          <p:cNvSpPr txBox="1"/>
          <p:nvPr/>
        </p:nvSpPr>
        <p:spPr>
          <a:xfrm>
            <a:off x="4533899" y="3922471"/>
            <a:ext cx="1562100" cy="243840"/>
          </a:xfrm>
          <a:prstGeom prst="rect">
            <a:avLst/>
          </a:prstGeom>
          <a:solidFill>
            <a:srgbClr val="F9F9F9"/>
          </a:solidFill>
        </p:spPr>
        <p:txBody>
          <a:bodyPr wrap="square" rtlCol="0">
            <a:spAutoFit/>
          </a:bodyPr>
          <a:lstStyle/>
          <a:p>
            <a:pPr rtl="0"/>
            <a:r>
              <a:rPr lang="sq" sz="1000" b="0" i="0" u="none" strike="noStrike">
                <a:solidFill>
                  <a:srgbClr val="262626"/>
                </a:solidFill>
                <a:latin typeface="Arial"/>
                <a:cs typeface="Arial"/>
              </a:rPr>
              <a:t>Lexim</a:t>
            </a:r>
          </a:p>
        </p:txBody>
      </p:sp>
      <p:sp>
        <p:nvSpPr>
          <p:cNvPr id="20" name="TextBox 19">
            <a:extLst>
              <a:ext uri="{FF2B5EF4-FFF2-40B4-BE49-F238E27FC236}">
                <a16:creationId xmlns:a16="http://schemas.microsoft.com/office/drawing/2014/main" id="{8A1573A7-7CA5-2655-7E2F-7B046BD42067}"/>
              </a:ext>
            </a:extLst>
          </p:cNvPr>
          <p:cNvSpPr txBox="1"/>
          <p:nvPr/>
        </p:nvSpPr>
        <p:spPr>
          <a:xfrm>
            <a:off x="8749553" y="3950873"/>
            <a:ext cx="821338" cy="769441"/>
          </a:xfrm>
          <a:prstGeom prst="rect">
            <a:avLst/>
          </a:prstGeom>
          <a:solidFill>
            <a:srgbClr val="F9F9F9"/>
          </a:solidFill>
        </p:spPr>
        <p:txBody>
          <a:bodyPr wrap="square" rtlCol="0">
            <a:spAutoFit/>
          </a:bodyPr>
          <a:lstStyle/>
          <a:p>
            <a:pPr rtl="0">
              <a:lnSpc>
                <a:spcPct val="110000"/>
              </a:lnSpc>
            </a:pPr>
            <a:r>
              <a:rPr lang="sq" sz="1000" b="0" i="0" u="none" strike="noStrike" dirty="0">
                <a:solidFill>
                  <a:srgbClr val="262626"/>
                </a:solidFill>
                <a:latin typeface="Arial"/>
                <a:cs typeface="Arial"/>
              </a:rPr>
              <a:t>Shteti i Distriktit Shkollor të Nxënësve</a:t>
            </a:r>
          </a:p>
        </p:txBody>
      </p:sp>
      <p:sp>
        <p:nvSpPr>
          <p:cNvPr id="18" name="TextBox 17">
            <a:extLst>
              <a:ext uri="{FF2B5EF4-FFF2-40B4-BE49-F238E27FC236}">
                <a16:creationId xmlns:a16="http://schemas.microsoft.com/office/drawing/2014/main" id="{1679286D-2D6D-8F2B-6644-1E9C1811E336}"/>
              </a:ext>
            </a:extLst>
          </p:cNvPr>
          <p:cNvSpPr txBox="1"/>
          <p:nvPr/>
        </p:nvSpPr>
        <p:spPr>
          <a:xfrm>
            <a:off x="4533899" y="4863807"/>
            <a:ext cx="1562100" cy="243840"/>
          </a:xfrm>
          <a:prstGeom prst="rect">
            <a:avLst/>
          </a:prstGeom>
          <a:solidFill>
            <a:srgbClr val="F9F9F9"/>
          </a:solidFill>
        </p:spPr>
        <p:txBody>
          <a:bodyPr wrap="square" rtlCol="0">
            <a:spAutoFit/>
          </a:bodyPr>
          <a:lstStyle/>
          <a:p>
            <a:pPr rtl="0"/>
            <a:r>
              <a:rPr lang="sq" sz="1000" b="0" i="0" u="none" strike="noStrike">
                <a:solidFill>
                  <a:srgbClr val="262626"/>
                </a:solidFill>
                <a:latin typeface="Arial"/>
                <a:cs typeface="Arial"/>
              </a:rPr>
              <a:t>Shkrim</a:t>
            </a:r>
            <a:endParaRPr lang="es-AR" sz="1050">
              <a:solidFill>
                <a:schemeClr val="tx1">
                  <a:lumMod val="85000"/>
                  <a:lumOff val="1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3FD8705-84F8-9761-299D-B7E08177FDB6}"/>
              </a:ext>
            </a:extLst>
          </p:cNvPr>
          <p:cNvSpPr txBox="1"/>
          <p:nvPr/>
        </p:nvSpPr>
        <p:spPr>
          <a:xfrm>
            <a:off x="8773714" y="4877685"/>
            <a:ext cx="1012243" cy="769441"/>
          </a:xfrm>
          <a:prstGeom prst="rect">
            <a:avLst/>
          </a:prstGeom>
          <a:solidFill>
            <a:srgbClr val="F9F9F9"/>
          </a:solidFill>
        </p:spPr>
        <p:txBody>
          <a:bodyPr wrap="square" rtlCol="0">
            <a:spAutoFit/>
          </a:bodyPr>
          <a:lstStyle/>
          <a:p>
            <a:pPr rtl="0">
              <a:lnSpc>
                <a:spcPct val="110000"/>
              </a:lnSpc>
            </a:pPr>
            <a:r>
              <a:rPr lang="sq" sz="1000" b="0" i="0" u="none" strike="noStrike" dirty="0">
                <a:solidFill>
                  <a:srgbClr val="262626"/>
                </a:solidFill>
                <a:latin typeface="Arial"/>
                <a:cs typeface="Arial"/>
              </a:rPr>
              <a:t>Shteti i Distriktit Shkollor të Nxënësve</a:t>
            </a:r>
          </a:p>
        </p:txBody>
      </p:sp>
      <p:sp>
        <p:nvSpPr>
          <p:cNvPr id="12" name="Rounded Rectangular Callout 11">
            <a:extLst>
              <a:ext uri="{FF2B5EF4-FFF2-40B4-BE49-F238E27FC236}">
                <a16:creationId xmlns:a16="http://schemas.microsoft.com/office/drawing/2014/main" id="{04E1ED82-2E47-C84F-BD38-80903D9D21B8}"/>
              </a:ext>
            </a:extLst>
          </p:cNvPr>
          <p:cNvSpPr/>
          <p:nvPr/>
        </p:nvSpPr>
        <p:spPr>
          <a:xfrm>
            <a:off x="307930" y="4224374"/>
            <a:ext cx="3097709" cy="1968715"/>
          </a:xfrm>
          <a:prstGeom prst="wedgeRoundRectCallout">
            <a:avLst>
              <a:gd name="adj1" fmla="val 225307"/>
              <a:gd name="adj2" fmla="val 7685"/>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q" sz="1800" b="0" i="0" u="none" strike="noStrike">
                <a:solidFill>
                  <a:srgbClr val="FFFFFF"/>
                </a:solidFill>
                <a:latin typeface="Aptos"/>
              </a:rPr>
              <a:t>Krahasoni përqindjen e pikëve që ka fituar nxënësi me përqindjen e pikëve që kanë fituar nxënësit e tjerë në shkollën, rrethin dhe shtetin e tyre.</a:t>
            </a:r>
          </a:p>
        </p:txBody>
      </p:sp>
      <p:sp>
        <p:nvSpPr>
          <p:cNvPr id="22" name="TextBox 21">
            <a:extLst>
              <a:ext uri="{FF2B5EF4-FFF2-40B4-BE49-F238E27FC236}">
                <a16:creationId xmlns:a16="http://schemas.microsoft.com/office/drawing/2014/main" id="{875395DC-050F-AC40-3804-F156BFCB56F5}"/>
              </a:ext>
            </a:extLst>
          </p:cNvPr>
          <p:cNvSpPr txBox="1"/>
          <p:nvPr/>
        </p:nvSpPr>
        <p:spPr>
          <a:xfrm>
            <a:off x="4402558" y="5881004"/>
            <a:ext cx="5832307" cy="544068"/>
          </a:xfrm>
          <a:prstGeom prst="rect">
            <a:avLst/>
          </a:prstGeom>
          <a:solidFill>
            <a:srgbClr val="F9F9F9"/>
          </a:solidFill>
          <a:ln>
            <a:noFill/>
          </a:ln>
        </p:spPr>
        <p:txBody>
          <a:bodyPr wrap="square" rtlCol="0">
            <a:spAutoFit/>
          </a:bodyPr>
          <a:lstStyle/>
          <a:p>
            <a:pPr rtl="0"/>
            <a:r>
              <a:rPr lang="sq" sz="1500" b="0" i="0" u="none" strike="noStrike" baseline="-25000">
                <a:solidFill>
                  <a:srgbClr val="404040"/>
                </a:solidFill>
                <a:latin typeface="Arial"/>
              </a:rPr>
              <a:t>*: % = Pikë të fituara / pikë të mundshme</a:t>
            </a:r>
          </a:p>
          <a:p>
            <a:pPr rtl="0"/>
            <a:r>
              <a:rPr lang="sq" sz="1500" b="0" i="0" u="none" strike="noStrike" baseline="-25000">
                <a:solidFill>
                  <a:srgbClr val="404040"/>
                </a:solidFill>
                <a:latin typeface="Arial"/>
              </a:rPr>
              <a:t>- Për të mbrojtur privatësinë e nxënësve, rezultatet nuk shfaqen kur numri i tyre është shumë i vogël.</a:t>
            </a:r>
          </a:p>
        </p:txBody>
      </p:sp>
      <p:sp>
        <p:nvSpPr>
          <p:cNvPr id="13" name="Slide Number Placeholder 6">
            <a:extLst>
              <a:ext uri="{FF2B5EF4-FFF2-40B4-BE49-F238E27FC236}">
                <a16:creationId xmlns:a16="http://schemas.microsoft.com/office/drawing/2014/main" id="{F66258F1-7C43-BC05-7C56-B5E9DB7D5192}"/>
              </a:ext>
            </a:extLst>
          </p:cNvPr>
          <p:cNvSpPr>
            <a:spLocks noGrp="1"/>
          </p:cNvSpPr>
          <p:nvPr>
            <p:ph type="sldNum" sz="quarter" idx="12"/>
          </p:nvPr>
        </p:nvSpPr>
        <p:spPr>
          <a:xfrm>
            <a:off x="12358" y="6280009"/>
            <a:ext cx="591145" cy="428041"/>
          </a:xfrm>
        </p:spPr>
        <p:txBody>
          <a:bodyPr/>
          <a:lstStyle/>
          <a:p>
            <a:pPr rtl="0"/>
            <a:r>
              <a:rPr lang="sq" sz="2800" b="0" i="0" u="none" strike="noStrike">
                <a:solidFill>
                  <a:srgbClr val="1A4785"/>
                </a:solidFill>
                <a:latin typeface="Aptos"/>
              </a:rPr>
              <a:t>16</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75D6325-0855-4C37-1D9C-1AD497CE2D35}"/>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08F144B-C611-D197-C15D-3D5C240A53A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7661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69B7A-4E33-2E50-4005-ACE1805801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D9B822-7BD3-4F73-A384-E45EF3775010}"/>
              </a:ext>
            </a:extLst>
          </p:cNvPr>
          <p:cNvSpPr>
            <a:spLocks noGrp="1"/>
          </p:cNvSpPr>
          <p:nvPr>
            <p:ph type="title"/>
          </p:nvPr>
        </p:nvSpPr>
        <p:spPr>
          <a:xfrm>
            <a:off x="12359" y="149294"/>
            <a:ext cx="10515600" cy="624734"/>
          </a:xfrm>
        </p:spPr>
        <p:txBody>
          <a:bodyPr>
            <a:normAutofit fontScale="90000"/>
          </a:bodyPr>
          <a:lstStyle/>
          <a:p>
            <a:pPr rtl="0"/>
            <a:r>
              <a:rPr lang="sq" sz="4800" b="0" i="0" u="none" strike="noStrike">
                <a:solidFill>
                  <a:srgbClr val="1A4785"/>
                </a:solidFill>
                <a:latin typeface="Aptos"/>
                <a:ea typeface="Open Sans Light"/>
                <a:cs typeface="Open Sans Light"/>
              </a:rPr>
              <a:t>Paraqitja e rezultateve të detajuara</a:t>
            </a:r>
            <a:endParaRPr lang="en-US"/>
          </a:p>
        </p:txBody>
      </p:sp>
      <p:pic>
        <p:nvPicPr>
          <p:cNvPr id="8" name="Picture 7" descr="Një pamje e ekranit e rezultateve të detajuara të testit që përfshin pikët e fituara nga pikët e mundshme për secilën pyetje.">
            <a:extLst>
              <a:ext uri="{FF2B5EF4-FFF2-40B4-BE49-F238E27FC236}">
                <a16:creationId xmlns:a16="http://schemas.microsoft.com/office/drawing/2014/main" id="{E3242F02-2B13-6E35-57CE-209B758B1B6B}"/>
              </a:ext>
            </a:extLst>
          </p:cNvPr>
          <p:cNvPicPr>
            <a:picLocks noChangeAspect="1"/>
          </p:cNvPicPr>
          <p:nvPr/>
        </p:nvPicPr>
        <p:blipFill>
          <a:blip r:embed="rId2"/>
          <a:stretch>
            <a:fillRect/>
          </a:stretch>
        </p:blipFill>
        <p:spPr>
          <a:xfrm>
            <a:off x="5575100" y="774028"/>
            <a:ext cx="5770234" cy="5864828"/>
          </a:xfrm>
          <a:prstGeom prst="rect">
            <a:avLst/>
          </a:prstGeom>
        </p:spPr>
      </p:pic>
      <p:sp>
        <p:nvSpPr>
          <p:cNvPr id="3" name="Rectangle 2">
            <a:extLst>
              <a:ext uri="{FF2B5EF4-FFF2-40B4-BE49-F238E27FC236}">
                <a16:creationId xmlns:a16="http://schemas.microsoft.com/office/drawing/2014/main" id="{6D6B0EA0-2AC5-162C-C186-399B48790308}"/>
              </a:ext>
              <a:ext uri="{C183D7F6-B498-43B3-948B-1728B52AA6E4}">
                <adec:decorative xmlns:adec="http://schemas.microsoft.com/office/drawing/2017/decorative" val="1"/>
              </a:ext>
            </a:extLst>
          </p:cNvPr>
          <p:cNvSpPr/>
          <p:nvPr/>
        </p:nvSpPr>
        <p:spPr>
          <a:xfrm>
            <a:off x="7220565" y="1040548"/>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9" name="TextBox 8">
            <a:extLst>
              <a:ext uri="{FF2B5EF4-FFF2-40B4-BE49-F238E27FC236}">
                <a16:creationId xmlns:a16="http://schemas.microsoft.com/office/drawing/2014/main" id="{53D937CA-7F29-4E58-41A1-0DD3E913BF6B}"/>
              </a:ext>
            </a:extLst>
          </p:cNvPr>
          <p:cNvSpPr txBox="1"/>
          <p:nvPr/>
        </p:nvSpPr>
        <p:spPr>
          <a:xfrm>
            <a:off x="7140033" y="1002449"/>
            <a:ext cx="1743991" cy="369332"/>
          </a:xfrm>
          <a:prstGeom prst="rect">
            <a:avLst/>
          </a:prstGeom>
          <a:noFill/>
          <a:ln>
            <a:noFill/>
          </a:ln>
        </p:spPr>
        <p:txBody>
          <a:bodyPr wrap="square" rtlCol="0">
            <a:spAutoFit/>
          </a:bodyPr>
          <a:lstStyle/>
          <a:p>
            <a:pPr rtl="0"/>
            <a:r>
              <a:rPr lang="sq" sz="900" b="0" i="0" u="none" strike="noStrike" dirty="0">
                <a:latin typeface="Aptos Slab Light"/>
                <a:cs typeface="Arial"/>
              </a:rPr>
              <a:t>Departamenti i Shkollës Fillore </a:t>
            </a:r>
            <a:br>
              <a:rPr lang="sq" sz="900" b="0" i="0" u="none" strike="noStrike" dirty="0">
                <a:latin typeface="Aptos Slab Light"/>
                <a:cs typeface="Arial"/>
              </a:rPr>
            </a:br>
            <a:r>
              <a:rPr lang="sq" sz="900" b="0" i="0" u="none" strike="noStrike" dirty="0">
                <a:latin typeface="Aptos Slab Light"/>
                <a:cs typeface="Arial"/>
              </a:rPr>
              <a:t>dhe i Arsimit të Mesëm</a:t>
            </a:r>
            <a:endParaRPr lang="es-AR" sz="900" dirty="0">
              <a:latin typeface="Aptos Slab Light" panose="020F05020202040A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EA62DBD-7059-4A89-2B40-223727AAD676}"/>
              </a:ext>
              <a:ext uri="{C183D7F6-B498-43B3-948B-1728B52AA6E4}">
                <adec:decorative xmlns:adec="http://schemas.microsoft.com/office/drawing/2017/decorative" val="1"/>
              </a:ext>
            </a:extLst>
          </p:cNvPr>
          <p:cNvSpPr/>
          <p:nvPr/>
        </p:nvSpPr>
        <p:spPr>
          <a:xfrm>
            <a:off x="6027614" y="1642340"/>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TextBox 17">
            <a:extLst>
              <a:ext uri="{FF2B5EF4-FFF2-40B4-BE49-F238E27FC236}">
                <a16:creationId xmlns:a16="http://schemas.microsoft.com/office/drawing/2014/main" id="{92FCC12F-9D01-5BF7-BB9A-A2C900542B61}"/>
              </a:ext>
            </a:extLst>
          </p:cNvPr>
          <p:cNvSpPr txBox="1"/>
          <p:nvPr/>
        </p:nvSpPr>
        <p:spPr>
          <a:xfrm>
            <a:off x="5962313" y="1618759"/>
            <a:ext cx="797352" cy="335280"/>
          </a:xfrm>
          <a:prstGeom prst="rect">
            <a:avLst/>
          </a:prstGeom>
          <a:noFill/>
          <a:ln>
            <a:noFill/>
          </a:ln>
        </p:spPr>
        <p:txBody>
          <a:bodyPr wrap="square" rtlCol="0">
            <a:spAutoFit/>
          </a:bodyPr>
          <a:lstStyle/>
          <a:p>
            <a:pPr rtl="0"/>
            <a:r>
              <a:rPr lang="sq" sz="800" b="1" i="0" u="none" strike="noStrike">
                <a:solidFill>
                  <a:srgbClr val="22608F"/>
                </a:solidFill>
                <a:latin typeface="Arial"/>
                <a:cs typeface="Arial"/>
              </a:rPr>
              <a:t>Historiku i testeve</a:t>
            </a:r>
            <a:endParaRPr lang="es-AR" sz="800" b="1">
              <a:solidFill>
                <a:srgbClr val="22608F"/>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8916D5B-4CD7-059B-4048-2D2425D52756}"/>
              </a:ext>
            </a:extLst>
          </p:cNvPr>
          <p:cNvSpPr txBox="1"/>
          <p:nvPr/>
        </p:nvSpPr>
        <p:spPr>
          <a:xfrm>
            <a:off x="7161885" y="1618759"/>
            <a:ext cx="797352" cy="335280"/>
          </a:xfrm>
          <a:prstGeom prst="rect">
            <a:avLst/>
          </a:prstGeom>
          <a:solidFill>
            <a:srgbClr val="F9F9F9"/>
          </a:solidFill>
          <a:ln>
            <a:noFill/>
          </a:ln>
        </p:spPr>
        <p:txBody>
          <a:bodyPr wrap="square" rtlCol="0">
            <a:spAutoFit/>
          </a:bodyPr>
          <a:lstStyle/>
          <a:p>
            <a:pPr rtl="0"/>
            <a:r>
              <a:rPr lang="sq" sz="800" b="1" i="0" u="none" strike="noStrike">
                <a:solidFill>
                  <a:srgbClr val="22608F"/>
                </a:solidFill>
                <a:latin typeface="Arial"/>
                <a:cs typeface="Arial"/>
              </a:rPr>
              <a:t>Rezultatet e testeve</a:t>
            </a:r>
            <a:endParaRPr lang="es-AR" sz="800" b="1">
              <a:solidFill>
                <a:srgbClr val="22608F"/>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A6E004F-0070-62BA-A20E-AEE16DA56936}"/>
              </a:ext>
            </a:extLst>
          </p:cNvPr>
          <p:cNvSpPr txBox="1"/>
          <p:nvPr/>
        </p:nvSpPr>
        <p:spPr>
          <a:xfrm>
            <a:off x="8270080" y="1572685"/>
            <a:ext cx="797352" cy="338554"/>
          </a:xfrm>
          <a:prstGeom prst="rect">
            <a:avLst/>
          </a:prstGeom>
          <a:solidFill>
            <a:srgbClr val="F9F9F9"/>
          </a:solidFill>
          <a:ln>
            <a:noFill/>
          </a:ln>
        </p:spPr>
        <p:txBody>
          <a:bodyPr wrap="square" rtlCol="0">
            <a:spAutoFit/>
          </a:bodyPr>
          <a:lstStyle/>
          <a:p>
            <a:pPr rtl="0"/>
            <a:r>
              <a:rPr lang="sq" sz="800" b="1" i="0" u="sng" strike="noStrike" dirty="0">
                <a:solidFill>
                  <a:srgbClr val="3B3838"/>
                </a:solidFill>
                <a:latin typeface="Arial"/>
                <a:cs typeface="Arial"/>
              </a:rPr>
              <a:t>Rezultate të detajuara</a:t>
            </a:r>
            <a:endParaRPr lang="es-AR" sz="800" b="1" u="sng" dirty="0">
              <a:solidFill>
                <a:schemeClr val="bg2">
                  <a:lumMod val="25000"/>
                </a:schemeClr>
              </a:solidFill>
              <a:latin typeface="Arial" panose="020B0604020202020204" pitchFamily="34" charset="0"/>
              <a:cs typeface="Arial" panose="020B0604020202020204" pitchFamily="34" charset="0"/>
            </a:endParaRPr>
          </a:p>
        </p:txBody>
      </p:sp>
      <p:sp>
        <p:nvSpPr>
          <p:cNvPr id="12" name="Rounded Rectangular Callout 11">
            <a:extLst>
              <a:ext uri="{FF2B5EF4-FFF2-40B4-BE49-F238E27FC236}">
                <a16:creationId xmlns:a16="http://schemas.microsoft.com/office/drawing/2014/main" id="{3186D875-33FD-1CD9-AE95-EEDCECE68920}"/>
              </a:ext>
            </a:extLst>
          </p:cNvPr>
          <p:cNvSpPr/>
          <p:nvPr/>
        </p:nvSpPr>
        <p:spPr>
          <a:xfrm>
            <a:off x="603503" y="1261610"/>
            <a:ext cx="4098210" cy="993257"/>
          </a:xfrm>
          <a:prstGeom prst="wedgeRoundRectCallout">
            <a:avLst>
              <a:gd name="adj1" fmla="val 130617"/>
              <a:gd name="adj2" fmla="val 702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sq" sz="1800" b="0" i="0" u="none" strike="noStrike">
                <a:solidFill>
                  <a:srgbClr val="FFFFFF"/>
                </a:solidFill>
                <a:latin typeface="Aptos"/>
              </a:rPr>
              <a:t>Skeda </a:t>
            </a:r>
            <a:r>
              <a:rPr lang="sq" sz="1800" b="1" i="0" u="none" strike="noStrike">
                <a:solidFill>
                  <a:srgbClr val="FFFFFF"/>
                </a:solidFill>
                <a:latin typeface="Aptos"/>
              </a:rPr>
              <a:t>Rezultatet e detajuara </a:t>
            </a:r>
            <a:r>
              <a:rPr lang="sq" sz="1800" b="0" i="0" u="none" strike="noStrike">
                <a:solidFill>
                  <a:srgbClr val="FFFFFF"/>
                </a:solidFill>
                <a:latin typeface="Aptos"/>
              </a:rPr>
              <a:t>ju jep më shumë informacione në lidhje me performancën e nxënësit. </a:t>
            </a:r>
          </a:p>
        </p:txBody>
      </p:sp>
      <p:sp>
        <p:nvSpPr>
          <p:cNvPr id="11" name="TextBox 10">
            <a:extLst>
              <a:ext uri="{FF2B5EF4-FFF2-40B4-BE49-F238E27FC236}">
                <a16:creationId xmlns:a16="http://schemas.microsoft.com/office/drawing/2014/main" id="{87693555-F6E6-2B9C-EDCA-BD43793E4889}"/>
              </a:ext>
            </a:extLst>
          </p:cNvPr>
          <p:cNvSpPr txBox="1"/>
          <p:nvPr/>
        </p:nvSpPr>
        <p:spPr>
          <a:xfrm>
            <a:off x="9561262" y="1618759"/>
            <a:ext cx="729079" cy="213360"/>
          </a:xfrm>
          <a:prstGeom prst="rect">
            <a:avLst/>
          </a:prstGeom>
          <a:solidFill>
            <a:srgbClr val="F9F9F9"/>
          </a:solidFill>
          <a:ln>
            <a:noFill/>
          </a:ln>
        </p:spPr>
        <p:txBody>
          <a:bodyPr wrap="square" rtlCol="0">
            <a:spAutoFit/>
          </a:bodyPr>
          <a:lstStyle/>
          <a:p>
            <a:pPr rtl="0"/>
            <a:r>
              <a:rPr lang="sq" sz="800" b="1" i="0" u="none" strike="noStrike">
                <a:solidFill>
                  <a:srgbClr val="22608F"/>
                </a:solidFill>
                <a:latin typeface="Arial"/>
                <a:cs typeface="Arial"/>
              </a:rPr>
              <a:t>Burimet</a:t>
            </a:r>
            <a:endParaRPr lang="es-AR" sz="800" b="1">
              <a:solidFill>
                <a:srgbClr val="22608F"/>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3BC998F2-F542-C2DF-B951-D96BD7DF1BD3}"/>
              </a:ext>
              <a:ext uri="{C183D7F6-B498-43B3-948B-1728B52AA6E4}">
                <adec:decorative xmlns:adec="http://schemas.microsoft.com/office/drawing/2017/decorative" val="1"/>
              </a:ext>
            </a:extLst>
          </p:cNvPr>
          <p:cNvSpPr/>
          <p:nvPr/>
        </p:nvSpPr>
        <p:spPr>
          <a:xfrm>
            <a:off x="5607464" y="1982939"/>
            <a:ext cx="1721252" cy="143544"/>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TextBox 18">
            <a:extLst>
              <a:ext uri="{FF2B5EF4-FFF2-40B4-BE49-F238E27FC236}">
                <a16:creationId xmlns:a16="http://schemas.microsoft.com/office/drawing/2014/main" id="{17E0B8B0-5A0E-8E39-9FBB-93238D693D96}"/>
              </a:ext>
            </a:extLst>
          </p:cNvPr>
          <p:cNvSpPr txBox="1"/>
          <p:nvPr/>
        </p:nvSpPr>
        <p:spPr>
          <a:xfrm>
            <a:off x="5607464" y="1932166"/>
            <a:ext cx="2152721" cy="228600"/>
          </a:xfrm>
          <a:prstGeom prst="rect">
            <a:avLst/>
          </a:prstGeom>
          <a:noFill/>
          <a:ln>
            <a:noFill/>
          </a:ln>
        </p:spPr>
        <p:txBody>
          <a:bodyPr wrap="square" rtlCol="0">
            <a:spAutoFit/>
          </a:bodyPr>
          <a:lstStyle/>
          <a:p>
            <a:pPr rtl="0"/>
            <a:r>
              <a:rPr lang="sq" sz="900" b="1" i="0" u="none" strike="noStrike">
                <a:solidFill>
                  <a:srgbClr val="3B3838"/>
                </a:solidFill>
                <a:latin typeface="Arial"/>
                <a:cs typeface="Arial"/>
              </a:rPr>
              <a:t>Emri i nxënësit: </a:t>
            </a:r>
            <a:r>
              <a:rPr lang="sq" sz="900" b="0" i="0" u="none" strike="noStrike">
                <a:solidFill>
                  <a:srgbClr val="3B3838"/>
                </a:solidFill>
                <a:latin typeface="Arial"/>
                <a:cs typeface="Arial"/>
              </a:rPr>
              <a:t>A,</a:t>
            </a:r>
            <a:r>
              <a:rPr lang="sq" sz="900" b="1" i="0" u="none" strike="noStrike">
                <a:solidFill>
                  <a:srgbClr val="3B3838"/>
                </a:solidFill>
                <a:latin typeface="Arial"/>
                <a:cs typeface="Arial"/>
              </a:rPr>
              <a:t> </a:t>
            </a:r>
            <a:r>
              <a:rPr lang="sq" sz="900" b="0" i="0" u="none" strike="noStrike">
                <a:solidFill>
                  <a:srgbClr val="3B3838"/>
                </a:solidFill>
                <a:latin typeface="Arial"/>
                <a:cs typeface="Arial"/>
              </a:rPr>
              <a:t>nxënës </a:t>
            </a:r>
          </a:p>
        </p:txBody>
      </p:sp>
      <p:sp>
        <p:nvSpPr>
          <p:cNvPr id="28" name="Rectangle 27">
            <a:extLst>
              <a:ext uri="{FF2B5EF4-FFF2-40B4-BE49-F238E27FC236}">
                <a16:creationId xmlns:a16="http://schemas.microsoft.com/office/drawing/2014/main" id="{A9E3D6BA-6F7F-6751-6630-7BF75F41D0DD}"/>
              </a:ext>
              <a:ext uri="{C183D7F6-B498-43B3-948B-1728B52AA6E4}">
                <adec:decorative xmlns:adec="http://schemas.microsoft.com/office/drawing/2017/decorative" val="1"/>
              </a:ext>
            </a:extLst>
          </p:cNvPr>
          <p:cNvSpPr/>
          <p:nvPr/>
        </p:nvSpPr>
        <p:spPr>
          <a:xfrm>
            <a:off x="10040902" y="1982939"/>
            <a:ext cx="1293677" cy="12931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TextBox 19">
            <a:extLst>
              <a:ext uri="{FF2B5EF4-FFF2-40B4-BE49-F238E27FC236}">
                <a16:creationId xmlns:a16="http://schemas.microsoft.com/office/drawing/2014/main" id="{5A5534D1-AC41-4055-D423-DFA3A6B182B3}"/>
              </a:ext>
            </a:extLst>
          </p:cNvPr>
          <p:cNvSpPr txBox="1"/>
          <p:nvPr/>
        </p:nvSpPr>
        <p:spPr>
          <a:xfrm>
            <a:off x="9680930" y="1926773"/>
            <a:ext cx="1653649" cy="228600"/>
          </a:xfrm>
          <a:prstGeom prst="rect">
            <a:avLst/>
          </a:prstGeom>
          <a:noFill/>
          <a:ln>
            <a:noFill/>
          </a:ln>
        </p:spPr>
        <p:txBody>
          <a:bodyPr wrap="square" rtlCol="0">
            <a:spAutoFit/>
          </a:bodyPr>
          <a:lstStyle/>
          <a:p>
            <a:pPr algn="r" rtl="0"/>
            <a:r>
              <a:rPr lang="sq" sz="900" b="1" i="0" u="none" strike="noStrike">
                <a:solidFill>
                  <a:srgbClr val="3B3838"/>
                </a:solidFill>
                <a:latin typeface="Arial"/>
                <a:cs typeface="Arial"/>
              </a:rPr>
              <a:t>Nota e nxënësit: 0 </a:t>
            </a:r>
            <a:r>
              <a:rPr lang="sq" sz="900" b="0" i="0" u="none" strike="noStrike">
                <a:solidFill>
                  <a:srgbClr val="3B3838"/>
                </a:solidFill>
                <a:latin typeface="Arial"/>
                <a:cs typeface="Arial"/>
              </a:rPr>
              <a:t>5</a:t>
            </a:r>
          </a:p>
        </p:txBody>
      </p:sp>
      <p:sp>
        <p:nvSpPr>
          <p:cNvPr id="26" name="Rectangle 25">
            <a:extLst>
              <a:ext uri="{FF2B5EF4-FFF2-40B4-BE49-F238E27FC236}">
                <a16:creationId xmlns:a16="http://schemas.microsoft.com/office/drawing/2014/main" id="{23CCDF80-EF8F-D2FA-5395-06FAB026EE11}"/>
              </a:ext>
              <a:ext uri="{C183D7F6-B498-43B3-948B-1728B52AA6E4}">
                <adec:decorative xmlns:adec="http://schemas.microsoft.com/office/drawing/2017/decorative" val="1"/>
              </a:ext>
            </a:extLst>
          </p:cNvPr>
          <p:cNvSpPr/>
          <p:nvPr/>
        </p:nvSpPr>
        <p:spPr>
          <a:xfrm>
            <a:off x="5607464" y="2164424"/>
            <a:ext cx="1788446" cy="3029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TextBox 21">
            <a:extLst>
              <a:ext uri="{FF2B5EF4-FFF2-40B4-BE49-F238E27FC236}">
                <a16:creationId xmlns:a16="http://schemas.microsoft.com/office/drawing/2014/main" id="{F051C6E5-DAF8-C5B2-07E8-1C115F0DC454}"/>
              </a:ext>
            </a:extLst>
          </p:cNvPr>
          <p:cNvSpPr txBox="1"/>
          <p:nvPr/>
        </p:nvSpPr>
        <p:spPr>
          <a:xfrm>
            <a:off x="5529261" y="2120662"/>
            <a:ext cx="1961027" cy="365760"/>
          </a:xfrm>
          <a:prstGeom prst="rect">
            <a:avLst/>
          </a:prstGeom>
          <a:noFill/>
          <a:ln>
            <a:noFill/>
          </a:ln>
        </p:spPr>
        <p:txBody>
          <a:bodyPr wrap="square" rtlCol="0">
            <a:spAutoFit/>
          </a:bodyPr>
          <a:lstStyle/>
          <a:p>
            <a:pPr rtl="0"/>
            <a:r>
              <a:rPr lang="sq" sz="900" b="1" i="0" u="none" strike="noStrike">
                <a:solidFill>
                  <a:srgbClr val="3B3838"/>
                </a:solidFill>
                <a:latin typeface="Arial"/>
                <a:cs typeface="Arial"/>
              </a:rPr>
              <a:t>Distrikti: </a:t>
            </a:r>
            <a:r>
              <a:rPr lang="sq" sz="900" b="0" i="0" u="none" strike="noStrike">
                <a:solidFill>
                  <a:srgbClr val="3B3838"/>
                </a:solidFill>
                <a:latin typeface="Arial"/>
                <a:cs typeface="Arial"/>
              </a:rPr>
              <a:t>Cyber City</a:t>
            </a:r>
          </a:p>
          <a:p>
            <a:pPr rtl="0"/>
            <a:r>
              <a:rPr lang="sq" sz="900" b="1" i="0" u="none" strike="noStrike">
                <a:solidFill>
                  <a:srgbClr val="3B3838"/>
                </a:solidFill>
                <a:latin typeface="Arial"/>
                <a:cs typeface="Arial"/>
              </a:rPr>
              <a:t>Shkolla: </a:t>
            </a:r>
            <a:r>
              <a:rPr lang="sq" sz="900" b="0" i="0" u="none" strike="noStrike">
                <a:solidFill>
                  <a:srgbClr val="3B3838"/>
                </a:solidFill>
                <a:latin typeface="Arial"/>
                <a:cs typeface="Arial"/>
              </a:rPr>
              <a:t>Cyber City Sch2-002</a:t>
            </a:r>
          </a:p>
        </p:txBody>
      </p:sp>
      <p:sp>
        <p:nvSpPr>
          <p:cNvPr id="27" name="Rectangle 26">
            <a:extLst>
              <a:ext uri="{FF2B5EF4-FFF2-40B4-BE49-F238E27FC236}">
                <a16:creationId xmlns:a16="http://schemas.microsoft.com/office/drawing/2014/main" id="{052892CC-D525-124B-A2DE-D32ABC985068}"/>
              </a:ext>
              <a:ext uri="{C183D7F6-B498-43B3-948B-1728B52AA6E4}">
                <adec:decorative xmlns:adec="http://schemas.microsoft.com/office/drawing/2017/decorative" val="1"/>
              </a:ext>
            </a:extLst>
          </p:cNvPr>
          <p:cNvSpPr/>
          <p:nvPr/>
        </p:nvSpPr>
        <p:spPr>
          <a:xfrm>
            <a:off x="9474731" y="2155988"/>
            <a:ext cx="1825094" cy="3029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TextBox 20">
            <a:extLst>
              <a:ext uri="{FF2B5EF4-FFF2-40B4-BE49-F238E27FC236}">
                <a16:creationId xmlns:a16="http://schemas.microsoft.com/office/drawing/2014/main" id="{D4DF6182-B593-84F9-CD8F-5449A2472177}"/>
              </a:ext>
            </a:extLst>
          </p:cNvPr>
          <p:cNvSpPr txBox="1"/>
          <p:nvPr/>
        </p:nvSpPr>
        <p:spPr>
          <a:xfrm>
            <a:off x="9769475" y="2116224"/>
            <a:ext cx="1619079" cy="365760"/>
          </a:xfrm>
          <a:prstGeom prst="rect">
            <a:avLst/>
          </a:prstGeom>
          <a:noFill/>
          <a:ln>
            <a:noFill/>
          </a:ln>
        </p:spPr>
        <p:txBody>
          <a:bodyPr wrap="square" rtlCol="0">
            <a:spAutoFit/>
          </a:bodyPr>
          <a:lstStyle/>
          <a:p>
            <a:pPr algn="r" rtl="0"/>
            <a:r>
              <a:rPr lang="sq" sz="900" b="1" i="0" u="none" strike="noStrike" dirty="0">
                <a:solidFill>
                  <a:srgbClr val="3B3838"/>
                </a:solidFill>
                <a:latin typeface="Arial"/>
                <a:cs typeface="Arial"/>
              </a:rPr>
              <a:t>SASID: </a:t>
            </a:r>
            <a:r>
              <a:rPr lang="sq" sz="900" b="0" i="0" u="none" strike="noStrike" dirty="0">
                <a:solidFill>
                  <a:srgbClr val="3B3838"/>
                </a:solidFill>
                <a:latin typeface="Arial"/>
                <a:cs typeface="Arial"/>
              </a:rPr>
              <a:t>9008932695</a:t>
            </a:r>
          </a:p>
          <a:p>
            <a:pPr algn="r" rtl="0"/>
            <a:r>
              <a:rPr lang="sq" sz="900" b="1" i="0" u="none" strike="noStrike" dirty="0">
                <a:solidFill>
                  <a:srgbClr val="3B3838"/>
                </a:solidFill>
                <a:latin typeface="Arial"/>
                <a:cs typeface="Arial"/>
              </a:rPr>
              <a:t>Datëlindja: </a:t>
            </a:r>
            <a:r>
              <a:rPr lang="sq" sz="900" b="0" i="0" u="none" strike="noStrike" dirty="0">
                <a:solidFill>
                  <a:srgbClr val="3B3838"/>
                </a:solidFill>
                <a:latin typeface="Arial"/>
                <a:cs typeface="Arial"/>
              </a:rPr>
              <a:t>27.9.2013</a:t>
            </a:r>
          </a:p>
        </p:txBody>
      </p:sp>
      <p:sp>
        <p:nvSpPr>
          <p:cNvPr id="23" name="Rectangle 22">
            <a:extLst>
              <a:ext uri="{FF2B5EF4-FFF2-40B4-BE49-F238E27FC236}">
                <a16:creationId xmlns:a16="http://schemas.microsoft.com/office/drawing/2014/main" id="{3BFF2F8A-48ED-A8A0-4AC4-B84BF82855ED}"/>
              </a:ext>
              <a:ext uri="{C183D7F6-B498-43B3-948B-1728B52AA6E4}">
                <adec:decorative xmlns:adec="http://schemas.microsoft.com/office/drawing/2017/decorative" val="1"/>
              </a:ext>
            </a:extLst>
          </p:cNvPr>
          <p:cNvSpPr/>
          <p:nvPr/>
        </p:nvSpPr>
        <p:spPr>
          <a:xfrm>
            <a:off x="7257185" y="2510902"/>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TextBox 23">
            <a:extLst>
              <a:ext uri="{FF2B5EF4-FFF2-40B4-BE49-F238E27FC236}">
                <a16:creationId xmlns:a16="http://schemas.microsoft.com/office/drawing/2014/main" id="{CC5A55D6-07F8-C06E-8D92-4E8FDF8D81C2}"/>
              </a:ext>
            </a:extLst>
          </p:cNvPr>
          <p:cNvSpPr txBox="1"/>
          <p:nvPr/>
        </p:nvSpPr>
        <p:spPr>
          <a:xfrm>
            <a:off x="7206405" y="2467375"/>
            <a:ext cx="3321554" cy="261610"/>
          </a:xfrm>
          <a:prstGeom prst="rect">
            <a:avLst/>
          </a:prstGeom>
          <a:noFill/>
          <a:ln>
            <a:noFill/>
          </a:ln>
        </p:spPr>
        <p:txBody>
          <a:bodyPr wrap="square" rtlCol="0">
            <a:spAutoFit/>
          </a:bodyPr>
          <a:lstStyle/>
          <a:p>
            <a:pPr rtl="0"/>
            <a:r>
              <a:rPr lang="sq" sz="1100" b="0" i="0" u="none" strike="noStrike">
                <a:solidFill>
                  <a:srgbClr val="FFFFFF"/>
                </a:solidFill>
                <a:latin typeface="Arial"/>
                <a:cs typeface="Arial"/>
              </a:rPr>
              <a:t>Gjuhë dhe gjuhë angleze – Pranverë 2025</a:t>
            </a:r>
          </a:p>
        </p:txBody>
      </p:sp>
      <p:sp>
        <p:nvSpPr>
          <p:cNvPr id="36" name="Rectangle 35">
            <a:extLst>
              <a:ext uri="{FF2B5EF4-FFF2-40B4-BE49-F238E27FC236}">
                <a16:creationId xmlns:a16="http://schemas.microsoft.com/office/drawing/2014/main" id="{A1C6AFDD-6567-3B45-CCE6-A42D48C4524A}"/>
              </a:ext>
              <a:ext uri="{C183D7F6-B498-43B3-948B-1728B52AA6E4}">
                <adec:decorative xmlns:adec="http://schemas.microsoft.com/office/drawing/2017/decorative" val="1"/>
              </a:ext>
            </a:extLst>
          </p:cNvPr>
          <p:cNvSpPr/>
          <p:nvPr/>
        </p:nvSpPr>
        <p:spPr>
          <a:xfrm>
            <a:off x="5674658" y="3067050"/>
            <a:ext cx="383242"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7" name="Rectangle 36">
            <a:extLst>
              <a:ext uri="{FF2B5EF4-FFF2-40B4-BE49-F238E27FC236}">
                <a16:creationId xmlns:a16="http://schemas.microsoft.com/office/drawing/2014/main" id="{B293CD2A-EE8B-4249-1331-C436C993FB6D}"/>
              </a:ext>
              <a:ext uri="{C183D7F6-B498-43B3-948B-1728B52AA6E4}">
                <adec:decorative xmlns:adec="http://schemas.microsoft.com/office/drawing/2017/decorative" val="1"/>
              </a:ext>
            </a:extLst>
          </p:cNvPr>
          <p:cNvSpPr/>
          <p:nvPr/>
        </p:nvSpPr>
        <p:spPr>
          <a:xfrm>
            <a:off x="6194943" y="3087885"/>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9" name="TextBox 28">
            <a:extLst>
              <a:ext uri="{FF2B5EF4-FFF2-40B4-BE49-F238E27FC236}">
                <a16:creationId xmlns:a16="http://schemas.microsoft.com/office/drawing/2014/main" id="{5960E37A-709B-99C5-9A00-D50B52FB400E}"/>
              </a:ext>
            </a:extLst>
          </p:cNvPr>
          <p:cNvSpPr txBox="1"/>
          <p:nvPr/>
        </p:nvSpPr>
        <p:spPr>
          <a:xfrm>
            <a:off x="5606283" y="2838806"/>
            <a:ext cx="520286" cy="338554"/>
          </a:xfrm>
          <a:prstGeom prst="rect">
            <a:avLst/>
          </a:prstGeom>
          <a:noFill/>
          <a:ln>
            <a:noFill/>
          </a:ln>
        </p:spPr>
        <p:txBody>
          <a:bodyPr wrap="square" rtlCol="0">
            <a:spAutoFit/>
          </a:bodyPr>
          <a:lstStyle/>
          <a:p>
            <a:pPr rtl="0"/>
            <a:r>
              <a:rPr lang="sq" sz="800" b="1" i="0" u="none" strike="noStrike">
                <a:solidFill>
                  <a:srgbClr val="3B3838"/>
                </a:solidFill>
                <a:latin typeface="Arial"/>
                <a:cs typeface="Arial"/>
              </a:rPr>
              <a:t>Artikulli nr.</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4715298-1A08-E989-AAAE-748F9B707655}"/>
              </a:ext>
            </a:extLst>
          </p:cNvPr>
          <p:cNvSpPr txBox="1"/>
          <p:nvPr/>
        </p:nvSpPr>
        <p:spPr>
          <a:xfrm>
            <a:off x="6127751" y="3025282"/>
            <a:ext cx="1242603" cy="200055"/>
          </a:xfrm>
          <a:prstGeom prst="rect">
            <a:avLst/>
          </a:prstGeom>
          <a:noFill/>
          <a:ln>
            <a:noFill/>
          </a:ln>
        </p:spPr>
        <p:txBody>
          <a:bodyPr wrap="square" rtlCol="0">
            <a:spAutoFit/>
          </a:bodyPr>
          <a:lstStyle/>
          <a:p>
            <a:pPr rtl="0"/>
            <a:r>
              <a:rPr lang="sq" sz="700" b="1" i="0" u="none" strike="noStrike">
                <a:solidFill>
                  <a:srgbClr val="3B3838"/>
                </a:solidFill>
                <a:latin typeface="Arial"/>
                <a:cs typeface="Arial"/>
              </a:rPr>
              <a:t>Kategoria e raportimit</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9E219EF5-5674-6133-3305-786811DDDC04}"/>
              </a:ext>
              <a:ext uri="{C183D7F6-B498-43B3-948B-1728B52AA6E4}">
                <adec:decorative xmlns:adec="http://schemas.microsoft.com/office/drawing/2017/decorative" val="1"/>
              </a:ext>
            </a:extLst>
          </p:cNvPr>
          <p:cNvSpPr/>
          <p:nvPr/>
        </p:nvSpPr>
        <p:spPr>
          <a:xfrm>
            <a:off x="7463621" y="3080266"/>
            <a:ext cx="1612918"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9" name="Rectangle 38">
            <a:extLst>
              <a:ext uri="{FF2B5EF4-FFF2-40B4-BE49-F238E27FC236}">
                <a16:creationId xmlns:a16="http://schemas.microsoft.com/office/drawing/2014/main" id="{3C7E1408-C7DB-9902-3AC5-509D771D6DF1}"/>
              </a:ext>
              <a:ext uri="{C183D7F6-B498-43B3-948B-1728B52AA6E4}">
                <adec:decorative xmlns:adec="http://schemas.microsoft.com/office/drawing/2017/decorative" val="1"/>
              </a:ext>
            </a:extLst>
          </p:cNvPr>
          <p:cNvSpPr/>
          <p:nvPr/>
        </p:nvSpPr>
        <p:spPr>
          <a:xfrm>
            <a:off x="7463509" y="2863855"/>
            <a:ext cx="1612918"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1" name="TextBox 30">
            <a:extLst>
              <a:ext uri="{FF2B5EF4-FFF2-40B4-BE49-F238E27FC236}">
                <a16:creationId xmlns:a16="http://schemas.microsoft.com/office/drawing/2014/main" id="{ADD5EA91-67A3-208C-D835-03DF5801CE49}"/>
              </a:ext>
            </a:extLst>
          </p:cNvPr>
          <p:cNvSpPr txBox="1"/>
          <p:nvPr/>
        </p:nvSpPr>
        <p:spPr>
          <a:xfrm>
            <a:off x="7370042" y="2789070"/>
            <a:ext cx="1908033" cy="461665"/>
          </a:xfrm>
          <a:prstGeom prst="rect">
            <a:avLst/>
          </a:prstGeom>
          <a:noFill/>
          <a:ln>
            <a:noFill/>
          </a:ln>
        </p:spPr>
        <p:txBody>
          <a:bodyPr wrap="square" rtlCol="0">
            <a:spAutoFit/>
          </a:bodyPr>
          <a:lstStyle/>
          <a:p>
            <a:pPr algn="ctr" rtl="0"/>
            <a:r>
              <a:rPr lang="sq" sz="800" b="1" i="0" u="none" strike="noStrike" dirty="0">
                <a:solidFill>
                  <a:srgbClr val="3B3838"/>
                </a:solidFill>
                <a:latin typeface="Arial"/>
                <a:cs typeface="Arial"/>
              </a:rPr>
              <a:t>Pikë të fituara / pikë të mundshme</a:t>
            </a:r>
            <a:endParaRPr lang="es-AR" sz="800" b="1" dirty="0">
              <a:solidFill>
                <a:schemeClr val="bg2">
                  <a:lumMod val="25000"/>
                </a:schemeClr>
              </a:solidFill>
              <a:latin typeface="Arial" panose="020B0604020202020204" pitchFamily="34" charset="0"/>
              <a:cs typeface="Arial" panose="020B0604020202020204" pitchFamily="34" charset="0"/>
            </a:endParaRPr>
          </a:p>
          <a:p>
            <a:pPr algn="ctr"/>
            <a:endParaRPr lang="es-AR" sz="800" b="1" dirty="0">
              <a:solidFill>
                <a:schemeClr val="bg2">
                  <a:lumMod val="25000"/>
                </a:schemeClr>
              </a:solidFill>
              <a:latin typeface="Arial" panose="020B0604020202020204" pitchFamily="34" charset="0"/>
              <a:cs typeface="Arial" panose="020B0604020202020204" pitchFamily="34" charset="0"/>
            </a:endParaRPr>
          </a:p>
          <a:p>
            <a:pPr algn="ctr" rtl="0"/>
            <a:r>
              <a:rPr lang="sq" sz="800" b="1" i="0" u="none" strike="noStrike" dirty="0">
                <a:solidFill>
                  <a:srgbClr val="3B3838"/>
                </a:solidFill>
                <a:latin typeface="Arial"/>
                <a:cs typeface="Arial"/>
              </a:rPr>
              <a:t>Nxënësi</a:t>
            </a:r>
          </a:p>
        </p:txBody>
      </p:sp>
      <p:sp>
        <p:nvSpPr>
          <p:cNvPr id="43" name="Rectangle 42">
            <a:extLst>
              <a:ext uri="{FF2B5EF4-FFF2-40B4-BE49-F238E27FC236}">
                <a16:creationId xmlns:a16="http://schemas.microsoft.com/office/drawing/2014/main" id="{30AA0CF4-9F84-3927-1D5C-B1823974C1BF}"/>
              </a:ext>
              <a:ext uri="{C183D7F6-B498-43B3-948B-1728B52AA6E4}">
                <adec:decorative xmlns:adec="http://schemas.microsoft.com/office/drawing/2017/decorative" val="1"/>
              </a:ext>
            </a:extLst>
          </p:cNvPr>
          <p:cNvSpPr/>
          <p:nvPr/>
        </p:nvSpPr>
        <p:spPr>
          <a:xfrm>
            <a:off x="9328097" y="2828976"/>
            <a:ext cx="1782815"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2" name="TextBox 31">
            <a:extLst>
              <a:ext uri="{FF2B5EF4-FFF2-40B4-BE49-F238E27FC236}">
                <a16:creationId xmlns:a16="http://schemas.microsoft.com/office/drawing/2014/main" id="{746C1EE1-524A-58F2-2832-714E3BD36033}"/>
              </a:ext>
            </a:extLst>
          </p:cNvPr>
          <p:cNvSpPr txBox="1"/>
          <p:nvPr/>
        </p:nvSpPr>
        <p:spPr>
          <a:xfrm>
            <a:off x="9215239" y="2808627"/>
            <a:ext cx="2084586" cy="200055"/>
          </a:xfrm>
          <a:prstGeom prst="rect">
            <a:avLst/>
          </a:prstGeom>
          <a:noFill/>
          <a:ln>
            <a:noFill/>
          </a:ln>
        </p:spPr>
        <p:txBody>
          <a:bodyPr wrap="square" rtlCol="0">
            <a:spAutoFit/>
          </a:bodyPr>
          <a:lstStyle/>
          <a:p>
            <a:pPr algn="ctr" rtl="0"/>
            <a:r>
              <a:rPr lang="sq" sz="700" b="1" i="0" u="none" strike="noStrike">
                <a:solidFill>
                  <a:srgbClr val="3B3838"/>
                </a:solidFill>
                <a:latin typeface="Arial"/>
                <a:cs typeface="Arial"/>
              </a:rPr>
              <a:t>Përqindja e pikëve të mundshme të fituara</a:t>
            </a:r>
          </a:p>
        </p:txBody>
      </p:sp>
      <p:sp>
        <p:nvSpPr>
          <p:cNvPr id="40" name="Rectangle 39">
            <a:extLst>
              <a:ext uri="{FF2B5EF4-FFF2-40B4-BE49-F238E27FC236}">
                <a16:creationId xmlns:a16="http://schemas.microsoft.com/office/drawing/2014/main" id="{6763BDED-EE80-D58A-0C41-A1B4F53F570B}"/>
              </a:ext>
              <a:ext uri="{C183D7F6-B498-43B3-948B-1728B52AA6E4}">
                <adec:decorative xmlns:adec="http://schemas.microsoft.com/office/drawing/2017/decorative" val="1"/>
              </a:ext>
            </a:extLst>
          </p:cNvPr>
          <p:cNvSpPr/>
          <p:nvPr/>
        </p:nvSpPr>
        <p:spPr>
          <a:xfrm>
            <a:off x="9975057" y="3052056"/>
            <a:ext cx="647766"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1" name="Rectangle 40">
            <a:extLst>
              <a:ext uri="{FF2B5EF4-FFF2-40B4-BE49-F238E27FC236}">
                <a16:creationId xmlns:a16="http://schemas.microsoft.com/office/drawing/2014/main" id="{A6B92104-80AE-9C9A-229D-A545A562ED98}"/>
              </a:ext>
              <a:ext uri="{C183D7F6-B498-43B3-948B-1728B52AA6E4}">
                <adec:decorative xmlns:adec="http://schemas.microsoft.com/office/drawing/2017/decorative" val="1"/>
              </a:ext>
            </a:extLst>
          </p:cNvPr>
          <p:cNvSpPr/>
          <p:nvPr/>
        </p:nvSpPr>
        <p:spPr>
          <a:xfrm>
            <a:off x="9268321" y="3052056"/>
            <a:ext cx="564619"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2" name="Rectangle 41">
            <a:extLst>
              <a:ext uri="{FF2B5EF4-FFF2-40B4-BE49-F238E27FC236}">
                <a16:creationId xmlns:a16="http://schemas.microsoft.com/office/drawing/2014/main" id="{D957C2B6-CC18-78ED-C27A-B57B27988BFC}"/>
              </a:ext>
              <a:ext uri="{C183D7F6-B498-43B3-948B-1728B52AA6E4}">
                <adec:decorative xmlns:adec="http://schemas.microsoft.com/office/drawing/2017/decorative" val="1"/>
              </a:ext>
            </a:extLst>
          </p:cNvPr>
          <p:cNvSpPr/>
          <p:nvPr/>
        </p:nvSpPr>
        <p:spPr>
          <a:xfrm>
            <a:off x="10694151" y="3067050"/>
            <a:ext cx="538756"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3" name="TextBox 32">
            <a:extLst>
              <a:ext uri="{FF2B5EF4-FFF2-40B4-BE49-F238E27FC236}">
                <a16:creationId xmlns:a16="http://schemas.microsoft.com/office/drawing/2014/main" id="{1EEC8548-DEB3-CD36-4AB1-E0FF2496F502}"/>
              </a:ext>
            </a:extLst>
          </p:cNvPr>
          <p:cNvSpPr txBox="1"/>
          <p:nvPr/>
        </p:nvSpPr>
        <p:spPr>
          <a:xfrm>
            <a:off x="9173600" y="3034740"/>
            <a:ext cx="776326" cy="215444"/>
          </a:xfrm>
          <a:prstGeom prst="rect">
            <a:avLst/>
          </a:prstGeom>
          <a:noFill/>
          <a:ln>
            <a:noFill/>
          </a:ln>
        </p:spPr>
        <p:txBody>
          <a:bodyPr wrap="square" rtlCol="0">
            <a:spAutoFit/>
          </a:bodyPr>
          <a:lstStyle/>
          <a:p>
            <a:pPr algn="ctr" rtl="0"/>
            <a:r>
              <a:rPr lang="sq" sz="800" b="1" i="0" u="none" strike="noStrike" dirty="0">
                <a:solidFill>
                  <a:srgbClr val="3B3838"/>
                </a:solidFill>
                <a:latin typeface="Arial"/>
                <a:cs typeface="Arial"/>
              </a:rPr>
              <a:t>Shkolla (%)</a:t>
            </a:r>
          </a:p>
        </p:txBody>
      </p:sp>
      <p:sp>
        <p:nvSpPr>
          <p:cNvPr id="34" name="TextBox 33">
            <a:extLst>
              <a:ext uri="{FF2B5EF4-FFF2-40B4-BE49-F238E27FC236}">
                <a16:creationId xmlns:a16="http://schemas.microsoft.com/office/drawing/2014/main" id="{2E347DF2-E8FF-8639-7989-076D9894895E}"/>
              </a:ext>
            </a:extLst>
          </p:cNvPr>
          <p:cNvSpPr txBox="1"/>
          <p:nvPr/>
        </p:nvSpPr>
        <p:spPr>
          <a:xfrm>
            <a:off x="9925801" y="3032976"/>
            <a:ext cx="843697" cy="215444"/>
          </a:xfrm>
          <a:prstGeom prst="rect">
            <a:avLst/>
          </a:prstGeom>
          <a:noFill/>
          <a:ln>
            <a:noFill/>
          </a:ln>
        </p:spPr>
        <p:txBody>
          <a:bodyPr wrap="square" rtlCol="0">
            <a:spAutoFit/>
          </a:bodyPr>
          <a:lstStyle/>
          <a:p>
            <a:pPr algn="ctr" rtl="0"/>
            <a:r>
              <a:rPr lang="sq" sz="800" b="1" i="0" u="none" strike="noStrike" dirty="0">
                <a:solidFill>
                  <a:srgbClr val="3B3838"/>
                </a:solidFill>
                <a:latin typeface="Arial"/>
                <a:cs typeface="Arial"/>
              </a:rPr>
              <a:t>Distrikti (%)</a:t>
            </a:r>
          </a:p>
        </p:txBody>
      </p:sp>
      <p:sp>
        <p:nvSpPr>
          <p:cNvPr id="35" name="TextBox 34">
            <a:extLst>
              <a:ext uri="{FF2B5EF4-FFF2-40B4-BE49-F238E27FC236}">
                <a16:creationId xmlns:a16="http://schemas.microsoft.com/office/drawing/2014/main" id="{11109A72-C766-D2AC-9F69-59DCF4E0765A}"/>
              </a:ext>
            </a:extLst>
          </p:cNvPr>
          <p:cNvSpPr txBox="1"/>
          <p:nvPr/>
        </p:nvSpPr>
        <p:spPr>
          <a:xfrm>
            <a:off x="10622823" y="3028689"/>
            <a:ext cx="722511" cy="200055"/>
          </a:xfrm>
          <a:prstGeom prst="rect">
            <a:avLst/>
          </a:prstGeom>
          <a:noFill/>
          <a:ln>
            <a:noFill/>
          </a:ln>
        </p:spPr>
        <p:txBody>
          <a:bodyPr wrap="square" rtlCol="0">
            <a:spAutoFit/>
          </a:bodyPr>
          <a:lstStyle/>
          <a:p>
            <a:pPr algn="ctr" rtl="0"/>
            <a:r>
              <a:rPr lang="sq" sz="700" b="1" i="0" u="none" strike="noStrike">
                <a:solidFill>
                  <a:srgbClr val="3B3838"/>
                </a:solidFill>
                <a:latin typeface="Arial"/>
                <a:cs typeface="Arial"/>
              </a:rPr>
              <a:t>Shteti (%)</a:t>
            </a:r>
          </a:p>
        </p:txBody>
      </p:sp>
      <p:sp>
        <p:nvSpPr>
          <p:cNvPr id="17" name="Rectangle 16">
            <a:extLst>
              <a:ext uri="{FF2B5EF4-FFF2-40B4-BE49-F238E27FC236}">
                <a16:creationId xmlns:a16="http://schemas.microsoft.com/office/drawing/2014/main" id="{6AEB5AAB-06B9-8BD2-DA1A-21BEC9B410DB}"/>
              </a:ext>
              <a:ext uri="{C183D7F6-B498-43B3-948B-1728B52AA6E4}">
                <adec:decorative xmlns:adec="http://schemas.microsoft.com/office/drawing/2017/decorative" val="1"/>
              </a:ext>
            </a:extLst>
          </p:cNvPr>
          <p:cNvSpPr/>
          <p:nvPr/>
        </p:nvSpPr>
        <p:spPr>
          <a:xfrm>
            <a:off x="6455328" y="4464444"/>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5" name="Rectangle 44">
            <a:extLst>
              <a:ext uri="{FF2B5EF4-FFF2-40B4-BE49-F238E27FC236}">
                <a16:creationId xmlns:a16="http://schemas.microsoft.com/office/drawing/2014/main" id="{B7627FB8-EC6C-82B5-3C97-34DF23F46410}"/>
              </a:ext>
              <a:ext uri="{C183D7F6-B498-43B3-948B-1728B52AA6E4}">
                <adec:decorative xmlns:adec="http://schemas.microsoft.com/office/drawing/2017/decorative" val="1"/>
              </a:ext>
            </a:extLst>
          </p:cNvPr>
          <p:cNvSpPr/>
          <p:nvPr/>
        </p:nvSpPr>
        <p:spPr>
          <a:xfrm>
            <a:off x="6152703" y="330713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6" name="Rectangle 45">
            <a:extLst>
              <a:ext uri="{FF2B5EF4-FFF2-40B4-BE49-F238E27FC236}">
                <a16:creationId xmlns:a16="http://schemas.microsoft.com/office/drawing/2014/main" id="{154E94B4-E8ED-5050-A3CB-B38334629790}"/>
              </a:ext>
              <a:ext uri="{C183D7F6-B498-43B3-948B-1728B52AA6E4}">
                <adec:decorative xmlns:adec="http://schemas.microsoft.com/office/drawing/2017/decorative" val="1"/>
              </a:ext>
            </a:extLst>
          </p:cNvPr>
          <p:cNvSpPr/>
          <p:nvPr/>
        </p:nvSpPr>
        <p:spPr>
          <a:xfrm>
            <a:off x="6127751" y="3534975"/>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7" name="Rectangle 46">
            <a:extLst>
              <a:ext uri="{FF2B5EF4-FFF2-40B4-BE49-F238E27FC236}">
                <a16:creationId xmlns:a16="http://schemas.microsoft.com/office/drawing/2014/main" id="{F15C8EA3-08F8-2096-A44F-6F5881465729}"/>
              </a:ext>
              <a:ext uri="{C183D7F6-B498-43B3-948B-1728B52AA6E4}">
                <adec:decorative xmlns:adec="http://schemas.microsoft.com/office/drawing/2017/decorative" val="1"/>
              </a:ext>
            </a:extLst>
          </p:cNvPr>
          <p:cNvSpPr/>
          <p:nvPr/>
        </p:nvSpPr>
        <p:spPr>
          <a:xfrm>
            <a:off x="6152703" y="3761833"/>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8" name="Rectangle 47">
            <a:extLst>
              <a:ext uri="{FF2B5EF4-FFF2-40B4-BE49-F238E27FC236}">
                <a16:creationId xmlns:a16="http://schemas.microsoft.com/office/drawing/2014/main" id="{3385FE17-9B9F-8269-1ACE-00730FF2FF5F}"/>
              </a:ext>
              <a:ext uri="{C183D7F6-B498-43B3-948B-1728B52AA6E4}">
                <adec:decorative xmlns:adec="http://schemas.microsoft.com/office/drawing/2017/decorative" val="1"/>
              </a:ext>
            </a:extLst>
          </p:cNvPr>
          <p:cNvSpPr/>
          <p:nvPr/>
        </p:nvSpPr>
        <p:spPr>
          <a:xfrm>
            <a:off x="6152703" y="3998157"/>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9" name="Rectangle 48">
            <a:extLst>
              <a:ext uri="{FF2B5EF4-FFF2-40B4-BE49-F238E27FC236}">
                <a16:creationId xmlns:a16="http://schemas.microsoft.com/office/drawing/2014/main" id="{7A505107-68A5-F0D4-4984-A35B96F7B193}"/>
              </a:ext>
              <a:ext uri="{C183D7F6-B498-43B3-948B-1728B52AA6E4}">
                <adec:decorative xmlns:adec="http://schemas.microsoft.com/office/drawing/2017/decorative" val="1"/>
              </a:ext>
            </a:extLst>
          </p:cNvPr>
          <p:cNvSpPr/>
          <p:nvPr/>
        </p:nvSpPr>
        <p:spPr>
          <a:xfrm>
            <a:off x="6144164" y="4459592"/>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0" name="Rectangle 49">
            <a:extLst>
              <a:ext uri="{FF2B5EF4-FFF2-40B4-BE49-F238E27FC236}">
                <a16:creationId xmlns:a16="http://schemas.microsoft.com/office/drawing/2014/main" id="{F78AE061-78F9-EEB4-96C6-B601928DDE42}"/>
              </a:ext>
              <a:ext uri="{C183D7F6-B498-43B3-948B-1728B52AA6E4}">
                <adec:decorative xmlns:adec="http://schemas.microsoft.com/office/drawing/2017/decorative" val="1"/>
              </a:ext>
            </a:extLst>
          </p:cNvPr>
          <p:cNvSpPr/>
          <p:nvPr/>
        </p:nvSpPr>
        <p:spPr>
          <a:xfrm>
            <a:off x="6152703" y="4935163"/>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1" name="Rectangle 50">
            <a:extLst>
              <a:ext uri="{FF2B5EF4-FFF2-40B4-BE49-F238E27FC236}">
                <a16:creationId xmlns:a16="http://schemas.microsoft.com/office/drawing/2014/main" id="{CEA2601D-7631-2412-7E4A-1327A493C867}"/>
              </a:ext>
              <a:ext uri="{C183D7F6-B498-43B3-948B-1728B52AA6E4}">
                <adec:decorative xmlns:adec="http://schemas.microsoft.com/office/drawing/2017/decorative" val="1"/>
              </a:ext>
            </a:extLst>
          </p:cNvPr>
          <p:cNvSpPr/>
          <p:nvPr/>
        </p:nvSpPr>
        <p:spPr>
          <a:xfrm>
            <a:off x="6152703" y="5384209"/>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2" name="Rectangle 51">
            <a:extLst>
              <a:ext uri="{FF2B5EF4-FFF2-40B4-BE49-F238E27FC236}">
                <a16:creationId xmlns:a16="http://schemas.microsoft.com/office/drawing/2014/main" id="{FEC36353-A5F6-25A9-9A94-3C80565A0027}"/>
              </a:ext>
              <a:ext uri="{C183D7F6-B498-43B3-948B-1728B52AA6E4}">
                <adec:decorative xmlns:adec="http://schemas.microsoft.com/office/drawing/2017/decorative" val="1"/>
              </a:ext>
            </a:extLst>
          </p:cNvPr>
          <p:cNvSpPr/>
          <p:nvPr/>
        </p:nvSpPr>
        <p:spPr>
          <a:xfrm>
            <a:off x="6144164" y="5855551"/>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3" name="Rectangle 52">
            <a:extLst>
              <a:ext uri="{FF2B5EF4-FFF2-40B4-BE49-F238E27FC236}">
                <a16:creationId xmlns:a16="http://schemas.microsoft.com/office/drawing/2014/main" id="{E8E7AB82-30F4-E900-4429-EEFA8AE6D849}"/>
              </a:ext>
              <a:ext uri="{C183D7F6-B498-43B3-948B-1728B52AA6E4}">
                <adec:decorative xmlns:adec="http://schemas.microsoft.com/office/drawing/2017/decorative" val="1"/>
              </a:ext>
            </a:extLst>
          </p:cNvPr>
          <p:cNvSpPr/>
          <p:nvPr/>
        </p:nvSpPr>
        <p:spPr>
          <a:xfrm>
            <a:off x="6152703" y="421940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4" name="Rectangle 53">
            <a:extLst>
              <a:ext uri="{FF2B5EF4-FFF2-40B4-BE49-F238E27FC236}">
                <a16:creationId xmlns:a16="http://schemas.microsoft.com/office/drawing/2014/main" id="{8DC77334-6074-D2F3-8A1D-FCBE23272D90}"/>
              </a:ext>
              <a:ext uri="{C183D7F6-B498-43B3-948B-1728B52AA6E4}">
                <adec:decorative xmlns:adec="http://schemas.microsoft.com/office/drawing/2017/decorative" val="1"/>
              </a:ext>
            </a:extLst>
          </p:cNvPr>
          <p:cNvSpPr/>
          <p:nvPr/>
        </p:nvSpPr>
        <p:spPr>
          <a:xfrm>
            <a:off x="6162425" y="4686230"/>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5" name="Rectangle 54">
            <a:extLst>
              <a:ext uri="{FF2B5EF4-FFF2-40B4-BE49-F238E27FC236}">
                <a16:creationId xmlns:a16="http://schemas.microsoft.com/office/drawing/2014/main" id="{FC1A5252-2CA4-E95C-A534-3171E266BDA3}"/>
              </a:ext>
              <a:ext uri="{C183D7F6-B498-43B3-948B-1728B52AA6E4}">
                <adec:decorative xmlns:adec="http://schemas.microsoft.com/office/drawing/2017/decorative" val="1"/>
              </a:ext>
            </a:extLst>
          </p:cNvPr>
          <p:cNvSpPr/>
          <p:nvPr/>
        </p:nvSpPr>
        <p:spPr>
          <a:xfrm>
            <a:off x="6152703" y="514263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6" name="Rectangle 55">
            <a:extLst>
              <a:ext uri="{FF2B5EF4-FFF2-40B4-BE49-F238E27FC236}">
                <a16:creationId xmlns:a16="http://schemas.microsoft.com/office/drawing/2014/main" id="{8F9DD20F-8ABA-C39B-5ED2-DDAE5AB11E16}"/>
              </a:ext>
              <a:ext uri="{C183D7F6-B498-43B3-948B-1728B52AA6E4}">
                <adec:decorative xmlns:adec="http://schemas.microsoft.com/office/drawing/2017/decorative" val="1"/>
              </a:ext>
            </a:extLst>
          </p:cNvPr>
          <p:cNvSpPr/>
          <p:nvPr/>
        </p:nvSpPr>
        <p:spPr>
          <a:xfrm>
            <a:off x="6152703" y="5603458"/>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7" name="Rectangle 56">
            <a:extLst>
              <a:ext uri="{FF2B5EF4-FFF2-40B4-BE49-F238E27FC236}">
                <a16:creationId xmlns:a16="http://schemas.microsoft.com/office/drawing/2014/main" id="{8B09AB91-FF0A-E7F4-6413-89D50884DD3E}"/>
              </a:ext>
              <a:ext uri="{C183D7F6-B498-43B3-948B-1728B52AA6E4}">
                <adec:decorative xmlns:adec="http://schemas.microsoft.com/office/drawing/2017/decorative" val="1"/>
              </a:ext>
            </a:extLst>
          </p:cNvPr>
          <p:cNvSpPr/>
          <p:nvPr/>
        </p:nvSpPr>
        <p:spPr>
          <a:xfrm>
            <a:off x="6127750" y="6087760"/>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ounded Rectangular Callout 10">
            <a:extLst>
              <a:ext uri="{FF2B5EF4-FFF2-40B4-BE49-F238E27FC236}">
                <a16:creationId xmlns:a16="http://schemas.microsoft.com/office/drawing/2014/main" id="{400F906E-154B-ECD1-1791-5520471A9CDF}"/>
              </a:ext>
            </a:extLst>
          </p:cNvPr>
          <p:cNvSpPr/>
          <p:nvPr/>
        </p:nvSpPr>
        <p:spPr>
          <a:xfrm>
            <a:off x="603503" y="2966594"/>
            <a:ext cx="4098210" cy="1636540"/>
          </a:xfrm>
          <a:prstGeom prst="wedgeRoundRectCallout">
            <a:avLst>
              <a:gd name="adj1" fmla="val 78862"/>
              <a:gd name="adj2" fmla="val -20632"/>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q" sz="1800" b="0" i="0" u="none" strike="noStrike">
                <a:solidFill>
                  <a:srgbClr val="FFFFFF"/>
                </a:solidFill>
                <a:latin typeface="Aptos"/>
              </a:rPr>
              <a:t>Tregon se si ka dalë nxënësi në secilën pyetje në test. Rendit kategorinë e raportimit (ose fushën e të nxënit), pikët që ka fituar nxënësi dhe totalin e pikëve të mundshme. </a:t>
            </a:r>
            <a:endParaRPr lang="en-US" b="1">
              <a:solidFill>
                <a:schemeClr val="bg1"/>
              </a:solidFill>
              <a:latin typeface="Aptos" panose="020B0004020202020204" pitchFamily="34" charset="0"/>
            </a:endParaRPr>
          </a:p>
        </p:txBody>
      </p:sp>
      <p:sp>
        <p:nvSpPr>
          <p:cNvPr id="44" name="TextBox 43">
            <a:extLst>
              <a:ext uri="{FF2B5EF4-FFF2-40B4-BE49-F238E27FC236}">
                <a16:creationId xmlns:a16="http://schemas.microsoft.com/office/drawing/2014/main" id="{98EE2B5F-9BD5-2EA1-3E54-9FD3E98BB343}"/>
              </a:ext>
            </a:extLst>
          </p:cNvPr>
          <p:cNvSpPr txBox="1"/>
          <p:nvPr/>
        </p:nvSpPr>
        <p:spPr>
          <a:xfrm>
            <a:off x="6077230" y="3185749"/>
            <a:ext cx="677671" cy="3080633"/>
          </a:xfrm>
          <a:prstGeom prst="rect">
            <a:avLst/>
          </a:prstGeom>
          <a:noFill/>
          <a:ln>
            <a:noFill/>
          </a:ln>
        </p:spPr>
        <p:txBody>
          <a:bodyPr wrap="square" rtlCol="0">
            <a:spAutoFit/>
          </a:bodyPr>
          <a:lstStyle/>
          <a:p>
            <a:pPr rtl="0">
              <a:lnSpc>
                <a:spcPct val="190000"/>
              </a:lnSpc>
            </a:pPr>
            <a:r>
              <a:rPr lang="sq" sz="800" b="0" i="0" u="none" strike="noStrike">
                <a:solidFill>
                  <a:srgbClr val="3B3838"/>
                </a:solidFill>
                <a:latin typeface="Arial"/>
                <a:cs typeface="Arial"/>
              </a:rPr>
              <a:t>Lexim</a:t>
            </a:r>
          </a:p>
          <a:p>
            <a:pPr rtl="0">
              <a:lnSpc>
                <a:spcPct val="190000"/>
              </a:lnSpc>
            </a:pPr>
            <a:r>
              <a:rPr lang="sq" sz="800" b="0" i="0" u="none" strike="noStrike">
                <a:solidFill>
                  <a:srgbClr val="3B3838"/>
                </a:solidFill>
                <a:latin typeface="Arial"/>
                <a:cs typeface="Arial"/>
              </a:rPr>
              <a:t>Lexim</a:t>
            </a:r>
          </a:p>
          <a:p>
            <a:pPr rtl="0">
              <a:lnSpc>
                <a:spcPct val="190000"/>
              </a:lnSpc>
            </a:pPr>
            <a:r>
              <a:rPr lang="sq" sz="800" b="0" i="0" u="none" strike="noStrike">
                <a:solidFill>
                  <a:srgbClr val="3B3838"/>
                </a:solidFill>
                <a:latin typeface="Arial"/>
                <a:cs typeface="Arial"/>
              </a:rPr>
              <a:t>Lexim</a:t>
            </a:r>
          </a:p>
          <a:p>
            <a:pPr rtl="0">
              <a:lnSpc>
                <a:spcPct val="190000"/>
              </a:lnSpc>
            </a:pPr>
            <a:r>
              <a:rPr lang="sq" sz="800" b="0" i="0" u="none" strike="noStrike">
                <a:solidFill>
                  <a:srgbClr val="3B3838"/>
                </a:solidFill>
                <a:latin typeface="Arial"/>
                <a:cs typeface="Arial"/>
              </a:rPr>
              <a:t>Lexim</a:t>
            </a:r>
          </a:p>
          <a:p>
            <a:pPr rtl="0">
              <a:lnSpc>
                <a:spcPct val="190000"/>
              </a:lnSpc>
            </a:pPr>
            <a:r>
              <a:rPr lang="sq" sz="800" b="0" i="0" u="none" strike="noStrike">
                <a:solidFill>
                  <a:srgbClr val="3B3838"/>
                </a:solidFill>
                <a:latin typeface="Arial"/>
                <a:cs typeface="Arial"/>
              </a:rPr>
              <a:t>Lexim</a:t>
            </a:r>
          </a:p>
          <a:p>
            <a:pPr rtl="0">
              <a:lnSpc>
                <a:spcPct val="190000"/>
              </a:lnSpc>
            </a:pPr>
            <a:r>
              <a:rPr lang="sq" sz="800" b="0" i="0" u="none" strike="noStrike">
                <a:solidFill>
                  <a:srgbClr val="3B3838"/>
                </a:solidFill>
                <a:latin typeface="Arial"/>
                <a:cs typeface="Arial"/>
              </a:rPr>
              <a:t>Gjuha</a:t>
            </a:r>
            <a:endParaRPr lang="es-AR" sz="800">
              <a:solidFill>
                <a:schemeClr val="bg2">
                  <a:lumMod val="25000"/>
                </a:schemeClr>
              </a:solidFill>
              <a:latin typeface="Arial" panose="020B0604020202020204" pitchFamily="34" charset="0"/>
              <a:cs typeface="Arial" panose="020B0604020202020204" pitchFamily="34" charset="0"/>
            </a:endParaRPr>
          </a:p>
          <a:p>
            <a:pPr rtl="0">
              <a:lnSpc>
                <a:spcPct val="190000"/>
              </a:lnSpc>
            </a:pPr>
            <a:r>
              <a:rPr lang="sq" sz="800" b="0" i="0" u="none" strike="noStrike">
                <a:solidFill>
                  <a:srgbClr val="3B3838"/>
                </a:solidFill>
                <a:latin typeface="Arial"/>
                <a:cs typeface="Arial"/>
              </a:rPr>
              <a:t>Lexim</a:t>
            </a:r>
          </a:p>
          <a:p>
            <a:pPr rtl="0">
              <a:lnSpc>
                <a:spcPct val="190000"/>
              </a:lnSpc>
            </a:pPr>
            <a:r>
              <a:rPr lang="sq" sz="800" b="0" i="0" u="none" strike="noStrike">
                <a:solidFill>
                  <a:srgbClr val="3B3838"/>
                </a:solidFill>
                <a:latin typeface="Arial"/>
                <a:cs typeface="Arial"/>
              </a:rPr>
              <a:t>Lexim</a:t>
            </a:r>
          </a:p>
          <a:p>
            <a:pPr rtl="0">
              <a:lnSpc>
                <a:spcPct val="190000"/>
              </a:lnSpc>
            </a:pPr>
            <a:r>
              <a:rPr lang="sq" sz="800" b="0" i="0" u="none" strike="noStrike">
                <a:solidFill>
                  <a:srgbClr val="3B3838"/>
                </a:solidFill>
                <a:latin typeface="Arial"/>
                <a:cs typeface="Arial"/>
              </a:rPr>
              <a:t>Lexim</a:t>
            </a:r>
          </a:p>
          <a:p>
            <a:pPr rtl="0">
              <a:lnSpc>
                <a:spcPct val="190000"/>
              </a:lnSpc>
            </a:pPr>
            <a:r>
              <a:rPr lang="sq" sz="800" b="0" i="0" u="none" strike="noStrike">
                <a:solidFill>
                  <a:srgbClr val="3B3838"/>
                </a:solidFill>
                <a:latin typeface="Arial"/>
                <a:cs typeface="Arial"/>
              </a:rPr>
              <a:t>Lexim</a:t>
            </a:r>
          </a:p>
          <a:p>
            <a:pPr rtl="0">
              <a:lnSpc>
                <a:spcPct val="190000"/>
              </a:lnSpc>
            </a:pPr>
            <a:r>
              <a:rPr lang="sq" sz="800" b="0" i="0" u="none" strike="noStrike">
                <a:solidFill>
                  <a:srgbClr val="3B3838"/>
                </a:solidFill>
                <a:latin typeface="Arial"/>
                <a:cs typeface="Arial"/>
              </a:rPr>
              <a:t>Lexim</a:t>
            </a:r>
          </a:p>
          <a:p>
            <a:pPr rtl="0">
              <a:lnSpc>
                <a:spcPct val="190000"/>
              </a:lnSpc>
            </a:pPr>
            <a:r>
              <a:rPr lang="sq" sz="800" b="0" i="0" u="none" strike="noStrike">
                <a:solidFill>
                  <a:srgbClr val="3B3838"/>
                </a:solidFill>
                <a:latin typeface="Arial"/>
                <a:cs typeface="Arial"/>
              </a:rPr>
              <a:t>Gjuha</a:t>
            </a:r>
            <a:endParaRPr lang="es-AR" sz="800">
              <a:solidFill>
                <a:schemeClr val="bg2">
                  <a:lumMod val="25000"/>
                </a:schemeClr>
              </a:solidFill>
              <a:latin typeface="Arial" panose="020B0604020202020204" pitchFamily="34" charset="0"/>
              <a:cs typeface="Arial" panose="020B0604020202020204" pitchFamily="34" charset="0"/>
            </a:endParaRPr>
          </a:p>
          <a:p>
            <a:pPr rtl="0">
              <a:lnSpc>
                <a:spcPct val="190000"/>
              </a:lnSpc>
            </a:pPr>
            <a:r>
              <a:rPr lang="sq" sz="800" b="0" i="0" u="none" strike="noStrike">
                <a:solidFill>
                  <a:srgbClr val="3B3838"/>
                </a:solidFill>
                <a:latin typeface="Arial"/>
                <a:cs typeface="Arial"/>
              </a:rPr>
              <a:t>Shkrim</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F6DFC60B-C505-AFD1-65D3-606FF8E5F59C}"/>
              </a:ext>
              <a:ext uri="{C183D7F6-B498-43B3-948B-1728B52AA6E4}">
                <adec:decorative xmlns:adec="http://schemas.microsoft.com/office/drawing/2017/decorative" val="1"/>
              </a:ext>
            </a:extLst>
          </p:cNvPr>
          <p:cNvSpPr/>
          <p:nvPr/>
        </p:nvSpPr>
        <p:spPr>
          <a:xfrm>
            <a:off x="7649524" y="328872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0" name="Rectangle 59">
            <a:extLst>
              <a:ext uri="{FF2B5EF4-FFF2-40B4-BE49-F238E27FC236}">
                <a16:creationId xmlns:a16="http://schemas.microsoft.com/office/drawing/2014/main" id="{035304F6-690D-75FE-9615-8EF57E971B87}"/>
              </a:ext>
              <a:ext uri="{C183D7F6-B498-43B3-948B-1728B52AA6E4}">
                <adec:decorative xmlns:adec="http://schemas.microsoft.com/office/drawing/2017/decorative" val="1"/>
              </a:ext>
            </a:extLst>
          </p:cNvPr>
          <p:cNvSpPr/>
          <p:nvPr/>
        </p:nvSpPr>
        <p:spPr>
          <a:xfrm>
            <a:off x="7624572" y="3516566"/>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1" name="Rectangle 60">
            <a:extLst>
              <a:ext uri="{FF2B5EF4-FFF2-40B4-BE49-F238E27FC236}">
                <a16:creationId xmlns:a16="http://schemas.microsoft.com/office/drawing/2014/main" id="{EB343778-C0A3-6F68-BA97-EF0D4CCCB4F5}"/>
              </a:ext>
              <a:ext uri="{C183D7F6-B498-43B3-948B-1728B52AA6E4}">
                <adec:decorative xmlns:adec="http://schemas.microsoft.com/office/drawing/2017/decorative" val="1"/>
              </a:ext>
            </a:extLst>
          </p:cNvPr>
          <p:cNvSpPr/>
          <p:nvPr/>
        </p:nvSpPr>
        <p:spPr>
          <a:xfrm>
            <a:off x="7649524" y="374342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2" name="Rectangle 61">
            <a:extLst>
              <a:ext uri="{FF2B5EF4-FFF2-40B4-BE49-F238E27FC236}">
                <a16:creationId xmlns:a16="http://schemas.microsoft.com/office/drawing/2014/main" id="{F563B6CF-7E47-A89F-4039-3C9B2AAA5B17}"/>
              </a:ext>
              <a:ext uri="{C183D7F6-B498-43B3-948B-1728B52AA6E4}">
                <adec:decorative xmlns:adec="http://schemas.microsoft.com/office/drawing/2017/decorative" val="1"/>
              </a:ext>
            </a:extLst>
          </p:cNvPr>
          <p:cNvSpPr/>
          <p:nvPr/>
        </p:nvSpPr>
        <p:spPr>
          <a:xfrm>
            <a:off x="7649524" y="3979748"/>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3" name="Rectangle 62">
            <a:extLst>
              <a:ext uri="{FF2B5EF4-FFF2-40B4-BE49-F238E27FC236}">
                <a16:creationId xmlns:a16="http://schemas.microsoft.com/office/drawing/2014/main" id="{35DA2908-0B05-BDC2-8EBE-576F94742D70}"/>
              </a:ext>
              <a:ext uri="{C183D7F6-B498-43B3-948B-1728B52AA6E4}">
                <adec:decorative xmlns:adec="http://schemas.microsoft.com/office/drawing/2017/decorative" val="1"/>
              </a:ext>
            </a:extLst>
          </p:cNvPr>
          <p:cNvSpPr/>
          <p:nvPr/>
        </p:nvSpPr>
        <p:spPr>
          <a:xfrm>
            <a:off x="7640985" y="4441183"/>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4" name="Rectangle 63">
            <a:extLst>
              <a:ext uri="{FF2B5EF4-FFF2-40B4-BE49-F238E27FC236}">
                <a16:creationId xmlns:a16="http://schemas.microsoft.com/office/drawing/2014/main" id="{6F94F517-A48E-B41D-77A1-6C7B34262ED3}"/>
              </a:ext>
              <a:ext uri="{C183D7F6-B498-43B3-948B-1728B52AA6E4}">
                <adec:decorative xmlns:adec="http://schemas.microsoft.com/office/drawing/2017/decorative" val="1"/>
              </a:ext>
            </a:extLst>
          </p:cNvPr>
          <p:cNvSpPr/>
          <p:nvPr/>
        </p:nvSpPr>
        <p:spPr>
          <a:xfrm>
            <a:off x="7649524" y="4916754"/>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5" name="Rectangle 64">
            <a:extLst>
              <a:ext uri="{FF2B5EF4-FFF2-40B4-BE49-F238E27FC236}">
                <a16:creationId xmlns:a16="http://schemas.microsoft.com/office/drawing/2014/main" id="{62880C8A-C323-2876-2FE9-ED49CAB1B979}"/>
              </a:ext>
              <a:ext uri="{C183D7F6-B498-43B3-948B-1728B52AA6E4}">
                <adec:decorative xmlns:adec="http://schemas.microsoft.com/office/drawing/2017/decorative" val="1"/>
              </a:ext>
            </a:extLst>
          </p:cNvPr>
          <p:cNvSpPr/>
          <p:nvPr/>
        </p:nvSpPr>
        <p:spPr>
          <a:xfrm>
            <a:off x="7649524" y="5365800"/>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6" name="Rectangle 65">
            <a:extLst>
              <a:ext uri="{FF2B5EF4-FFF2-40B4-BE49-F238E27FC236}">
                <a16:creationId xmlns:a16="http://schemas.microsoft.com/office/drawing/2014/main" id="{7D2CD992-2060-57E2-41DB-0EFD7A15ACD1}"/>
              </a:ext>
              <a:ext uri="{C183D7F6-B498-43B3-948B-1728B52AA6E4}">
                <adec:decorative xmlns:adec="http://schemas.microsoft.com/office/drawing/2017/decorative" val="1"/>
              </a:ext>
            </a:extLst>
          </p:cNvPr>
          <p:cNvSpPr/>
          <p:nvPr/>
        </p:nvSpPr>
        <p:spPr>
          <a:xfrm>
            <a:off x="7640985" y="5837142"/>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7" name="Rectangle 66">
            <a:extLst>
              <a:ext uri="{FF2B5EF4-FFF2-40B4-BE49-F238E27FC236}">
                <a16:creationId xmlns:a16="http://schemas.microsoft.com/office/drawing/2014/main" id="{582460CC-88A8-EAD7-0980-8D1C6A5B073A}"/>
              </a:ext>
              <a:ext uri="{C183D7F6-B498-43B3-948B-1728B52AA6E4}">
                <adec:decorative xmlns:adec="http://schemas.microsoft.com/office/drawing/2017/decorative" val="1"/>
              </a:ext>
            </a:extLst>
          </p:cNvPr>
          <p:cNvSpPr/>
          <p:nvPr/>
        </p:nvSpPr>
        <p:spPr>
          <a:xfrm>
            <a:off x="7649524" y="420099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8" name="Rectangle 67">
            <a:extLst>
              <a:ext uri="{FF2B5EF4-FFF2-40B4-BE49-F238E27FC236}">
                <a16:creationId xmlns:a16="http://schemas.microsoft.com/office/drawing/2014/main" id="{EF24C63D-C9FD-1233-3873-3AB3E1C1F8C9}"/>
              </a:ext>
              <a:ext uri="{C183D7F6-B498-43B3-948B-1728B52AA6E4}">
                <adec:decorative xmlns:adec="http://schemas.microsoft.com/office/drawing/2017/decorative" val="1"/>
              </a:ext>
            </a:extLst>
          </p:cNvPr>
          <p:cNvSpPr/>
          <p:nvPr/>
        </p:nvSpPr>
        <p:spPr>
          <a:xfrm>
            <a:off x="7659246" y="4667821"/>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9" name="Rectangle 68">
            <a:extLst>
              <a:ext uri="{FF2B5EF4-FFF2-40B4-BE49-F238E27FC236}">
                <a16:creationId xmlns:a16="http://schemas.microsoft.com/office/drawing/2014/main" id="{C4901B2F-87FD-A2EB-2186-A8D22A93BB70}"/>
              </a:ext>
              <a:ext uri="{C183D7F6-B498-43B3-948B-1728B52AA6E4}">
                <adec:decorative xmlns:adec="http://schemas.microsoft.com/office/drawing/2017/decorative" val="1"/>
              </a:ext>
            </a:extLst>
          </p:cNvPr>
          <p:cNvSpPr/>
          <p:nvPr/>
        </p:nvSpPr>
        <p:spPr>
          <a:xfrm>
            <a:off x="7649524" y="5124226"/>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0" name="Rectangle 69">
            <a:extLst>
              <a:ext uri="{FF2B5EF4-FFF2-40B4-BE49-F238E27FC236}">
                <a16:creationId xmlns:a16="http://schemas.microsoft.com/office/drawing/2014/main" id="{672735ED-3573-4CF9-1B8C-951575422D4F}"/>
              </a:ext>
              <a:ext uri="{C183D7F6-B498-43B3-948B-1728B52AA6E4}">
                <adec:decorative xmlns:adec="http://schemas.microsoft.com/office/drawing/2017/decorative" val="1"/>
              </a:ext>
            </a:extLst>
          </p:cNvPr>
          <p:cNvSpPr/>
          <p:nvPr/>
        </p:nvSpPr>
        <p:spPr>
          <a:xfrm>
            <a:off x="7649524" y="5585049"/>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1" name="Rectangle 70">
            <a:extLst>
              <a:ext uri="{FF2B5EF4-FFF2-40B4-BE49-F238E27FC236}">
                <a16:creationId xmlns:a16="http://schemas.microsoft.com/office/drawing/2014/main" id="{618BA8F8-8ADB-A71B-A2CC-E92F8E63B029}"/>
              </a:ext>
              <a:ext uri="{C183D7F6-B498-43B3-948B-1728B52AA6E4}">
                <adec:decorative xmlns:adec="http://schemas.microsoft.com/office/drawing/2017/decorative" val="1"/>
              </a:ext>
            </a:extLst>
          </p:cNvPr>
          <p:cNvSpPr/>
          <p:nvPr/>
        </p:nvSpPr>
        <p:spPr>
          <a:xfrm>
            <a:off x="7624571" y="6069351"/>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8" name="TextBox 57">
            <a:extLst>
              <a:ext uri="{FF2B5EF4-FFF2-40B4-BE49-F238E27FC236}">
                <a16:creationId xmlns:a16="http://schemas.microsoft.com/office/drawing/2014/main" id="{CF37DFEB-729D-4BD6-C0FC-6CB605D0CEC6}"/>
              </a:ext>
            </a:extLst>
          </p:cNvPr>
          <p:cNvSpPr txBox="1"/>
          <p:nvPr/>
        </p:nvSpPr>
        <p:spPr>
          <a:xfrm>
            <a:off x="7927921" y="3180134"/>
            <a:ext cx="677671" cy="3080633"/>
          </a:xfrm>
          <a:prstGeom prst="rect">
            <a:avLst/>
          </a:prstGeom>
          <a:noFill/>
          <a:ln>
            <a:noFill/>
          </a:ln>
        </p:spPr>
        <p:txBody>
          <a:bodyPr wrap="square" rtlCol="0">
            <a:spAutoFit/>
          </a:bodyPr>
          <a:lstStyle/>
          <a:p>
            <a:pPr algn="ctr" rtl="0">
              <a:lnSpc>
                <a:spcPct val="190000"/>
              </a:lnSpc>
            </a:pPr>
            <a:r>
              <a:rPr lang="sq" sz="800" b="0" i="0" u="none" strike="noStrike">
                <a:solidFill>
                  <a:srgbClr val="3B3838"/>
                </a:solidFill>
                <a:latin typeface="Arial"/>
                <a:cs typeface="Arial"/>
              </a:rPr>
              <a:t>1 nga 1</a:t>
            </a:r>
          </a:p>
          <a:p>
            <a:pPr algn="ctr" rtl="0">
              <a:lnSpc>
                <a:spcPct val="190000"/>
              </a:lnSpc>
            </a:pPr>
            <a:r>
              <a:rPr lang="sq" sz="800" b="0" i="0" u="none" strike="noStrike">
                <a:solidFill>
                  <a:srgbClr val="3B3838"/>
                </a:solidFill>
                <a:latin typeface="Arial"/>
                <a:cs typeface="Arial"/>
              </a:rPr>
              <a:t>1 nga 1</a:t>
            </a:r>
          </a:p>
          <a:p>
            <a:pPr algn="ctr" rtl="0">
              <a:lnSpc>
                <a:spcPct val="190000"/>
              </a:lnSpc>
            </a:pPr>
            <a:r>
              <a:rPr lang="sq" sz="800" b="0" i="0" u="none" strike="noStrike">
                <a:solidFill>
                  <a:srgbClr val="3B3838"/>
                </a:solidFill>
                <a:latin typeface="Arial"/>
                <a:cs typeface="Arial"/>
              </a:rPr>
              <a:t>1 nga 1</a:t>
            </a:r>
          </a:p>
          <a:p>
            <a:pPr algn="ctr" rtl="0">
              <a:lnSpc>
                <a:spcPct val="190000"/>
              </a:lnSpc>
            </a:pPr>
            <a:r>
              <a:rPr lang="sq" sz="800" b="0" i="0" u="none" strike="noStrike">
                <a:solidFill>
                  <a:srgbClr val="3B3838"/>
                </a:solidFill>
                <a:latin typeface="Arial"/>
                <a:cs typeface="Arial"/>
              </a:rPr>
              <a:t>0 nga 2</a:t>
            </a:r>
          </a:p>
          <a:p>
            <a:pPr algn="ctr" rtl="0">
              <a:lnSpc>
                <a:spcPct val="190000"/>
              </a:lnSpc>
            </a:pPr>
            <a:r>
              <a:rPr lang="sq" sz="800" b="0" i="0" u="none" strike="noStrike">
                <a:solidFill>
                  <a:srgbClr val="3B3838"/>
                </a:solidFill>
                <a:latin typeface="Arial"/>
                <a:cs typeface="Arial"/>
              </a:rPr>
              <a:t>2 nga 2</a:t>
            </a:r>
          </a:p>
          <a:p>
            <a:pPr algn="ctr" rtl="0">
              <a:lnSpc>
                <a:spcPct val="190000"/>
              </a:lnSpc>
            </a:pPr>
            <a:r>
              <a:rPr lang="sq" sz="800" b="0" i="0" u="none" strike="noStrike">
                <a:solidFill>
                  <a:srgbClr val="3B3838"/>
                </a:solidFill>
                <a:latin typeface="Arial"/>
                <a:cs typeface="Arial"/>
              </a:rPr>
              <a:t>1 nga 1</a:t>
            </a:r>
          </a:p>
          <a:p>
            <a:pPr algn="ctr" rtl="0">
              <a:lnSpc>
                <a:spcPct val="190000"/>
              </a:lnSpc>
            </a:pPr>
            <a:r>
              <a:rPr lang="sq" sz="800" b="0" i="0" u="none" strike="noStrike">
                <a:solidFill>
                  <a:srgbClr val="3B3838"/>
                </a:solidFill>
                <a:latin typeface="Arial"/>
                <a:cs typeface="Arial"/>
              </a:rPr>
              <a:t>1 nga 1</a:t>
            </a:r>
          </a:p>
          <a:p>
            <a:pPr algn="ctr" rtl="0">
              <a:lnSpc>
                <a:spcPct val="190000"/>
              </a:lnSpc>
            </a:pPr>
            <a:r>
              <a:rPr lang="sq" sz="800" b="0" i="0" u="none" strike="noStrike">
                <a:solidFill>
                  <a:srgbClr val="3B3838"/>
                </a:solidFill>
                <a:latin typeface="Arial"/>
                <a:cs typeface="Arial"/>
              </a:rPr>
              <a:t>0 nga 1</a:t>
            </a:r>
          </a:p>
          <a:p>
            <a:pPr algn="ctr" rtl="0">
              <a:lnSpc>
                <a:spcPct val="190000"/>
              </a:lnSpc>
            </a:pPr>
            <a:r>
              <a:rPr lang="sq" sz="800" b="0" i="0" u="none" strike="noStrike">
                <a:solidFill>
                  <a:srgbClr val="3B3838"/>
                </a:solidFill>
                <a:latin typeface="Arial"/>
                <a:cs typeface="Arial"/>
              </a:rPr>
              <a:t>1 nga 1</a:t>
            </a:r>
          </a:p>
          <a:p>
            <a:pPr algn="ctr" rtl="0">
              <a:lnSpc>
                <a:spcPct val="190000"/>
              </a:lnSpc>
            </a:pPr>
            <a:r>
              <a:rPr lang="sq" sz="800" b="0" i="0" u="none" strike="noStrike">
                <a:solidFill>
                  <a:srgbClr val="3B3838"/>
                </a:solidFill>
                <a:latin typeface="Arial"/>
                <a:cs typeface="Arial"/>
              </a:rPr>
              <a:t>1 nga 1</a:t>
            </a:r>
          </a:p>
          <a:p>
            <a:pPr algn="ctr" rtl="0">
              <a:lnSpc>
                <a:spcPct val="190000"/>
              </a:lnSpc>
            </a:pPr>
            <a:r>
              <a:rPr lang="sq" sz="800" b="0" i="0" u="none" strike="noStrike">
                <a:solidFill>
                  <a:srgbClr val="3B3838"/>
                </a:solidFill>
                <a:latin typeface="Arial"/>
                <a:cs typeface="Arial"/>
              </a:rPr>
              <a:t>1 nga 1</a:t>
            </a:r>
          </a:p>
          <a:p>
            <a:pPr algn="ctr" rtl="0">
              <a:lnSpc>
                <a:spcPct val="190000"/>
              </a:lnSpc>
            </a:pPr>
            <a:r>
              <a:rPr lang="sq" sz="800" b="0" i="0" u="none" strike="noStrike">
                <a:solidFill>
                  <a:srgbClr val="3B3838"/>
                </a:solidFill>
                <a:latin typeface="Arial"/>
                <a:cs typeface="Arial"/>
              </a:rPr>
              <a:t>3 nga 3</a:t>
            </a:r>
          </a:p>
          <a:p>
            <a:pPr algn="ctr" rtl="0">
              <a:lnSpc>
                <a:spcPct val="190000"/>
              </a:lnSpc>
            </a:pPr>
            <a:r>
              <a:rPr lang="sq" sz="800" b="0" i="0" u="none" strike="noStrike">
                <a:solidFill>
                  <a:srgbClr val="3B3838"/>
                </a:solidFill>
                <a:latin typeface="Arial"/>
                <a:cs typeface="Arial"/>
              </a:rPr>
              <a:t>4 nga 4</a:t>
            </a:r>
          </a:p>
        </p:txBody>
      </p:sp>
      <p:sp>
        <p:nvSpPr>
          <p:cNvPr id="73" name="Rectangle 72">
            <a:extLst>
              <a:ext uri="{FF2B5EF4-FFF2-40B4-BE49-F238E27FC236}">
                <a16:creationId xmlns:a16="http://schemas.microsoft.com/office/drawing/2014/main" id="{DE966746-45DF-F19B-8792-2F20F2075875}"/>
              </a:ext>
              <a:ext uri="{C183D7F6-B498-43B3-948B-1728B52AA6E4}">
                <adec:decorative xmlns:adec="http://schemas.microsoft.com/office/drawing/2017/decorative" val="1"/>
              </a:ext>
            </a:extLst>
          </p:cNvPr>
          <p:cNvSpPr/>
          <p:nvPr/>
        </p:nvSpPr>
        <p:spPr>
          <a:xfrm>
            <a:off x="5706839" y="5823603"/>
            <a:ext cx="346221" cy="13431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4" name="Rectangle 73">
            <a:extLst>
              <a:ext uri="{FF2B5EF4-FFF2-40B4-BE49-F238E27FC236}">
                <a16:creationId xmlns:a16="http://schemas.microsoft.com/office/drawing/2014/main" id="{FB05B695-7C5F-0DC5-80D6-4EEA62B9A84A}"/>
              </a:ext>
              <a:ext uri="{C183D7F6-B498-43B3-948B-1728B52AA6E4}">
                <adec:decorative xmlns:adec="http://schemas.microsoft.com/office/drawing/2017/decorative" val="1"/>
              </a:ext>
            </a:extLst>
          </p:cNvPr>
          <p:cNvSpPr/>
          <p:nvPr/>
        </p:nvSpPr>
        <p:spPr>
          <a:xfrm>
            <a:off x="5690425" y="6055812"/>
            <a:ext cx="346221" cy="134313"/>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2" name="TextBox 71">
            <a:extLst>
              <a:ext uri="{FF2B5EF4-FFF2-40B4-BE49-F238E27FC236}">
                <a16:creationId xmlns:a16="http://schemas.microsoft.com/office/drawing/2014/main" id="{1E4941AF-8632-1734-5E46-BFE5D59EA86C}"/>
              </a:ext>
            </a:extLst>
          </p:cNvPr>
          <p:cNvSpPr txBox="1"/>
          <p:nvPr/>
        </p:nvSpPr>
        <p:spPr>
          <a:xfrm>
            <a:off x="5645447" y="5732901"/>
            <a:ext cx="677671" cy="532505"/>
          </a:xfrm>
          <a:prstGeom prst="rect">
            <a:avLst/>
          </a:prstGeom>
          <a:noFill/>
          <a:ln>
            <a:noFill/>
          </a:ln>
        </p:spPr>
        <p:txBody>
          <a:bodyPr wrap="square" rtlCol="0">
            <a:spAutoFit/>
          </a:bodyPr>
          <a:lstStyle/>
          <a:p>
            <a:pPr rtl="0">
              <a:lnSpc>
                <a:spcPct val="190000"/>
              </a:lnSpc>
            </a:pPr>
            <a:r>
              <a:rPr lang="sq" sz="800" b="0" i="0" u="none" strike="noStrike">
                <a:solidFill>
                  <a:srgbClr val="3B3838"/>
                </a:solidFill>
                <a:latin typeface="Arial"/>
                <a:cs typeface="Arial"/>
              </a:rPr>
              <a:t>12 CV</a:t>
            </a:r>
          </a:p>
          <a:p>
            <a:pPr rtl="0">
              <a:lnSpc>
                <a:spcPct val="190000"/>
              </a:lnSpc>
            </a:pPr>
            <a:r>
              <a:rPr lang="sq" sz="800" b="0" i="0" u="none" strike="noStrike">
                <a:solidFill>
                  <a:srgbClr val="3B3838"/>
                </a:solidFill>
                <a:latin typeface="Arial"/>
                <a:cs typeface="Arial"/>
              </a:rPr>
              <a:t>12 ID</a:t>
            </a:r>
          </a:p>
        </p:txBody>
      </p:sp>
      <p:sp>
        <p:nvSpPr>
          <p:cNvPr id="7" name="Slide Number Placeholder 6">
            <a:extLst>
              <a:ext uri="{FF2B5EF4-FFF2-40B4-BE49-F238E27FC236}">
                <a16:creationId xmlns:a16="http://schemas.microsoft.com/office/drawing/2014/main" id="{0C2BE0B1-D452-269E-E2B6-52163438CB01}"/>
              </a:ext>
            </a:extLst>
          </p:cNvPr>
          <p:cNvSpPr>
            <a:spLocks noGrp="1"/>
          </p:cNvSpPr>
          <p:nvPr>
            <p:ph type="sldNum" sz="quarter" idx="12"/>
          </p:nvPr>
        </p:nvSpPr>
        <p:spPr>
          <a:xfrm>
            <a:off x="12358" y="6280009"/>
            <a:ext cx="591145" cy="428041"/>
          </a:xfrm>
        </p:spPr>
        <p:txBody>
          <a:bodyPr/>
          <a:lstStyle/>
          <a:p>
            <a:pPr rtl="0"/>
            <a:r>
              <a:rPr lang="sq" sz="2800" b="0" i="0" u="none" strike="noStrike">
                <a:solidFill>
                  <a:srgbClr val="1A4785"/>
                </a:solidFill>
                <a:latin typeface="Aptos"/>
              </a:rPr>
              <a:t>17</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42E4152-2FE6-68A8-BE2F-2660EA33CC7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3E61C95-68D3-B135-F964-97DC72EDEC0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73559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0F836-8498-5D07-DA91-D2CED3B1C15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2168000-AD28-7DD5-3BB2-F7AB41157E33}"/>
              </a:ext>
            </a:extLst>
          </p:cNvPr>
          <p:cNvSpPr>
            <a:spLocks noGrp="1"/>
          </p:cNvSpPr>
          <p:nvPr>
            <p:ph type="title"/>
          </p:nvPr>
        </p:nvSpPr>
        <p:spPr>
          <a:xfrm>
            <a:off x="12358" y="149294"/>
            <a:ext cx="11671641" cy="624734"/>
          </a:xfrm>
        </p:spPr>
        <p:txBody>
          <a:bodyPr>
            <a:normAutofit fontScale="90000"/>
          </a:bodyPr>
          <a:lstStyle/>
          <a:p>
            <a:pPr rtl="0"/>
            <a:r>
              <a:rPr lang="sq" sz="4800" b="0" i="0" u="none" strike="noStrike">
                <a:solidFill>
                  <a:srgbClr val="1A4785"/>
                </a:solidFill>
                <a:latin typeface="Aptos"/>
                <a:ea typeface="Open Sans Light"/>
                <a:cs typeface="Open Sans Light"/>
              </a:rPr>
              <a:t>Paraqitja e rezultateve të detajuara (vazhdon)</a:t>
            </a:r>
            <a:endParaRPr lang="en-US"/>
          </a:p>
        </p:txBody>
      </p:sp>
      <p:pic>
        <p:nvPicPr>
          <p:cNvPr id="19" name="Picture 18" descr="Një pamje e ekranit e legjendës së detajuar të rezultateve.">
            <a:extLst>
              <a:ext uri="{FF2B5EF4-FFF2-40B4-BE49-F238E27FC236}">
                <a16:creationId xmlns:a16="http://schemas.microsoft.com/office/drawing/2014/main" id="{B0F7CA3D-3FFB-D529-14A5-5090E949F3EC}"/>
              </a:ext>
            </a:extLst>
          </p:cNvPr>
          <p:cNvPicPr>
            <a:picLocks noChangeAspect="1"/>
          </p:cNvPicPr>
          <p:nvPr/>
        </p:nvPicPr>
        <p:blipFill>
          <a:blip r:embed="rId2"/>
          <a:stretch>
            <a:fillRect/>
          </a:stretch>
        </p:blipFill>
        <p:spPr>
          <a:xfrm>
            <a:off x="3799097" y="1543482"/>
            <a:ext cx="7598767" cy="3366542"/>
          </a:xfrm>
          <a:prstGeom prst="rect">
            <a:avLst/>
          </a:prstGeom>
        </p:spPr>
      </p:pic>
      <p:sp>
        <p:nvSpPr>
          <p:cNvPr id="4" name="Rectangle 3">
            <a:extLst>
              <a:ext uri="{FF2B5EF4-FFF2-40B4-BE49-F238E27FC236}">
                <a16:creationId xmlns:a16="http://schemas.microsoft.com/office/drawing/2014/main" id="{BD25FC9F-6A8B-BB74-2227-4CD8B20A92FA}"/>
              </a:ext>
              <a:ext uri="{C183D7F6-B498-43B3-948B-1728B52AA6E4}">
                <adec:decorative xmlns:adec="http://schemas.microsoft.com/office/drawing/2017/decorative" val="1"/>
              </a:ext>
            </a:extLst>
          </p:cNvPr>
          <p:cNvSpPr/>
          <p:nvPr/>
        </p:nvSpPr>
        <p:spPr>
          <a:xfrm>
            <a:off x="4969364" y="1719561"/>
            <a:ext cx="1062241" cy="228255"/>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Rectangle 8">
            <a:extLst>
              <a:ext uri="{FF2B5EF4-FFF2-40B4-BE49-F238E27FC236}">
                <a16:creationId xmlns:a16="http://schemas.microsoft.com/office/drawing/2014/main" id="{D0867A8C-12A6-3F1F-AB4D-A50960BF17C4}"/>
              </a:ext>
              <a:ext uri="{C183D7F6-B498-43B3-948B-1728B52AA6E4}">
                <adec:decorative xmlns:adec="http://schemas.microsoft.com/office/drawing/2017/decorative" val="1"/>
              </a:ext>
            </a:extLst>
          </p:cNvPr>
          <p:cNvSpPr/>
          <p:nvPr/>
        </p:nvSpPr>
        <p:spPr>
          <a:xfrm>
            <a:off x="4959838" y="2007082"/>
            <a:ext cx="1062241" cy="2611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angle 9">
            <a:extLst>
              <a:ext uri="{FF2B5EF4-FFF2-40B4-BE49-F238E27FC236}">
                <a16:creationId xmlns:a16="http://schemas.microsoft.com/office/drawing/2014/main" id="{E5706A85-84D8-7EC0-D1FD-FC21BE4DFC25}"/>
              </a:ext>
              <a:ext uri="{C183D7F6-B498-43B3-948B-1728B52AA6E4}">
                <adec:decorative xmlns:adec="http://schemas.microsoft.com/office/drawing/2017/decorative" val="1"/>
              </a:ext>
            </a:extLst>
          </p:cNvPr>
          <p:cNvSpPr/>
          <p:nvPr/>
        </p:nvSpPr>
        <p:spPr>
          <a:xfrm>
            <a:off x="4969364" y="2370569"/>
            <a:ext cx="1062241" cy="20549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angle 10">
            <a:extLst>
              <a:ext uri="{FF2B5EF4-FFF2-40B4-BE49-F238E27FC236}">
                <a16:creationId xmlns:a16="http://schemas.microsoft.com/office/drawing/2014/main" id="{304BFE5D-4EDB-0A5F-F6B4-2CDA1810B1C9}"/>
              </a:ext>
              <a:ext uri="{C183D7F6-B498-43B3-948B-1728B52AA6E4}">
                <adec:decorative xmlns:adec="http://schemas.microsoft.com/office/drawing/2017/decorative" val="1"/>
              </a:ext>
            </a:extLst>
          </p:cNvPr>
          <p:cNvSpPr/>
          <p:nvPr/>
        </p:nvSpPr>
        <p:spPr>
          <a:xfrm>
            <a:off x="4959838" y="2653498"/>
            <a:ext cx="1062241" cy="1835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angle 11">
            <a:extLst>
              <a:ext uri="{FF2B5EF4-FFF2-40B4-BE49-F238E27FC236}">
                <a16:creationId xmlns:a16="http://schemas.microsoft.com/office/drawing/2014/main" id="{DF524635-4273-3846-BDDA-9AABB3CAEF61}"/>
              </a:ext>
              <a:ext uri="{C183D7F6-B498-43B3-948B-1728B52AA6E4}">
                <adec:decorative xmlns:adec="http://schemas.microsoft.com/office/drawing/2017/decorative" val="1"/>
              </a:ext>
            </a:extLst>
          </p:cNvPr>
          <p:cNvSpPr/>
          <p:nvPr/>
        </p:nvSpPr>
        <p:spPr>
          <a:xfrm>
            <a:off x="4969364" y="3240475"/>
            <a:ext cx="1062241" cy="2086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ectangle 12">
            <a:extLst>
              <a:ext uri="{FF2B5EF4-FFF2-40B4-BE49-F238E27FC236}">
                <a16:creationId xmlns:a16="http://schemas.microsoft.com/office/drawing/2014/main" id="{69093F8D-5873-C761-2225-08A543ADD5D7}"/>
              </a:ext>
              <a:ext uri="{C183D7F6-B498-43B3-948B-1728B52AA6E4}">
                <adec:decorative xmlns:adec="http://schemas.microsoft.com/office/drawing/2017/decorative" val="1"/>
              </a:ext>
            </a:extLst>
          </p:cNvPr>
          <p:cNvSpPr/>
          <p:nvPr/>
        </p:nvSpPr>
        <p:spPr>
          <a:xfrm>
            <a:off x="4959837" y="2914457"/>
            <a:ext cx="1062241" cy="226198"/>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extBox 1">
            <a:extLst>
              <a:ext uri="{FF2B5EF4-FFF2-40B4-BE49-F238E27FC236}">
                <a16:creationId xmlns:a16="http://schemas.microsoft.com/office/drawing/2014/main" id="{EF4B074F-BCDF-CBB1-B7F4-B34AC06B1C58}"/>
              </a:ext>
            </a:extLst>
          </p:cNvPr>
          <p:cNvSpPr txBox="1"/>
          <p:nvPr/>
        </p:nvSpPr>
        <p:spPr>
          <a:xfrm>
            <a:off x="4886324" y="1621798"/>
            <a:ext cx="800102" cy="1801011"/>
          </a:xfrm>
          <a:prstGeom prst="rect">
            <a:avLst/>
          </a:prstGeom>
          <a:noFill/>
          <a:ln>
            <a:noFill/>
          </a:ln>
        </p:spPr>
        <p:txBody>
          <a:bodyPr wrap="square" rtlCol="0">
            <a:spAutoFit/>
          </a:bodyPr>
          <a:lstStyle/>
          <a:p>
            <a:pPr rtl="0">
              <a:lnSpc>
                <a:spcPct val="190000"/>
              </a:lnSpc>
            </a:pPr>
            <a:r>
              <a:rPr lang="sq" sz="1000" b="0" i="0" u="none" strike="noStrike" dirty="0">
                <a:solidFill>
                  <a:srgbClr val="3B3838"/>
                </a:solidFill>
                <a:latin typeface="Arial"/>
                <a:cs typeface="Arial"/>
              </a:rPr>
              <a:t>Lexim</a:t>
            </a:r>
          </a:p>
          <a:p>
            <a:pPr rtl="0">
              <a:lnSpc>
                <a:spcPct val="190000"/>
              </a:lnSpc>
            </a:pPr>
            <a:r>
              <a:rPr lang="sq" sz="1000" b="0" i="0" u="none" strike="noStrike" dirty="0">
                <a:solidFill>
                  <a:srgbClr val="3B3838"/>
                </a:solidFill>
                <a:latin typeface="Arial"/>
                <a:cs typeface="Arial"/>
              </a:rPr>
              <a:t>Gjuha</a:t>
            </a:r>
            <a:endParaRPr lang="es-AR" sz="1050" dirty="0">
              <a:solidFill>
                <a:schemeClr val="bg2">
                  <a:lumMod val="25000"/>
                </a:schemeClr>
              </a:solidFill>
              <a:latin typeface="Arial" panose="020B0604020202020204" pitchFamily="34" charset="0"/>
              <a:cs typeface="Arial" panose="020B0604020202020204" pitchFamily="34" charset="0"/>
            </a:endParaRPr>
          </a:p>
          <a:p>
            <a:pPr rtl="0">
              <a:lnSpc>
                <a:spcPct val="190000"/>
              </a:lnSpc>
            </a:pPr>
            <a:r>
              <a:rPr lang="sq" sz="1000" b="0" i="0" u="none" strike="noStrike" dirty="0">
                <a:solidFill>
                  <a:srgbClr val="3B3838"/>
                </a:solidFill>
                <a:latin typeface="Arial"/>
                <a:cs typeface="Arial"/>
              </a:rPr>
              <a:t>Shkrim</a:t>
            </a:r>
            <a:endParaRPr lang="es-AR" sz="1050" dirty="0">
              <a:solidFill>
                <a:schemeClr val="bg2">
                  <a:lumMod val="25000"/>
                </a:schemeClr>
              </a:solidFill>
              <a:latin typeface="Arial" panose="020B0604020202020204" pitchFamily="34" charset="0"/>
              <a:cs typeface="Arial" panose="020B0604020202020204" pitchFamily="34" charset="0"/>
            </a:endParaRPr>
          </a:p>
          <a:p>
            <a:pPr rtl="0">
              <a:lnSpc>
                <a:spcPct val="190000"/>
              </a:lnSpc>
            </a:pPr>
            <a:r>
              <a:rPr lang="sq" sz="1000" b="0" i="0" u="none" strike="noStrike" dirty="0">
                <a:solidFill>
                  <a:srgbClr val="3B3838"/>
                </a:solidFill>
                <a:latin typeface="Arial"/>
                <a:cs typeface="Arial"/>
              </a:rPr>
              <a:t>Lexim</a:t>
            </a:r>
          </a:p>
          <a:p>
            <a:pPr rtl="0">
              <a:lnSpc>
                <a:spcPct val="190000"/>
              </a:lnSpc>
            </a:pPr>
            <a:r>
              <a:rPr lang="sq" sz="1000" b="0" i="0" u="none" strike="noStrike" dirty="0">
                <a:solidFill>
                  <a:srgbClr val="3B3838"/>
                </a:solidFill>
                <a:latin typeface="Arial"/>
                <a:cs typeface="Arial"/>
              </a:rPr>
              <a:t>Lexim</a:t>
            </a:r>
          </a:p>
          <a:p>
            <a:pPr rtl="0">
              <a:lnSpc>
                <a:spcPct val="190000"/>
              </a:lnSpc>
            </a:pPr>
            <a:r>
              <a:rPr lang="sq" sz="1000" b="0" i="0" u="none" strike="noStrike" dirty="0">
                <a:solidFill>
                  <a:srgbClr val="3B3838"/>
                </a:solidFill>
                <a:latin typeface="Arial"/>
                <a:cs typeface="Arial"/>
              </a:rPr>
              <a:t>Gjuha</a:t>
            </a:r>
            <a:endParaRPr lang="es-AR" sz="1050" dirty="0">
              <a:solidFill>
                <a:schemeClr val="bg2">
                  <a:lumMod val="25000"/>
                </a:schemeClr>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0396FD1-B28C-6787-C1D1-C1279D3D23E8}"/>
              </a:ext>
              <a:ext uri="{C183D7F6-B498-43B3-948B-1728B52AA6E4}">
                <adec:decorative xmlns:adec="http://schemas.microsoft.com/office/drawing/2017/decorative" val="1"/>
              </a:ext>
            </a:extLst>
          </p:cNvPr>
          <p:cNvSpPr/>
          <p:nvPr/>
        </p:nvSpPr>
        <p:spPr>
          <a:xfrm>
            <a:off x="8826989" y="1719561"/>
            <a:ext cx="1062241" cy="228255"/>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angle 15">
            <a:extLst>
              <a:ext uri="{FF2B5EF4-FFF2-40B4-BE49-F238E27FC236}">
                <a16:creationId xmlns:a16="http://schemas.microsoft.com/office/drawing/2014/main" id="{017CC5F6-70A0-952C-D1A2-102156284D6D}"/>
              </a:ext>
              <a:ext uri="{C183D7F6-B498-43B3-948B-1728B52AA6E4}">
                <adec:decorative xmlns:adec="http://schemas.microsoft.com/office/drawing/2017/decorative" val="1"/>
              </a:ext>
            </a:extLst>
          </p:cNvPr>
          <p:cNvSpPr/>
          <p:nvPr/>
        </p:nvSpPr>
        <p:spPr>
          <a:xfrm>
            <a:off x="8817463" y="2007082"/>
            <a:ext cx="1062241" cy="2611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Rectangle 16">
            <a:extLst>
              <a:ext uri="{FF2B5EF4-FFF2-40B4-BE49-F238E27FC236}">
                <a16:creationId xmlns:a16="http://schemas.microsoft.com/office/drawing/2014/main" id="{CB9209F7-898D-4FFA-60BA-2C3E8C1B6816}"/>
              </a:ext>
              <a:ext uri="{C183D7F6-B498-43B3-948B-1728B52AA6E4}">
                <adec:decorative xmlns:adec="http://schemas.microsoft.com/office/drawing/2017/decorative" val="1"/>
              </a:ext>
            </a:extLst>
          </p:cNvPr>
          <p:cNvSpPr/>
          <p:nvPr/>
        </p:nvSpPr>
        <p:spPr>
          <a:xfrm>
            <a:off x="8826989" y="2370569"/>
            <a:ext cx="1062241" cy="20549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Rectangle 17">
            <a:extLst>
              <a:ext uri="{FF2B5EF4-FFF2-40B4-BE49-F238E27FC236}">
                <a16:creationId xmlns:a16="http://schemas.microsoft.com/office/drawing/2014/main" id="{656A78A7-146B-BF81-4AC5-5ADD03F41C2A}"/>
              </a:ext>
              <a:ext uri="{C183D7F6-B498-43B3-948B-1728B52AA6E4}">
                <adec:decorative xmlns:adec="http://schemas.microsoft.com/office/drawing/2017/decorative" val="1"/>
              </a:ext>
            </a:extLst>
          </p:cNvPr>
          <p:cNvSpPr/>
          <p:nvPr/>
        </p:nvSpPr>
        <p:spPr>
          <a:xfrm>
            <a:off x="8817463" y="2653498"/>
            <a:ext cx="1062241" cy="1835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angle 19">
            <a:extLst>
              <a:ext uri="{FF2B5EF4-FFF2-40B4-BE49-F238E27FC236}">
                <a16:creationId xmlns:a16="http://schemas.microsoft.com/office/drawing/2014/main" id="{CA97D5EE-D17E-76C9-2882-A25B12F30B4B}"/>
              </a:ext>
              <a:ext uri="{C183D7F6-B498-43B3-948B-1728B52AA6E4}">
                <adec:decorative xmlns:adec="http://schemas.microsoft.com/office/drawing/2017/decorative" val="1"/>
              </a:ext>
            </a:extLst>
          </p:cNvPr>
          <p:cNvSpPr/>
          <p:nvPr/>
        </p:nvSpPr>
        <p:spPr>
          <a:xfrm>
            <a:off x="8826989" y="3240475"/>
            <a:ext cx="1062241" cy="2086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Rectangle 20">
            <a:extLst>
              <a:ext uri="{FF2B5EF4-FFF2-40B4-BE49-F238E27FC236}">
                <a16:creationId xmlns:a16="http://schemas.microsoft.com/office/drawing/2014/main" id="{D7E062EA-8878-2DF8-6599-78CE74B2B5F1}"/>
              </a:ext>
              <a:ext uri="{C183D7F6-B498-43B3-948B-1728B52AA6E4}">
                <adec:decorative xmlns:adec="http://schemas.microsoft.com/office/drawing/2017/decorative" val="1"/>
              </a:ext>
            </a:extLst>
          </p:cNvPr>
          <p:cNvSpPr/>
          <p:nvPr/>
        </p:nvSpPr>
        <p:spPr>
          <a:xfrm>
            <a:off x="8817462" y="2914457"/>
            <a:ext cx="1062241" cy="226198"/>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TextBox 13">
            <a:extLst>
              <a:ext uri="{FF2B5EF4-FFF2-40B4-BE49-F238E27FC236}">
                <a16:creationId xmlns:a16="http://schemas.microsoft.com/office/drawing/2014/main" id="{85A80111-069D-9DDB-4869-9D8E95AD79F6}"/>
              </a:ext>
            </a:extLst>
          </p:cNvPr>
          <p:cNvSpPr txBox="1"/>
          <p:nvPr/>
        </p:nvSpPr>
        <p:spPr>
          <a:xfrm>
            <a:off x="9032821" y="1610879"/>
            <a:ext cx="677671" cy="1801011"/>
          </a:xfrm>
          <a:prstGeom prst="rect">
            <a:avLst/>
          </a:prstGeom>
          <a:noFill/>
          <a:ln>
            <a:noFill/>
          </a:ln>
        </p:spPr>
        <p:txBody>
          <a:bodyPr wrap="square" rtlCol="0">
            <a:spAutoFit/>
          </a:bodyPr>
          <a:lstStyle/>
          <a:p>
            <a:pPr algn="ctr" rtl="0">
              <a:lnSpc>
                <a:spcPct val="190000"/>
              </a:lnSpc>
            </a:pPr>
            <a:r>
              <a:rPr lang="sq" sz="1000" b="0" i="0" u="none" strike="noStrike">
                <a:solidFill>
                  <a:srgbClr val="3B3838"/>
                </a:solidFill>
                <a:latin typeface="Arial"/>
                <a:cs typeface="Arial"/>
              </a:rPr>
              <a:t>1 nga 1</a:t>
            </a:r>
          </a:p>
          <a:p>
            <a:pPr algn="ctr" rtl="0">
              <a:lnSpc>
                <a:spcPct val="190000"/>
              </a:lnSpc>
            </a:pPr>
            <a:r>
              <a:rPr lang="sq" sz="1000" b="0" i="0" u="none" strike="noStrike">
                <a:solidFill>
                  <a:srgbClr val="3B3838"/>
                </a:solidFill>
                <a:latin typeface="Arial"/>
                <a:cs typeface="Arial"/>
              </a:rPr>
              <a:t>1 nga 3</a:t>
            </a:r>
          </a:p>
          <a:p>
            <a:pPr algn="ctr" rtl="0">
              <a:lnSpc>
                <a:spcPct val="190000"/>
              </a:lnSpc>
            </a:pPr>
            <a:r>
              <a:rPr lang="sq" sz="1000" b="0" i="0" u="none" strike="noStrike">
                <a:solidFill>
                  <a:srgbClr val="3B3838"/>
                </a:solidFill>
                <a:latin typeface="Arial"/>
                <a:cs typeface="Arial"/>
              </a:rPr>
              <a:t>1 nga 4</a:t>
            </a:r>
          </a:p>
          <a:p>
            <a:pPr algn="ctr" rtl="0">
              <a:lnSpc>
                <a:spcPct val="190000"/>
              </a:lnSpc>
            </a:pPr>
            <a:r>
              <a:rPr lang="sq" sz="1000" b="0" i="0" u="none" strike="noStrike">
                <a:solidFill>
                  <a:srgbClr val="3B3838"/>
                </a:solidFill>
                <a:latin typeface="Arial"/>
                <a:cs typeface="Arial"/>
              </a:rPr>
              <a:t>1 nga 1</a:t>
            </a:r>
          </a:p>
          <a:p>
            <a:pPr algn="ctr" rtl="0">
              <a:lnSpc>
                <a:spcPct val="190000"/>
              </a:lnSpc>
            </a:pPr>
            <a:r>
              <a:rPr lang="sq" sz="1000" b="0" i="0" u="none" strike="noStrike">
                <a:solidFill>
                  <a:srgbClr val="3B3838"/>
                </a:solidFill>
                <a:latin typeface="Arial"/>
                <a:cs typeface="Arial"/>
              </a:rPr>
              <a:t>1 nga 1</a:t>
            </a:r>
          </a:p>
          <a:p>
            <a:pPr algn="ctr" rtl="0">
              <a:lnSpc>
                <a:spcPct val="190000"/>
              </a:lnSpc>
            </a:pPr>
            <a:r>
              <a:rPr lang="sq" sz="1000" b="0" i="0" u="none" strike="noStrike">
                <a:solidFill>
                  <a:srgbClr val="3B3838"/>
                </a:solidFill>
                <a:latin typeface="Arial"/>
                <a:cs typeface="Arial"/>
              </a:rPr>
              <a:t>2 nga 2</a:t>
            </a:r>
          </a:p>
        </p:txBody>
      </p:sp>
      <p:sp>
        <p:nvSpPr>
          <p:cNvPr id="24" name="TextBox 23">
            <a:extLst>
              <a:ext uri="{FF2B5EF4-FFF2-40B4-BE49-F238E27FC236}">
                <a16:creationId xmlns:a16="http://schemas.microsoft.com/office/drawing/2014/main" id="{BEEE0F5C-CE18-D7F2-4A39-43A4B2071C7C}"/>
              </a:ext>
            </a:extLst>
          </p:cNvPr>
          <p:cNvSpPr txBox="1"/>
          <p:nvPr/>
        </p:nvSpPr>
        <p:spPr>
          <a:xfrm>
            <a:off x="4800598" y="3550861"/>
            <a:ext cx="2768601" cy="315920"/>
          </a:xfrm>
          <a:prstGeom prst="rect">
            <a:avLst/>
          </a:prstGeom>
          <a:solidFill>
            <a:srgbClr val="DDDDDD"/>
          </a:solidFill>
          <a:ln>
            <a:noFill/>
          </a:ln>
        </p:spPr>
        <p:txBody>
          <a:bodyPr wrap="square" rtlCol="0">
            <a:spAutoFit/>
          </a:bodyPr>
          <a:lstStyle/>
          <a:p>
            <a:pPr rtl="0">
              <a:lnSpc>
                <a:spcPct val="190000"/>
              </a:lnSpc>
            </a:pPr>
            <a:r>
              <a:rPr lang="sq" sz="900" b="1" i="0" u="none" strike="noStrike">
                <a:solidFill>
                  <a:srgbClr val="3B3838"/>
                </a:solidFill>
                <a:latin typeface="Arial"/>
                <a:cs typeface="Arial"/>
              </a:rPr>
              <a:t>Pikët e konvencioneve të esesë</a:t>
            </a:r>
          </a:p>
        </p:txBody>
      </p:sp>
      <p:sp>
        <p:nvSpPr>
          <p:cNvPr id="25" name="TextBox 24">
            <a:extLst>
              <a:ext uri="{FF2B5EF4-FFF2-40B4-BE49-F238E27FC236}">
                <a16:creationId xmlns:a16="http://schemas.microsoft.com/office/drawing/2014/main" id="{7C07E3EE-AE1D-FDAA-0A89-F1F6DF70DD3F}"/>
              </a:ext>
            </a:extLst>
          </p:cNvPr>
          <p:cNvSpPr txBox="1"/>
          <p:nvPr/>
        </p:nvSpPr>
        <p:spPr>
          <a:xfrm>
            <a:off x="4800598" y="3914522"/>
            <a:ext cx="2578101" cy="315920"/>
          </a:xfrm>
          <a:prstGeom prst="rect">
            <a:avLst/>
          </a:prstGeom>
          <a:solidFill>
            <a:srgbClr val="DDDDDD"/>
          </a:solidFill>
          <a:ln>
            <a:noFill/>
          </a:ln>
        </p:spPr>
        <p:txBody>
          <a:bodyPr wrap="square" rtlCol="0">
            <a:spAutoFit/>
          </a:bodyPr>
          <a:lstStyle/>
          <a:p>
            <a:pPr rtl="0">
              <a:lnSpc>
                <a:spcPct val="190000"/>
              </a:lnSpc>
            </a:pPr>
            <a:r>
              <a:rPr lang="sq" sz="900" b="1" i="0" u="none" strike="noStrike">
                <a:solidFill>
                  <a:srgbClr val="3B3838"/>
                </a:solidFill>
                <a:latin typeface="Arial"/>
                <a:cs typeface="Arial"/>
              </a:rPr>
              <a:t>Rezultati i zhvillimit të idesë së esesë</a:t>
            </a:r>
          </a:p>
        </p:txBody>
      </p:sp>
      <p:sp>
        <p:nvSpPr>
          <p:cNvPr id="3" name="Rounded Rectangular Callout 11">
            <a:extLst>
              <a:ext uri="{FF2B5EF4-FFF2-40B4-BE49-F238E27FC236}">
                <a16:creationId xmlns:a16="http://schemas.microsoft.com/office/drawing/2014/main" id="{A15DCE56-82E4-9CB1-BF99-3839830138BA}"/>
              </a:ext>
            </a:extLst>
          </p:cNvPr>
          <p:cNvSpPr/>
          <p:nvPr/>
        </p:nvSpPr>
        <p:spPr>
          <a:xfrm>
            <a:off x="510061" y="1719561"/>
            <a:ext cx="2932525" cy="2317348"/>
          </a:xfrm>
          <a:prstGeom prst="wedgeRoundRectCallout">
            <a:avLst>
              <a:gd name="adj1" fmla="val 64901"/>
              <a:gd name="adj2" fmla="val 7620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sq" sz="1800" b="0" i="0" u="none" strike="noStrike">
                <a:solidFill>
                  <a:srgbClr val="FFFFFF"/>
                </a:solidFill>
                <a:latin typeface="Aptos"/>
              </a:rPr>
              <a:t>Mbani pezull mausin mbi rrethin në fund të skedës </a:t>
            </a:r>
            <a:r>
              <a:rPr lang="sq" sz="1800" b="1" i="0" u="none" strike="noStrike">
                <a:solidFill>
                  <a:srgbClr val="FFFFFF"/>
                </a:solidFill>
                <a:latin typeface="Aptos"/>
              </a:rPr>
              <a:t>Rezultatet e detajuara </a:t>
            </a:r>
            <a:r>
              <a:rPr lang="sq" sz="1800" b="0" i="0" u="none" strike="noStrike">
                <a:solidFill>
                  <a:srgbClr val="FFFFFF"/>
                </a:solidFill>
                <a:latin typeface="Aptos"/>
              </a:rPr>
              <a:t>për të kuptuar shkurtimet që mund të shikoni në raportin e nxënësit.</a:t>
            </a:r>
          </a:p>
        </p:txBody>
      </p:sp>
      <p:sp>
        <p:nvSpPr>
          <p:cNvPr id="7" name="Slide Number Placeholder 6">
            <a:extLst>
              <a:ext uri="{FF2B5EF4-FFF2-40B4-BE49-F238E27FC236}">
                <a16:creationId xmlns:a16="http://schemas.microsoft.com/office/drawing/2014/main" id="{138C0F9F-DD40-C879-BC4C-73E74A44A010}"/>
              </a:ext>
            </a:extLst>
          </p:cNvPr>
          <p:cNvSpPr>
            <a:spLocks noGrp="1"/>
          </p:cNvSpPr>
          <p:nvPr>
            <p:ph type="sldNum" sz="quarter" idx="12"/>
          </p:nvPr>
        </p:nvSpPr>
        <p:spPr>
          <a:xfrm>
            <a:off x="12358" y="6280009"/>
            <a:ext cx="591145" cy="428041"/>
          </a:xfrm>
        </p:spPr>
        <p:txBody>
          <a:bodyPr/>
          <a:lstStyle/>
          <a:p>
            <a:pPr rtl="0"/>
            <a:r>
              <a:rPr lang="sq" sz="2800" b="0" i="0" u="none" strike="noStrike">
                <a:solidFill>
                  <a:srgbClr val="1A4785"/>
                </a:solidFill>
                <a:latin typeface="Aptos"/>
              </a:rPr>
              <a:t>18</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5C0CE1E7-D2AD-D111-B84E-443E4C9946D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A124DE9-2252-1D9E-3612-BBD6338B7F7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0495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77622-EAD5-3892-8C32-207374715E4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163AF24-4477-4C4D-083D-9A15965CA632}"/>
              </a:ext>
            </a:extLst>
          </p:cNvPr>
          <p:cNvSpPr>
            <a:spLocks noGrp="1"/>
          </p:cNvSpPr>
          <p:nvPr>
            <p:ph type="title"/>
          </p:nvPr>
        </p:nvSpPr>
        <p:spPr>
          <a:xfrm>
            <a:off x="1192344" y="2804266"/>
            <a:ext cx="9807309" cy="624734"/>
          </a:xfrm>
        </p:spPr>
        <p:txBody>
          <a:bodyPr>
            <a:noAutofit/>
          </a:bodyPr>
          <a:lstStyle/>
          <a:p>
            <a:pPr algn="ctr" rtl="0"/>
            <a:r>
              <a:rPr lang="sq" sz="6600" b="0" i="0" u="none" strike="noStrike">
                <a:solidFill>
                  <a:srgbClr val="1A4785"/>
                </a:solidFill>
                <a:latin typeface="Aptos"/>
                <a:ea typeface="Open Sans Light"/>
                <a:cs typeface="Open Sans Light"/>
              </a:rPr>
              <a:t>Paraqitja e rezultateve të MCAS-Alt</a:t>
            </a:r>
            <a:endParaRPr lang="en-US" sz="5400"/>
          </a:p>
        </p:txBody>
      </p:sp>
      <p:sp>
        <p:nvSpPr>
          <p:cNvPr id="10" name="Slide Number Placeholder 6">
            <a:extLst>
              <a:ext uri="{FF2B5EF4-FFF2-40B4-BE49-F238E27FC236}">
                <a16:creationId xmlns:a16="http://schemas.microsoft.com/office/drawing/2014/main" id="{7448C352-8AA1-3516-C973-AFBB6C6F5A9D}"/>
              </a:ext>
            </a:extLst>
          </p:cNvPr>
          <p:cNvSpPr>
            <a:spLocks noGrp="1"/>
          </p:cNvSpPr>
          <p:nvPr>
            <p:ph type="sldNum" sz="quarter" idx="12"/>
          </p:nvPr>
        </p:nvSpPr>
        <p:spPr>
          <a:xfrm>
            <a:off x="12359" y="6280009"/>
            <a:ext cx="684758" cy="428041"/>
          </a:xfrm>
        </p:spPr>
        <p:txBody>
          <a:bodyPr/>
          <a:lstStyle/>
          <a:p>
            <a:pPr rtl="0"/>
            <a:r>
              <a:rPr lang="sq" sz="2800" b="0" i="0" u="none" strike="noStrike">
                <a:solidFill>
                  <a:srgbClr val="1A4785"/>
                </a:solidFill>
                <a:latin typeface="Aptos"/>
              </a:rPr>
              <a:t>19</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A01371E-BD36-C3C3-250F-E4B86307B69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CE52D48-4D92-3F42-EA54-2267A55A78BA}"/>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24696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F31EC0-7E03-8257-76E4-429677EF8746}"/>
              </a:ext>
            </a:extLst>
          </p:cNvPr>
          <p:cNvSpPr>
            <a:spLocks noGrp="1"/>
          </p:cNvSpPr>
          <p:nvPr>
            <p:ph type="title"/>
          </p:nvPr>
        </p:nvSpPr>
        <p:spPr>
          <a:xfrm>
            <a:off x="12358" y="149950"/>
            <a:ext cx="11250587" cy="624734"/>
          </a:xfrm>
        </p:spPr>
        <p:txBody>
          <a:bodyPr>
            <a:normAutofit fontScale="90000"/>
          </a:bodyPr>
          <a:lstStyle/>
          <a:p>
            <a:pPr rtl="0"/>
            <a:r>
              <a:rPr lang="sq" sz="4800" b="0" i="0" u="none" strike="noStrike" dirty="0">
                <a:solidFill>
                  <a:srgbClr val="1A4785"/>
                </a:solidFill>
                <a:latin typeface="Aptos"/>
                <a:ea typeface="Open Sans Light"/>
                <a:cs typeface="Open Sans Light"/>
              </a:rPr>
              <a:t>Fillimi: Përdoruesit për herë të parë</a:t>
            </a:r>
            <a:endParaRPr lang="en-US" dirty="0"/>
          </a:p>
        </p:txBody>
      </p:sp>
      <p:pic>
        <p:nvPicPr>
          <p:cNvPr id="10" name="Picture 9" descr="Një pamje e ekranit të faqes kryesore të MCAS Family Portal, ku përdoruesit për herë të parë mund të regjistrohen dhe të hyjnë në portal duke përdorur kodin e regjistrimit të nxënësve të tyre dhe datëlindjen.">
            <a:extLst>
              <a:ext uri="{FF2B5EF4-FFF2-40B4-BE49-F238E27FC236}">
                <a16:creationId xmlns:a16="http://schemas.microsoft.com/office/drawing/2014/main" id="{BC3AB0F2-F415-F7D1-CE29-EE915C4CF9BF}"/>
              </a:ext>
            </a:extLst>
          </p:cNvPr>
          <p:cNvPicPr>
            <a:picLocks noChangeAspect="1"/>
          </p:cNvPicPr>
          <p:nvPr/>
        </p:nvPicPr>
        <p:blipFill>
          <a:blip r:embed="rId3"/>
          <a:stretch>
            <a:fillRect/>
          </a:stretch>
        </p:blipFill>
        <p:spPr>
          <a:xfrm>
            <a:off x="4491889" y="847353"/>
            <a:ext cx="7142890" cy="5792032"/>
          </a:xfrm>
          <a:prstGeom prst="rect">
            <a:avLst/>
          </a:prstGeom>
        </p:spPr>
      </p:pic>
      <p:sp>
        <p:nvSpPr>
          <p:cNvPr id="40" name="Rectangle 39">
            <a:extLst>
              <a:ext uri="{FF2B5EF4-FFF2-40B4-BE49-F238E27FC236}">
                <a16:creationId xmlns:a16="http://schemas.microsoft.com/office/drawing/2014/main" id="{1EB31EC0-0567-67EA-A084-E03D6C3D7852}"/>
              </a:ext>
              <a:ext uri="{C183D7F6-B498-43B3-948B-1728B52AA6E4}">
                <adec:decorative xmlns:adec="http://schemas.microsoft.com/office/drawing/2017/decorative" val="1"/>
              </a:ext>
            </a:extLst>
          </p:cNvPr>
          <p:cNvSpPr/>
          <p:nvPr/>
        </p:nvSpPr>
        <p:spPr>
          <a:xfrm>
            <a:off x="4573412" y="6135882"/>
            <a:ext cx="813928"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Rectangle 17">
            <a:extLst>
              <a:ext uri="{FF2B5EF4-FFF2-40B4-BE49-F238E27FC236}">
                <a16:creationId xmlns:a16="http://schemas.microsoft.com/office/drawing/2014/main" id="{089DD8C0-68BE-7A3C-7A30-F19BB5A6AC97}"/>
              </a:ext>
              <a:ext uri="{C183D7F6-B498-43B3-948B-1728B52AA6E4}">
                <adec:decorative xmlns:adec="http://schemas.microsoft.com/office/drawing/2017/decorative" val="1"/>
              </a:ext>
            </a:extLst>
          </p:cNvPr>
          <p:cNvSpPr/>
          <p:nvPr/>
        </p:nvSpPr>
        <p:spPr>
          <a:xfrm>
            <a:off x="6443655" y="1190934"/>
            <a:ext cx="1874845" cy="3620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TextBox 15">
            <a:extLst>
              <a:ext uri="{FF2B5EF4-FFF2-40B4-BE49-F238E27FC236}">
                <a16:creationId xmlns:a16="http://schemas.microsoft.com/office/drawing/2014/main" id="{A88DB2E3-8B64-BB47-DD13-D3FA2AEBBFB4}"/>
              </a:ext>
            </a:extLst>
          </p:cNvPr>
          <p:cNvSpPr txBox="1"/>
          <p:nvPr/>
        </p:nvSpPr>
        <p:spPr>
          <a:xfrm>
            <a:off x="6443655" y="1122086"/>
            <a:ext cx="2181317" cy="461665"/>
          </a:xfrm>
          <a:prstGeom prst="rect">
            <a:avLst/>
          </a:prstGeom>
          <a:noFill/>
          <a:ln>
            <a:noFill/>
          </a:ln>
        </p:spPr>
        <p:txBody>
          <a:bodyPr wrap="square" rtlCol="0">
            <a:spAutoFit/>
          </a:bodyPr>
          <a:lstStyle/>
          <a:p>
            <a:pPr rtl="0"/>
            <a:r>
              <a:rPr lang="sq" sz="1200" b="0" i="0" u="none" strike="noStrike" dirty="0">
                <a:latin typeface="Aptos Slab Light"/>
                <a:cs typeface="Arial"/>
              </a:rPr>
              <a:t>Departamenti i Shkollës Fillore dhe i Arsimit të Mesëm</a:t>
            </a:r>
            <a:endParaRPr lang="es-AR" sz="1200" dirty="0">
              <a:latin typeface="Aptos Slab Light" panose="020F05020202040A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3A7440F-63C4-F8EA-E975-49AE8EBC9A0D}"/>
              </a:ext>
            </a:extLst>
          </p:cNvPr>
          <p:cNvSpPr txBox="1"/>
          <p:nvPr/>
        </p:nvSpPr>
        <p:spPr>
          <a:xfrm>
            <a:off x="9191533" y="945855"/>
            <a:ext cx="2181317" cy="594360"/>
          </a:xfrm>
          <a:prstGeom prst="rect">
            <a:avLst/>
          </a:prstGeom>
          <a:solidFill>
            <a:srgbClr val="FFFFFF"/>
          </a:solidFill>
          <a:ln>
            <a:noFill/>
          </a:ln>
        </p:spPr>
        <p:txBody>
          <a:bodyPr wrap="square" rtlCol="0">
            <a:spAutoFit/>
          </a:bodyPr>
          <a:lstStyle/>
          <a:p>
            <a:pPr rtl="0"/>
            <a:r>
              <a:rPr lang="sq" sz="1100" b="1" i="1" u="none" strike="noStrike" dirty="0">
                <a:solidFill>
                  <a:srgbClr val="224781"/>
                </a:solidFill>
                <a:latin typeface="Arial"/>
                <a:cs typeface="Arial"/>
              </a:rPr>
              <a:t>Hyni për të parë rezultatet e MCAS të nxënësit</a:t>
            </a:r>
            <a:endParaRPr lang="es-AR" sz="1100" b="1" i="1" dirty="0">
              <a:solidFill>
                <a:srgbClr val="22478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6D658DA-F507-F76A-F46A-559DFC3A2D48}"/>
              </a:ext>
              <a:ext uri="{C183D7F6-B498-43B3-948B-1728B52AA6E4}">
                <adec:decorative xmlns:adec="http://schemas.microsoft.com/office/drawing/2017/decorative" val="1"/>
              </a:ext>
            </a:extLst>
          </p:cNvPr>
          <p:cNvSpPr/>
          <p:nvPr/>
        </p:nvSpPr>
        <p:spPr>
          <a:xfrm>
            <a:off x="4640096" y="2057400"/>
            <a:ext cx="1684506" cy="2087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TextBox 7">
            <a:extLst>
              <a:ext uri="{FF2B5EF4-FFF2-40B4-BE49-F238E27FC236}">
                <a16:creationId xmlns:a16="http://schemas.microsoft.com/office/drawing/2014/main" id="{64BB2C83-2102-3F08-121D-4D0285B06D23}"/>
              </a:ext>
            </a:extLst>
          </p:cNvPr>
          <p:cNvSpPr txBox="1"/>
          <p:nvPr/>
        </p:nvSpPr>
        <p:spPr>
          <a:xfrm>
            <a:off x="4573412" y="1905096"/>
            <a:ext cx="1961055" cy="646331"/>
          </a:xfrm>
          <a:prstGeom prst="rect">
            <a:avLst/>
          </a:prstGeom>
          <a:noFill/>
          <a:ln>
            <a:noFill/>
          </a:ln>
        </p:spPr>
        <p:txBody>
          <a:bodyPr wrap="square" rtlCol="0">
            <a:spAutoFit/>
          </a:bodyPr>
          <a:lstStyle/>
          <a:p>
            <a:pPr rtl="0"/>
            <a:r>
              <a:rPr lang="sq" sz="1800" b="0" i="0" u="none" strike="noStrike" dirty="0">
                <a:solidFill>
                  <a:srgbClr val="3B3838"/>
                </a:solidFill>
                <a:latin typeface="Arial"/>
                <a:cs typeface="Arial"/>
              </a:rPr>
              <a:t>Përdoruesit për herë të parë</a:t>
            </a:r>
            <a:endParaRPr lang="es-AR" dirty="0">
              <a:solidFill>
                <a:schemeClr val="bg2">
                  <a:lumMod val="2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ADD44E4-7AA0-AC67-DAE7-948F1A08F4B1}"/>
              </a:ext>
            </a:extLst>
          </p:cNvPr>
          <p:cNvSpPr txBox="1"/>
          <p:nvPr/>
        </p:nvSpPr>
        <p:spPr>
          <a:xfrm>
            <a:off x="4640095" y="2665381"/>
            <a:ext cx="3229583" cy="426720"/>
          </a:xfrm>
          <a:prstGeom prst="rect">
            <a:avLst/>
          </a:prstGeom>
          <a:solidFill>
            <a:srgbClr val="F9F9F9"/>
          </a:solidFill>
          <a:ln>
            <a:solidFill>
              <a:srgbClr val="F9F9F9"/>
            </a:solidFill>
          </a:ln>
        </p:spPr>
        <p:txBody>
          <a:bodyPr wrap="square" rtlCol="0">
            <a:spAutoFit/>
          </a:bodyPr>
          <a:lstStyle/>
          <a:p>
            <a:pPr rtl="0"/>
            <a:r>
              <a:rPr lang="sq" sz="1100" b="0" i="0" u="none" strike="noStrike" dirty="0">
                <a:solidFill>
                  <a:srgbClr val="3B3838"/>
                </a:solidFill>
                <a:latin typeface="Arial"/>
                <a:cs typeface="Arial"/>
              </a:rPr>
              <a:t>Futni kodin e regjistrimit të nxënësit dhe datëlindjen.</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CC964DB-B10F-F51A-9B91-A355B74A8700}"/>
              </a:ext>
            </a:extLst>
          </p:cNvPr>
          <p:cNvSpPr txBox="1"/>
          <p:nvPr/>
        </p:nvSpPr>
        <p:spPr>
          <a:xfrm>
            <a:off x="4716295" y="3265736"/>
            <a:ext cx="1818172" cy="261610"/>
          </a:xfrm>
          <a:prstGeom prst="rect">
            <a:avLst/>
          </a:prstGeom>
          <a:solidFill>
            <a:srgbClr val="F9F9F9"/>
          </a:solidFill>
          <a:ln>
            <a:solidFill>
              <a:srgbClr val="F9F9F9"/>
            </a:solidFill>
          </a:ln>
        </p:spPr>
        <p:txBody>
          <a:bodyPr wrap="square" rtlCol="0">
            <a:spAutoFit/>
          </a:bodyPr>
          <a:lstStyle/>
          <a:p>
            <a:pPr rtl="0"/>
            <a:r>
              <a:rPr lang="sq" sz="1100" b="1" i="0" u="none" strike="noStrike" dirty="0">
                <a:solidFill>
                  <a:srgbClr val="3B3838"/>
                </a:solidFill>
                <a:latin typeface="Arial"/>
                <a:cs typeface="Arial"/>
              </a:rPr>
              <a:t>Kodi i regjistrimit:</a:t>
            </a:r>
            <a:endParaRPr lang="es-AR" sz="1100" b="1" dirty="0">
              <a:solidFill>
                <a:schemeClr val="bg2">
                  <a:lumMod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EA2B84C-FA84-6AF7-BC89-82FB29F53427}"/>
              </a:ext>
            </a:extLst>
          </p:cNvPr>
          <p:cNvSpPr txBox="1"/>
          <p:nvPr/>
        </p:nvSpPr>
        <p:spPr>
          <a:xfrm>
            <a:off x="4769635" y="3568134"/>
            <a:ext cx="2714515" cy="243840"/>
          </a:xfrm>
          <a:prstGeom prst="rect">
            <a:avLst/>
          </a:prstGeom>
          <a:solidFill>
            <a:srgbClr val="FFFFFF"/>
          </a:solidFill>
          <a:ln>
            <a:solidFill>
              <a:srgbClr val="F9F9F9"/>
            </a:solidFill>
          </a:ln>
        </p:spPr>
        <p:txBody>
          <a:bodyPr wrap="square" lIns="0" tIns="0" rIns="0" bIns="0" rtlCol="0">
            <a:noAutofit/>
          </a:bodyPr>
          <a:lstStyle/>
          <a:p>
            <a:pPr rtl="0"/>
            <a:r>
              <a:rPr lang="sq" sz="1100" b="0" i="0" u="none" strike="noStrike" dirty="0">
                <a:solidFill>
                  <a:srgbClr val="3B3838"/>
                </a:solidFill>
                <a:latin typeface="Arial"/>
                <a:cs typeface="Arial"/>
              </a:rPr>
              <a:t>Kodi i regjistrimit me 12 karaktere</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13" name="Rounded Rectangular Callout 18">
            <a:extLst>
              <a:ext uri="{FF2B5EF4-FFF2-40B4-BE49-F238E27FC236}">
                <a16:creationId xmlns:a16="http://schemas.microsoft.com/office/drawing/2014/main" id="{97CA71C6-D377-8264-120C-D3A234059EFC}"/>
              </a:ext>
            </a:extLst>
          </p:cNvPr>
          <p:cNvSpPr/>
          <p:nvPr/>
        </p:nvSpPr>
        <p:spPr>
          <a:xfrm>
            <a:off x="384501" y="1352916"/>
            <a:ext cx="3179648" cy="1645404"/>
          </a:xfrm>
          <a:prstGeom prst="wedgeRoundRectCallout">
            <a:avLst>
              <a:gd name="adj1" fmla="val 82645"/>
              <a:gd name="adj2" fmla="val 77960"/>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rtl="0"/>
            <a:r>
              <a:rPr lang="sq" sz="1800" b="0" i="0" u="none" strike="noStrike" dirty="0">
                <a:latin typeface="Aptos"/>
              </a:rPr>
              <a:t>Futni kodin e regjistrimit të nxënësit</a:t>
            </a:r>
            <a:r>
              <a:rPr lang="sq" sz="1800" b="1" i="0" u="none" strike="noStrike" dirty="0">
                <a:latin typeface="Aptos"/>
              </a:rPr>
              <a:t> </a:t>
            </a:r>
            <a:r>
              <a:rPr lang="sq" sz="1800" b="0" i="0" u="none" strike="noStrike" dirty="0">
                <a:latin typeface="Aptos"/>
              </a:rPr>
              <a:t>(gjendet në letrën nga distrikti juaj) dhe </a:t>
            </a:r>
            <a:r>
              <a:rPr lang="sq" sz="1800" b="1" i="0" u="none" strike="noStrike" dirty="0">
                <a:latin typeface="Aptos"/>
              </a:rPr>
              <a:t>datëlindjen</a:t>
            </a:r>
            <a:r>
              <a:rPr lang="sq" sz="1800" b="0" i="0" u="none" strike="noStrike" dirty="0">
                <a:latin typeface="Aptos"/>
              </a:rPr>
              <a:t>. Pastaj klikoni </a:t>
            </a:r>
            <a:r>
              <a:rPr lang="sq" sz="1800" b="1" i="0" u="none" strike="noStrike" dirty="0">
                <a:latin typeface="Aptos"/>
              </a:rPr>
              <a:t>Vazhdoni.</a:t>
            </a:r>
            <a:endParaRPr lang="en-US" b="1" dirty="0">
              <a:solidFill>
                <a:schemeClr val="bg1"/>
              </a:solidFill>
              <a:latin typeface="Aptos" panose="020B0004020202020204" pitchFamily="34" charset="0"/>
            </a:endParaRPr>
          </a:p>
        </p:txBody>
      </p:sp>
      <p:sp>
        <p:nvSpPr>
          <p:cNvPr id="21" name="TextBox 20">
            <a:extLst>
              <a:ext uri="{FF2B5EF4-FFF2-40B4-BE49-F238E27FC236}">
                <a16:creationId xmlns:a16="http://schemas.microsoft.com/office/drawing/2014/main" id="{2F20CAFB-7365-6BEC-81D9-901F72E72480}"/>
              </a:ext>
            </a:extLst>
          </p:cNvPr>
          <p:cNvSpPr txBox="1"/>
          <p:nvPr/>
        </p:nvSpPr>
        <p:spPr>
          <a:xfrm>
            <a:off x="4640095" y="4131533"/>
            <a:ext cx="1151105" cy="259080"/>
          </a:xfrm>
          <a:prstGeom prst="rect">
            <a:avLst/>
          </a:prstGeom>
          <a:solidFill>
            <a:srgbClr val="F9F9F9"/>
          </a:solidFill>
          <a:ln>
            <a:solidFill>
              <a:srgbClr val="F9F9F9"/>
            </a:solidFill>
          </a:ln>
        </p:spPr>
        <p:txBody>
          <a:bodyPr wrap="square" rtlCol="0">
            <a:spAutoFit/>
          </a:bodyPr>
          <a:lstStyle/>
          <a:p>
            <a:pPr rtl="0"/>
            <a:r>
              <a:rPr lang="sq" sz="1100" b="1" i="0" u="none" strike="noStrike">
                <a:solidFill>
                  <a:srgbClr val="3B3838"/>
                </a:solidFill>
                <a:latin typeface="Arial"/>
                <a:cs typeface="Arial"/>
              </a:rPr>
              <a:t>Datëlindja:</a:t>
            </a:r>
            <a:endParaRPr lang="es-AR" sz="1100" b="1">
              <a:solidFill>
                <a:schemeClr val="bg2">
                  <a:lumMod val="2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26E1DB13-891C-60C4-D5CC-B7408302B5B7}"/>
              </a:ext>
            </a:extLst>
          </p:cNvPr>
          <p:cNvSpPr txBox="1"/>
          <p:nvPr/>
        </p:nvSpPr>
        <p:spPr>
          <a:xfrm>
            <a:off x="5911526" y="4177901"/>
            <a:ext cx="368946" cy="213360"/>
          </a:xfrm>
          <a:prstGeom prst="rect">
            <a:avLst/>
          </a:prstGeom>
          <a:solidFill>
            <a:srgbClr val="FFFFFF"/>
          </a:solidFill>
          <a:ln>
            <a:solidFill>
              <a:srgbClr val="F9F9F9"/>
            </a:solidFill>
          </a:ln>
        </p:spPr>
        <p:txBody>
          <a:bodyPr wrap="square" rtlCol="0">
            <a:spAutoFit/>
          </a:bodyPr>
          <a:lstStyle/>
          <a:p>
            <a:pPr rtl="0"/>
            <a:r>
              <a:rPr lang="sq" sz="800" b="0" i="0" u="none" strike="noStrike">
                <a:solidFill>
                  <a:srgbClr val="3B3838"/>
                </a:solidFill>
                <a:latin typeface="Arial"/>
                <a:cs typeface="Arial"/>
              </a:rPr>
              <a:t>MM</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1C9D7A8-9E49-ED1B-B948-1CA018935103}"/>
              </a:ext>
            </a:extLst>
          </p:cNvPr>
          <p:cNvSpPr txBox="1"/>
          <p:nvPr/>
        </p:nvSpPr>
        <p:spPr>
          <a:xfrm>
            <a:off x="6534467" y="4177901"/>
            <a:ext cx="368946" cy="213360"/>
          </a:xfrm>
          <a:prstGeom prst="rect">
            <a:avLst/>
          </a:prstGeom>
          <a:solidFill>
            <a:srgbClr val="FFFFFF"/>
          </a:solidFill>
          <a:ln>
            <a:solidFill>
              <a:srgbClr val="F9F9F9"/>
            </a:solidFill>
          </a:ln>
        </p:spPr>
        <p:txBody>
          <a:bodyPr wrap="square" rtlCol="0">
            <a:spAutoFit/>
          </a:bodyPr>
          <a:lstStyle/>
          <a:p>
            <a:pPr rtl="0"/>
            <a:r>
              <a:rPr lang="sq" sz="800" b="0" i="0" u="none" strike="noStrike">
                <a:solidFill>
                  <a:srgbClr val="3B3838"/>
                </a:solidFill>
                <a:latin typeface="Arial"/>
                <a:cs typeface="Arial"/>
              </a:rPr>
              <a:t>DD</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349630ED-01F0-292D-E79B-5808636F9975}"/>
              </a:ext>
            </a:extLst>
          </p:cNvPr>
          <p:cNvSpPr txBox="1"/>
          <p:nvPr/>
        </p:nvSpPr>
        <p:spPr>
          <a:xfrm>
            <a:off x="7157408" y="4177901"/>
            <a:ext cx="368946" cy="213360"/>
          </a:xfrm>
          <a:prstGeom prst="rect">
            <a:avLst/>
          </a:prstGeom>
          <a:solidFill>
            <a:srgbClr val="FFFFFF"/>
          </a:solidFill>
          <a:ln>
            <a:solidFill>
              <a:srgbClr val="F9F9F9"/>
            </a:solidFill>
          </a:ln>
        </p:spPr>
        <p:txBody>
          <a:bodyPr wrap="square" rtlCol="0">
            <a:spAutoFit/>
          </a:bodyPr>
          <a:lstStyle/>
          <a:p>
            <a:pPr rtl="0"/>
            <a:r>
              <a:rPr lang="sq" sz="800" b="0" i="0" u="none" strike="noStrike">
                <a:solidFill>
                  <a:srgbClr val="3B3838"/>
                </a:solidFill>
                <a:latin typeface="Arial"/>
                <a:cs typeface="Arial"/>
              </a:rPr>
              <a:t>VV</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E849030D-5DBC-37DA-5D94-DCA65044BCCE}"/>
              </a:ext>
              <a:ext uri="{C183D7F6-B498-43B3-948B-1728B52AA6E4}">
                <adec:decorative xmlns:adec="http://schemas.microsoft.com/office/drawing/2017/decorative" val="1"/>
              </a:ext>
            </a:extLst>
          </p:cNvPr>
          <p:cNvSpPr/>
          <p:nvPr/>
        </p:nvSpPr>
        <p:spPr>
          <a:xfrm>
            <a:off x="4716295" y="4741300"/>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Rectangle 27">
            <a:extLst>
              <a:ext uri="{FF2B5EF4-FFF2-40B4-BE49-F238E27FC236}">
                <a16:creationId xmlns:a16="http://schemas.microsoft.com/office/drawing/2014/main" id="{AA993EE0-59F2-F9B7-1DF5-9F4DA65BC1FA}"/>
              </a:ext>
              <a:ext uri="{C183D7F6-B498-43B3-948B-1728B52AA6E4}">
                <adec:decorative xmlns:adec="http://schemas.microsoft.com/office/drawing/2017/decorative" val="1"/>
              </a:ext>
            </a:extLst>
          </p:cNvPr>
          <p:cNvSpPr/>
          <p:nvPr/>
        </p:nvSpPr>
        <p:spPr>
          <a:xfrm>
            <a:off x="4716295" y="4891566"/>
            <a:ext cx="1379705" cy="17120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924AEC82-B3B3-F7F3-005C-3CDF35E32834}"/>
              </a:ext>
            </a:extLst>
          </p:cNvPr>
          <p:cNvSpPr txBox="1"/>
          <p:nvPr/>
        </p:nvSpPr>
        <p:spPr>
          <a:xfrm>
            <a:off x="4640095" y="4694932"/>
            <a:ext cx="2123865" cy="396240"/>
          </a:xfrm>
          <a:prstGeom prst="rect">
            <a:avLst/>
          </a:prstGeom>
          <a:noFill/>
          <a:ln>
            <a:solidFill>
              <a:srgbClr val="F9F9F9"/>
            </a:solidFill>
          </a:ln>
        </p:spPr>
        <p:txBody>
          <a:bodyPr wrap="square" rtlCol="0">
            <a:spAutoFit/>
          </a:bodyPr>
          <a:lstStyle/>
          <a:p>
            <a:pPr rtl="0"/>
            <a:r>
              <a:rPr lang="sq" sz="1000" b="0" i="0" u="none" strike="noStrike" dirty="0">
                <a:solidFill>
                  <a:srgbClr val="224781"/>
                </a:solidFill>
                <a:latin typeface="Arial"/>
                <a:cs typeface="Arial"/>
              </a:rPr>
              <a:t>Ku është kodi im i regjistrimit?</a:t>
            </a:r>
            <a:br>
              <a:rPr lang="sq" sz="1000" b="0" i="0" u="none" strike="noStrike" dirty="0">
                <a:solidFill>
                  <a:srgbClr val="224781"/>
                </a:solidFill>
                <a:latin typeface="Arial"/>
                <a:cs typeface="Arial"/>
              </a:rPr>
            </a:br>
            <a:r>
              <a:rPr lang="sq" sz="1000" b="0" i="0" u="none" strike="noStrike" dirty="0">
                <a:solidFill>
                  <a:srgbClr val="224781"/>
                </a:solidFill>
                <a:latin typeface="Arial"/>
                <a:cs typeface="Arial"/>
              </a:rPr>
              <a:t>Burime për familjet</a:t>
            </a:r>
            <a:endParaRPr lang="es-AR" sz="1050" dirty="0">
              <a:solidFill>
                <a:srgbClr val="224781"/>
              </a:solidFill>
              <a:latin typeface="Arial" panose="020B0604020202020204" pitchFamily="34" charset="0"/>
              <a:cs typeface="Arial" panose="020B0604020202020204" pitchFamily="34" charset="0"/>
            </a:endParaRPr>
          </a:p>
        </p:txBody>
      </p:sp>
      <p:sp>
        <p:nvSpPr>
          <p:cNvPr id="14" name="Rounded Rectangular Callout 21">
            <a:extLst>
              <a:ext uri="{FF2B5EF4-FFF2-40B4-BE49-F238E27FC236}">
                <a16:creationId xmlns:a16="http://schemas.microsoft.com/office/drawing/2014/main" id="{130B852C-187F-6B88-8C1D-D8549353601C}"/>
              </a:ext>
            </a:extLst>
          </p:cNvPr>
          <p:cNvSpPr/>
          <p:nvPr/>
        </p:nvSpPr>
        <p:spPr>
          <a:xfrm>
            <a:off x="384501" y="3785346"/>
            <a:ext cx="3179648" cy="1562489"/>
          </a:xfrm>
          <a:prstGeom prst="wedgeRoundRectCallout">
            <a:avLst>
              <a:gd name="adj1" fmla="val 85197"/>
              <a:gd name="adj2" fmla="val 15612"/>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r>
              <a:rPr lang="sq" sz="1800" b="0" i="0" u="none" strike="noStrike" dirty="0">
                <a:solidFill>
                  <a:srgbClr val="FFFFFF"/>
                </a:solidFill>
                <a:latin typeface="Aptos"/>
              </a:rPr>
              <a:t>Nëse nuk e dini kodin e regjistrimit të nxënësit, klikoni </a:t>
            </a:r>
            <a:r>
              <a:rPr lang="sq" sz="1800" b="1" i="0" u="none" strike="noStrike" dirty="0">
                <a:solidFill>
                  <a:srgbClr val="FFFFFF"/>
                </a:solidFill>
                <a:latin typeface="Aptos"/>
              </a:rPr>
              <a:t>Ku është kodi im i regjistrimit? </a:t>
            </a:r>
            <a:r>
              <a:rPr lang="sq" sz="1800" b="0" i="0" u="none" strike="noStrike" dirty="0">
                <a:solidFill>
                  <a:srgbClr val="FFFFFF"/>
                </a:solidFill>
                <a:latin typeface="Aptos"/>
              </a:rPr>
              <a:t>për ndihmë</a:t>
            </a:r>
            <a:r>
              <a:rPr lang="sq" sz="1800" b="0" i="0" u="none" strike="noStrike" dirty="0">
                <a:solidFill>
                  <a:srgbClr val="FFFFFF"/>
                </a:solidFill>
                <a:latin typeface="Calibri Light"/>
              </a:rPr>
              <a:t>. </a:t>
            </a:r>
          </a:p>
          <a:p>
            <a:pPr algn="ctr"/>
            <a:endParaRPr lang="en-US" dirty="0">
              <a:solidFill>
                <a:schemeClr val="bg1"/>
              </a:solidFill>
              <a:latin typeface="+mj-lt"/>
            </a:endParaRPr>
          </a:p>
        </p:txBody>
      </p:sp>
      <p:sp>
        <p:nvSpPr>
          <p:cNvPr id="25" name="TextBox 24">
            <a:extLst>
              <a:ext uri="{FF2B5EF4-FFF2-40B4-BE49-F238E27FC236}">
                <a16:creationId xmlns:a16="http://schemas.microsoft.com/office/drawing/2014/main" id="{89655480-70C3-3742-360E-69BC66F37A91}"/>
              </a:ext>
            </a:extLst>
          </p:cNvPr>
          <p:cNvSpPr txBox="1"/>
          <p:nvPr/>
        </p:nvSpPr>
        <p:spPr>
          <a:xfrm>
            <a:off x="7136735" y="4983905"/>
            <a:ext cx="554965" cy="192289"/>
          </a:xfrm>
          <a:prstGeom prst="rect">
            <a:avLst/>
          </a:prstGeom>
          <a:solidFill>
            <a:srgbClr val="757575"/>
          </a:solidFill>
          <a:ln>
            <a:noFill/>
          </a:ln>
        </p:spPr>
        <p:txBody>
          <a:bodyPr wrap="square" lIns="0" tIns="0" rIns="0" bIns="0" rtlCol="0">
            <a:noAutofit/>
          </a:bodyPr>
          <a:lstStyle/>
          <a:p>
            <a:pPr rtl="0"/>
            <a:r>
              <a:rPr lang="sq" sz="900" b="1" i="0" u="none" strike="noStrike" dirty="0">
                <a:solidFill>
                  <a:srgbClr val="FFFFFF"/>
                </a:solidFill>
                <a:latin typeface="Arial"/>
                <a:cs typeface="Arial"/>
              </a:rPr>
              <a:t>Vazhdoni</a:t>
            </a:r>
            <a:endParaRPr lang="es-AR" sz="9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2249E62-CB9B-39E2-EF23-8ED778B4C2A6}"/>
              </a:ext>
            </a:extLst>
          </p:cNvPr>
          <p:cNvSpPr txBox="1"/>
          <p:nvPr/>
        </p:nvSpPr>
        <p:spPr>
          <a:xfrm>
            <a:off x="8218312" y="1969220"/>
            <a:ext cx="1870243" cy="640080"/>
          </a:xfrm>
          <a:prstGeom prst="rect">
            <a:avLst/>
          </a:prstGeom>
          <a:solidFill>
            <a:srgbClr val="F9F9F9"/>
          </a:solidFill>
          <a:ln>
            <a:noFill/>
          </a:ln>
        </p:spPr>
        <p:txBody>
          <a:bodyPr wrap="square" rtlCol="0">
            <a:spAutoFit/>
          </a:bodyPr>
          <a:lstStyle/>
          <a:p>
            <a:pPr rtl="0"/>
            <a:r>
              <a:rPr lang="sq" sz="1800" b="0" i="0" u="none" strike="noStrike" dirty="0">
                <a:solidFill>
                  <a:srgbClr val="3B3838"/>
                </a:solidFill>
                <a:latin typeface="Arial"/>
                <a:cs typeface="Arial"/>
              </a:rPr>
              <a:t>Përdoruesit që kthehen</a:t>
            </a:r>
            <a:endParaRPr lang="es-AR" dirty="0">
              <a:solidFill>
                <a:schemeClr val="bg2">
                  <a:lumMod val="25000"/>
                </a:schemeClr>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3DBA1EE6-D275-C3BD-B9C2-0E6477858711}"/>
              </a:ext>
            </a:extLst>
          </p:cNvPr>
          <p:cNvSpPr txBox="1"/>
          <p:nvPr/>
        </p:nvSpPr>
        <p:spPr>
          <a:xfrm>
            <a:off x="8265160" y="2834658"/>
            <a:ext cx="2378439" cy="259080"/>
          </a:xfrm>
          <a:prstGeom prst="rect">
            <a:avLst/>
          </a:prstGeom>
          <a:solidFill>
            <a:srgbClr val="F9F9F9"/>
          </a:solidFill>
          <a:ln>
            <a:solidFill>
              <a:srgbClr val="F9F9F9"/>
            </a:solidFill>
          </a:ln>
        </p:spPr>
        <p:txBody>
          <a:bodyPr wrap="square" rtlCol="0">
            <a:spAutoFit/>
          </a:bodyPr>
          <a:lstStyle/>
          <a:p>
            <a:pPr rtl="0"/>
            <a:r>
              <a:rPr lang="sq" sz="1100" b="0" i="0" u="none" strike="noStrike">
                <a:solidFill>
                  <a:srgbClr val="3B3838"/>
                </a:solidFill>
                <a:latin typeface="Arial"/>
                <a:cs typeface="Arial"/>
              </a:rPr>
              <a:t>Futni emailin dhe fjalëkalimin.</a:t>
            </a:r>
            <a:endParaRPr lang="es-AR" sz="1100">
              <a:solidFill>
                <a:schemeClr val="bg2">
                  <a:lumMod val="25000"/>
                </a:schemeClr>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22F2EFA-A9F6-620B-9FDB-832E68D10925}"/>
              </a:ext>
            </a:extLst>
          </p:cNvPr>
          <p:cNvSpPr txBox="1"/>
          <p:nvPr/>
        </p:nvSpPr>
        <p:spPr>
          <a:xfrm>
            <a:off x="8218312" y="3420110"/>
            <a:ext cx="943890" cy="243840"/>
          </a:xfrm>
          <a:prstGeom prst="rect">
            <a:avLst/>
          </a:prstGeom>
          <a:solidFill>
            <a:srgbClr val="F9F9F9"/>
          </a:solidFill>
          <a:ln>
            <a:solidFill>
              <a:srgbClr val="F9F9F9"/>
            </a:solidFill>
          </a:ln>
        </p:spPr>
        <p:txBody>
          <a:bodyPr wrap="square" rtlCol="0">
            <a:spAutoFit/>
          </a:bodyPr>
          <a:lstStyle/>
          <a:p>
            <a:pPr rtl="0"/>
            <a:r>
              <a:rPr lang="sq" sz="1000" b="1" i="0" u="none" strike="noStrike" dirty="0">
                <a:solidFill>
                  <a:srgbClr val="3B3838"/>
                </a:solidFill>
                <a:latin typeface="Arial"/>
                <a:cs typeface="Arial"/>
              </a:rPr>
              <a:t>Emaili:</a:t>
            </a:r>
            <a:endParaRPr lang="es-AR" sz="1050" b="1" dirty="0">
              <a:solidFill>
                <a:schemeClr val="bg2">
                  <a:lumMod val="25000"/>
                </a:schemeClr>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4EB39873-C5A8-9E57-9809-41C474F1A3C2}"/>
              </a:ext>
            </a:extLst>
          </p:cNvPr>
          <p:cNvSpPr txBox="1"/>
          <p:nvPr/>
        </p:nvSpPr>
        <p:spPr>
          <a:xfrm>
            <a:off x="9232155" y="3386178"/>
            <a:ext cx="1411443" cy="277772"/>
          </a:xfrm>
          <a:prstGeom prst="rect">
            <a:avLst/>
          </a:prstGeom>
          <a:solidFill>
            <a:srgbClr val="FFFFFF"/>
          </a:solidFill>
          <a:ln>
            <a:solidFill>
              <a:srgbClr val="F9F9F9"/>
            </a:solidFill>
          </a:ln>
        </p:spPr>
        <p:txBody>
          <a:bodyPr wrap="square" lIns="0" tIns="0" rIns="0" bIns="0" rtlCol="0">
            <a:noAutofit/>
          </a:bodyPr>
          <a:lstStyle/>
          <a:p>
            <a:pPr rtl="0"/>
            <a:r>
              <a:rPr lang="sq" sz="1100" b="0" i="0" u="none" strike="noStrike">
                <a:solidFill>
                  <a:srgbClr val="3B3838"/>
                </a:solidFill>
                <a:latin typeface="Arial"/>
                <a:cs typeface="Arial"/>
              </a:rPr>
              <a:t>Vendosni emailin</a:t>
            </a:r>
            <a:endParaRPr lang="es-AR" sz="1100">
              <a:solidFill>
                <a:schemeClr val="bg2">
                  <a:lumMod val="2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3B026E4-4409-BB61-24EA-1252F37D88F6}"/>
              </a:ext>
            </a:extLst>
          </p:cNvPr>
          <p:cNvSpPr txBox="1"/>
          <p:nvPr/>
        </p:nvSpPr>
        <p:spPr>
          <a:xfrm>
            <a:off x="8218312" y="3949983"/>
            <a:ext cx="943890" cy="396240"/>
          </a:xfrm>
          <a:prstGeom prst="rect">
            <a:avLst/>
          </a:prstGeom>
          <a:solidFill>
            <a:srgbClr val="F9F9F9"/>
          </a:solidFill>
          <a:ln>
            <a:solidFill>
              <a:srgbClr val="F9F9F9"/>
            </a:solidFill>
          </a:ln>
        </p:spPr>
        <p:txBody>
          <a:bodyPr wrap="square" rtlCol="0">
            <a:spAutoFit/>
          </a:bodyPr>
          <a:lstStyle/>
          <a:p>
            <a:pPr rtl="0"/>
            <a:r>
              <a:rPr lang="sq" sz="1000" b="1" i="0" u="none" strike="noStrike" dirty="0">
                <a:solidFill>
                  <a:srgbClr val="3B3838"/>
                </a:solidFill>
                <a:latin typeface="Arial"/>
                <a:cs typeface="Arial"/>
              </a:rPr>
              <a:t>Fjalëkalimi:</a:t>
            </a:r>
            <a:endParaRPr lang="es-AR" sz="1050" b="1" dirty="0">
              <a:solidFill>
                <a:schemeClr val="bg2">
                  <a:lumMod val="25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CB59AB60-BB7B-AE3B-1998-3A2318A8F4A6}"/>
              </a:ext>
            </a:extLst>
          </p:cNvPr>
          <p:cNvSpPr txBox="1"/>
          <p:nvPr/>
        </p:nvSpPr>
        <p:spPr>
          <a:xfrm>
            <a:off x="9240305" y="3978035"/>
            <a:ext cx="1589620" cy="199866"/>
          </a:xfrm>
          <a:prstGeom prst="rect">
            <a:avLst/>
          </a:prstGeom>
          <a:solidFill>
            <a:srgbClr val="FFFFFF"/>
          </a:solidFill>
          <a:ln>
            <a:solidFill>
              <a:srgbClr val="F9F9F9"/>
            </a:solidFill>
          </a:ln>
        </p:spPr>
        <p:txBody>
          <a:bodyPr wrap="square" lIns="0" tIns="0" rIns="0" bIns="0" rtlCol="0">
            <a:noAutofit/>
          </a:bodyPr>
          <a:lstStyle/>
          <a:p>
            <a:pPr rtl="0"/>
            <a:r>
              <a:rPr lang="sq" sz="1100" b="0" i="0" u="none" strike="noStrike">
                <a:solidFill>
                  <a:srgbClr val="3B3838"/>
                </a:solidFill>
                <a:latin typeface="Arial"/>
                <a:cs typeface="Arial"/>
              </a:rPr>
              <a:t>Vendosni fjalëkalimin</a:t>
            </a:r>
            <a:endParaRPr lang="es-AR" sz="1100">
              <a:solidFill>
                <a:schemeClr val="bg2">
                  <a:lumMod val="2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2B6D547E-8CEC-D258-EFA3-CD0A3EA6D83D}"/>
              </a:ext>
            </a:extLst>
          </p:cNvPr>
          <p:cNvSpPr txBox="1"/>
          <p:nvPr/>
        </p:nvSpPr>
        <p:spPr>
          <a:xfrm>
            <a:off x="8265159" y="4504209"/>
            <a:ext cx="1455160" cy="243840"/>
          </a:xfrm>
          <a:prstGeom prst="rect">
            <a:avLst/>
          </a:prstGeom>
          <a:solidFill>
            <a:srgbClr val="F9F9F9"/>
          </a:solidFill>
          <a:ln>
            <a:solidFill>
              <a:srgbClr val="F9F9F9"/>
            </a:solidFill>
          </a:ln>
        </p:spPr>
        <p:txBody>
          <a:bodyPr wrap="square" rtlCol="0">
            <a:spAutoFit/>
          </a:bodyPr>
          <a:lstStyle/>
          <a:p>
            <a:pPr rtl="0"/>
            <a:r>
              <a:rPr lang="sq" sz="1000" b="0" i="0" u="none" strike="noStrike" dirty="0">
                <a:solidFill>
                  <a:srgbClr val="224781"/>
                </a:solidFill>
                <a:latin typeface="Arial"/>
                <a:cs typeface="Arial"/>
              </a:rPr>
              <a:t>Harruat fjalëkalimin?</a:t>
            </a:r>
            <a:endParaRPr lang="es-AR" sz="1050" dirty="0">
              <a:solidFill>
                <a:srgbClr val="224781"/>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3E94B4A4-1E5B-9EC0-336C-586A28E856AC}"/>
              </a:ext>
            </a:extLst>
          </p:cNvPr>
          <p:cNvSpPr txBox="1"/>
          <p:nvPr/>
        </p:nvSpPr>
        <p:spPr>
          <a:xfrm>
            <a:off x="10251711" y="4952922"/>
            <a:ext cx="660712" cy="243840"/>
          </a:xfrm>
          <a:prstGeom prst="rect">
            <a:avLst/>
          </a:prstGeom>
          <a:solidFill>
            <a:srgbClr val="757575"/>
          </a:solidFill>
          <a:ln>
            <a:noFill/>
          </a:ln>
        </p:spPr>
        <p:txBody>
          <a:bodyPr wrap="square" rtlCol="0">
            <a:spAutoFit/>
          </a:bodyPr>
          <a:lstStyle/>
          <a:p>
            <a:pPr rtl="0"/>
            <a:r>
              <a:rPr lang="sq" sz="1000" b="1" i="0" u="none" strike="noStrike">
                <a:solidFill>
                  <a:srgbClr val="FFFFFF"/>
                </a:solidFill>
                <a:latin typeface="Arial"/>
                <a:cs typeface="Arial"/>
              </a:rPr>
              <a:t>Hyni</a:t>
            </a:r>
            <a:endParaRPr lang="es-AR" sz="1000" b="1">
              <a:solidFill>
                <a:schemeClr val="bg1"/>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389CE19D-AD72-2A5B-B528-1B06BAF4129B}"/>
              </a:ext>
            </a:extLst>
          </p:cNvPr>
          <p:cNvSpPr txBox="1"/>
          <p:nvPr/>
        </p:nvSpPr>
        <p:spPr>
          <a:xfrm>
            <a:off x="4492319" y="6140017"/>
            <a:ext cx="1008594" cy="396240"/>
          </a:xfrm>
          <a:prstGeom prst="rect">
            <a:avLst/>
          </a:prstGeom>
          <a:noFill/>
          <a:ln>
            <a:noFill/>
          </a:ln>
        </p:spPr>
        <p:txBody>
          <a:bodyPr wrap="square" rtlCol="0">
            <a:spAutoFit/>
          </a:bodyPr>
          <a:lstStyle/>
          <a:p>
            <a:pPr rtl="0"/>
            <a:r>
              <a:rPr lang="sq" sz="1000" b="0" i="0" u="none" strike="noStrike" dirty="0">
                <a:solidFill>
                  <a:srgbClr val="224781"/>
                </a:solidFill>
                <a:latin typeface="Arial"/>
                <a:cs typeface="Arial"/>
              </a:rPr>
              <a:t>Kushtet e përdorimit</a:t>
            </a:r>
            <a:endParaRPr lang="es-AR" sz="1050" dirty="0">
              <a:solidFill>
                <a:srgbClr val="224781"/>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BAC10820-7CF7-F590-E489-910DC6CF644C}"/>
              </a:ext>
              <a:ext uri="{C183D7F6-B498-43B3-948B-1728B52AA6E4}">
                <adec:decorative xmlns:adec="http://schemas.microsoft.com/office/drawing/2017/decorative" val="1"/>
              </a:ext>
            </a:extLst>
          </p:cNvPr>
          <p:cNvSpPr/>
          <p:nvPr/>
        </p:nvSpPr>
        <p:spPr>
          <a:xfrm>
            <a:off x="5646420" y="6187440"/>
            <a:ext cx="820095"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8" name="TextBox 37">
            <a:extLst>
              <a:ext uri="{FF2B5EF4-FFF2-40B4-BE49-F238E27FC236}">
                <a16:creationId xmlns:a16="http://schemas.microsoft.com/office/drawing/2014/main" id="{77156C82-85F5-A038-4FD5-7D79157F2A04}"/>
              </a:ext>
            </a:extLst>
          </p:cNvPr>
          <p:cNvSpPr txBox="1"/>
          <p:nvPr/>
        </p:nvSpPr>
        <p:spPr>
          <a:xfrm>
            <a:off x="5541927" y="6140017"/>
            <a:ext cx="1079853" cy="396240"/>
          </a:xfrm>
          <a:prstGeom prst="rect">
            <a:avLst/>
          </a:prstGeom>
          <a:noFill/>
          <a:ln>
            <a:noFill/>
          </a:ln>
        </p:spPr>
        <p:txBody>
          <a:bodyPr wrap="square" rtlCol="0">
            <a:spAutoFit/>
          </a:bodyPr>
          <a:lstStyle/>
          <a:p>
            <a:pPr rtl="0"/>
            <a:r>
              <a:rPr lang="sq" sz="1000" b="0" i="0" u="none" strike="noStrike">
                <a:solidFill>
                  <a:srgbClr val="224781"/>
                </a:solidFill>
                <a:latin typeface="Arial"/>
                <a:cs typeface="Arial"/>
              </a:rPr>
              <a:t>Politika e privatësisë</a:t>
            </a:r>
            <a:endParaRPr lang="es-AR" sz="1050">
              <a:solidFill>
                <a:srgbClr val="22478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41B16E8-FDC9-D664-E8F9-57EB0F7B986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37C39A0-4198-D0BF-CF2A-8067A56E4B12}"/>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30A8081-42DD-1D02-7117-265DFE17DC41}"/>
              </a:ext>
              <a:ext uri="{C183D7F6-B498-43B3-948B-1728B52AA6E4}">
                <adec:decorative xmlns:adec="http://schemas.microsoft.com/office/drawing/2017/decorative" val="1"/>
              </a:ext>
            </a:extLst>
          </p:cNvPr>
          <p:cNvSpPr/>
          <p:nvPr/>
        </p:nvSpPr>
        <p:spPr>
          <a:xfrm>
            <a:off x="9615090" y="6187440"/>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TextBox 38">
            <a:extLst>
              <a:ext uri="{FF2B5EF4-FFF2-40B4-BE49-F238E27FC236}">
                <a16:creationId xmlns:a16="http://schemas.microsoft.com/office/drawing/2014/main" id="{D6A3E1B1-8D1F-45A8-07CE-4AA8D5ED77C6}"/>
              </a:ext>
            </a:extLst>
          </p:cNvPr>
          <p:cNvSpPr txBox="1"/>
          <p:nvPr/>
        </p:nvSpPr>
        <p:spPr>
          <a:xfrm>
            <a:off x="9240305" y="6135882"/>
            <a:ext cx="1168615" cy="246221"/>
          </a:xfrm>
          <a:prstGeom prst="rect">
            <a:avLst/>
          </a:prstGeom>
          <a:noFill/>
          <a:ln>
            <a:noFill/>
          </a:ln>
        </p:spPr>
        <p:txBody>
          <a:bodyPr wrap="square" rtlCol="0">
            <a:spAutoFit/>
          </a:bodyPr>
          <a:lstStyle/>
          <a:p>
            <a:pPr rtl="0"/>
            <a:r>
              <a:rPr lang="sq" sz="1000" b="0" i="1" u="none" strike="noStrike" dirty="0">
                <a:solidFill>
                  <a:srgbClr val="224781"/>
                </a:solidFill>
                <a:latin typeface="Arial"/>
                <a:cs typeface="Arial"/>
              </a:rPr>
              <a:t>mundësuar nga</a:t>
            </a:r>
            <a:endParaRPr lang="es-AR" sz="1050" i="1" dirty="0">
              <a:solidFill>
                <a:srgbClr val="22478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0D68486-8291-A7E8-8B6D-A521C4A29F3C}"/>
              </a:ext>
              <a:ext uri="{C183D7F6-B498-43B3-948B-1728B52AA6E4}">
                <adec:decorative xmlns:adec="http://schemas.microsoft.com/office/drawing/2017/decorative" val="1"/>
              </a:ext>
            </a:extLst>
          </p:cNvPr>
          <p:cNvSpPr txBox="1"/>
          <p:nvPr/>
        </p:nvSpPr>
        <p:spPr>
          <a:xfrm>
            <a:off x="10704345" y="1798479"/>
            <a:ext cx="909805" cy="243840"/>
          </a:xfrm>
          <a:prstGeom prst="rect">
            <a:avLst/>
          </a:prstGeom>
          <a:solidFill>
            <a:srgbClr val="F9F9F9"/>
          </a:solidFill>
          <a:ln>
            <a:solidFill>
              <a:srgbClr val="F9F9F9"/>
            </a:solidFill>
          </a:ln>
        </p:spPr>
        <p:txBody>
          <a:bodyPr wrap="square" rtlCol="0">
            <a:spAutoFit/>
          </a:bodyPr>
          <a:lstStyle/>
          <a:p>
            <a:pPr algn="r" rtl="0"/>
            <a:r>
              <a:rPr lang="sq" sz="1000" b="0" i="0" u="none" strike="noStrike" dirty="0">
                <a:solidFill>
                  <a:srgbClr val="224781"/>
                </a:solidFill>
                <a:latin typeface="Arial"/>
                <a:cs typeface="Arial"/>
              </a:rPr>
              <a:t>En Español</a:t>
            </a:r>
            <a:endParaRPr lang="es-AR" sz="1000" dirty="0">
              <a:solidFill>
                <a:srgbClr val="22478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B395BE4-A72D-FB3F-AC20-710F9266AFCE}"/>
              </a:ext>
            </a:extLst>
          </p:cNvPr>
          <p:cNvSpPr txBox="1"/>
          <p:nvPr/>
        </p:nvSpPr>
        <p:spPr>
          <a:xfrm>
            <a:off x="672108" y="5956843"/>
            <a:ext cx="3682674" cy="822960"/>
          </a:xfrm>
          <a:prstGeom prst="rect">
            <a:avLst/>
          </a:prstGeom>
          <a:noFill/>
        </p:spPr>
        <p:txBody>
          <a:bodyPr wrap="square" rtlCol="0">
            <a:spAutoFit/>
          </a:bodyPr>
          <a:lstStyle/>
          <a:p>
            <a:pPr rtl="0"/>
            <a:r>
              <a:rPr lang="sq" sz="1200" b="1" i="0" u="none" strike="noStrike">
                <a:latin typeface="Aptos"/>
              </a:rPr>
              <a:t>Shënim:</a:t>
            </a:r>
            <a:r>
              <a:rPr lang="sq" sz="1200" b="0" i="0" u="none" strike="noStrike">
                <a:latin typeface="Aptos"/>
              </a:rPr>
              <a:t> Pamjet e ekranit në këtë udhëzues janë përkthyer për referencën tuaj. MCAS Family Portal do të shfaqet vetëm në anglisht ose spanjisht.</a:t>
            </a:r>
          </a:p>
        </p:txBody>
      </p:sp>
      <p:sp>
        <p:nvSpPr>
          <p:cNvPr id="7" name="Slide Number Placeholder 6">
            <a:extLst>
              <a:ext uri="{FF2B5EF4-FFF2-40B4-BE49-F238E27FC236}">
                <a16:creationId xmlns:a16="http://schemas.microsoft.com/office/drawing/2014/main" id="{D812F31C-5439-87EC-417F-7D22B27C0FFC}"/>
              </a:ext>
            </a:extLst>
          </p:cNvPr>
          <p:cNvSpPr>
            <a:spLocks noGrp="1"/>
          </p:cNvSpPr>
          <p:nvPr>
            <p:ph type="sldNum" sz="quarter" idx="12"/>
          </p:nvPr>
        </p:nvSpPr>
        <p:spPr>
          <a:xfrm>
            <a:off x="12359" y="6280009"/>
            <a:ext cx="522642" cy="428041"/>
          </a:xfrm>
        </p:spPr>
        <p:txBody>
          <a:bodyPr/>
          <a:lstStyle/>
          <a:p>
            <a:pPr rtl="0"/>
            <a:r>
              <a:rPr lang="sq" sz="2800" b="0" i="0" u="none" strike="noStrike">
                <a:solidFill>
                  <a:srgbClr val="1A4785"/>
                </a:solidFill>
                <a:latin typeface="Aptos"/>
              </a:rPr>
              <a:t>2</a:t>
            </a:r>
            <a:endParaRPr lang="en-US" sz="2800">
              <a:solidFill>
                <a:srgbClr val="1A4785"/>
              </a:solidFill>
              <a:latin typeface="Aptos" panose="020B0004020202020204" pitchFamily="34" charset="0"/>
            </a:endParaRPr>
          </a:p>
        </p:txBody>
      </p:sp>
    </p:spTree>
    <p:extLst>
      <p:ext uri="{BB962C8B-B14F-4D97-AF65-F5344CB8AC3E}">
        <p14:creationId xmlns:p14="http://schemas.microsoft.com/office/powerpoint/2010/main" val="384790371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BCCA9-BE41-0625-2A3F-C93AECE6CD6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FBB52563-9AC9-0A72-4066-CB90EF64DC82}"/>
              </a:ext>
            </a:extLst>
          </p:cNvPr>
          <p:cNvSpPr>
            <a:spLocks noGrp="1"/>
          </p:cNvSpPr>
          <p:nvPr>
            <p:ph type="title"/>
          </p:nvPr>
        </p:nvSpPr>
        <p:spPr>
          <a:xfrm>
            <a:off x="12359" y="149294"/>
            <a:ext cx="10515600" cy="624734"/>
          </a:xfrm>
        </p:spPr>
        <p:txBody>
          <a:bodyPr>
            <a:normAutofit fontScale="90000"/>
          </a:bodyPr>
          <a:lstStyle/>
          <a:p>
            <a:pPr rtl="0"/>
            <a:r>
              <a:rPr lang="sq" sz="4800" b="0" i="0" u="none" strike="noStrike">
                <a:solidFill>
                  <a:srgbClr val="1A4785"/>
                </a:solidFill>
                <a:latin typeface="Aptos"/>
                <a:ea typeface="Open Sans Light"/>
                <a:cs typeface="Open Sans Light"/>
              </a:rPr>
              <a:t>Paraqitja e historisë së testeve: MCAS-Alt</a:t>
            </a:r>
            <a:endParaRPr lang="en-US"/>
          </a:p>
        </p:txBody>
      </p:sp>
      <p:sp>
        <p:nvSpPr>
          <p:cNvPr id="3" name="Rounded Rectangular Callout 9">
            <a:extLst>
              <a:ext uri="{FF2B5EF4-FFF2-40B4-BE49-F238E27FC236}">
                <a16:creationId xmlns:a16="http://schemas.microsoft.com/office/drawing/2014/main" id="{28350C0D-F46C-0DE4-0FE1-353CD836055D}"/>
              </a:ext>
            </a:extLst>
          </p:cNvPr>
          <p:cNvSpPr/>
          <p:nvPr/>
        </p:nvSpPr>
        <p:spPr>
          <a:xfrm>
            <a:off x="179408" y="1367201"/>
            <a:ext cx="2504659" cy="190160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sq" sz="1800" b="0" i="0" u="none" strike="noStrike">
                <a:latin typeface="Aptos"/>
              </a:rPr>
              <a:t>Faqja </a:t>
            </a:r>
            <a:r>
              <a:rPr lang="sq" sz="1800" b="1" i="0" u="none" strike="noStrike">
                <a:solidFill>
                  <a:srgbClr val="FFFFFF"/>
                </a:solidFill>
                <a:latin typeface="Aptos"/>
              </a:rPr>
              <a:t>Historia e testeve </a:t>
            </a:r>
            <a:r>
              <a:rPr lang="sq" sz="1800" b="0" i="0" u="none" strike="noStrike">
                <a:latin typeface="Aptos"/>
              </a:rPr>
              <a:t> jep një përmbledhje të rezultateve të një nxënësi për atë vit shkollor. </a:t>
            </a:r>
          </a:p>
        </p:txBody>
      </p:sp>
      <p:pic>
        <p:nvPicPr>
          <p:cNvPr id="7" name="Picture 6" descr="Një pamje e ekranit e historikut të testit MCAS Alt të një studenti demonstrimi për vitin shkollor të zgjedhur.">
            <a:extLst>
              <a:ext uri="{FF2B5EF4-FFF2-40B4-BE49-F238E27FC236}">
                <a16:creationId xmlns:a16="http://schemas.microsoft.com/office/drawing/2014/main" id="{8CA87E2C-637E-00FE-7806-FA980C8892C4}"/>
              </a:ext>
            </a:extLst>
          </p:cNvPr>
          <p:cNvPicPr>
            <a:picLocks noChangeAspect="1"/>
          </p:cNvPicPr>
          <p:nvPr/>
        </p:nvPicPr>
        <p:blipFill>
          <a:blip r:embed="rId2"/>
          <a:stretch>
            <a:fillRect/>
          </a:stretch>
        </p:blipFill>
        <p:spPr>
          <a:xfrm>
            <a:off x="2903458" y="850763"/>
            <a:ext cx="6088437" cy="5749314"/>
          </a:xfrm>
          <a:prstGeom prst="rect">
            <a:avLst/>
          </a:prstGeom>
        </p:spPr>
      </p:pic>
      <p:sp>
        <p:nvSpPr>
          <p:cNvPr id="30" name="Rectangle 29">
            <a:extLst>
              <a:ext uri="{FF2B5EF4-FFF2-40B4-BE49-F238E27FC236}">
                <a16:creationId xmlns:a16="http://schemas.microsoft.com/office/drawing/2014/main" id="{9A4D54D4-F8DC-824C-2150-FEC01D577D67}"/>
              </a:ext>
              <a:ext uri="{C183D7F6-B498-43B3-948B-1728B52AA6E4}">
                <adec:decorative xmlns:adec="http://schemas.microsoft.com/office/drawing/2017/decorative" val="1"/>
              </a:ext>
            </a:extLst>
          </p:cNvPr>
          <p:cNvSpPr/>
          <p:nvPr/>
        </p:nvSpPr>
        <p:spPr>
          <a:xfrm>
            <a:off x="4630258" y="1145443"/>
            <a:ext cx="1914335" cy="29758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1" name="TextBox 30">
            <a:extLst>
              <a:ext uri="{FF2B5EF4-FFF2-40B4-BE49-F238E27FC236}">
                <a16:creationId xmlns:a16="http://schemas.microsoft.com/office/drawing/2014/main" id="{1FE25838-0CFC-F450-3110-C542C6C1E565}"/>
              </a:ext>
            </a:extLst>
          </p:cNvPr>
          <p:cNvSpPr txBox="1"/>
          <p:nvPr/>
        </p:nvSpPr>
        <p:spPr>
          <a:xfrm>
            <a:off x="4558625" y="1090495"/>
            <a:ext cx="2183348" cy="396240"/>
          </a:xfrm>
          <a:prstGeom prst="rect">
            <a:avLst/>
          </a:prstGeom>
          <a:noFill/>
          <a:ln>
            <a:noFill/>
          </a:ln>
        </p:spPr>
        <p:txBody>
          <a:bodyPr wrap="square" rtlCol="0">
            <a:spAutoFit/>
          </a:bodyPr>
          <a:lstStyle/>
          <a:p>
            <a:pPr rtl="0"/>
            <a:r>
              <a:rPr lang="sq" sz="1000" b="0" i="0" u="none" strike="noStrike">
                <a:latin typeface="Aptos Slab Light"/>
                <a:cs typeface="Arial"/>
              </a:rPr>
              <a:t>Departamenti i Shkollës Fillore </a:t>
            </a:r>
            <a:br>
              <a:rPr lang="sq" sz="1000" b="0" i="0" u="none" strike="noStrike">
                <a:latin typeface="Aptos Slab Light"/>
                <a:cs typeface="Arial"/>
              </a:rPr>
            </a:br>
            <a:r>
              <a:rPr lang="sq" sz="1000" b="0" i="0" u="none" strike="noStrike">
                <a:latin typeface="Aptos Slab Light"/>
                <a:cs typeface="Arial"/>
              </a:rPr>
              <a:t>dhe i Arsimit të Mesëm</a:t>
            </a:r>
            <a:endParaRPr lang="es-AR" sz="1000">
              <a:latin typeface="Aptos Slab Light" panose="020F05020202040A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E8E96303-C502-4DED-4704-951750B04654}"/>
              </a:ext>
            </a:extLst>
          </p:cNvPr>
          <p:cNvSpPr txBox="1"/>
          <p:nvPr/>
        </p:nvSpPr>
        <p:spPr>
          <a:xfrm>
            <a:off x="3535005" y="1589694"/>
            <a:ext cx="869355" cy="304800"/>
          </a:xfrm>
          <a:prstGeom prst="rect">
            <a:avLst/>
          </a:prstGeom>
          <a:solidFill>
            <a:srgbClr val="EFEFEF"/>
          </a:solidFill>
          <a:ln>
            <a:noFill/>
          </a:ln>
        </p:spPr>
        <p:txBody>
          <a:bodyPr wrap="square" rtlCol="0">
            <a:spAutoFit/>
          </a:bodyPr>
          <a:lstStyle/>
          <a:p>
            <a:pPr rtl="0"/>
            <a:r>
              <a:rPr lang="sq" sz="700" b="0" i="0" u="none" strike="noStrike">
                <a:solidFill>
                  <a:srgbClr val="3B3838"/>
                </a:solidFill>
                <a:latin typeface="Arial"/>
                <a:cs typeface="Arial"/>
              </a:rPr>
              <a:t>Ndërroni nxënësin</a:t>
            </a:r>
          </a:p>
        </p:txBody>
      </p:sp>
      <p:sp>
        <p:nvSpPr>
          <p:cNvPr id="11" name="Rounded Rectangular Callout 10">
            <a:extLst>
              <a:ext uri="{FF2B5EF4-FFF2-40B4-BE49-F238E27FC236}">
                <a16:creationId xmlns:a16="http://schemas.microsoft.com/office/drawing/2014/main" id="{DAAFA788-4E65-70BB-B651-E09A0B9EAD82}"/>
              </a:ext>
            </a:extLst>
          </p:cNvPr>
          <p:cNvSpPr/>
          <p:nvPr/>
        </p:nvSpPr>
        <p:spPr>
          <a:xfrm>
            <a:off x="9842833" y="1290550"/>
            <a:ext cx="2169759" cy="1300688"/>
          </a:xfrm>
          <a:prstGeom prst="wedgeRoundRectCallout">
            <a:avLst>
              <a:gd name="adj1" fmla="val -299223"/>
              <a:gd name="adj2" fmla="val -1453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q" sz="1800" b="0" i="0" u="none" strike="noStrike">
                <a:solidFill>
                  <a:srgbClr val="FFFFFF"/>
                </a:solidFill>
                <a:latin typeface="Aptos"/>
              </a:rPr>
              <a:t>Për të naviguar mes nxënësve, zgjidhni butonin </a:t>
            </a:r>
            <a:r>
              <a:rPr lang="sq" sz="1800" b="1" i="0" u="none" strike="noStrike">
                <a:solidFill>
                  <a:srgbClr val="FFFFFF"/>
                </a:solidFill>
                <a:latin typeface="Aptos"/>
              </a:rPr>
              <a:t>Ndërroni nxënësin</a:t>
            </a:r>
            <a:r>
              <a:rPr lang="sq" sz="1800" b="0" i="0" u="none" strike="noStrike">
                <a:solidFill>
                  <a:srgbClr val="FFFFFF"/>
                </a:solidFill>
                <a:latin typeface="Aptos"/>
              </a:rPr>
              <a:t>.</a:t>
            </a:r>
          </a:p>
        </p:txBody>
      </p:sp>
      <p:sp>
        <p:nvSpPr>
          <p:cNvPr id="33" name="TextBox 32">
            <a:extLst>
              <a:ext uri="{FF2B5EF4-FFF2-40B4-BE49-F238E27FC236}">
                <a16:creationId xmlns:a16="http://schemas.microsoft.com/office/drawing/2014/main" id="{61372FB1-3B33-9F66-6CE3-85C5465A4FE0}"/>
              </a:ext>
            </a:extLst>
          </p:cNvPr>
          <p:cNvSpPr txBox="1"/>
          <p:nvPr/>
        </p:nvSpPr>
        <p:spPr>
          <a:xfrm>
            <a:off x="3004547" y="1990811"/>
            <a:ext cx="5947713" cy="502920"/>
          </a:xfrm>
          <a:prstGeom prst="rect">
            <a:avLst/>
          </a:prstGeom>
          <a:solidFill>
            <a:srgbClr val="D8D8D8"/>
          </a:solidFill>
          <a:ln>
            <a:noFill/>
          </a:ln>
        </p:spPr>
        <p:txBody>
          <a:bodyPr wrap="square" rtlCol="0">
            <a:spAutoFit/>
          </a:bodyPr>
          <a:lstStyle/>
          <a:p>
            <a:pPr rtl="0"/>
            <a:r>
              <a:rPr lang="sq" sz="900" b="0" i="0" u="none" strike="noStrike">
                <a:solidFill>
                  <a:srgbClr val="3B3838"/>
                </a:solidFill>
                <a:latin typeface="Arial"/>
                <a:cs typeface="Arial"/>
              </a:rPr>
              <a:t>Përmbledhja e testit ju lejon të shihni me një vështrim rezultatet e nxënësit tuaj në lëndë të ndryshme. Gjithashtu mund të rishikoni historikun e testimeve të nxënësit në vite të ndryshme për të parë se si po përparon ai. Për të mësuar më shumë rreth një testi të caktuar, klikoni testin.</a:t>
            </a:r>
          </a:p>
        </p:txBody>
      </p:sp>
      <p:sp>
        <p:nvSpPr>
          <p:cNvPr id="34" name="TextBox 33">
            <a:extLst>
              <a:ext uri="{FF2B5EF4-FFF2-40B4-BE49-F238E27FC236}">
                <a16:creationId xmlns:a16="http://schemas.microsoft.com/office/drawing/2014/main" id="{06178763-0DBA-5C09-B635-C0567E05D11E}"/>
              </a:ext>
            </a:extLst>
          </p:cNvPr>
          <p:cNvSpPr txBox="1"/>
          <p:nvPr/>
        </p:nvSpPr>
        <p:spPr>
          <a:xfrm>
            <a:off x="2961278" y="2697963"/>
            <a:ext cx="2087855" cy="533400"/>
          </a:xfrm>
          <a:prstGeom prst="rect">
            <a:avLst/>
          </a:prstGeom>
          <a:solidFill>
            <a:srgbClr val="F9F9F9"/>
          </a:solidFill>
          <a:ln>
            <a:noFill/>
          </a:ln>
        </p:spPr>
        <p:txBody>
          <a:bodyPr wrap="square" rtlCol="0">
            <a:spAutoFit/>
          </a:bodyPr>
          <a:lstStyle/>
          <a:p>
            <a:pPr rtl="0"/>
            <a:r>
              <a:rPr lang="sq" sz="900" b="0" i="0" u="none" strike="noStrike">
                <a:solidFill>
                  <a:srgbClr val="3B3838"/>
                </a:solidFill>
                <a:latin typeface="Arial"/>
                <a:cs typeface="Arial"/>
              </a:rPr>
              <a:t>Historiku i testeve të nxënësit për</a:t>
            </a:r>
            <a:endParaRPr lang="es-AR" sz="900">
              <a:solidFill>
                <a:schemeClr val="bg2">
                  <a:lumMod val="25000"/>
                </a:schemeClr>
              </a:solidFill>
              <a:latin typeface="Arial" panose="020B0604020202020204" pitchFamily="34" charset="0"/>
              <a:cs typeface="Arial" panose="020B0604020202020204" pitchFamily="34" charset="0"/>
            </a:endParaRPr>
          </a:p>
          <a:p>
            <a:pPr rtl="0"/>
            <a:r>
              <a:rPr lang="sq" sz="1100" b="1" i="0" u="none" strike="noStrike">
                <a:solidFill>
                  <a:srgbClr val="3B3838"/>
                </a:solidFill>
                <a:latin typeface="Arial"/>
                <a:cs typeface="Arial"/>
              </a:rPr>
              <a:t>Nxënës shembull</a:t>
            </a:r>
          </a:p>
        </p:txBody>
      </p:sp>
      <p:sp>
        <p:nvSpPr>
          <p:cNvPr id="35" name="TextBox 34">
            <a:extLst>
              <a:ext uri="{FF2B5EF4-FFF2-40B4-BE49-F238E27FC236}">
                <a16:creationId xmlns:a16="http://schemas.microsoft.com/office/drawing/2014/main" id="{9D538154-8345-472D-9E1E-03DF07B61BF0}"/>
              </a:ext>
            </a:extLst>
          </p:cNvPr>
          <p:cNvSpPr txBox="1"/>
          <p:nvPr/>
        </p:nvSpPr>
        <p:spPr>
          <a:xfrm>
            <a:off x="6741973" y="2735013"/>
            <a:ext cx="2087855" cy="228600"/>
          </a:xfrm>
          <a:prstGeom prst="rect">
            <a:avLst/>
          </a:prstGeom>
          <a:solidFill>
            <a:srgbClr val="F9F9F9"/>
          </a:solidFill>
          <a:ln>
            <a:noFill/>
          </a:ln>
        </p:spPr>
        <p:txBody>
          <a:bodyPr wrap="square" rtlCol="0">
            <a:spAutoFit/>
          </a:bodyPr>
          <a:lstStyle/>
          <a:p>
            <a:pPr algn="r" rtl="0"/>
            <a:r>
              <a:rPr lang="sq" sz="900" b="0" i="0" u="none" strike="noStrike">
                <a:solidFill>
                  <a:srgbClr val="3B3838"/>
                </a:solidFill>
                <a:latin typeface="Arial"/>
                <a:cs typeface="Arial"/>
              </a:rPr>
              <a:t>SASID: 9980000004</a:t>
            </a:r>
          </a:p>
        </p:txBody>
      </p:sp>
      <p:sp>
        <p:nvSpPr>
          <p:cNvPr id="36" name="TextBox 35">
            <a:extLst>
              <a:ext uri="{FF2B5EF4-FFF2-40B4-BE49-F238E27FC236}">
                <a16:creationId xmlns:a16="http://schemas.microsoft.com/office/drawing/2014/main" id="{EF575A05-35BF-E107-1D19-394530E1029D}"/>
              </a:ext>
            </a:extLst>
          </p:cNvPr>
          <p:cNvSpPr txBox="1"/>
          <p:nvPr/>
        </p:nvSpPr>
        <p:spPr>
          <a:xfrm>
            <a:off x="2942228" y="3529713"/>
            <a:ext cx="806770" cy="335280"/>
          </a:xfrm>
          <a:prstGeom prst="rect">
            <a:avLst/>
          </a:prstGeom>
          <a:solidFill>
            <a:srgbClr val="FFFFFF"/>
          </a:solidFill>
          <a:ln>
            <a:noFill/>
          </a:ln>
        </p:spPr>
        <p:txBody>
          <a:bodyPr wrap="square" rtlCol="0">
            <a:spAutoFit/>
          </a:bodyPr>
          <a:lstStyle/>
          <a:p>
            <a:pPr rtl="0"/>
            <a:r>
              <a:rPr lang="sq" sz="800" b="1" i="0" u="none" strike="noStrike">
                <a:solidFill>
                  <a:srgbClr val="767171"/>
                </a:solidFill>
                <a:latin typeface="Arial"/>
                <a:cs typeface="Arial"/>
              </a:rPr>
              <a:t>Viti shkollor</a:t>
            </a:r>
            <a:endParaRPr lang="es-AR" sz="800" b="1">
              <a:solidFill>
                <a:schemeClr val="bg2">
                  <a:lumMod val="50000"/>
                </a:schemeClr>
              </a:solidFill>
              <a:latin typeface="Arial" panose="020B0604020202020204" pitchFamily="34" charset="0"/>
              <a:cs typeface="Arial" panose="020B0604020202020204" pitchFamily="34" charset="0"/>
            </a:endParaRPr>
          </a:p>
        </p:txBody>
      </p:sp>
      <p:sp>
        <p:nvSpPr>
          <p:cNvPr id="13" name="Rounded Rectangular Callout 11">
            <a:extLst>
              <a:ext uri="{FF2B5EF4-FFF2-40B4-BE49-F238E27FC236}">
                <a16:creationId xmlns:a16="http://schemas.microsoft.com/office/drawing/2014/main" id="{E59A366E-3289-C524-6022-1A1B4EC17241}"/>
              </a:ext>
            </a:extLst>
          </p:cNvPr>
          <p:cNvSpPr/>
          <p:nvPr/>
        </p:nvSpPr>
        <p:spPr>
          <a:xfrm>
            <a:off x="148237" y="4344307"/>
            <a:ext cx="2504659" cy="1841340"/>
          </a:xfrm>
          <a:prstGeom prst="wedgeRoundRectCallout">
            <a:avLst>
              <a:gd name="adj1" fmla="val 67603"/>
              <a:gd name="adj2" fmla="val -95899"/>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sq" sz="1800" b="0" i="0" u="none" strike="noStrike" dirty="0">
                <a:solidFill>
                  <a:srgbClr val="FFFFFF"/>
                </a:solidFill>
                <a:latin typeface="Aptos"/>
              </a:rPr>
              <a:t>Përdorni menunë zbritëse </a:t>
            </a:r>
            <a:r>
              <a:rPr lang="sq" sz="1800" b="1" i="0" u="none" strike="noStrike" dirty="0">
                <a:solidFill>
                  <a:srgbClr val="FFFFFF"/>
                </a:solidFill>
                <a:latin typeface="Aptos"/>
              </a:rPr>
              <a:t>Viti shkollor</a:t>
            </a:r>
            <a:r>
              <a:rPr lang="sq" sz="1800" b="0" i="0" u="none" strike="noStrike" dirty="0">
                <a:solidFill>
                  <a:srgbClr val="FFFFFF"/>
                </a:solidFill>
                <a:latin typeface="Aptos"/>
              </a:rPr>
              <a:t> për të parë të dhënat nga vitet e mëparshme, nëse janë të disponueshme.</a:t>
            </a:r>
          </a:p>
        </p:txBody>
      </p:sp>
      <p:sp>
        <p:nvSpPr>
          <p:cNvPr id="37" name="TextBox 36">
            <a:extLst>
              <a:ext uri="{FF2B5EF4-FFF2-40B4-BE49-F238E27FC236}">
                <a16:creationId xmlns:a16="http://schemas.microsoft.com/office/drawing/2014/main" id="{2FBF93F5-84FC-1C6B-225C-A9B30E333454}"/>
              </a:ext>
            </a:extLst>
          </p:cNvPr>
          <p:cNvSpPr txBox="1"/>
          <p:nvPr/>
        </p:nvSpPr>
        <p:spPr>
          <a:xfrm>
            <a:off x="6214860" y="3496820"/>
            <a:ext cx="2687061" cy="228600"/>
          </a:xfrm>
          <a:prstGeom prst="rect">
            <a:avLst/>
          </a:prstGeom>
          <a:solidFill>
            <a:srgbClr val="FFFFFF"/>
          </a:solidFill>
          <a:ln>
            <a:noFill/>
          </a:ln>
        </p:spPr>
        <p:txBody>
          <a:bodyPr wrap="square" rtlCol="0">
            <a:spAutoFit/>
          </a:bodyPr>
          <a:lstStyle/>
          <a:p>
            <a:pPr algn="r" rtl="0"/>
            <a:r>
              <a:rPr lang="sq" sz="900" b="1" i="0" u="none" strike="noStrike">
                <a:solidFill>
                  <a:srgbClr val="767171"/>
                </a:solidFill>
                <a:latin typeface="Arial"/>
                <a:cs typeface="Arial"/>
              </a:rPr>
              <a:t>Rezultati i shkallëzuar/niveli i arritjes</a:t>
            </a:r>
          </a:p>
        </p:txBody>
      </p:sp>
      <p:sp>
        <p:nvSpPr>
          <p:cNvPr id="38" name="TextBox 37">
            <a:extLst>
              <a:ext uri="{FF2B5EF4-FFF2-40B4-BE49-F238E27FC236}">
                <a16:creationId xmlns:a16="http://schemas.microsoft.com/office/drawing/2014/main" id="{AF78DD47-05BD-BB61-B08D-E084ECBC9CFB}"/>
              </a:ext>
            </a:extLst>
          </p:cNvPr>
          <p:cNvSpPr txBox="1"/>
          <p:nvPr/>
        </p:nvSpPr>
        <p:spPr>
          <a:xfrm>
            <a:off x="2961277" y="3917676"/>
            <a:ext cx="2956637" cy="446276"/>
          </a:xfrm>
          <a:prstGeom prst="rect">
            <a:avLst/>
          </a:prstGeom>
          <a:solidFill>
            <a:srgbClr val="FDFDFD"/>
          </a:solidFill>
          <a:ln>
            <a:noFill/>
          </a:ln>
        </p:spPr>
        <p:txBody>
          <a:bodyPr wrap="square" rtlCol="0">
            <a:spAutoFit/>
          </a:bodyPr>
          <a:lstStyle/>
          <a:p>
            <a:pPr rtl="0"/>
            <a:r>
              <a:rPr lang="sq" sz="1300" b="1" i="0" u="none" strike="noStrike">
                <a:solidFill>
                  <a:srgbClr val="22608F"/>
                </a:solidFill>
                <a:latin typeface="Arial"/>
                <a:cs typeface="Arial"/>
              </a:rPr>
              <a:t>Qytetaria e klasës së 8-të</a:t>
            </a:r>
            <a:endParaRPr lang="es-AR" sz="1300" b="1">
              <a:solidFill>
                <a:srgbClr val="22608F"/>
              </a:solidFill>
              <a:latin typeface="Arial" panose="020B0604020202020204" pitchFamily="34" charset="0"/>
              <a:cs typeface="Arial" panose="020B0604020202020204" pitchFamily="34" charset="0"/>
            </a:endParaRPr>
          </a:p>
          <a:p>
            <a:pPr rtl="0"/>
            <a:r>
              <a:rPr lang="sq" sz="1000" b="0" i="0" u="none" strike="noStrike">
                <a:solidFill>
                  <a:srgbClr val="3B3838"/>
                </a:solidFill>
                <a:latin typeface="Arial"/>
                <a:cs typeface="Arial"/>
              </a:rPr>
              <a:t>MCAS-Alt Pranverë 2025</a:t>
            </a:r>
          </a:p>
        </p:txBody>
      </p:sp>
      <p:sp>
        <p:nvSpPr>
          <p:cNvPr id="43" name="TextBox 42">
            <a:extLst>
              <a:ext uri="{FF2B5EF4-FFF2-40B4-BE49-F238E27FC236}">
                <a16:creationId xmlns:a16="http://schemas.microsoft.com/office/drawing/2014/main" id="{8A4381F9-2653-B19A-AC12-8937C8B44096}"/>
              </a:ext>
            </a:extLst>
          </p:cNvPr>
          <p:cNvSpPr txBox="1"/>
          <p:nvPr/>
        </p:nvSpPr>
        <p:spPr>
          <a:xfrm>
            <a:off x="7888941" y="3917676"/>
            <a:ext cx="1012980" cy="230832"/>
          </a:xfrm>
          <a:prstGeom prst="rect">
            <a:avLst/>
          </a:prstGeom>
          <a:solidFill>
            <a:srgbClr val="FFFFFF"/>
          </a:solidFill>
          <a:ln>
            <a:noFill/>
          </a:ln>
        </p:spPr>
        <p:txBody>
          <a:bodyPr wrap="square" rtlCol="0">
            <a:spAutoFit/>
          </a:bodyPr>
          <a:lstStyle/>
          <a:p>
            <a:pPr algn="r" rtl="0"/>
            <a:r>
              <a:rPr lang="sq" sz="900" b="0" i="0" u="none" strike="noStrike" dirty="0">
                <a:solidFill>
                  <a:srgbClr val="767171"/>
                </a:solidFill>
                <a:latin typeface="Arial"/>
                <a:cs typeface="Arial"/>
              </a:rPr>
              <a:t>Duke përparuar</a:t>
            </a:r>
            <a:endParaRPr lang="es-AR" sz="900" dirty="0">
              <a:solidFill>
                <a:schemeClr val="bg2">
                  <a:lumMod val="50000"/>
                </a:schemeClr>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E58083BE-7E2F-AC40-65D5-284EA5F65E65}"/>
              </a:ext>
            </a:extLst>
          </p:cNvPr>
          <p:cNvSpPr txBox="1"/>
          <p:nvPr/>
        </p:nvSpPr>
        <p:spPr>
          <a:xfrm>
            <a:off x="2961277" y="4414339"/>
            <a:ext cx="3733648" cy="446276"/>
          </a:xfrm>
          <a:prstGeom prst="rect">
            <a:avLst/>
          </a:prstGeom>
          <a:solidFill>
            <a:srgbClr val="F9F9F9"/>
          </a:solidFill>
          <a:ln>
            <a:noFill/>
          </a:ln>
        </p:spPr>
        <p:txBody>
          <a:bodyPr wrap="square" rtlCol="0">
            <a:spAutoFit/>
          </a:bodyPr>
          <a:lstStyle/>
          <a:p>
            <a:pPr rtl="0"/>
            <a:r>
              <a:rPr lang="sq" sz="1300" b="1" i="0" u="none" strike="noStrike" dirty="0">
                <a:solidFill>
                  <a:srgbClr val="22608F"/>
                </a:solidFill>
                <a:latin typeface="Arial"/>
                <a:cs typeface="Arial"/>
              </a:rPr>
              <a:t>Gjuhë dhe letërsi angleze për klasën e 8-të</a:t>
            </a:r>
          </a:p>
          <a:p>
            <a:pPr rtl="0"/>
            <a:r>
              <a:rPr lang="sq" sz="1000" b="0" i="0" u="none" strike="noStrike" dirty="0">
                <a:solidFill>
                  <a:srgbClr val="3B3838"/>
                </a:solidFill>
                <a:latin typeface="Arial"/>
                <a:cs typeface="Arial"/>
              </a:rPr>
              <a:t>MCAS-Alt Pranverë 2025</a:t>
            </a:r>
          </a:p>
        </p:txBody>
      </p:sp>
      <p:sp>
        <p:nvSpPr>
          <p:cNvPr id="16" name="Rectangle 15">
            <a:extLst>
              <a:ext uri="{FF2B5EF4-FFF2-40B4-BE49-F238E27FC236}">
                <a16:creationId xmlns:a16="http://schemas.microsoft.com/office/drawing/2014/main" id="{9B7DAA61-8897-172D-DED2-A73267D7EE14}"/>
              </a:ext>
              <a:ext uri="{C183D7F6-B498-43B3-948B-1728B52AA6E4}">
                <adec:decorative xmlns:adec="http://schemas.microsoft.com/office/drawing/2017/decorative" val="1"/>
              </a:ext>
            </a:extLst>
          </p:cNvPr>
          <p:cNvSpPr/>
          <p:nvPr/>
        </p:nvSpPr>
        <p:spPr>
          <a:xfrm>
            <a:off x="2903458" y="4381737"/>
            <a:ext cx="6088438" cy="539820"/>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66805FD6-86AC-4C02-DF1D-2AEE12D98E08}"/>
              </a:ext>
            </a:extLst>
          </p:cNvPr>
          <p:cNvSpPr txBox="1"/>
          <p:nvPr/>
        </p:nvSpPr>
        <p:spPr>
          <a:xfrm>
            <a:off x="7691718" y="4460306"/>
            <a:ext cx="1210203" cy="230832"/>
          </a:xfrm>
          <a:prstGeom prst="rect">
            <a:avLst/>
          </a:prstGeom>
          <a:solidFill>
            <a:srgbClr val="FFFFFF"/>
          </a:solidFill>
          <a:ln>
            <a:noFill/>
          </a:ln>
        </p:spPr>
        <p:txBody>
          <a:bodyPr wrap="square" rtlCol="0">
            <a:spAutoFit/>
          </a:bodyPr>
          <a:lstStyle/>
          <a:p>
            <a:pPr algn="r" rtl="0"/>
            <a:r>
              <a:rPr lang="sq" sz="900" b="0" i="0" u="none" strike="noStrike" dirty="0">
                <a:solidFill>
                  <a:srgbClr val="767171"/>
                </a:solidFill>
                <a:latin typeface="Arial"/>
                <a:cs typeface="Arial"/>
              </a:rPr>
              <a:t>Duke përparuar</a:t>
            </a:r>
            <a:endParaRPr lang="es-AR" sz="900" dirty="0">
              <a:solidFill>
                <a:schemeClr val="bg2">
                  <a:lumMod val="50000"/>
                </a:schemeClr>
              </a:solidFill>
              <a:latin typeface="Arial" panose="020B0604020202020204" pitchFamily="34" charset="0"/>
              <a:cs typeface="Arial" panose="020B0604020202020204" pitchFamily="34" charset="0"/>
            </a:endParaRPr>
          </a:p>
        </p:txBody>
      </p:sp>
      <p:sp>
        <p:nvSpPr>
          <p:cNvPr id="4" name="Rounded Rectangular Callout 10">
            <a:extLst>
              <a:ext uri="{FF2B5EF4-FFF2-40B4-BE49-F238E27FC236}">
                <a16:creationId xmlns:a16="http://schemas.microsoft.com/office/drawing/2014/main" id="{F27AF42F-143B-CA3D-E7C2-E48833F2FB02}"/>
              </a:ext>
            </a:extLst>
          </p:cNvPr>
          <p:cNvSpPr/>
          <p:nvPr/>
        </p:nvSpPr>
        <p:spPr>
          <a:xfrm>
            <a:off x="9842833" y="3902856"/>
            <a:ext cx="2169759" cy="957759"/>
          </a:xfrm>
          <a:prstGeom prst="wedgeRoundRectCallout">
            <a:avLst>
              <a:gd name="adj1" fmla="val -96237"/>
              <a:gd name="adj2" fmla="val 27321"/>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q" sz="1800" b="0" i="0" u="none" strike="noStrike">
                <a:solidFill>
                  <a:srgbClr val="FFFFFF"/>
                </a:solidFill>
                <a:latin typeface="Aptos"/>
              </a:rPr>
              <a:t>Për informacion më të detajuar, zgjidhni një test.</a:t>
            </a:r>
          </a:p>
        </p:txBody>
      </p:sp>
      <p:sp>
        <p:nvSpPr>
          <p:cNvPr id="47" name="TextBox 46">
            <a:extLst>
              <a:ext uri="{FF2B5EF4-FFF2-40B4-BE49-F238E27FC236}">
                <a16:creationId xmlns:a16="http://schemas.microsoft.com/office/drawing/2014/main" id="{5BAFBF2A-C7E1-5C67-D4D5-47C15E977F90}"/>
              </a:ext>
            </a:extLst>
          </p:cNvPr>
          <p:cNvSpPr txBox="1"/>
          <p:nvPr/>
        </p:nvSpPr>
        <p:spPr>
          <a:xfrm>
            <a:off x="2961278" y="4976691"/>
            <a:ext cx="2821821" cy="441960"/>
          </a:xfrm>
          <a:prstGeom prst="rect">
            <a:avLst/>
          </a:prstGeom>
          <a:solidFill>
            <a:srgbClr val="FCFCFC"/>
          </a:solidFill>
          <a:ln>
            <a:noFill/>
          </a:ln>
        </p:spPr>
        <p:txBody>
          <a:bodyPr wrap="square" rtlCol="0">
            <a:spAutoFit/>
          </a:bodyPr>
          <a:lstStyle/>
          <a:p>
            <a:pPr rtl="0"/>
            <a:r>
              <a:rPr lang="sq" sz="1300" b="1" i="0" u="none" strike="noStrike" dirty="0">
                <a:solidFill>
                  <a:srgbClr val="22608F"/>
                </a:solidFill>
                <a:latin typeface="Arial"/>
                <a:cs typeface="Arial"/>
              </a:rPr>
              <a:t>Matematikë e klasës së 8-të</a:t>
            </a:r>
            <a:endParaRPr lang="es-AR" sz="1300" b="1" dirty="0">
              <a:solidFill>
                <a:srgbClr val="22608F"/>
              </a:solidFill>
              <a:latin typeface="Arial" panose="020B0604020202020204" pitchFamily="34" charset="0"/>
              <a:cs typeface="Arial" panose="020B0604020202020204" pitchFamily="34" charset="0"/>
            </a:endParaRPr>
          </a:p>
          <a:p>
            <a:pPr rtl="0"/>
            <a:r>
              <a:rPr lang="sq" sz="1000" b="0" i="0" u="none" strike="noStrike" dirty="0">
                <a:solidFill>
                  <a:srgbClr val="3B3838"/>
                </a:solidFill>
                <a:latin typeface="Arial"/>
                <a:cs typeface="Arial"/>
              </a:rPr>
              <a:t>MCAS-Alt Pranverë 2025</a:t>
            </a:r>
          </a:p>
        </p:txBody>
      </p:sp>
      <p:sp>
        <p:nvSpPr>
          <p:cNvPr id="45" name="TextBox 44">
            <a:extLst>
              <a:ext uri="{FF2B5EF4-FFF2-40B4-BE49-F238E27FC236}">
                <a16:creationId xmlns:a16="http://schemas.microsoft.com/office/drawing/2014/main" id="{DF554EC0-B26E-A63A-7CD6-33A91D8AED5A}"/>
              </a:ext>
            </a:extLst>
          </p:cNvPr>
          <p:cNvSpPr txBox="1"/>
          <p:nvPr/>
        </p:nvSpPr>
        <p:spPr>
          <a:xfrm>
            <a:off x="7785900" y="4967708"/>
            <a:ext cx="1116021" cy="230832"/>
          </a:xfrm>
          <a:prstGeom prst="rect">
            <a:avLst/>
          </a:prstGeom>
          <a:solidFill>
            <a:srgbClr val="FFFFFF"/>
          </a:solidFill>
          <a:ln>
            <a:noFill/>
          </a:ln>
        </p:spPr>
        <p:txBody>
          <a:bodyPr wrap="square" rtlCol="0">
            <a:spAutoFit/>
          </a:bodyPr>
          <a:lstStyle/>
          <a:p>
            <a:pPr algn="r" rtl="0"/>
            <a:r>
              <a:rPr lang="sq" sz="900" b="0" i="0" u="none" strike="noStrike" dirty="0">
                <a:solidFill>
                  <a:srgbClr val="767171"/>
                </a:solidFill>
                <a:latin typeface="Arial"/>
                <a:cs typeface="Arial"/>
              </a:rPr>
              <a:t>Duke përparuar</a:t>
            </a:r>
            <a:endParaRPr lang="es-AR" sz="900" dirty="0">
              <a:solidFill>
                <a:schemeClr val="bg2">
                  <a:lumMod val="50000"/>
                </a:schemeClr>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E6D74DC5-2BF2-2A07-2425-80EF469075E3}"/>
              </a:ext>
            </a:extLst>
          </p:cNvPr>
          <p:cNvSpPr txBox="1"/>
          <p:nvPr/>
        </p:nvSpPr>
        <p:spPr>
          <a:xfrm>
            <a:off x="3018246" y="5473785"/>
            <a:ext cx="3331183" cy="665594"/>
          </a:xfrm>
          <a:prstGeom prst="rect">
            <a:avLst/>
          </a:prstGeom>
          <a:solidFill>
            <a:srgbClr val="FCFCFC"/>
          </a:solidFill>
          <a:ln>
            <a:solidFill>
              <a:srgbClr val="FBFBFB"/>
            </a:solidFill>
          </a:ln>
        </p:spPr>
        <p:txBody>
          <a:bodyPr wrap="square" rtlCol="0">
            <a:spAutoFit/>
          </a:bodyPr>
          <a:lstStyle/>
          <a:p>
            <a:pPr rtl="0"/>
            <a:r>
              <a:rPr lang="sq" sz="1300" b="1" i="0" u="none" strike="noStrike" dirty="0">
                <a:solidFill>
                  <a:srgbClr val="22608F"/>
                </a:solidFill>
                <a:latin typeface="Arial"/>
                <a:cs typeface="Arial"/>
              </a:rPr>
              <a:t>Shkencë dhe teknologji/inxhinieri e klasës së 8-të</a:t>
            </a:r>
            <a:endParaRPr lang="es-AR" sz="1300" b="1" dirty="0">
              <a:solidFill>
                <a:srgbClr val="22608F"/>
              </a:solidFill>
              <a:latin typeface="Arial" panose="020B0604020202020204" pitchFamily="34" charset="0"/>
              <a:cs typeface="Arial" panose="020B0604020202020204" pitchFamily="34" charset="0"/>
            </a:endParaRPr>
          </a:p>
          <a:p>
            <a:pPr rtl="0"/>
            <a:r>
              <a:rPr lang="sq" sz="1000" b="0" i="0" u="none" strike="noStrike" dirty="0">
                <a:solidFill>
                  <a:srgbClr val="3B3838"/>
                </a:solidFill>
                <a:latin typeface="Arial"/>
                <a:cs typeface="Arial"/>
              </a:rPr>
              <a:t>MCAS-Alt Pranverë 2025</a:t>
            </a:r>
          </a:p>
        </p:txBody>
      </p:sp>
      <p:sp>
        <p:nvSpPr>
          <p:cNvPr id="46" name="TextBox 45">
            <a:extLst>
              <a:ext uri="{FF2B5EF4-FFF2-40B4-BE49-F238E27FC236}">
                <a16:creationId xmlns:a16="http://schemas.microsoft.com/office/drawing/2014/main" id="{383ED1F1-C959-76C5-730E-6DE882CE8455}"/>
              </a:ext>
            </a:extLst>
          </p:cNvPr>
          <p:cNvSpPr txBox="1"/>
          <p:nvPr/>
        </p:nvSpPr>
        <p:spPr>
          <a:xfrm>
            <a:off x="7691718" y="5555503"/>
            <a:ext cx="1210203" cy="230832"/>
          </a:xfrm>
          <a:prstGeom prst="rect">
            <a:avLst/>
          </a:prstGeom>
          <a:solidFill>
            <a:srgbClr val="FFFFFF"/>
          </a:solidFill>
          <a:ln>
            <a:noFill/>
          </a:ln>
        </p:spPr>
        <p:txBody>
          <a:bodyPr wrap="square" rtlCol="0">
            <a:spAutoFit/>
          </a:bodyPr>
          <a:lstStyle/>
          <a:p>
            <a:pPr algn="r" rtl="0"/>
            <a:r>
              <a:rPr lang="sq" sz="900" b="0" i="0" u="none" strike="noStrike">
                <a:solidFill>
                  <a:srgbClr val="767171"/>
                </a:solidFill>
                <a:latin typeface="Arial"/>
                <a:cs typeface="Arial"/>
              </a:rPr>
              <a:t>Duke përparuar</a:t>
            </a:r>
            <a:endParaRPr lang="es-AR" sz="900">
              <a:solidFill>
                <a:schemeClr val="bg2">
                  <a:lumMod val="50000"/>
                </a:schemeClr>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3C7FFEC3-FD75-0F5E-1320-CBEEC93C303C}"/>
              </a:ext>
            </a:extLst>
          </p:cNvPr>
          <p:cNvSpPr txBox="1"/>
          <p:nvPr/>
        </p:nvSpPr>
        <p:spPr>
          <a:xfrm>
            <a:off x="2903457" y="6416362"/>
            <a:ext cx="6269118" cy="228600"/>
          </a:xfrm>
          <a:prstGeom prst="rect">
            <a:avLst/>
          </a:prstGeom>
          <a:solidFill>
            <a:srgbClr val="FFFFFF"/>
          </a:solidFill>
          <a:ln>
            <a:noFill/>
          </a:ln>
        </p:spPr>
        <p:txBody>
          <a:bodyPr wrap="square" rtlCol="0">
            <a:spAutoFit/>
          </a:bodyPr>
          <a:lstStyle/>
          <a:p>
            <a:pPr rtl="0"/>
            <a:r>
              <a:rPr lang="sq" sz="900" b="0" i="0" u="none" strike="noStrike">
                <a:solidFill>
                  <a:srgbClr val="767171"/>
                </a:solidFill>
                <a:latin typeface="Arial"/>
                <a:cs typeface="Arial"/>
              </a:rPr>
              <a:t>Rezultatet e shkallëzuara nuk raportohen për MCAS-Alt.</a:t>
            </a:r>
          </a:p>
        </p:txBody>
      </p:sp>
      <p:sp>
        <p:nvSpPr>
          <p:cNvPr id="14" name="Slide Number Placeholder 6">
            <a:extLst>
              <a:ext uri="{FF2B5EF4-FFF2-40B4-BE49-F238E27FC236}">
                <a16:creationId xmlns:a16="http://schemas.microsoft.com/office/drawing/2014/main" id="{55FEED43-76A7-60A8-E527-8B7F973ACA42}"/>
              </a:ext>
            </a:extLst>
          </p:cNvPr>
          <p:cNvSpPr>
            <a:spLocks noGrp="1"/>
          </p:cNvSpPr>
          <p:nvPr>
            <p:ph type="sldNum" sz="quarter" idx="12"/>
          </p:nvPr>
        </p:nvSpPr>
        <p:spPr>
          <a:xfrm>
            <a:off x="12359" y="6280009"/>
            <a:ext cx="729046" cy="428041"/>
          </a:xfrm>
        </p:spPr>
        <p:txBody>
          <a:bodyPr/>
          <a:lstStyle/>
          <a:p>
            <a:pPr rtl="0"/>
            <a:r>
              <a:rPr lang="sq" sz="2800" b="0" i="0" u="none" strike="noStrike">
                <a:solidFill>
                  <a:srgbClr val="1A4785"/>
                </a:solidFill>
                <a:latin typeface="Aptos"/>
              </a:rPr>
              <a:t>20</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790E686-09F4-6CC4-822B-03E9D781EE4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C38D3F8-1722-0D0E-AFC5-5121182E448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27465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130D4-DA9F-9DC0-DE43-6BF3DDEEB737}"/>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47CC4C9-3C63-0342-C307-8D09F39DC27F}"/>
              </a:ext>
            </a:extLst>
          </p:cNvPr>
          <p:cNvSpPr>
            <a:spLocks noGrp="1"/>
          </p:cNvSpPr>
          <p:nvPr>
            <p:ph type="title"/>
          </p:nvPr>
        </p:nvSpPr>
        <p:spPr>
          <a:xfrm>
            <a:off x="12359" y="149294"/>
            <a:ext cx="10515600" cy="624734"/>
          </a:xfrm>
        </p:spPr>
        <p:txBody>
          <a:bodyPr>
            <a:normAutofit fontScale="90000"/>
          </a:bodyPr>
          <a:lstStyle/>
          <a:p>
            <a:pPr rtl="0"/>
            <a:r>
              <a:rPr lang="sq" sz="4800" b="0" i="0" u="none" strike="noStrike">
                <a:solidFill>
                  <a:srgbClr val="1A4785"/>
                </a:solidFill>
                <a:latin typeface="Aptos"/>
                <a:ea typeface="Open Sans Light"/>
                <a:cs typeface="Open Sans Light"/>
              </a:rPr>
              <a:t>Paraqitja e rezultateve të testeve: MCAS-Alt</a:t>
            </a:r>
            <a:endParaRPr lang="en-US"/>
          </a:p>
        </p:txBody>
      </p:sp>
      <p:pic>
        <p:nvPicPr>
          <p:cNvPr id="3" name="Picture 2" descr="Një pamje e ekranit e pamjes së rezultateve të testit për nxënësin e demonstrimit të zgjedhur.">
            <a:extLst>
              <a:ext uri="{FF2B5EF4-FFF2-40B4-BE49-F238E27FC236}">
                <a16:creationId xmlns:a16="http://schemas.microsoft.com/office/drawing/2014/main" id="{2877DC3E-792D-31AA-C197-9D5884CB9AFC}"/>
              </a:ext>
            </a:extLst>
          </p:cNvPr>
          <p:cNvPicPr>
            <a:picLocks noChangeAspect="1"/>
          </p:cNvPicPr>
          <p:nvPr/>
        </p:nvPicPr>
        <p:blipFill>
          <a:blip r:embed="rId2"/>
          <a:stretch>
            <a:fillRect/>
          </a:stretch>
        </p:blipFill>
        <p:spPr>
          <a:xfrm>
            <a:off x="3444126" y="843586"/>
            <a:ext cx="6286896" cy="5798910"/>
          </a:xfrm>
          <a:prstGeom prst="rect">
            <a:avLst/>
          </a:prstGeom>
        </p:spPr>
      </p:pic>
      <p:sp>
        <p:nvSpPr>
          <p:cNvPr id="24" name="Rectangle 23">
            <a:extLst>
              <a:ext uri="{FF2B5EF4-FFF2-40B4-BE49-F238E27FC236}">
                <a16:creationId xmlns:a16="http://schemas.microsoft.com/office/drawing/2014/main" id="{CF88499F-0719-F1FA-A399-6D796477CDC0}"/>
              </a:ext>
              <a:ext uri="{C183D7F6-B498-43B3-948B-1728B52AA6E4}">
                <adec:decorative xmlns:adec="http://schemas.microsoft.com/office/drawing/2017/decorative" val="1"/>
              </a:ext>
            </a:extLst>
          </p:cNvPr>
          <p:cNvSpPr/>
          <p:nvPr/>
        </p:nvSpPr>
        <p:spPr>
          <a:xfrm>
            <a:off x="5208682" y="1151796"/>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5" name="TextBox 24">
            <a:extLst>
              <a:ext uri="{FF2B5EF4-FFF2-40B4-BE49-F238E27FC236}">
                <a16:creationId xmlns:a16="http://schemas.microsoft.com/office/drawing/2014/main" id="{4503EAC3-1C0A-CE00-49DD-08FD0984797B}"/>
              </a:ext>
            </a:extLst>
          </p:cNvPr>
          <p:cNvSpPr txBox="1"/>
          <p:nvPr/>
        </p:nvSpPr>
        <p:spPr>
          <a:xfrm>
            <a:off x="5151703" y="1084212"/>
            <a:ext cx="1653649" cy="502920"/>
          </a:xfrm>
          <a:prstGeom prst="rect">
            <a:avLst/>
          </a:prstGeom>
          <a:noFill/>
          <a:ln>
            <a:noFill/>
          </a:ln>
        </p:spPr>
        <p:txBody>
          <a:bodyPr wrap="square" rtlCol="0">
            <a:spAutoFit/>
          </a:bodyPr>
          <a:lstStyle/>
          <a:p>
            <a:pPr rtl="0"/>
            <a:r>
              <a:rPr lang="sq" sz="900" b="0" i="0" u="none" strike="noStrike">
                <a:latin typeface="Aptos Slab Light"/>
                <a:cs typeface="Arial"/>
              </a:rPr>
              <a:t>Departamenti i Shkollës Fillore </a:t>
            </a:r>
            <a:br>
              <a:rPr lang="sq" sz="900" b="0" i="0" u="none" strike="noStrike">
                <a:latin typeface="Aptos Slab Light"/>
                <a:cs typeface="Arial"/>
              </a:rPr>
            </a:br>
            <a:r>
              <a:rPr lang="sq" sz="900" b="0" i="0" u="none" strike="noStrike">
                <a:latin typeface="Aptos Slab Light"/>
                <a:cs typeface="Arial"/>
              </a:rPr>
              <a:t>dhe i Arsimit të Mesëm</a:t>
            </a:r>
            <a:endParaRPr lang="es-AR" sz="900">
              <a:latin typeface="Aptos Slab Light" panose="020F05020202040A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4FD8DA1C-D59E-71F7-8CF2-A6BEFEB79501}"/>
              </a:ext>
              <a:ext uri="{C183D7F6-B498-43B3-948B-1728B52AA6E4}">
                <adec:decorative xmlns:adec="http://schemas.microsoft.com/office/drawing/2017/decorative" val="1"/>
              </a:ext>
            </a:extLst>
          </p:cNvPr>
          <p:cNvSpPr/>
          <p:nvPr/>
        </p:nvSpPr>
        <p:spPr>
          <a:xfrm>
            <a:off x="3652838" y="2677292"/>
            <a:ext cx="5835652" cy="13057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A4BB70B8-7A9F-172A-C8CF-0CE4FD6A2C7B}"/>
              </a:ext>
            </a:extLst>
          </p:cNvPr>
          <p:cNvSpPr txBox="1"/>
          <p:nvPr/>
        </p:nvSpPr>
        <p:spPr>
          <a:xfrm>
            <a:off x="8308698" y="1652717"/>
            <a:ext cx="882928" cy="213360"/>
          </a:xfrm>
          <a:prstGeom prst="rect">
            <a:avLst/>
          </a:prstGeom>
          <a:solidFill>
            <a:srgbClr val="F9F9F9"/>
          </a:solidFill>
          <a:ln>
            <a:noFill/>
          </a:ln>
        </p:spPr>
        <p:txBody>
          <a:bodyPr wrap="square" rtlCol="0">
            <a:spAutoFit/>
          </a:bodyPr>
          <a:lstStyle/>
          <a:p>
            <a:pPr algn="r" rtl="0"/>
            <a:r>
              <a:rPr lang="sq" sz="800" b="1" i="0" u="none" strike="noStrike">
                <a:solidFill>
                  <a:srgbClr val="22608F"/>
                </a:solidFill>
                <a:latin typeface="Arial"/>
                <a:cs typeface="Arial"/>
              </a:rPr>
              <a:t>En Español</a:t>
            </a:r>
            <a:endParaRPr lang="es-AR" sz="800" b="1">
              <a:solidFill>
                <a:srgbClr val="22608F"/>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0F2597D3-CEE2-5970-4C68-A2EEA0B4E084}"/>
              </a:ext>
              <a:ext uri="{C183D7F6-B498-43B3-948B-1728B52AA6E4}">
                <adec:decorative xmlns:adec="http://schemas.microsoft.com/office/drawing/2017/decorative" val="1"/>
              </a:ext>
            </a:extLst>
          </p:cNvPr>
          <p:cNvSpPr/>
          <p:nvPr/>
        </p:nvSpPr>
        <p:spPr>
          <a:xfrm>
            <a:off x="3976688" y="2243702"/>
            <a:ext cx="666750" cy="1900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Rectangle 30">
            <a:extLst>
              <a:ext uri="{FF2B5EF4-FFF2-40B4-BE49-F238E27FC236}">
                <a16:creationId xmlns:a16="http://schemas.microsoft.com/office/drawing/2014/main" id="{70B898C3-9A52-6140-D79B-E41F41F2E24F}"/>
              </a:ext>
              <a:ext uri="{C183D7F6-B498-43B3-948B-1728B52AA6E4}">
                <adec:decorative xmlns:adec="http://schemas.microsoft.com/office/drawing/2017/decorative" val="1"/>
              </a:ext>
            </a:extLst>
          </p:cNvPr>
          <p:cNvSpPr/>
          <p:nvPr/>
        </p:nvSpPr>
        <p:spPr>
          <a:xfrm>
            <a:off x="4500183" y="2318475"/>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TextBox 31">
            <a:extLst>
              <a:ext uri="{FF2B5EF4-FFF2-40B4-BE49-F238E27FC236}">
                <a16:creationId xmlns:a16="http://schemas.microsoft.com/office/drawing/2014/main" id="{4AECDB61-E089-D3E2-157A-A6A0458EA747}"/>
              </a:ext>
            </a:extLst>
          </p:cNvPr>
          <p:cNvSpPr txBox="1"/>
          <p:nvPr/>
        </p:nvSpPr>
        <p:spPr>
          <a:xfrm>
            <a:off x="3830730" y="2205231"/>
            <a:ext cx="812708" cy="335280"/>
          </a:xfrm>
          <a:prstGeom prst="rect">
            <a:avLst/>
          </a:prstGeom>
          <a:noFill/>
          <a:ln>
            <a:noFill/>
          </a:ln>
        </p:spPr>
        <p:txBody>
          <a:bodyPr wrap="square" rtlCol="0">
            <a:spAutoFit/>
          </a:bodyPr>
          <a:lstStyle/>
          <a:p>
            <a:pPr rtl="0"/>
            <a:r>
              <a:rPr lang="sq" sz="800" b="1" i="0" u="none" strike="noStrike">
                <a:solidFill>
                  <a:srgbClr val="22608F"/>
                </a:solidFill>
                <a:latin typeface="Arial"/>
                <a:cs typeface="Arial"/>
              </a:rPr>
              <a:t>Historiku i testeve</a:t>
            </a:r>
            <a:endParaRPr lang="es-AR" sz="800" b="1">
              <a:solidFill>
                <a:srgbClr val="22608F"/>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7D4A9733-94C8-AD12-B2B5-8EE69FC92335}"/>
              </a:ext>
            </a:extLst>
          </p:cNvPr>
          <p:cNvSpPr txBox="1"/>
          <p:nvPr/>
        </p:nvSpPr>
        <p:spPr>
          <a:xfrm>
            <a:off x="5165464" y="2190879"/>
            <a:ext cx="797352" cy="335280"/>
          </a:xfrm>
          <a:prstGeom prst="rect">
            <a:avLst/>
          </a:prstGeom>
          <a:solidFill>
            <a:srgbClr val="F9F9F9"/>
          </a:solidFill>
          <a:ln>
            <a:noFill/>
          </a:ln>
        </p:spPr>
        <p:txBody>
          <a:bodyPr wrap="square" rtlCol="0">
            <a:spAutoFit/>
          </a:bodyPr>
          <a:lstStyle/>
          <a:p>
            <a:pPr rtl="0"/>
            <a:r>
              <a:rPr lang="sq" sz="800" b="1" i="0" u="sng" strike="noStrike">
                <a:solidFill>
                  <a:srgbClr val="3B3838"/>
                </a:solidFill>
                <a:latin typeface="Arial"/>
                <a:cs typeface="Arial"/>
              </a:rPr>
              <a:t>Rezultatet e testeve</a:t>
            </a:r>
            <a:endParaRPr lang="es-AR" sz="800" b="1" u="sng">
              <a:solidFill>
                <a:schemeClr val="bg2">
                  <a:lumMod val="25000"/>
                </a:schemeClr>
              </a:solidFill>
              <a:latin typeface="Arial" panose="020B0604020202020204" pitchFamily="34" charset="0"/>
              <a:cs typeface="Arial" panose="020B0604020202020204" pitchFamily="34" charset="0"/>
            </a:endParaRPr>
          </a:p>
        </p:txBody>
      </p:sp>
      <p:sp>
        <p:nvSpPr>
          <p:cNvPr id="12" name="Rounded Rectangular Callout 11">
            <a:extLst>
              <a:ext uri="{FF2B5EF4-FFF2-40B4-BE49-F238E27FC236}">
                <a16:creationId xmlns:a16="http://schemas.microsoft.com/office/drawing/2014/main" id="{1A84D366-64AC-2CC1-066F-ECC4FC9F6E7F}"/>
              </a:ext>
            </a:extLst>
          </p:cNvPr>
          <p:cNvSpPr/>
          <p:nvPr/>
        </p:nvSpPr>
        <p:spPr>
          <a:xfrm>
            <a:off x="167815" y="1760439"/>
            <a:ext cx="2524141" cy="2371807"/>
          </a:xfrm>
          <a:prstGeom prst="wedgeRoundRectCallout">
            <a:avLst>
              <a:gd name="adj1" fmla="val 134781"/>
              <a:gd name="adj2" fmla="val -2181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q" sz="1800" b="0" i="0" u="none" strike="noStrike">
                <a:solidFill>
                  <a:srgbClr val="FFFFFF"/>
                </a:solidFill>
                <a:latin typeface="Aptos"/>
              </a:rPr>
              <a:t>Skeda </a:t>
            </a:r>
            <a:r>
              <a:rPr lang="sq" sz="1800" b="1" i="0" u="none" strike="noStrike">
                <a:solidFill>
                  <a:srgbClr val="FFFFFF"/>
                </a:solidFill>
                <a:latin typeface="Aptos"/>
              </a:rPr>
              <a:t>Rezultatet e testeve </a:t>
            </a:r>
            <a:r>
              <a:rPr lang="sq" sz="1800" b="0" i="0" u="none" strike="noStrike">
                <a:solidFill>
                  <a:srgbClr val="FFFFFF"/>
                </a:solidFill>
                <a:latin typeface="Aptos"/>
              </a:rPr>
              <a:t>shfaq nivelin e arritjeve të nxënësit. Lëvizni nëpër raport për më shumë informacione në lidhje me performancën e nxënësit.</a:t>
            </a:r>
            <a:endParaRPr lang="en-US">
              <a:latin typeface="Aptos" panose="020B0004020202020204" pitchFamily="34" charset="0"/>
            </a:endParaRPr>
          </a:p>
        </p:txBody>
      </p:sp>
      <p:sp>
        <p:nvSpPr>
          <p:cNvPr id="27" name="TextBox 26">
            <a:extLst>
              <a:ext uri="{FF2B5EF4-FFF2-40B4-BE49-F238E27FC236}">
                <a16:creationId xmlns:a16="http://schemas.microsoft.com/office/drawing/2014/main" id="{27C711E7-E746-8781-DA54-769A37FFC92C}"/>
              </a:ext>
            </a:extLst>
          </p:cNvPr>
          <p:cNvSpPr txBox="1"/>
          <p:nvPr/>
        </p:nvSpPr>
        <p:spPr>
          <a:xfrm>
            <a:off x="6484843" y="2201550"/>
            <a:ext cx="729079" cy="213360"/>
          </a:xfrm>
          <a:prstGeom prst="rect">
            <a:avLst/>
          </a:prstGeom>
          <a:solidFill>
            <a:srgbClr val="F9F9F9"/>
          </a:solidFill>
          <a:ln>
            <a:noFill/>
          </a:ln>
        </p:spPr>
        <p:txBody>
          <a:bodyPr wrap="square" rtlCol="0">
            <a:spAutoFit/>
          </a:bodyPr>
          <a:lstStyle/>
          <a:p>
            <a:pPr rtl="0"/>
            <a:r>
              <a:rPr lang="sq" sz="800" b="1" i="0" u="none" strike="noStrike">
                <a:solidFill>
                  <a:srgbClr val="22608F"/>
                </a:solidFill>
                <a:latin typeface="Arial"/>
                <a:cs typeface="Arial"/>
              </a:rPr>
              <a:t>Burimet</a:t>
            </a:r>
            <a:endParaRPr lang="es-AR" sz="800" b="1">
              <a:solidFill>
                <a:srgbClr val="22608F"/>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D2F2E96E-6179-9CA7-7963-06D2D46D23AB}"/>
              </a:ext>
            </a:extLst>
          </p:cNvPr>
          <p:cNvSpPr txBox="1"/>
          <p:nvPr/>
        </p:nvSpPr>
        <p:spPr>
          <a:xfrm>
            <a:off x="3563974" y="2650470"/>
            <a:ext cx="1904323" cy="365760"/>
          </a:xfrm>
          <a:prstGeom prst="rect">
            <a:avLst/>
          </a:prstGeom>
          <a:noFill/>
          <a:ln>
            <a:noFill/>
          </a:ln>
        </p:spPr>
        <p:txBody>
          <a:bodyPr wrap="square" rtlCol="0">
            <a:spAutoFit/>
          </a:bodyPr>
          <a:lstStyle/>
          <a:p>
            <a:pPr rtl="0"/>
            <a:r>
              <a:rPr lang="sq" sz="900" b="1" i="0" u="none" strike="noStrike">
                <a:solidFill>
                  <a:srgbClr val="3B3838"/>
                </a:solidFill>
                <a:latin typeface="Arial"/>
                <a:cs typeface="Arial"/>
              </a:rPr>
              <a:t>Emri i nxënësit: </a:t>
            </a:r>
            <a:r>
              <a:rPr lang="sq" sz="900" b="0" i="0" u="none" strike="noStrike">
                <a:solidFill>
                  <a:srgbClr val="3B3838"/>
                </a:solidFill>
                <a:latin typeface="Arial"/>
                <a:cs typeface="Arial"/>
              </a:rPr>
              <a:t>nxënësi, shembull</a:t>
            </a:r>
          </a:p>
        </p:txBody>
      </p:sp>
      <p:sp>
        <p:nvSpPr>
          <p:cNvPr id="36" name="TextBox 35">
            <a:extLst>
              <a:ext uri="{FF2B5EF4-FFF2-40B4-BE49-F238E27FC236}">
                <a16:creationId xmlns:a16="http://schemas.microsoft.com/office/drawing/2014/main" id="{4E7051A6-FE33-35C7-9760-9547EDE81A89}"/>
              </a:ext>
            </a:extLst>
          </p:cNvPr>
          <p:cNvSpPr txBox="1"/>
          <p:nvPr/>
        </p:nvSpPr>
        <p:spPr>
          <a:xfrm>
            <a:off x="3573500" y="2868168"/>
            <a:ext cx="1904323" cy="365760"/>
          </a:xfrm>
          <a:prstGeom prst="rect">
            <a:avLst/>
          </a:prstGeom>
          <a:solidFill>
            <a:srgbClr val="F9F9F9"/>
          </a:solidFill>
          <a:ln>
            <a:noFill/>
          </a:ln>
        </p:spPr>
        <p:txBody>
          <a:bodyPr wrap="square" rtlCol="0">
            <a:spAutoFit/>
          </a:bodyPr>
          <a:lstStyle/>
          <a:p>
            <a:pPr rtl="0"/>
            <a:r>
              <a:rPr lang="sq" sz="900" b="1" i="0" u="none" strike="noStrike">
                <a:solidFill>
                  <a:srgbClr val="3B3838"/>
                </a:solidFill>
                <a:latin typeface="Arial"/>
                <a:cs typeface="Arial"/>
              </a:rPr>
              <a:t>Distrikti: </a:t>
            </a:r>
            <a:r>
              <a:rPr lang="sq" sz="900" b="0" i="0" u="none" strike="noStrike">
                <a:solidFill>
                  <a:srgbClr val="3B3838"/>
                </a:solidFill>
                <a:latin typeface="Arial"/>
                <a:cs typeface="Arial"/>
              </a:rPr>
              <a:t>Cyber City</a:t>
            </a:r>
          </a:p>
          <a:p>
            <a:pPr rtl="0"/>
            <a:r>
              <a:rPr lang="sq" sz="900" b="1" i="0" u="none" strike="noStrike">
                <a:solidFill>
                  <a:srgbClr val="3B3838"/>
                </a:solidFill>
                <a:latin typeface="Arial"/>
                <a:cs typeface="Arial"/>
              </a:rPr>
              <a:t>Shkolla: </a:t>
            </a:r>
            <a:r>
              <a:rPr lang="sq" sz="900" b="0" i="0" u="none" strike="noStrike">
                <a:solidFill>
                  <a:srgbClr val="3B3838"/>
                </a:solidFill>
                <a:latin typeface="Arial"/>
                <a:cs typeface="Arial"/>
              </a:rPr>
              <a:t>Cyber Middle</a:t>
            </a:r>
          </a:p>
        </p:txBody>
      </p:sp>
      <p:sp>
        <p:nvSpPr>
          <p:cNvPr id="34" name="TextBox 33">
            <a:extLst>
              <a:ext uri="{FF2B5EF4-FFF2-40B4-BE49-F238E27FC236}">
                <a16:creationId xmlns:a16="http://schemas.microsoft.com/office/drawing/2014/main" id="{67A0858D-EDFE-AFED-B3F7-37CA322F353F}"/>
              </a:ext>
            </a:extLst>
          </p:cNvPr>
          <p:cNvSpPr txBox="1"/>
          <p:nvPr/>
        </p:nvSpPr>
        <p:spPr>
          <a:xfrm>
            <a:off x="8045450" y="2636181"/>
            <a:ext cx="1531909" cy="228600"/>
          </a:xfrm>
          <a:prstGeom prst="rect">
            <a:avLst/>
          </a:prstGeom>
          <a:noFill/>
          <a:ln>
            <a:noFill/>
          </a:ln>
        </p:spPr>
        <p:txBody>
          <a:bodyPr wrap="square" rtlCol="0">
            <a:spAutoFit/>
          </a:bodyPr>
          <a:lstStyle/>
          <a:p>
            <a:pPr algn="r" rtl="0"/>
            <a:r>
              <a:rPr lang="sq" sz="900" b="1" i="0" u="none" strike="noStrike">
                <a:solidFill>
                  <a:srgbClr val="3B3838"/>
                </a:solidFill>
                <a:latin typeface="Arial"/>
                <a:cs typeface="Arial"/>
              </a:rPr>
              <a:t>Klasa e nxënësit: </a:t>
            </a:r>
            <a:r>
              <a:rPr lang="sq" sz="900" b="0" i="0" u="none" strike="noStrike">
                <a:solidFill>
                  <a:srgbClr val="3B3838"/>
                </a:solidFill>
                <a:latin typeface="Arial"/>
                <a:cs typeface="Arial"/>
              </a:rPr>
              <a:t>08</a:t>
            </a:r>
          </a:p>
        </p:txBody>
      </p:sp>
      <p:sp>
        <p:nvSpPr>
          <p:cNvPr id="35" name="TextBox 34">
            <a:extLst>
              <a:ext uri="{FF2B5EF4-FFF2-40B4-BE49-F238E27FC236}">
                <a16:creationId xmlns:a16="http://schemas.microsoft.com/office/drawing/2014/main" id="{A242E269-55A4-39EC-A2A8-872B9AB4172B}"/>
              </a:ext>
            </a:extLst>
          </p:cNvPr>
          <p:cNvSpPr txBox="1"/>
          <p:nvPr/>
        </p:nvSpPr>
        <p:spPr>
          <a:xfrm>
            <a:off x="7917361" y="2869456"/>
            <a:ext cx="1653649" cy="365760"/>
          </a:xfrm>
          <a:prstGeom prst="rect">
            <a:avLst/>
          </a:prstGeom>
          <a:solidFill>
            <a:srgbClr val="F9F9F9"/>
          </a:solidFill>
          <a:ln>
            <a:noFill/>
          </a:ln>
        </p:spPr>
        <p:txBody>
          <a:bodyPr wrap="square" rtlCol="0">
            <a:spAutoFit/>
          </a:bodyPr>
          <a:lstStyle/>
          <a:p>
            <a:pPr algn="r" rtl="0"/>
            <a:r>
              <a:rPr lang="sq" sz="900" b="1" i="0" u="none" strike="noStrike">
                <a:solidFill>
                  <a:srgbClr val="3B3838"/>
                </a:solidFill>
                <a:latin typeface="Arial"/>
                <a:cs typeface="Arial"/>
              </a:rPr>
              <a:t>SASID: </a:t>
            </a:r>
            <a:r>
              <a:rPr lang="sq" sz="900" b="0" i="0" u="none" strike="noStrike">
                <a:solidFill>
                  <a:srgbClr val="3B3838"/>
                </a:solidFill>
                <a:latin typeface="Arial"/>
                <a:cs typeface="Arial"/>
              </a:rPr>
              <a:t>9990000004</a:t>
            </a:r>
          </a:p>
          <a:p>
            <a:pPr algn="r" rtl="0"/>
            <a:r>
              <a:rPr lang="sq" sz="900" b="1" i="0" u="none" strike="noStrike">
                <a:solidFill>
                  <a:srgbClr val="3B3838"/>
                </a:solidFill>
                <a:latin typeface="Arial"/>
                <a:cs typeface="Arial"/>
              </a:rPr>
              <a:t>Datëlindja: </a:t>
            </a:r>
            <a:r>
              <a:rPr lang="sq" sz="900" b="0" i="0" u="none" strike="noStrike">
                <a:solidFill>
                  <a:srgbClr val="3B3838"/>
                </a:solidFill>
                <a:latin typeface="Arial"/>
                <a:cs typeface="Arial"/>
              </a:rPr>
              <a:t>14.3.2009</a:t>
            </a:r>
          </a:p>
        </p:txBody>
      </p:sp>
      <p:sp>
        <p:nvSpPr>
          <p:cNvPr id="37" name="Rectangle 36">
            <a:extLst>
              <a:ext uri="{FF2B5EF4-FFF2-40B4-BE49-F238E27FC236}">
                <a16:creationId xmlns:a16="http://schemas.microsoft.com/office/drawing/2014/main" id="{5C1B4793-DD09-EA60-86DC-E3FFE39370E8}"/>
              </a:ext>
              <a:ext uri="{C183D7F6-B498-43B3-948B-1728B52AA6E4}">
                <adec:decorative xmlns:adec="http://schemas.microsoft.com/office/drawing/2017/decorative" val="1"/>
              </a:ext>
            </a:extLst>
          </p:cNvPr>
          <p:cNvSpPr/>
          <p:nvPr/>
        </p:nvSpPr>
        <p:spPr>
          <a:xfrm>
            <a:off x="5361397" y="3272912"/>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8" name="TextBox 37">
            <a:extLst>
              <a:ext uri="{FF2B5EF4-FFF2-40B4-BE49-F238E27FC236}">
                <a16:creationId xmlns:a16="http://schemas.microsoft.com/office/drawing/2014/main" id="{6D9AE7B3-CD9A-368A-E55D-03D3DDA80DA8}"/>
              </a:ext>
            </a:extLst>
          </p:cNvPr>
          <p:cNvSpPr txBox="1"/>
          <p:nvPr/>
        </p:nvSpPr>
        <p:spPr>
          <a:xfrm>
            <a:off x="5302008" y="3249349"/>
            <a:ext cx="3006689" cy="426720"/>
          </a:xfrm>
          <a:prstGeom prst="rect">
            <a:avLst/>
          </a:prstGeom>
          <a:noFill/>
          <a:ln>
            <a:noFill/>
          </a:ln>
        </p:spPr>
        <p:txBody>
          <a:bodyPr wrap="square" rtlCol="0">
            <a:spAutoFit/>
          </a:bodyPr>
          <a:lstStyle/>
          <a:p>
            <a:pPr rtl="0"/>
            <a:r>
              <a:rPr lang="sq" sz="1100" b="0" i="0" u="none" strike="noStrike">
                <a:solidFill>
                  <a:srgbClr val="FFFFFF"/>
                </a:solidFill>
                <a:latin typeface="Arial"/>
                <a:cs typeface="Arial"/>
              </a:rPr>
              <a:t>Gjuhë dhe gjuhë angleze – Pranverë 2025</a:t>
            </a:r>
          </a:p>
        </p:txBody>
      </p:sp>
      <p:sp>
        <p:nvSpPr>
          <p:cNvPr id="39" name="TextBox 38">
            <a:extLst>
              <a:ext uri="{FF2B5EF4-FFF2-40B4-BE49-F238E27FC236}">
                <a16:creationId xmlns:a16="http://schemas.microsoft.com/office/drawing/2014/main" id="{F1772B84-6608-85BE-3038-33CC0A7F3044}"/>
              </a:ext>
            </a:extLst>
          </p:cNvPr>
          <p:cNvSpPr txBox="1"/>
          <p:nvPr/>
        </p:nvSpPr>
        <p:spPr>
          <a:xfrm>
            <a:off x="3573500" y="3678076"/>
            <a:ext cx="6007036" cy="3185160"/>
          </a:xfrm>
          <a:prstGeom prst="rect">
            <a:avLst/>
          </a:prstGeom>
          <a:solidFill>
            <a:srgbClr val="F9F9F9"/>
          </a:solidFill>
          <a:ln>
            <a:noFill/>
          </a:ln>
        </p:spPr>
        <p:txBody>
          <a:bodyPr wrap="square" rtlCol="0">
            <a:spAutoFit/>
          </a:bodyPr>
          <a:lstStyle/>
          <a:p>
            <a:pPr rtl="0"/>
            <a:r>
              <a:rPr lang="sq" sz="1000" b="0" i="0" u="none" strike="noStrike">
                <a:solidFill>
                  <a:srgbClr val="3B3838"/>
                </a:solidFill>
                <a:latin typeface="Arial"/>
                <a:cs typeface="Arial"/>
              </a:rPr>
              <a:t>Më poshtë janë rezultatet e fëmijës suaj nga vlerësimi alternativ MCAS 2025 (MCAS-Alt). Të gjithë nxënësit duhet të marrin pjesë në vlerësimet shtetërore të mandatuara nga qeveria federale, qoftë duke dhënë testet standarde MCAS ose duke marrë pjesë në vlerësimin alternativ MCAS (MCAS-Alt) për nxënësit me aftësi të kufizuara më të rënda që përbmushin kërkesat e përshtatshmërisë. Shkolla e fëmijës suaj dorëzoi MCAS-Alt pranverën e kaluar, siç përcaktohet nga IEP-ja e tyre.</a:t>
            </a:r>
          </a:p>
          <a:p>
            <a:endParaRPr lang="en-US" sz="1000">
              <a:solidFill>
                <a:schemeClr val="bg2">
                  <a:lumMod val="25000"/>
                </a:schemeClr>
              </a:solidFill>
              <a:latin typeface="Arial" panose="020B0604020202020204" pitchFamily="34" charset="0"/>
              <a:cs typeface="Arial" panose="020B0604020202020204" pitchFamily="34" charset="0"/>
            </a:endParaRPr>
          </a:p>
          <a:p>
            <a:pPr rtl="0"/>
            <a:r>
              <a:rPr lang="sq" sz="1000" b="0" i="0" u="none" strike="noStrike">
                <a:solidFill>
                  <a:srgbClr val="3B3838"/>
                </a:solidFill>
                <a:latin typeface="Arial"/>
                <a:cs typeface="Arial"/>
              </a:rPr>
              <a:t>MCAS-Alt është një regjistër i nivelit të arritjeve të fëmijës suaj në standardet alternative të arritjeve akademike. Përpara se të dorëzohej MCAS-Alt, shkolla e fëmijës suaj duhej t'ju ftonte të rishikonit vlerësimin MCAS-Alt të fëmijës suaj. Nëse keni pyetje në lidhje me rezultatet, takohuni me mësuesit e fëmijës suaj për të diskutuar standardet alternative të arritjeve dhe performancën e fëmijës. Departamenti i Arsimit Fillor dhe të Mesëm (DESE) dëshiron të vlerësojë përpjekjet e shkollës suaj për të siguruar që të gjithë nxënësit të kenë pritshmëri sfiduese.</a:t>
            </a:r>
          </a:p>
          <a:p>
            <a:endParaRPr lang="en-US" sz="900">
              <a:solidFill>
                <a:schemeClr val="bg2">
                  <a:lumMod val="25000"/>
                </a:schemeClr>
              </a:solidFill>
              <a:latin typeface="Arial" panose="020B0604020202020204" pitchFamily="34" charset="0"/>
              <a:cs typeface="Arial" panose="020B0604020202020204" pitchFamily="34" charset="0"/>
            </a:endParaRPr>
          </a:p>
          <a:p>
            <a:pPr algn="ctr"/>
            <a:endParaRPr lang="en-US" sz="1000">
              <a:solidFill>
                <a:schemeClr val="bg2">
                  <a:lumMod val="25000"/>
                </a:schemeClr>
              </a:solidFill>
              <a:latin typeface="Arial" panose="020B0604020202020204" pitchFamily="34" charset="0"/>
              <a:cs typeface="Arial" panose="020B0604020202020204" pitchFamily="34" charset="0"/>
            </a:endParaRPr>
          </a:p>
          <a:p>
            <a:pPr algn="ctr" rtl="0"/>
            <a:r>
              <a:rPr lang="sq" sz="1200" b="0" i="0" u="none" strike="noStrike">
                <a:solidFill>
                  <a:srgbClr val="3B3838"/>
                </a:solidFill>
                <a:latin typeface="Arial"/>
                <a:cs typeface="Arial"/>
              </a:rPr>
              <a:t>Artet e gjuhës angleze</a:t>
            </a:r>
          </a:p>
          <a:p>
            <a:pPr algn="ctr"/>
            <a:endParaRPr lang="en-US" sz="1200">
              <a:solidFill>
                <a:schemeClr val="bg2">
                  <a:lumMod val="25000"/>
                </a:schemeClr>
              </a:solidFill>
              <a:latin typeface="Arial" panose="020B0604020202020204" pitchFamily="34" charset="0"/>
              <a:cs typeface="Arial" panose="020B0604020202020204" pitchFamily="34" charset="0"/>
            </a:endParaRPr>
          </a:p>
          <a:p>
            <a:pPr algn="ctr" rtl="0"/>
            <a:r>
              <a:rPr lang="sq" sz="1100" b="0" i="0" u="none" strike="noStrike">
                <a:solidFill>
                  <a:srgbClr val="3B3838"/>
                </a:solidFill>
                <a:latin typeface="Arial"/>
                <a:cs typeface="Arial"/>
              </a:rPr>
              <a:t>Duke përparuar</a:t>
            </a:r>
            <a:endParaRPr lang="en-US" sz="1200">
              <a:solidFill>
                <a:schemeClr val="bg2">
                  <a:lumMod val="25000"/>
                </a:schemeClr>
              </a:solidFill>
              <a:latin typeface="Arial" panose="020B0604020202020204" pitchFamily="34" charset="0"/>
              <a:cs typeface="Arial" panose="020B0604020202020204" pitchFamily="34" charset="0"/>
            </a:endParaRPr>
          </a:p>
          <a:p>
            <a:pPr algn="ctr"/>
            <a:endParaRPr lang="en-US" sz="900">
              <a:solidFill>
                <a:schemeClr val="bg2">
                  <a:lumMod val="25000"/>
                </a:schemeClr>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478DA0FF-0C40-DED5-D165-92837E64E92A}"/>
              </a:ext>
            </a:extLst>
          </p:cNvPr>
          <p:cNvSpPr>
            <a:spLocks noGrp="1"/>
          </p:cNvSpPr>
          <p:nvPr>
            <p:ph type="sldNum" sz="quarter" idx="12"/>
          </p:nvPr>
        </p:nvSpPr>
        <p:spPr>
          <a:xfrm>
            <a:off x="12358" y="6280009"/>
            <a:ext cx="591145" cy="428041"/>
          </a:xfrm>
        </p:spPr>
        <p:txBody>
          <a:bodyPr/>
          <a:lstStyle/>
          <a:p>
            <a:pPr rtl="0"/>
            <a:r>
              <a:rPr lang="sq" sz="2800" b="0" i="0" u="none" strike="noStrike">
                <a:solidFill>
                  <a:srgbClr val="1A4785"/>
                </a:solidFill>
                <a:latin typeface="Aptos"/>
              </a:rPr>
              <a:t>21</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4657F15-3D66-DCD4-30D3-39B7F5D40F2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29A0A95-932F-5587-4839-B4CF4BB580A1}"/>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47077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EC922-EE7A-DB28-75EF-E11107DE42B1}"/>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1FF7D988-A167-780C-BA3E-979D57A8DA33}"/>
              </a:ext>
            </a:extLst>
          </p:cNvPr>
          <p:cNvSpPr>
            <a:spLocks noGrp="1"/>
          </p:cNvSpPr>
          <p:nvPr>
            <p:ph type="title"/>
          </p:nvPr>
        </p:nvSpPr>
        <p:spPr>
          <a:xfrm>
            <a:off x="12359" y="149294"/>
            <a:ext cx="11874841" cy="710920"/>
          </a:xfrm>
        </p:spPr>
        <p:txBody>
          <a:bodyPr>
            <a:noAutofit/>
          </a:bodyPr>
          <a:lstStyle/>
          <a:p>
            <a:pPr rtl="0"/>
            <a:r>
              <a:rPr lang="sq" sz="3600" b="0" i="0" u="none" strike="noStrike" dirty="0">
                <a:solidFill>
                  <a:srgbClr val="1A4785"/>
                </a:solidFill>
                <a:latin typeface="Aptos"/>
                <a:ea typeface="Open Sans Light"/>
                <a:cs typeface="Open Sans Light"/>
              </a:rPr>
              <a:t>Paraqitja e rezultateve të testeve MCAS-Alt: Niveli i arritjeve</a:t>
            </a:r>
            <a:endParaRPr lang="en-US" sz="3200" dirty="0"/>
          </a:p>
        </p:txBody>
      </p:sp>
      <p:pic>
        <p:nvPicPr>
          <p:cNvPr id="7" name="Picture 6" descr="Një pamje e ekranit e pamjes së rezultateve të testit për nxënësin e demonstrimit të zgjedhur, që tregon nivelin e arritjeve dhe përshkruesit e tij.">
            <a:extLst>
              <a:ext uri="{FF2B5EF4-FFF2-40B4-BE49-F238E27FC236}">
                <a16:creationId xmlns:a16="http://schemas.microsoft.com/office/drawing/2014/main" id="{A3F825EE-4C15-738E-DDF5-DE04CCA555E6}"/>
              </a:ext>
            </a:extLst>
          </p:cNvPr>
          <p:cNvPicPr>
            <a:picLocks noChangeAspect="1"/>
          </p:cNvPicPr>
          <p:nvPr/>
        </p:nvPicPr>
        <p:blipFill>
          <a:blip r:embed="rId2"/>
          <a:stretch>
            <a:fillRect/>
          </a:stretch>
        </p:blipFill>
        <p:spPr>
          <a:xfrm>
            <a:off x="3602312" y="860214"/>
            <a:ext cx="6557687" cy="5765655"/>
          </a:xfrm>
          <a:prstGeom prst="rect">
            <a:avLst/>
          </a:prstGeom>
        </p:spPr>
      </p:pic>
      <p:sp>
        <p:nvSpPr>
          <p:cNvPr id="2" name="Rectangle 1">
            <a:extLst>
              <a:ext uri="{FF2B5EF4-FFF2-40B4-BE49-F238E27FC236}">
                <a16:creationId xmlns:a16="http://schemas.microsoft.com/office/drawing/2014/main" id="{167244EF-A12E-FA69-F61A-15FE56CCF974}"/>
              </a:ext>
              <a:ext uri="{C183D7F6-B498-43B3-948B-1728B52AA6E4}">
                <adec:decorative xmlns:adec="http://schemas.microsoft.com/office/drawing/2017/decorative" val="1"/>
              </a:ext>
            </a:extLst>
          </p:cNvPr>
          <p:cNvSpPr/>
          <p:nvPr/>
        </p:nvSpPr>
        <p:spPr>
          <a:xfrm>
            <a:off x="5435200" y="117200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94260635-291E-FA0A-9824-429C4FF73D94}"/>
              </a:ext>
            </a:extLst>
          </p:cNvPr>
          <p:cNvSpPr txBox="1"/>
          <p:nvPr/>
        </p:nvSpPr>
        <p:spPr>
          <a:xfrm>
            <a:off x="5400824" y="1105060"/>
            <a:ext cx="2265969" cy="430887"/>
          </a:xfrm>
          <a:prstGeom prst="rect">
            <a:avLst/>
          </a:prstGeom>
          <a:noFill/>
          <a:ln>
            <a:noFill/>
          </a:ln>
        </p:spPr>
        <p:txBody>
          <a:bodyPr wrap="square" rtlCol="0">
            <a:spAutoFit/>
          </a:bodyPr>
          <a:lstStyle/>
          <a:p>
            <a:pPr rtl="0"/>
            <a:r>
              <a:rPr lang="sq" sz="1100" b="0" i="0" u="none" strike="noStrike" dirty="0">
                <a:latin typeface="Aptos Slab Light"/>
                <a:cs typeface="Arial"/>
              </a:rPr>
              <a:t>Departamenti i Shkollës Fillore </a:t>
            </a:r>
            <a:br>
              <a:rPr lang="sq" sz="1100" b="0" i="0" u="none" strike="noStrike" dirty="0">
                <a:latin typeface="Aptos Slab Light"/>
                <a:cs typeface="Arial"/>
              </a:rPr>
            </a:br>
            <a:r>
              <a:rPr lang="sq" sz="1100" b="0" i="0" u="none" strike="noStrike" dirty="0">
                <a:latin typeface="Aptos Slab Light"/>
                <a:cs typeface="Arial"/>
              </a:rPr>
              <a:t>dhe i Arsimit të Mesëm</a:t>
            </a:r>
            <a:endParaRPr lang="es-AR" sz="11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5CFA3002-7061-0551-EC9A-9F357AB759C0}"/>
              </a:ext>
            </a:extLst>
          </p:cNvPr>
          <p:cNvSpPr txBox="1"/>
          <p:nvPr/>
        </p:nvSpPr>
        <p:spPr>
          <a:xfrm>
            <a:off x="3795361" y="1686876"/>
            <a:ext cx="6291614" cy="694944"/>
          </a:xfrm>
          <a:prstGeom prst="rect">
            <a:avLst/>
          </a:prstGeom>
          <a:solidFill>
            <a:srgbClr val="F9F9F9"/>
          </a:solidFill>
          <a:ln>
            <a:noFill/>
          </a:ln>
        </p:spPr>
        <p:txBody>
          <a:bodyPr wrap="square" rtlCol="0">
            <a:spAutoFit/>
          </a:bodyPr>
          <a:lstStyle/>
          <a:p>
            <a:pPr rtl="0"/>
            <a:r>
              <a:rPr lang="sq" sz="2000" b="0" i="0" u="none" strike="noStrike" baseline="-25000" dirty="0">
                <a:solidFill>
                  <a:srgbClr val="000000"/>
                </a:solidFill>
                <a:latin typeface="Arial"/>
              </a:rPr>
              <a:t>Si doli nxënësi në vlerësimin alternativ (MCAS-Alt) të Gjuhës dhe letërsisë angleze të Sistemit Gjithëpërfshirës të Vlerësimit të Masaçusetsit?</a:t>
            </a:r>
          </a:p>
        </p:txBody>
      </p:sp>
      <p:sp>
        <p:nvSpPr>
          <p:cNvPr id="10" name="TextBox 9">
            <a:extLst>
              <a:ext uri="{FF2B5EF4-FFF2-40B4-BE49-F238E27FC236}">
                <a16:creationId xmlns:a16="http://schemas.microsoft.com/office/drawing/2014/main" id="{C5D380E3-CAB2-495D-C60A-D016BF015362}"/>
              </a:ext>
            </a:extLst>
          </p:cNvPr>
          <p:cNvSpPr txBox="1"/>
          <p:nvPr/>
        </p:nvSpPr>
        <p:spPr>
          <a:xfrm>
            <a:off x="3728686" y="2302629"/>
            <a:ext cx="1505100" cy="272491"/>
          </a:xfrm>
          <a:prstGeom prst="rect">
            <a:avLst/>
          </a:prstGeom>
          <a:solidFill>
            <a:srgbClr val="F9F9F9"/>
          </a:solidFill>
          <a:ln>
            <a:noFill/>
          </a:ln>
        </p:spPr>
        <p:txBody>
          <a:bodyPr wrap="square" rtlCol="0">
            <a:spAutoFit/>
          </a:bodyPr>
          <a:lstStyle/>
          <a:p>
            <a:pPr rtl="0"/>
            <a:r>
              <a:rPr lang="sq" sz="1800" b="0" i="0" u="none" strike="noStrike" baseline="-25000">
                <a:solidFill>
                  <a:srgbClr val="404040"/>
                </a:solidFill>
                <a:latin typeface="Arial"/>
              </a:rPr>
              <a:t>Niveli i arritjes</a:t>
            </a:r>
          </a:p>
        </p:txBody>
      </p:sp>
      <p:sp>
        <p:nvSpPr>
          <p:cNvPr id="3" name="Rounded Rectangular Callout 11">
            <a:extLst>
              <a:ext uri="{FF2B5EF4-FFF2-40B4-BE49-F238E27FC236}">
                <a16:creationId xmlns:a16="http://schemas.microsoft.com/office/drawing/2014/main" id="{5DE689CA-ED38-504A-30AE-F7D189463427}"/>
              </a:ext>
            </a:extLst>
          </p:cNvPr>
          <p:cNvSpPr/>
          <p:nvPr/>
        </p:nvSpPr>
        <p:spPr>
          <a:xfrm>
            <a:off x="231315" y="1334814"/>
            <a:ext cx="2594358" cy="2800982"/>
          </a:xfrm>
          <a:prstGeom prst="wedgeRoundRectCallout">
            <a:avLst>
              <a:gd name="adj1" fmla="val 75738"/>
              <a:gd name="adj2" fmla="val -425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q" sz="1800" b="0" i="0" u="none" strike="noStrike" dirty="0">
                <a:solidFill>
                  <a:srgbClr val="FFFFFF"/>
                </a:solidFill>
                <a:latin typeface="Aptos"/>
              </a:rPr>
              <a:t>Këtu mund të shihni nivelin e arritjeve të nxënësit, i cili tregon se sa mirë ka dalë në provim. Në këtë shembull, niveli i arritjeve të nxënësit është Duke përparuar.</a:t>
            </a:r>
            <a:endParaRPr lang="en-US" dirty="0">
              <a:solidFill>
                <a:schemeClr val="bg1"/>
              </a:solidFill>
              <a:latin typeface="Aptos" panose="020B0004020202020204" pitchFamily="34" charset="0"/>
            </a:endParaRPr>
          </a:p>
        </p:txBody>
      </p:sp>
      <p:sp>
        <p:nvSpPr>
          <p:cNvPr id="12" name="TextBox 11">
            <a:extLst>
              <a:ext uri="{FF2B5EF4-FFF2-40B4-BE49-F238E27FC236}">
                <a16:creationId xmlns:a16="http://schemas.microsoft.com/office/drawing/2014/main" id="{81F799CA-4D07-95F2-83AE-DFBE05FDF8F1}"/>
              </a:ext>
            </a:extLst>
          </p:cNvPr>
          <p:cNvSpPr txBox="1"/>
          <p:nvPr/>
        </p:nvSpPr>
        <p:spPr>
          <a:xfrm>
            <a:off x="6205666" y="2302629"/>
            <a:ext cx="1505100" cy="272491"/>
          </a:xfrm>
          <a:prstGeom prst="rect">
            <a:avLst/>
          </a:prstGeom>
          <a:solidFill>
            <a:srgbClr val="F9F9F9"/>
          </a:solidFill>
          <a:ln>
            <a:noFill/>
          </a:ln>
        </p:spPr>
        <p:txBody>
          <a:bodyPr wrap="square" rtlCol="0">
            <a:spAutoFit/>
          </a:bodyPr>
          <a:lstStyle/>
          <a:p>
            <a:pPr rtl="0"/>
            <a:r>
              <a:rPr lang="sq" sz="1800" b="0" i="0" u="none" strike="noStrike" baseline="-25000">
                <a:solidFill>
                  <a:srgbClr val="404040"/>
                </a:solidFill>
                <a:latin typeface="Arial"/>
              </a:rPr>
              <a:t>Përshkrimi</a:t>
            </a:r>
          </a:p>
        </p:txBody>
      </p:sp>
      <p:sp>
        <p:nvSpPr>
          <p:cNvPr id="14" name="TextBox 13">
            <a:extLst>
              <a:ext uri="{FF2B5EF4-FFF2-40B4-BE49-F238E27FC236}">
                <a16:creationId xmlns:a16="http://schemas.microsoft.com/office/drawing/2014/main" id="{C4AF45E0-F58E-B298-4532-6B77F9FA8160}"/>
              </a:ext>
            </a:extLst>
          </p:cNvPr>
          <p:cNvSpPr txBox="1"/>
          <p:nvPr/>
        </p:nvSpPr>
        <p:spPr>
          <a:xfrm>
            <a:off x="3707843" y="2774818"/>
            <a:ext cx="1505100" cy="453542"/>
          </a:xfrm>
          <a:prstGeom prst="rect">
            <a:avLst/>
          </a:prstGeom>
          <a:solidFill>
            <a:srgbClr val="F9F9F9"/>
          </a:solidFill>
          <a:ln>
            <a:noFill/>
          </a:ln>
        </p:spPr>
        <p:txBody>
          <a:bodyPr wrap="square" rtlCol="0">
            <a:spAutoFit/>
          </a:bodyPr>
          <a:lstStyle/>
          <a:p>
            <a:pPr rtl="0"/>
            <a:r>
              <a:rPr lang="sq" sz="1800" b="1" i="0" u="none" strike="noStrike" baseline="-25000">
                <a:solidFill>
                  <a:srgbClr val="404040"/>
                </a:solidFill>
                <a:latin typeface="Arial"/>
              </a:rPr>
              <a:t>Duke përparuar</a:t>
            </a:r>
          </a:p>
        </p:txBody>
      </p:sp>
      <p:sp>
        <p:nvSpPr>
          <p:cNvPr id="18" name="TextBox 17">
            <a:extLst>
              <a:ext uri="{FF2B5EF4-FFF2-40B4-BE49-F238E27FC236}">
                <a16:creationId xmlns:a16="http://schemas.microsoft.com/office/drawing/2014/main" id="{70A19000-F7EA-A5C5-85BE-E6A50F5F5894}"/>
              </a:ext>
            </a:extLst>
          </p:cNvPr>
          <p:cNvSpPr txBox="1"/>
          <p:nvPr/>
        </p:nvSpPr>
        <p:spPr>
          <a:xfrm>
            <a:off x="6205666" y="2810190"/>
            <a:ext cx="3662234" cy="954107"/>
          </a:xfrm>
          <a:prstGeom prst="rect">
            <a:avLst/>
          </a:prstGeom>
          <a:solidFill>
            <a:srgbClr val="F9F9F9"/>
          </a:solidFill>
        </p:spPr>
        <p:txBody>
          <a:bodyPr wrap="square" rtlCol="0">
            <a:spAutoFit/>
          </a:bodyPr>
          <a:lstStyle/>
          <a:p>
            <a:pPr rtl="0"/>
            <a:r>
              <a:rPr lang="sq" sz="800" b="0" i="0" u="none" strike="noStrike" dirty="0">
                <a:latin typeface="Arial"/>
                <a:cs typeface="Arial"/>
              </a:rPr>
              <a:t>Një nxënës në këtë nivel demonstroi një </a:t>
            </a:r>
            <a:r>
              <a:rPr lang="sq" sz="800" b="1" i="0" u="none" strike="noStrike" dirty="0">
                <a:latin typeface="Arial"/>
                <a:cs typeface="Arial"/>
              </a:rPr>
              <a:t>kuptim të pjesshëm nën pritshmëritë e nivelit të klasës</a:t>
            </a:r>
            <a:r>
              <a:rPr lang="sq" sz="800" b="0" i="0" u="none" strike="noStrike" dirty="0">
                <a:latin typeface="Arial"/>
                <a:cs typeface="Arial"/>
              </a:rPr>
              <a:t> së standardeve të zgjedhura të të nxënit dhe temave thelbësore të njohurive të përfshira në kornizën kurrikulare të Masaçusetsit për këtë lëndë. Nxënësit në këtë nivel mësojnë vazhdimisht njohuri, aftësi dhe koncepte të reja. Nxënësit kërkojnë nxitje dhe ndihmë minimale, dhe performanca e tyre është në thelb e saktë.</a:t>
            </a:r>
            <a:endParaRPr lang="pt-BR" sz="800" b="0" i="0" u="none" strike="noStrike" dirty="0">
              <a:latin typeface="Arial"/>
              <a:cs typeface="Arial"/>
            </a:endParaRPr>
          </a:p>
          <a:p>
            <a:pPr rtl="0"/>
            <a:endParaRPr lang="es-AR" sz="8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2AC8B2E-498B-86EE-5E03-45159F3CA9FC}"/>
              </a:ext>
            </a:extLst>
          </p:cNvPr>
          <p:cNvSpPr txBox="1"/>
          <p:nvPr/>
        </p:nvSpPr>
        <p:spPr>
          <a:xfrm>
            <a:off x="3707843" y="3897599"/>
            <a:ext cx="1505100" cy="272491"/>
          </a:xfrm>
          <a:prstGeom prst="rect">
            <a:avLst/>
          </a:prstGeom>
          <a:solidFill>
            <a:srgbClr val="F9F9F9"/>
          </a:solidFill>
          <a:ln>
            <a:noFill/>
          </a:ln>
        </p:spPr>
        <p:txBody>
          <a:bodyPr wrap="square" rtlCol="0">
            <a:spAutoFit/>
          </a:bodyPr>
          <a:lstStyle/>
          <a:p>
            <a:pPr rtl="0"/>
            <a:r>
              <a:rPr lang="sq" sz="1800" b="1" i="0" u="none" strike="noStrike" baseline="-25000">
                <a:solidFill>
                  <a:srgbClr val="404040"/>
                </a:solidFill>
                <a:latin typeface="Arial"/>
              </a:rPr>
              <a:t>Në zhvillim</a:t>
            </a:r>
          </a:p>
        </p:txBody>
      </p:sp>
      <p:sp>
        <p:nvSpPr>
          <p:cNvPr id="19" name="TextBox 18">
            <a:extLst>
              <a:ext uri="{FF2B5EF4-FFF2-40B4-BE49-F238E27FC236}">
                <a16:creationId xmlns:a16="http://schemas.microsoft.com/office/drawing/2014/main" id="{09432AD1-5F63-B6CD-B814-BD14D3758EE5}"/>
              </a:ext>
            </a:extLst>
          </p:cNvPr>
          <p:cNvSpPr txBox="1"/>
          <p:nvPr/>
        </p:nvSpPr>
        <p:spPr>
          <a:xfrm>
            <a:off x="6205666" y="3949989"/>
            <a:ext cx="3662234" cy="944880"/>
          </a:xfrm>
          <a:prstGeom prst="rect">
            <a:avLst/>
          </a:prstGeom>
          <a:solidFill>
            <a:srgbClr val="F9F9F9"/>
          </a:solidFill>
        </p:spPr>
        <p:txBody>
          <a:bodyPr wrap="square" rtlCol="0">
            <a:spAutoFit/>
          </a:bodyPr>
          <a:lstStyle/>
          <a:p>
            <a:pPr rtl="0"/>
            <a:r>
              <a:rPr lang="sq" sz="800" b="0" i="0" u="none" strike="noStrike" dirty="0">
                <a:latin typeface="Arial"/>
                <a:cs typeface="Arial"/>
              </a:rPr>
              <a:t>Një nxënës në këtë nivel demonstroi </a:t>
            </a:r>
            <a:r>
              <a:rPr lang="sq" sz="800" b="1" i="0" u="none" strike="noStrike" dirty="0">
                <a:latin typeface="Arial"/>
                <a:cs typeface="Arial"/>
              </a:rPr>
              <a:t>një kuptim të thjeshtë nën pritshmëritë e nivelit të klasës </a:t>
            </a:r>
            <a:r>
              <a:rPr lang="sq" sz="800" b="0" i="0" u="none" strike="noStrike" dirty="0">
                <a:latin typeface="Arial"/>
                <a:cs typeface="Arial"/>
              </a:rPr>
              <a:t>të një numri të kufizuar standardesh të të nxënit dhe temave thelbësore të njohurive të përfshira në kornizën kurrikulare të Masaçusetsit për këtë lëndë. Nxënësit në këtë nivel kërkojnë nxitje dhe ndihmë të shpeshtë, dhe performanca e tyre është e kufizuar dhe e paqëndrueshme.</a:t>
            </a:r>
          </a:p>
          <a:p>
            <a:endParaRPr lang="es-AR" sz="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317637B-A4B1-3556-5071-93CAE6959C26}"/>
              </a:ext>
            </a:extLst>
          </p:cNvPr>
          <p:cNvSpPr txBox="1"/>
          <p:nvPr/>
        </p:nvSpPr>
        <p:spPr>
          <a:xfrm>
            <a:off x="3707843" y="5020380"/>
            <a:ext cx="1505100" cy="272491"/>
          </a:xfrm>
          <a:prstGeom prst="rect">
            <a:avLst/>
          </a:prstGeom>
          <a:solidFill>
            <a:srgbClr val="F9F9F9"/>
          </a:solidFill>
          <a:ln>
            <a:noFill/>
          </a:ln>
        </p:spPr>
        <p:txBody>
          <a:bodyPr wrap="square" rtlCol="0">
            <a:spAutoFit/>
          </a:bodyPr>
          <a:lstStyle/>
          <a:p>
            <a:pPr rtl="0"/>
            <a:r>
              <a:rPr lang="sq" sz="1800" b="1" i="0" u="none" strike="noStrike" baseline="-25000">
                <a:solidFill>
                  <a:srgbClr val="404040"/>
                </a:solidFill>
                <a:latin typeface="Arial"/>
              </a:rPr>
              <a:t>Ndërgjegjësimi</a:t>
            </a:r>
          </a:p>
        </p:txBody>
      </p:sp>
      <p:sp>
        <p:nvSpPr>
          <p:cNvPr id="20" name="TextBox 19">
            <a:extLst>
              <a:ext uri="{FF2B5EF4-FFF2-40B4-BE49-F238E27FC236}">
                <a16:creationId xmlns:a16="http://schemas.microsoft.com/office/drawing/2014/main" id="{EDB27E9B-31F8-741E-138A-1C8EA1B96832}"/>
              </a:ext>
            </a:extLst>
          </p:cNvPr>
          <p:cNvSpPr txBox="1"/>
          <p:nvPr/>
        </p:nvSpPr>
        <p:spPr>
          <a:xfrm>
            <a:off x="6205666" y="5089788"/>
            <a:ext cx="3662234" cy="822960"/>
          </a:xfrm>
          <a:prstGeom prst="rect">
            <a:avLst/>
          </a:prstGeom>
          <a:solidFill>
            <a:srgbClr val="F9F9F9"/>
          </a:solidFill>
        </p:spPr>
        <p:txBody>
          <a:bodyPr wrap="square" rtlCol="0">
            <a:spAutoFit/>
          </a:bodyPr>
          <a:lstStyle/>
          <a:p>
            <a:pPr rtl="0"/>
            <a:r>
              <a:rPr lang="sq" sz="800" b="0" i="0" u="none" strike="noStrike">
                <a:latin typeface="Arial"/>
                <a:cs typeface="Arial"/>
              </a:rPr>
              <a:t>Një nxënës në këtë nivel tregoi </a:t>
            </a:r>
            <a:r>
              <a:rPr lang="sq" sz="800" b="1" i="0" u="none" strike="noStrike">
                <a:latin typeface="Arial"/>
                <a:cs typeface="Arial"/>
              </a:rPr>
              <a:t>shumë pak kuptim </a:t>
            </a:r>
            <a:r>
              <a:rPr lang="sq" sz="800" b="0" i="0" u="none" strike="noStrike">
                <a:latin typeface="Arial"/>
                <a:cs typeface="Arial"/>
              </a:rPr>
              <a:t>të standardeve të të nxënit dhe temave thelbësore të njohurive të përfshira në kornizën kurrikulare të Masaçusetsit për këtë lëndë. Nxënësit në këtë nivel kërkojnë nxitje dhe ndihmë të gjerë, dhe performanca e tyre është kryesisht e pasaktë.</a:t>
            </a:r>
          </a:p>
          <a:p>
            <a:endParaRPr lang="es-AR" sz="80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B03E28D-018B-B3B0-BF16-7121EB996CE3}"/>
              </a:ext>
            </a:extLst>
          </p:cNvPr>
          <p:cNvSpPr txBox="1"/>
          <p:nvPr/>
        </p:nvSpPr>
        <p:spPr>
          <a:xfrm>
            <a:off x="3707843" y="6030622"/>
            <a:ext cx="1505100" cy="272491"/>
          </a:xfrm>
          <a:prstGeom prst="rect">
            <a:avLst/>
          </a:prstGeom>
          <a:solidFill>
            <a:srgbClr val="F9F9F9"/>
          </a:solidFill>
          <a:ln>
            <a:noFill/>
          </a:ln>
        </p:spPr>
        <p:txBody>
          <a:bodyPr wrap="square" rtlCol="0">
            <a:spAutoFit/>
          </a:bodyPr>
          <a:lstStyle/>
          <a:p>
            <a:pPr rtl="0"/>
            <a:r>
              <a:rPr lang="sq" sz="1800" b="1" i="0" u="none" strike="noStrike" baseline="-25000">
                <a:solidFill>
                  <a:srgbClr val="404040"/>
                </a:solidFill>
                <a:latin typeface="Arial"/>
              </a:rPr>
              <a:t>I paplotë</a:t>
            </a:r>
          </a:p>
        </p:txBody>
      </p:sp>
      <p:sp>
        <p:nvSpPr>
          <p:cNvPr id="21" name="TextBox 20">
            <a:extLst>
              <a:ext uri="{FF2B5EF4-FFF2-40B4-BE49-F238E27FC236}">
                <a16:creationId xmlns:a16="http://schemas.microsoft.com/office/drawing/2014/main" id="{EDD78B9D-4404-221F-C6A2-211C8572F210}"/>
              </a:ext>
            </a:extLst>
          </p:cNvPr>
          <p:cNvSpPr txBox="1"/>
          <p:nvPr/>
        </p:nvSpPr>
        <p:spPr>
          <a:xfrm>
            <a:off x="6205666" y="6088933"/>
            <a:ext cx="3662234" cy="335280"/>
          </a:xfrm>
          <a:prstGeom prst="rect">
            <a:avLst/>
          </a:prstGeom>
          <a:solidFill>
            <a:srgbClr val="F9F9F9"/>
          </a:solidFill>
        </p:spPr>
        <p:txBody>
          <a:bodyPr wrap="square" rtlCol="0">
            <a:spAutoFit/>
          </a:bodyPr>
          <a:lstStyle/>
          <a:p>
            <a:pPr rtl="0"/>
            <a:r>
              <a:rPr lang="sq" sz="800" b="1" i="0" u="none" strike="noStrike">
                <a:latin typeface="Arial"/>
                <a:cs typeface="Arial"/>
              </a:rPr>
              <a:t>Prova dhe informacione të mjaftueshme </a:t>
            </a:r>
            <a:r>
              <a:rPr lang="sq" sz="800" b="0" i="0" u="none" strike="noStrike">
                <a:latin typeface="Arial"/>
                <a:cs typeface="Arial"/>
              </a:rPr>
              <a:t>nuk u përfshinë për të lejuar përcaktimin e një niveli arritjeje në lëndë.</a:t>
            </a:r>
          </a:p>
        </p:txBody>
      </p:sp>
      <p:sp>
        <p:nvSpPr>
          <p:cNvPr id="13" name="Rounded Rectangular Callout 9">
            <a:extLst>
              <a:ext uri="{FF2B5EF4-FFF2-40B4-BE49-F238E27FC236}">
                <a16:creationId xmlns:a16="http://schemas.microsoft.com/office/drawing/2014/main" id="{B3570BB1-87DB-0A8B-6631-D5DE5315F4C7}"/>
              </a:ext>
            </a:extLst>
          </p:cNvPr>
          <p:cNvSpPr/>
          <p:nvPr/>
        </p:nvSpPr>
        <p:spPr>
          <a:xfrm>
            <a:off x="235631" y="4424193"/>
            <a:ext cx="2590042" cy="1629150"/>
          </a:xfrm>
          <a:prstGeom prst="wedgeRoundRectCallout">
            <a:avLst>
              <a:gd name="adj1" fmla="val 46219"/>
              <a:gd name="adj2" fmla="val 1798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sq" sz="1800" b="0" i="0" u="none" strike="noStrike" dirty="0">
                <a:latin typeface="Aptos"/>
              </a:rPr>
              <a:t>Printoni faqet nga MCAS Family Portal drejtpërdrejt nga shfletuesi juaj.</a:t>
            </a:r>
          </a:p>
        </p:txBody>
      </p:sp>
      <p:sp>
        <p:nvSpPr>
          <p:cNvPr id="11" name="Slide Number Placeholder 6">
            <a:extLst>
              <a:ext uri="{FF2B5EF4-FFF2-40B4-BE49-F238E27FC236}">
                <a16:creationId xmlns:a16="http://schemas.microsoft.com/office/drawing/2014/main" id="{80140236-8B80-C1A6-3978-27D60077BF50}"/>
              </a:ext>
            </a:extLst>
          </p:cNvPr>
          <p:cNvSpPr>
            <a:spLocks noGrp="1"/>
          </p:cNvSpPr>
          <p:nvPr>
            <p:ph type="sldNum" sz="quarter" idx="12"/>
          </p:nvPr>
        </p:nvSpPr>
        <p:spPr>
          <a:xfrm>
            <a:off x="12358" y="6280009"/>
            <a:ext cx="591145" cy="428041"/>
          </a:xfrm>
        </p:spPr>
        <p:txBody>
          <a:bodyPr/>
          <a:lstStyle/>
          <a:p>
            <a:pPr rtl="0"/>
            <a:r>
              <a:rPr lang="sq" sz="2800" b="0" i="0" u="none" strike="noStrike">
                <a:solidFill>
                  <a:srgbClr val="1A4785"/>
                </a:solidFill>
                <a:latin typeface="Aptos"/>
              </a:rPr>
              <a:t>22</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4CD469E-A0A3-584D-5E3E-E4FEA906DAB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A8E8E4-D804-1F12-AE55-C7199C59C1C3}"/>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39055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1AE44-77B1-9800-4FD3-FC6147D99E96}"/>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9C11139C-8353-35F8-C88C-CC6000EB58BB}"/>
              </a:ext>
            </a:extLst>
          </p:cNvPr>
          <p:cNvSpPr>
            <a:spLocks noGrp="1"/>
          </p:cNvSpPr>
          <p:nvPr>
            <p:ph type="title"/>
          </p:nvPr>
        </p:nvSpPr>
        <p:spPr>
          <a:xfrm>
            <a:off x="21801" y="149293"/>
            <a:ext cx="11947461" cy="1081629"/>
          </a:xfrm>
        </p:spPr>
        <p:txBody>
          <a:bodyPr>
            <a:normAutofit fontScale="90000"/>
          </a:bodyPr>
          <a:lstStyle/>
          <a:p>
            <a:pPr rtl="0"/>
            <a:r>
              <a:rPr lang="sq" sz="4800" b="0" i="0" u="none" strike="noStrike">
                <a:solidFill>
                  <a:srgbClr val="1A4785"/>
                </a:solidFill>
                <a:latin typeface="Aptos"/>
                <a:ea typeface="Open Sans Light"/>
                <a:cs typeface="Open Sans Light"/>
              </a:rPr>
              <a:t>Paraqitja e rezultateve të testeve MCAS-Alt: Kategoria e raportimit</a:t>
            </a:r>
            <a:endParaRPr lang="en-US"/>
          </a:p>
        </p:txBody>
      </p:sp>
      <p:pic>
        <p:nvPicPr>
          <p:cNvPr id="7" name="Picture 6" descr="Një pamje e ekranit e pamjes së rezultateve të testit për nxënësin e demonstrimit të zgjedhur, që tregon performancën e tyre sipas kategorisë së raportimit.">
            <a:extLst>
              <a:ext uri="{FF2B5EF4-FFF2-40B4-BE49-F238E27FC236}">
                <a16:creationId xmlns:a16="http://schemas.microsoft.com/office/drawing/2014/main" id="{F8A7550A-0D07-7287-7479-D4145FCFF64D}"/>
              </a:ext>
            </a:extLst>
          </p:cNvPr>
          <p:cNvPicPr>
            <a:picLocks noChangeAspect="1"/>
          </p:cNvPicPr>
          <p:nvPr/>
        </p:nvPicPr>
        <p:blipFill>
          <a:blip r:embed="rId2"/>
          <a:stretch>
            <a:fillRect/>
          </a:stretch>
        </p:blipFill>
        <p:spPr>
          <a:xfrm>
            <a:off x="3903444" y="1350007"/>
            <a:ext cx="7783248" cy="4418615"/>
          </a:xfrm>
          <a:prstGeom prst="rect">
            <a:avLst/>
          </a:prstGeom>
        </p:spPr>
      </p:pic>
      <p:sp>
        <p:nvSpPr>
          <p:cNvPr id="2" name="Rectangle 1">
            <a:extLst>
              <a:ext uri="{FF2B5EF4-FFF2-40B4-BE49-F238E27FC236}">
                <a16:creationId xmlns:a16="http://schemas.microsoft.com/office/drawing/2014/main" id="{3AB0A556-96AF-9B2C-CD8F-2F388B1C8C9A}"/>
              </a:ext>
              <a:ext uri="{C183D7F6-B498-43B3-948B-1728B52AA6E4}">
                <adec:decorative xmlns:adec="http://schemas.microsoft.com/office/drawing/2017/decorative" val="1"/>
              </a:ext>
            </a:extLst>
          </p:cNvPr>
          <p:cNvSpPr/>
          <p:nvPr/>
        </p:nvSpPr>
        <p:spPr>
          <a:xfrm>
            <a:off x="6095999" y="1659680"/>
            <a:ext cx="2231594" cy="46166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61F6BBB7-3A4F-5A13-EFA0-485D46CF8C7D}"/>
              </a:ext>
            </a:extLst>
          </p:cNvPr>
          <p:cNvSpPr txBox="1"/>
          <p:nvPr/>
        </p:nvSpPr>
        <p:spPr>
          <a:xfrm>
            <a:off x="6035123" y="1659681"/>
            <a:ext cx="2292469" cy="461665"/>
          </a:xfrm>
          <a:prstGeom prst="rect">
            <a:avLst/>
          </a:prstGeom>
          <a:noFill/>
          <a:ln>
            <a:noFill/>
          </a:ln>
        </p:spPr>
        <p:txBody>
          <a:bodyPr wrap="square" rtlCol="0">
            <a:spAutoFit/>
          </a:bodyPr>
          <a:lstStyle/>
          <a:p>
            <a:pPr rtl="0"/>
            <a:r>
              <a:rPr lang="sq" sz="1200" b="0" i="0" u="none" strike="noStrike" dirty="0">
                <a:latin typeface="Aptos Slab Light"/>
                <a:cs typeface="Arial"/>
              </a:rPr>
              <a:t>Departamenti i Shkollës Fillore </a:t>
            </a:r>
            <a:br>
              <a:rPr lang="sq" sz="1200" b="0" i="0" u="none" strike="noStrike" dirty="0">
                <a:latin typeface="Aptos Slab Light"/>
                <a:cs typeface="Arial"/>
              </a:rPr>
            </a:br>
            <a:r>
              <a:rPr lang="sq" sz="1200" b="0" i="0" u="none" strike="noStrike" dirty="0">
                <a:latin typeface="Aptos Slab Light"/>
                <a:cs typeface="Arial"/>
              </a:rPr>
              <a:t>dhe i Arsimit të Mesëm</a:t>
            </a:r>
            <a:endParaRPr lang="es-AR" sz="12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9EF2B6D0-78D2-7A04-4CCE-3C96C46CF547}"/>
              </a:ext>
            </a:extLst>
          </p:cNvPr>
          <p:cNvSpPr txBox="1"/>
          <p:nvPr/>
        </p:nvSpPr>
        <p:spPr>
          <a:xfrm>
            <a:off x="4189061" y="2274440"/>
            <a:ext cx="4532232" cy="332842"/>
          </a:xfrm>
          <a:prstGeom prst="rect">
            <a:avLst/>
          </a:prstGeom>
          <a:solidFill>
            <a:srgbClr val="F9F9F9"/>
          </a:solidFill>
          <a:ln>
            <a:noFill/>
          </a:ln>
        </p:spPr>
        <p:txBody>
          <a:bodyPr wrap="square" rtlCol="0">
            <a:spAutoFit/>
          </a:bodyPr>
          <a:lstStyle/>
          <a:p>
            <a:pPr rtl="0"/>
            <a:r>
              <a:rPr lang="sq" sz="2400" b="0" i="0" u="none" strike="noStrike" baseline="-25000">
                <a:solidFill>
                  <a:srgbClr val="000000"/>
                </a:solidFill>
                <a:latin typeface="Arial"/>
              </a:rPr>
              <a:t>Performanca sipas kategorisë së raportimit</a:t>
            </a:r>
          </a:p>
        </p:txBody>
      </p:sp>
      <p:sp>
        <p:nvSpPr>
          <p:cNvPr id="11" name="TextBox 10">
            <a:extLst>
              <a:ext uri="{FF2B5EF4-FFF2-40B4-BE49-F238E27FC236}">
                <a16:creationId xmlns:a16="http://schemas.microsoft.com/office/drawing/2014/main" id="{3493752D-4037-B207-ACFC-A71126B39F5B}"/>
              </a:ext>
            </a:extLst>
          </p:cNvPr>
          <p:cNvSpPr txBox="1"/>
          <p:nvPr/>
        </p:nvSpPr>
        <p:spPr>
          <a:xfrm>
            <a:off x="4036661" y="2655879"/>
            <a:ext cx="7520339" cy="634594"/>
          </a:xfrm>
          <a:prstGeom prst="rect">
            <a:avLst/>
          </a:prstGeom>
          <a:solidFill>
            <a:srgbClr val="F9F9F9"/>
          </a:solidFill>
          <a:ln>
            <a:noFill/>
          </a:ln>
        </p:spPr>
        <p:txBody>
          <a:bodyPr wrap="square" rtlCol="0">
            <a:spAutoFit/>
          </a:bodyPr>
          <a:lstStyle/>
          <a:p>
            <a:pPr rtl="0"/>
            <a:r>
              <a:rPr lang="sq" sz="1800" b="0" i="0" u="none" strike="noStrike" baseline="-25000" dirty="0">
                <a:solidFill>
                  <a:srgbClr val="3B3838"/>
                </a:solidFill>
                <a:latin typeface="Arial"/>
              </a:rPr>
              <a:t>MCAS-Alt u vlerësua në secilën nga fushat e treguara. Rezultatet për nivelin e kompleksitetit, demonstrimin e aftësive dhe koncepteve (saktësinë) dhe pavarësinë u kombinuan për të dhënë nivelin e përgjithshëm të arritjes.</a:t>
            </a:r>
          </a:p>
        </p:txBody>
      </p:sp>
      <p:sp>
        <p:nvSpPr>
          <p:cNvPr id="19" name="TextBox 18">
            <a:extLst>
              <a:ext uri="{FF2B5EF4-FFF2-40B4-BE49-F238E27FC236}">
                <a16:creationId xmlns:a16="http://schemas.microsoft.com/office/drawing/2014/main" id="{793BAA54-8FE5-253E-EA0C-E5F8E4572CDD}"/>
              </a:ext>
            </a:extLst>
          </p:cNvPr>
          <p:cNvSpPr txBox="1"/>
          <p:nvPr/>
        </p:nvSpPr>
        <p:spPr>
          <a:xfrm>
            <a:off x="4260674" y="3407705"/>
            <a:ext cx="1031370" cy="634594"/>
          </a:xfrm>
          <a:prstGeom prst="rect">
            <a:avLst/>
          </a:prstGeom>
          <a:solidFill>
            <a:srgbClr val="EEEEEE"/>
          </a:solidFill>
          <a:ln>
            <a:noFill/>
          </a:ln>
        </p:spPr>
        <p:txBody>
          <a:bodyPr wrap="square" rtlCol="0">
            <a:spAutoFit/>
          </a:bodyPr>
          <a:lstStyle/>
          <a:p>
            <a:pPr rtl="0"/>
            <a:r>
              <a:rPr lang="sq" sz="1800" b="0" i="0" u="none" strike="noStrike" baseline="-25000">
                <a:solidFill>
                  <a:srgbClr val="404040"/>
                </a:solidFill>
                <a:latin typeface="Arial"/>
              </a:rPr>
              <a:t>Kategoria e raportimit</a:t>
            </a:r>
          </a:p>
        </p:txBody>
      </p:sp>
      <p:sp>
        <p:nvSpPr>
          <p:cNvPr id="3" name="Rounded Rectangular Callout 11">
            <a:extLst>
              <a:ext uri="{FF2B5EF4-FFF2-40B4-BE49-F238E27FC236}">
                <a16:creationId xmlns:a16="http://schemas.microsoft.com/office/drawing/2014/main" id="{F469A7CD-A3DC-2847-C700-B75268A770F3}"/>
              </a:ext>
            </a:extLst>
          </p:cNvPr>
          <p:cNvSpPr/>
          <p:nvPr/>
        </p:nvSpPr>
        <p:spPr>
          <a:xfrm>
            <a:off x="307930" y="2472185"/>
            <a:ext cx="3097710" cy="1677622"/>
          </a:xfrm>
          <a:prstGeom prst="wedgeRoundRectCallout">
            <a:avLst>
              <a:gd name="adj1" fmla="val 72178"/>
              <a:gd name="adj2" fmla="val 1763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q" sz="1800" b="0" i="0" u="none" strike="noStrike">
                <a:solidFill>
                  <a:srgbClr val="FFFFFF"/>
                </a:solidFill>
                <a:latin typeface="Aptos"/>
              </a:rPr>
              <a:t>Shikoni se si ka qenë performanca e nxënësit tuaj në kategori specifike raportimi ose në fusha të të mësuarit brenda një lënde.</a:t>
            </a:r>
          </a:p>
        </p:txBody>
      </p:sp>
      <p:sp>
        <p:nvSpPr>
          <p:cNvPr id="12" name="TextBox 11">
            <a:extLst>
              <a:ext uri="{FF2B5EF4-FFF2-40B4-BE49-F238E27FC236}">
                <a16:creationId xmlns:a16="http://schemas.microsoft.com/office/drawing/2014/main" id="{3EB23152-C337-450E-2654-2BAE304FE684}"/>
              </a:ext>
            </a:extLst>
          </p:cNvPr>
          <p:cNvSpPr txBox="1"/>
          <p:nvPr/>
        </p:nvSpPr>
        <p:spPr>
          <a:xfrm>
            <a:off x="5585330" y="3407705"/>
            <a:ext cx="1031370" cy="574243"/>
          </a:xfrm>
          <a:prstGeom prst="rect">
            <a:avLst/>
          </a:prstGeom>
          <a:solidFill>
            <a:srgbClr val="EEEEEE"/>
          </a:solidFill>
          <a:ln>
            <a:noFill/>
          </a:ln>
        </p:spPr>
        <p:txBody>
          <a:bodyPr wrap="square" rtlCol="0">
            <a:spAutoFit/>
          </a:bodyPr>
          <a:lstStyle/>
          <a:p>
            <a:pPr rtl="0"/>
            <a:r>
              <a:rPr lang="sq" sz="1600" b="0" i="0" u="none" strike="noStrike" baseline="-25000">
                <a:solidFill>
                  <a:srgbClr val="404040"/>
                </a:solidFill>
                <a:latin typeface="Arial"/>
              </a:rPr>
              <a:t>Niveli i</a:t>
            </a:r>
          </a:p>
          <a:p>
            <a:pPr rtl="0"/>
            <a:r>
              <a:rPr lang="sq" sz="1600" b="0" i="0" u="none" strike="noStrike" baseline="-25000">
                <a:solidFill>
                  <a:srgbClr val="404040"/>
                </a:solidFill>
                <a:latin typeface="Arial"/>
              </a:rPr>
              <a:t>kompleksitetit</a:t>
            </a:r>
          </a:p>
        </p:txBody>
      </p:sp>
      <p:sp>
        <p:nvSpPr>
          <p:cNvPr id="15" name="TextBox 14">
            <a:extLst>
              <a:ext uri="{FF2B5EF4-FFF2-40B4-BE49-F238E27FC236}">
                <a16:creationId xmlns:a16="http://schemas.microsoft.com/office/drawing/2014/main" id="{82C500DC-CB81-8D54-C8D1-679A1FFA5C20}"/>
              </a:ext>
            </a:extLst>
          </p:cNvPr>
          <p:cNvSpPr txBox="1"/>
          <p:nvPr/>
        </p:nvSpPr>
        <p:spPr>
          <a:xfrm>
            <a:off x="6909986" y="3407705"/>
            <a:ext cx="1256114" cy="574243"/>
          </a:xfrm>
          <a:prstGeom prst="rect">
            <a:avLst/>
          </a:prstGeom>
          <a:solidFill>
            <a:srgbClr val="EEEEEE"/>
          </a:solidFill>
          <a:ln>
            <a:noFill/>
          </a:ln>
        </p:spPr>
        <p:txBody>
          <a:bodyPr wrap="square" rtlCol="0">
            <a:spAutoFit/>
          </a:bodyPr>
          <a:lstStyle/>
          <a:p>
            <a:pPr rtl="0"/>
            <a:r>
              <a:rPr lang="sq" sz="1600" b="0" i="0" u="none" strike="noStrike" baseline="-25000">
                <a:solidFill>
                  <a:srgbClr val="404040"/>
                </a:solidFill>
                <a:latin typeface="Arial"/>
              </a:rPr>
              <a:t>Demonstrimi i aftësive dhe koncepteve</a:t>
            </a:r>
          </a:p>
        </p:txBody>
      </p:sp>
      <p:sp>
        <p:nvSpPr>
          <p:cNvPr id="16" name="TextBox 15">
            <a:extLst>
              <a:ext uri="{FF2B5EF4-FFF2-40B4-BE49-F238E27FC236}">
                <a16:creationId xmlns:a16="http://schemas.microsoft.com/office/drawing/2014/main" id="{E4A4F36D-6680-8AE8-0C86-C794EB8981E4}"/>
              </a:ext>
            </a:extLst>
          </p:cNvPr>
          <p:cNvSpPr txBox="1"/>
          <p:nvPr/>
        </p:nvSpPr>
        <p:spPr>
          <a:xfrm>
            <a:off x="8216900" y="3407705"/>
            <a:ext cx="1256114" cy="252374"/>
          </a:xfrm>
          <a:prstGeom prst="rect">
            <a:avLst/>
          </a:prstGeom>
          <a:solidFill>
            <a:srgbClr val="EEEEEE"/>
          </a:solidFill>
          <a:ln>
            <a:noFill/>
          </a:ln>
        </p:spPr>
        <p:txBody>
          <a:bodyPr wrap="square" rtlCol="0">
            <a:spAutoFit/>
          </a:bodyPr>
          <a:lstStyle/>
          <a:p>
            <a:pPr rtl="0"/>
            <a:r>
              <a:rPr lang="sq" sz="1600" b="0" i="0" u="none" strike="noStrike" baseline="-25000">
                <a:solidFill>
                  <a:srgbClr val="404040"/>
                </a:solidFill>
                <a:latin typeface="Arial"/>
              </a:rPr>
              <a:t>Pavarësia</a:t>
            </a:r>
          </a:p>
        </p:txBody>
      </p:sp>
      <p:sp>
        <p:nvSpPr>
          <p:cNvPr id="17" name="TextBox 16">
            <a:extLst>
              <a:ext uri="{FF2B5EF4-FFF2-40B4-BE49-F238E27FC236}">
                <a16:creationId xmlns:a16="http://schemas.microsoft.com/office/drawing/2014/main" id="{7C9390FC-D695-C67A-A417-8F7AB00CD8FF}"/>
              </a:ext>
            </a:extLst>
          </p:cNvPr>
          <p:cNvSpPr txBox="1"/>
          <p:nvPr/>
        </p:nvSpPr>
        <p:spPr>
          <a:xfrm>
            <a:off x="9326591" y="3427217"/>
            <a:ext cx="966386" cy="413309"/>
          </a:xfrm>
          <a:prstGeom prst="rect">
            <a:avLst/>
          </a:prstGeom>
          <a:solidFill>
            <a:srgbClr val="EEEEEE"/>
          </a:solidFill>
          <a:ln>
            <a:noFill/>
          </a:ln>
        </p:spPr>
        <p:txBody>
          <a:bodyPr wrap="square" rtlCol="0">
            <a:spAutoFit/>
          </a:bodyPr>
          <a:lstStyle/>
          <a:p>
            <a:pPr rtl="0"/>
            <a:r>
              <a:rPr lang="sq" sz="1600" b="0" i="0" u="none" strike="noStrike" baseline="-25000" dirty="0">
                <a:solidFill>
                  <a:srgbClr val="404040"/>
                </a:solidFill>
                <a:latin typeface="Arial"/>
              </a:rPr>
              <a:t>Vetëvlerësimi</a:t>
            </a:r>
          </a:p>
        </p:txBody>
      </p:sp>
      <p:sp>
        <p:nvSpPr>
          <p:cNvPr id="18" name="TextBox 17">
            <a:extLst>
              <a:ext uri="{FF2B5EF4-FFF2-40B4-BE49-F238E27FC236}">
                <a16:creationId xmlns:a16="http://schemas.microsoft.com/office/drawing/2014/main" id="{705F45DB-0DA5-71A4-384C-22DE441905D8}"/>
              </a:ext>
            </a:extLst>
          </p:cNvPr>
          <p:cNvSpPr txBox="1"/>
          <p:nvPr/>
        </p:nvSpPr>
        <p:spPr>
          <a:xfrm>
            <a:off x="10292977" y="3407705"/>
            <a:ext cx="1122544" cy="420628"/>
          </a:xfrm>
          <a:prstGeom prst="rect">
            <a:avLst/>
          </a:prstGeom>
          <a:solidFill>
            <a:srgbClr val="EEEEEE"/>
          </a:solidFill>
          <a:ln>
            <a:noFill/>
          </a:ln>
        </p:spPr>
        <p:txBody>
          <a:bodyPr wrap="square" rtlCol="0">
            <a:spAutoFit/>
          </a:bodyPr>
          <a:lstStyle/>
          <a:p>
            <a:pPr rtl="0"/>
            <a:r>
              <a:rPr lang="sq" sz="1600" b="0" i="0" u="none" strike="noStrike" baseline="-25000" dirty="0">
                <a:solidFill>
                  <a:srgbClr val="404040"/>
                </a:solidFill>
                <a:latin typeface="Arial"/>
              </a:rPr>
              <a:t>Përgjithësuar</a:t>
            </a:r>
          </a:p>
          <a:p>
            <a:pPr rtl="0"/>
            <a:r>
              <a:rPr lang="sq" sz="1600" b="0" i="0" u="none" strike="noStrike" baseline="-25000" dirty="0">
                <a:solidFill>
                  <a:srgbClr val="404040"/>
                </a:solidFill>
                <a:latin typeface="Arial"/>
              </a:rPr>
              <a:t>Performanca</a:t>
            </a:r>
          </a:p>
        </p:txBody>
      </p:sp>
      <p:sp>
        <p:nvSpPr>
          <p:cNvPr id="20" name="TextBox 19">
            <a:extLst>
              <a:ext uri="{FF2B5EF4-FFF2-40B4-BE49-F238E27FC236}">
                <a16:creationId xmlns:a16="http://schemas.microsoft.com/office/drawing/2014/main" id="{6512B7DE-7A01-27D4-E3A1-5D09944473F5}"/>
              </a:ext>
            </a:extLst>
          </p:cNvPr>
          <p:cNvSpPr txBox="1"/>
          <p:nvPr/>
        </p:nvSpPr>
        <p:spPr>
          <a:xfrm>
            <a:off x="4260674" y="4423416"/>
            <a:ext cx="1031370" cy="262433"/>
          </a:xfrm>
          <a:prstGeom prst="rect">
            <a:avLst/>
          </a:prstGeom>
          <a:solidFill>
            <a:srgbClr val="F9F9F9"/>
          </a:solidFill>
          <a:ln>
            <a:noFill/>
          </a:ln>
        </p:spPr>
        <p:txBody>
          <a:bodyPr wrap="square" rtlCol="0">
            <a:spAutoFit/>
          </a:bodyPr>
          <a:lstStyle/>
          <a:p>
            <a:pPr rtl="0"/>
            <a:r>
              <a:rPr lang="sq" sz="1700" b="0" i="0" u="none" strike="noStrike" baseline="-25000">
                <a:solidFill>
                  <a:srgbClr val="404040"/>
                </a:solidFill>
                <a:latin typeface="Arial"/>
              </a:rPr>
              <a:t>Gjuha</a:t>
            </a:r>
          </a:p>
        </p:txBody>
      </p:sp>
      <p:sp>
        <p:nvSpPr>
          <p:cNvPr id="21" name="TextBox 20">
            <a:extLst>
              <a:ext uri="{FF2B5EF4-FFF2-40B4-BE49-F238E27FC236}">
                <a16:creationId xmlns:a16="http://schemas.microsoft.com/office/drawing/2014/main" id="{3803EE48-CE14-91F3-E61B-D626030277E1}"/>
              </a:ext>
            </a:extLst>
          </p:cNvPr>
          <p:cNvSpPr txBox="1"/>
          <p:nvPr/>
        </p:nvSpPr>
        <p:spPr>
          <a:xfrm>
            <a:off x="4260674" y="4829279"/>
            <a:ext cx="1031370" cy="262433"/>
          </a:xfrm>
          <a:prstGeom prst="rect">
            <a:avLst/>
          </a:prstGeom>
          <a:solidFill>
            <a:srgbClr val="F9F9F9"/>
          </a:solidFill>
          <a:ln>
            <a:noFill/>
          </a:ln>
        </p:spPr>
        <p:txBody>
          <a:bodyPr wrap="square" rtlCol="0">
            <a:spAutoFit/>
          </a:bodyPr>
          <a:lstStyle/>
          <a:p>
            <a:pPr rtl="0"/>
            <a:r>
              <a:rPr lang="sq" sz="1700" b="0" i="0" u="none" strike="noStrike" baseline="-25000">
                <a:solidFill>
                  <a:srgbClr val="404040"/>
                </a:solidFill>
                <a:latin typeface="Arial"/>
              </a:rPr>
              <a:t>Lexim</a:t>
            </a:r>
          </a:p>
        </p:txBody>
      </p:sp>
      <p:sp>
        <p:nvSpPr>
          <p:cNvPr id="22" name="TextBox 21">
            <a:extLst>
              <a:ext uri="{FF2B5EF4-FFF2-40B4-BE49-F238E27FC236}">
                <a16:creationId xmlns:a16="http://schemas.microsoft.com/office/drawing/2014/main" id="{96DA6519-8248-B960-F512-F49049FB84B8}"/>
              </a:ext>
            </a:extLst>
          </p:cNvPr>
          <p:cNvSpPr txBox="1"/>
          <p:nvPr/>
        </p:nvSpPr>
        <p:spPr>
          <a:xfrm>
            <a:off x="4260674" y="5247842"/>
            <a:ext cx="1031370" cy="262433"/>
          </a:xfrm>
          <a:prstGeom prst="rect">
            <a:avLst/>
          </a:prstGeom>
          <a:solidFill>
            <a:srgbClr val="F9F9F9"/>
          </a:solidFill>
          <a:ln>
            <a:noFill/>
          </a:ln>
        </p:spPr>
        <p:txBody>
          <a:bodyPr wrap="square" rtlCol="0">
            <a:spAutoFit/>
          </a:bodyPr>
          <a:lstStyle/>
          <a:p>
            <a:pPr rtl="0"/>
            <a:r>
              <a:rPr lang="sq" sz="1700" b="0" i="0" u="none" strike="noStrike" baseline="-25000">
                <a:solidFill>
                  <a:srgbClr val="404040"/>
                </a:solidFill>
                <a:latin typeface="Arial"/>
              </a:rPr>
              <a:t>Shkrim</a:t>
            </a:r>
          </a:p>
        </p:txBody>
      </p:sp>
      <p:sp>
        <p:nvSpPr>
          <p:cNvPr id="13" name="Slide Number Placeholder 6">
            <a:extLst>
              <a:ext uri="{FF2B5EF4-FFF2-40B4-BE49-F238E27FC236}">
                <a16:creationId xmlns:a16="http://schemas.microsoft.com/office/drawing/2014/main" id="{6CEAD084-9936-80A9-376C-7A775ACE85BF}"/>
              </a:ext>
            </a:extLst>
          </p:cNvPr>
          <p:cNvSpPr>
            <a:spLocks noGrp="1"/>
          </p:cNvSpPr>
          <p:nvPr>
            <p:ph type="sldNum" sz="quarter" idx="12"/>
          </p:nvPr>
        </p:nvSpPr>
        <p:spPr>
          <a:xfrm>
            <a:off x="12358" y="6280009"/>
            <a:ext cx="591145" cy="428041"/>
          </a:xfrm>
        </p:spPr>
        <p:txBody>
          <a:bodyPr/>
          <a:lstStyle/>
          <a:p>
            <a:pPr rtl="0"/>
            <a:r>
              <a:rPr lang="sq" sz="2800" b="0" i="0" u="none" strike="noStrike">
                <a:solidFill>
                  <a:srgbClr val="1A4785"/>
                </a:solidFill>
                <a:latin typeface="Aptos"/>
              </a:rPr>
              <a:t>23</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66B301E-E0C2-B66C-1D08-D1A47A785CB4}"/>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EF3401-C721-EDCE-8339-6C1B4D98EF4B}"/>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74657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3ACD2-960E-496E-EF0A-DC4B63B27325}"/>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C45B6E8-F968-9DCF-1682-C781C3BAF760}"/>
              </a:ext>
            </a:extLst>
          </p:cNvPr>
          <p:cNvSpPr>
            <a:spLocks noGrp="1"/>
          </p:cNvSpPr>
          <p:nvPr>
            <p:ph type="title"/>
          </p:nvPr>
        </p:nvSpPr>
        <p:spPr>
          <a:xfrm>
            <a:off x="12358" y="42995"/>
            <a:ext cx="12088136" cy="819672"/>
          </a:xfrm>
        </p:spPr>
        <p:txBody>
          <a:bodyPr>
            <a:noAutofit/>
          </a:bodyPr>
          <a:lstStyle/>
          <a:p>
            <a:pPr rtl="0"/>
            <a:r>
              <a:rPr lang="sq" sz="3200" b="0" i="0" u="none" strike="noStrike" dirty="0">
                <a:solidFill>
                  <a:srgbClr val="1A4785"/>
                </a:solidFill>
                <a:latin typeface="Aptos"/>
                <a:ea typeface="Open Sans Light"/>
                <a:cs typeface="Open Sans Light"/>
              </a:rPr>
              <a:t>Paraqitja e rezultateve të testeve MCAS-Alt: Fushat e vlerësimit</a:t>
            </a:r>
            <a:endParaRPr lang="en-US" sz="2800" dirty="0"/>
          </a:p>
        </p:txBody>
      </p:sp>
      <p:pic>
        <p:nvPicPr>
          <p:cNvPr id="7" name="Picture 6" descr="Një pamje e ekranit e zonave të vlerësimit për vlerësimin MCAS-Alt, që tregon nivelin e kompleksitetit dhe demonstrimin e aftësive dhe koncepteve.">
            <a:extLst>
              <a:ext uri="{FF2B5EF4-FFF2-40B4-BE49-F238E27FC236}">
                <a16:creationId xmlns:a16="http://schemas.microsoft.com/office/drawing/2014/main" id="{A967D310-4442-10CD-7ABD-025A938F3DBD}"/>
              </a:ext>
            </a:extLst>
          </p:cNvPr>
          <p:cNvPicPr>
            <a:picLocks noChangeAspect="1"/>
          </p:cNvPicPr>
          <p:nvPr/>
        </p:nvPicPr>
        <p:blipFill>
          <a:blip r:embed="rId2"/>
          <a:stretch>
            <a:fillRect/>
          </a:stretch>
        </p:blipFill>
        <p:spPr>
          <a:xfrm>
            <a:off x="166544" y="932524"/>
            <a:ext cx="5929455" cy="3834026"/>
          </a:xfrm>
          <a:prstGeom prst="rect">
            <a:avLst/>
          </a:prstGeom>
        </p:spPr>
      </p:pic>
      <p:sp>
        <p:nvSpPr>
          <p:cNvPr id="2" name="Rectangle 1">
            <a:extLst>
              <a:ext uri="{FF2B5EF4-FFF2-40B4-BE49-F238E27FC236}">
                <a16:creationId xmlns:a16="http://schemas.microsoft.com/office/drawing/2014/main" id="{68C40EB6-230F-C169-6C43-761D0CC252F5}"/>
              </a:ext>
              <a:ext uri="{C183D7F6-B498-43B3-948B-1728B52AA6E4}">
                <adec:decorative xmlns:adec="http://schemas.microsoft.com/office/drawing/2017/decorative" val="1"/>
              </a:ext>
            </a:extLst>
          </p:cNvPr>
          <p:cNvSpPr/>
          <p:nvPr/>
        </p:nvSpPr>
        <p:spPr>
          <a:xfrm>
            <a:off x="1787399" y="1218186"/>
            <a:ext cx="2231594" cy="31112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8E30B1FF-ABFA-5C72-4A64-AC078BD38180}"/>
              </a:ext>
            </a:extLst>
          </p:cNvPr>
          <p:cNvSpPr txBox="1"/>
          <p:nvPr/>
        </p:nvSpPr>
        <p:spPr>
          <a:xfrm>
            <a:off x="1787399" y="1142919"/>
            <a:ext cx="1969732" cy="548640"/>
          </a:xfrm>
          <a:prstGeom prst="rect">
            <a:avLst/>
          </a:prstGeom>
          <a:noFill/>
          <a:ln>
            <a:noFill/>
          </a:ln>
        </p:spPr>
        <p:txBody>
          <a:bodyPr wrap="square" rtlCol="0">
            <a:spAutoFit/>
          </a:bodyPr>
          <a:lstStyle/>
          <a:p>
            <a:pPr rtl="0"/>
            <a:r>
              <a:rPr lang="sq" sz="1000" b="0" i="0" u="none" strike="noStrike" dirty="0">
                <a:latin typeface="Aptos Slab Light"/>
                <a:cs typeface="Arial"/>
              </a:rPr>
              <a:t>Departamenti i Shkollës Fillore </a:t>
            </a:r>
            <a:br>
              <a:rPr lang="sq" sz="1000" b="0" i="0" u="none" strike="noStrike" dirty="0">
                <a:latin typeface="Aptos Slab Light"/>
                <a:cs typeface="Arial"/>
              </a:rPr>
            </a:br>
            <a:r>
              <a:rPr lang="sq" sz="1000" b="0" i="0" u="none" strike="noStrike" dirty="0">
                <a:latin typeface="Aptos Slab Light"/>
                <a:cs typeface="Arial"/>
              </a:rPr>
              <a:t>dhe i Arsimit të Mesëm</a:t>
            </a:r>
            <a:endParaRPr lang="es-AR" sz="10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A900D8AD-2D4A-2E14-26AD-16013AACAF8A}"/>
              </a:ext>
            </a:extLst>
          </p:cNvPr>
          <p:cNvSpPr txBox="1"/>
          <p:nvPr/>
        </p:nvSpPr>
        <p:spPr>
          <a:xfrm>
            <a:off x="397870" y="1664833"/>
            <a:ext cx="5276790" cy="215444"/>
          </a:xfrm>
          <a:prstGeom prst="rect">
            <a:avLst/>
          </a:prstGeom>
          <a:solidFill>
            <a:srgbClr val="F9F9F9"/>
          </a:solidFill>
          <a:ln>
            <a:noFill/>
          </a:ln>
        </p:spPr>
        <p:txBody>
          <a:bodyPr wrap="square" rtlCol="0" anchor="ctr" anchorCtr="0">
            <a:spAutoFit/>
          </a:bodyPr>
          <a:lstStyle/>
          <a:p>
            <a:pPr rtl="0"/>
            <a:r>
              <a:rPr lang="sq" sz="1200" b="0" i="0" u="none" strike="noStrike" baseline="-25000" dirty="0">
                <a:solidFill>
                  <a:srgbClr val="3B3838"/>
                </a:solidFill>
                <a:latin typeface="Arial"/>
              </a:rPr>
              <a:t>MCAS-Alt i fëmijës suaj u vlerësua në fushat e mëposhtme të vlerësimit</a:t>
            </a:r>
          </a:p>
        </p:txBody>
      </p:sp>
      <p:sp>
        <p:nvSpPr>
          <p:cNvPr id="3" name="Rounded Rectangular Callout 11">
            <a:extLst>
              <a:ext uri="{FF2B5EF4-FFF2-40B4-BE49-F238E27FC236}">
                <a16:creationId xmlns:a16="http://schemas.microsoft.com/office/drawing/2014/main" id="{4A5C0486-07C7-5209-F1E4-6B4CAD9D30D4}"/>
              </a:ext>
            </a:extLst>
          </p:cNvPr>
          <p:cNvSpPr/>
          <p:nvPr/>
        </p:nvSpPr>
        <p:spPr>
          <a:xfrm>
            <a:off x="7747822" y="972971"/>
            <a:ext cx="3097710" cy="1322173"/>
          </a:xfrm>
          <a:prstGeom prst="wedgeRoundRectCallout">
            <a:avLst>
              <a:gd name="adj1" fmla="val -135458"/>
              <a:gd name="adj2" fmla="val 2768"/>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q" sz="1800" b="0" i="0" u="none" strike="noStrike">
                <a:solidFill>
                  <a:srgbClr val="FFFFFF"/>
                </a:solidFill>
                <a:latin typeface="Aptos"/>
              </a:rPr>
              <a:t>Shikoni informacion të detajuar mbi fushat e vlerësimit për provimin MCAS-Alt.</a:t>
            </a:r>
          </a:p>
        </p:txBody>
      </p:sp>
      <p:sp>
        <p:nvSpPr>
          <p:cNvPr id="11" name="TextBox 10">
            <a:extLst>
              <a:ext uri="{FF2B5EF4-FFF2-40B4-BE49-F238E27FC236}">
                <a16:creationId xmlns:a16="http://schemas.microsoft.com/office/drawing/2014/main" id="{0AAD8BB0-9DFF-C23D-E85D-E0BC32F178FD}"/>
              </a:ext>
            </a:extLst>
          </p:cNvPr>
          <p:cNvSpPr txBox="1"/>
          <p:nvPr/>
        </p:nvSpPr>
        <p:spPr>
          <a:xfrm>
            <a:off x="283480" y="1848593"/>
            <a:ext cx="5717270" cy="2938850"/>
          </a:xfrm>
          <a:prstGeom prst="rect">
            <a:avLst/>
          </a:prstGeom>
          <a:solidFill>
            <a:srgbClr val="F9F9F9"/>
          </a:solidFill>
        </p:spPr>
        <p:txBody>
          <a:bodyPr wrap="square" rtlCol="0" anchor="ctr" anchorCtr="0">
            <a:spAutoFit/>
          </a:bodyPr>
          <a:lstStyle/>
          <a:p>
            <a:pPr rtl="0">
              <a:lnSpc>
                <a:spcPct val="110000"/>
              </a:lnSpc>
            </a:pPr>
            <a:r>
              <a:rPr lang="sq" sz="900" b="0" i="0" u="none" strike="noStrike" dirty="0">
                <a:latin typeface="Arial"/>
                <a:cs typeface="Arial"/>
              </a:rPr>
              <a:t>Niveli i kompleksitetit — Si i trajtoi fëmija standardet e të nxënit në secilën lëndë (kategori)</a:t>
            </a:r>
          </a:p>
          <a:p>
            <a:pPr marL="92075" rtl="0">
              <a:lnSpc>
                <a:spcPct val="110000"/>
              </a:lnSpc>
            </a:pPr>
            <a:r>
              <a:rPr lang="sq" sz="800" b="0" i="0" u="none" strike="noStrike" dirty="0">
                <a:latin typeface="Arial"/>
                <a:cs typeface="Arial"/>
              </a:rPr>
              <a:t>5 - Nxënësi trajton një gamë të gjerë standardesh të të nxënit të kornizës kurrikulare (tre ose më shumë) sipas pritshmërive të nivelit të klasës në këtë fushë.</a:t>
            </a:r>
          </a:p>
          <a:p>
            <a:pPr marL="92075" rtl="0">
              <a:lnSpc>
                <a:spcPct val="110000"/>
              </a:lnSpc>
            </a:pPr>
            <a:r>
              <a:rPr lang="sq" sz="800" b="0" i="0" u="none" strike="noStrike" dirty="0">
                <a:latin typeface="Arial"/>
                <a:cs typeface="Arial"/>
              </a:rPr>
              <a:t>4 - Nxënësi trajton një mostër të ngushtë të standardeve të të nxënit të kornizës kurrikulare (një ose dy) sipas pritshmërive të nivelit të klasës në këtë fushë.</a:t>
            </a:r>
          </a:p>
          <a:p>
            <a:pPr marL="92075" rtl="0">
              <a:lnSpc>
                <a:spcPct val="110000"/>
              </a:lnSpc>
            </a:pPr>
            <a:r>
              <a:rPr lang="sq" sz="800" b="0" i="0" u="none" strike="noStrike" dirty="0">
                <a:latin typeface="Arial"/>
                <a:cs typeface="Arial"/>
              </a:rPr>
              <a:t>3 - Nxënësi trajton standardet e të nxënit të kornizës kurrikulare që janë modifikuar nën pritshmëritë e nivelit të klasës në këtë fushë.</a:t>
            </a:r>
          </a:p>
          <a:p>
            <a:pPr marL="92075" rtl="0">
              <a:lnSpc>
                <a:spcPct val="110000"/>
              </a:lnSpc>
            </a:pPr>
            <a:r>
              <a:rPr lang="sq" sz="800" b="0" i="0" u="none" strike="noStrike" dirty="0">
                <a:latin typeface="Arial"/>
                <a:cs typeface="Arial"/>
              </a:rPr>
              <a:t>2 - Nxënësi trajton kryesisht aftësitë e aksesit social, motorik dhe të komunikimit gjatë mësimit, bazuar në standardet e të nxënit të kornizës kurrikulare në këtë fushë.</a:t>
            </a:r>
          </a:p>
          <a:p>
            <a:pPr marL="92075" rtl="0">
              <a:lnSpc>
                <a:spcPct val="110000"/>
              </a:lnSpc>
            </a:pPr>
            <a:r>
              <a:rPr lang="sq" sz="800" b="0" i="0" u="none" strike="noStrike" dirty="0">
                <a:latin typeface="Arial"/>
                <a:cs typeface="Arial"/>
              </a:rPr>
              <a:t>1 – Fusha nuk ka fare ose ka shumë pak lidhje me standardet e kornizës kurrikulare të kërkuara për vlerësim, ose nuk përputhet me to.</a:t>
            </a:r>
          </a:p>
          <a:p>
            <a:pPr marL="92075">
              <a:lnSpc>
                <a:spcPct val="110000"/>
              </a:lnSpc>
            </a:pPr>
            <a:endParaRPr lang="en-US" sz="800" dirty="0">
              <a:latin typeface="Arial" panose="020B0604020202020204" pitchFamily="34" charset="0"/>
              <a:cs typeface="Arial" panose="020B0604020202020204" pitchFamily="34" charset="0"/>
            </a:endParaRPr>
          </a:p>
          <a:p>
            <a:pPr rtl="0">
              <a:lnSpc>
                <a:spcPct val="110000"/>
              </a:lnSpc>
            </a:pPr>
            <a:r>
              <a:rPr lang="sq" sz="900" b="0" i="0" u="none" strike="noStrike" dirty="0">
                <a:latin typeface="Arial"/>
                <a:cs typeface="Arial"/>
              </a:rPr>
              <a:t>Demonstrimi i aftësive dhe koncepteve — Përqindja e përgjigjeve të sakta (sakt)</a:t>
            </a:r>
          </a:p>
          <a:p>
            <a:pPr marL="92075" rtl="0">
              <a:lnSpc>
                <a:spcPct val="110000"/>
              </a:lnSpc>
            </a:pPr>
            <a:r>
              <a:rPr lang="sq" sz="800" b="0" i="0" u="none" strike="noStrike" dirty="0">
                <a:latin typeface="Arial"/>
                <a:cs typeface="Arial"/>
              </a:rPr>
              <a:t>4 - Performanca e nxënësit është e saktë dhe me cilësi vazhdimisht të lartë në këtë fushë (76–100% e saktë).</a:t>
            </a:r>
          </a:p>
          <a:p>
            <a:pPr marL="92075" rtl="0">
              <a:lnSpc>
                <a:spcPct val="110000"/>
              </a:lnSpc>
            </a:pPr>
            <a:r>
              <a:rPr lang="sq" sz="800" b="0" i="0" u="none" strike="noStrike" dirty="0">
                <a:latin typeface="Arial"/>
                <a:cs typeface="Arial"/>
              </a:rPr>
              <a:t>3 - Performanca e nxënësit është kryesisht e saktë dhe tregon njëfarë kuptimi në këtë fushë (51-75% e saktë).</a:t>
            </a:r>
          </a:p>
          <a:p>
            <a:pPr marL="92075" rtl="0">
              <a:lnSpc>
                <a:spcPct val="110000"/>
              </a:lnSpc>
            </a:pPr>
            <a:r>
              <a:rPr lang="sq" sz="800" b="0" i="0" u="none" strike="noStrike" dirty="0">
                <a:latin typeface="Arial"/>
                <a:cs typeface="Arial"/>
              </a:rPr>
              <a:t>2 - Performanca e nxënësit është e kufizuar dhe e paqëndrueshme në lidhje me saktësinë dhe tregon kuptim të kufizuar në këtë fushë (26-50% e saktë).</a:t>
            </a:r>
          </a:p>
          <a:p>
            <a:pPr marL="92075" rtl="0">
              <a:lnSpc>
                <a:spcPct val="110000"/>
              </a:lnSpc>
            </a:pPr>
            <a:r>
              <a:rPr lang="sq" sz="800" b="0" i="0" u="none" strike="noStrike" dirty="0">
                <a:latin typeface="Arial"/>
                <a:cs typeface="Arial"/>
              </a:rPr>
              <a:t>1 - Performanca e nxënësit është kryesisht e pasaktë dhe tregon kuptim minimal në këtë fushë (0-25% e saktë). M - Fusha përmban informacion të pamjaftueshëm për të përcaktuar një rezultat.</a:t>
            </a:r>
            <a:endParaRPr lang="es-AR" sz="800" dirty="0">
              <a:latin typeface="Arial" panose="020B0604020202020204" pitchFamily="34" charset="0"/>
              <a:cs typeface="Arial" panose="020B0604020202020204" pitchFamily="34" charset="0"/>
            </a:endParaRPr>
          </a:p>
        </p:txBody>
      </p:sp>
      <p:pic>
        <p:nvPicPr>
          <p:cNvPr id="10" name="Picture 9" descr="Një pamje e ekranit e zonave të vlerësimit për vlerësimin MCAS-Alt, që tregon pavarësinë, vetëvlerësimin dhe performancën e përgjithësuar.">
            <a:extLst>
              <a:ext uri="{FF2B5EF4-FFF2-40B4-BE49-F238E27FC236}">
                <a16:creationId xmlns:a16="http://schemas.microsoft.com/office/drawing/2014/main" id="{914035E3-1041-193A-BCF2-79C040775E8A}"/>
              </a:ext>
            </a:extLst>
          </p:cNvPr>
          <p:cNvPicPr>
            <a:picLocks noChangeAspect="1"/>
          </p:cNvPicPr>
          <p:nvPr/>
        </p:nvPicPr>
        <p:blipFill>
          <a:blip r:embed="rId3"/>
          <a:stretch>
            <a:fillRect/>
          </a:stretch>
        </p:blipFill>
        <p:spPr>
          <a:xfrm>
            <a:off x="6204188" y="2849537"/>
            <a:ext cx="5826360" cy="3829861"/>
          </a:xfrm>
          <a:prstGeom prst="rect">
            <a:avLst/>
          </a:prstGeom>
        </p:spPr>
      </p:pic>
      <p:sp>
        <p:nvSpPr>
          <p:cNvPr id="12" name="TextBox 11">
            <a:extLst>
              <a:ext uri="{FF2B5EF4-FFF2-40B4-BE49-F238E27FC236}">
                <a16:creationId xmlns:a16="http://schemas.microsoft.com/office/drawing/2014/main" id="{163EFA35-5DE9-8140-8952-89F83489DE5B}"/>
              </a:ext>
            </a:extLst>
          </p:cNvPr>
          <p:cNvSpPr txBox="1"/>
          <p:nvPr/>
        </p:nvSpPr>
        <p:spPr>
          <a:xfrm>
            <a:off x="6232763" y="2859811"/>
            <a:ext cx="5635387" cy="3817251"/>
          </a:xfrm>
          <a:prstGeom prst="rect">
            <a:avLst/>
          </a:prstGeom>
          <a:solidFill>
            <a:srgbClr val="F9F9F9"/>
          </a:solidFill>
        </p:spPr>
        <p:txBody>
          <a:bodyPr wrap="square" rtlCol="0" anchor="ctr" anchorCtr="0">
            <a:spAutoFit/>
          </a:bodyPr>
          <a:lstStyle/>
          <a:p>
            <a:pPr rtl="0">
              <a:lnSpc>
                <a:spcPct val="120000"/>
              </a:lnSpc>
            </a:pPr>
            <a:r>
              <a:rPr lang="sq" sz="900" b="0" i="0" u="none" strike="noStrike" dirty="0">
                <a:latin typeface="Arial"/>
                <a:cs typeface="Arial"/>
              </a:rPr>
              <a:t>Pavarësia — sasia e ndihmës që ka marrë fëmija juaj</a:t>
            </a:r>
          </a:p>
          <a:p>
            <a:pPr rtl="0">
              <a:lnSpc>
                <a:spcPct val="120000"/>
              </a:lnSpc>
            </a:pPr>
            <a:r>
              <a:rPr lang="sq" sz="800" b="0" i="0" u="none" strike="noStrike" dirty="0">
                <a:latin typeface="Arial"/>
                <a:cs typeface="Arial"/>
              </a:rPr>
              <a:t>4 - Nxënësi kërkon ndihmë minimale verbale, vizuale dhe fizike për të demonstruar aftësi dhe koncepte në këtë fushë (76-100% i pavarur).</a:t>
            </a:r>
          </a:p>
          <a:p>
            <a:pPr rtl="0">
              <a:lnSpc>
                <a:spcPct val="120000"/>
              </a:lnSpc>
            </a:pPr>
            <a:r>
              <a:rPr lang="sq" sz="800" b="0" i="0" u="none" strike="noStrike" dirty="0">
                <a:latin typeface="Arial"/>
                <a:cs typeface="Arial"/>
              </a:rPr>
              <a:t>3 - Nxënësi ka nevojë për ndihmë verbale, vizuale dhe fizike për të demonstruar aftësi dhe koncepte në këtë fushë (51-75% i pavarur).</a:t>
            </a:r>
          </a:p>
          <a:p>
            <a:pPr rtl="0">
              <a:lnSpc>
                <a:spcPct val="120000"/>
              </a:lnSpc>
            </a:pPr>
            <a:r>
              <a:rPr lang="sq" sz="800" b="0" i="0" u="none" strike="noStrike" dirty="0">
                <a:latin typeface="Arial"/>
                <a:cs typeface="Arial"/>
              </a:rPr>
              <a:t>2 - Nxënësi ka nevojë për ndihmë të shpeshtë verbale, vizuale dhe fizike për të demonstruar aftësi dhe koncepte në këtë fushë (26-50% i pavarur).</a:t>
            </a:r>
          </a:p>
          <a:p>
            <a:pPr rtl="0">
              <a:lnSpc>
                <a:spcPct val="120000"/>
              </a:lnSpc>
            </a:pPr>
            <a:r>
              <a:rPr lang="sq" sz="800" b="0" i="0" u="none" strike="noStrike" dirty="0">
                <a:latin typeface="Arial"/>
                <a:cs typeface="Arial"/>
              </a:rPr>
              <a:t>1 - Nxënësi ka nevojë për ndihmë të gjerë verbale, vizuale dhe fizike për të demonstruar aftësi dhe koncepte në këtë fushë (0-25% i pavarur).</a:t>
            </a:r>
          </a:p>
          <a:p>
            <a:pPr rtl="0">
              <a:lnSpc>
                <a:spcPct val="120000"/>
              </a:lnSpc>
            </a:pPr>
            <a:r>
              <a:rPr lang="sq" sz="800" b="0" i="0" u="none" strike="noStrike" dirty="0">
                <a:latin typeface="Arial"/>
                <a:cs typeface="Arial"/>
              </a:rPr>
              <a:t>M - Fusha përmban informacion të pamjaftueshëm për të përcaktuar një rezultat.</a:t>
            </a:r>
          </a:p>
          <a:p>
            <a:pPr>
              <a:lnSpc>
                <a:spcPct val="120000"/>
              </a:lnSpc>
            </a:pPr>
            <a:endParaRPr lang="en-US" sz="800" dirty="0">
              <a:latin typeface="Arial" panose="020B0604020202020204" pitchFamily="34" charset="0"/>
              <a:cs typeface="Arial" panose="020B0604020202020204" pitchFamily="34" charset="0"/>
            </a:endParaRPr>
          </a:p>
          <a:p>
            <a:pPr rtl="0">
              <a:lnSpc>
                <a:spcPct val="120000"/>
              </a:lnSpc>
            </a:pPr>
            <a:r>
              <a:rPr lang="sq" sz="900" b="0" i="0" u="none" strike="noStrike" dirty="0">
                <a:latin typeface="Arial"/>
                <a:cs typeface="Arial"/>
              </a:rPr>
              <a:t>Vetëvlerësimi — Ndërgjegjësimi i fëmijës suaj për performancën e tij ose të saj</a:t>
            </a:r>
          </a:p>
          <a:p>
            <a:pPr rtl="0">
              <a:lnSpc>
                <a:spcPct val="120000"/>
              </a:lnSpc>
            </a:pPr>
            <a:r>
              <a:rPr lang="sq" sz="800" b="0" i="0" u="none" strike="noStrike" dirty="0">
                <a:latin typeface="Arial"/>
                <a:cs typeface="Arial"/>
              </a:rPr>
              <a:t>2 - Nxënësi planifikon, vetëkorrigjon, monitoron, vendos qëllime dhe reflekton shpesh në këtë lëndë; në këtë fushë u gjetën shembuj të shumtë të vetëvlerësimit.</a:t>
            </a:r>
          </a:p>
          <a:p>
            <a:pPr rtl="0">
              <a:lnSpc>
                <a:spcPct val="120000"/>
              </a:lnSpc>
            </a:pPr>
            <a:r>
              <a:rPr lang="sq" sz="800" b="0" i="0" u="none" strike="noStrike" dirty="0">
                <a:latin typeface="Arial"/>
                <a:cs typeface="Arial"/>
              </a:rPr>
              <a:t>1 - Nxënësi rrallë planifikon, vetëkorrigjon, monitoron, vendos qëllime dhe reflekton në këtë lëndë; vetëm një shembull i vetëvlerësimit u gjet në këtë fushë.</a:t>
            </a:r>
          </a:p>
          <a:p>
            <a:pPr rtl="0">
              <a:lnSpc>
                <a:spcPct val="120000"/>
              </a:lnSpc>
            </a:pPr>
            <a:r>
              <a:rPr lang="sq" sz="800" b="0" i="0" u="none" strike="noStrike" dirty="0">
                <a:latin typeface="Arial"/>
                <a:cs typeface="Arial"/>
              </a:rPr>
              <a:t>M - Në këtë fushë nuk u gjetën prova të planifikimit, vetëkorrigjimit, monitorimit të detyrave, vendosjes së qëllimeve dhe reflektimit.</a:t>
            </a:r>
          </a:p>
          <a:p>
            <a:pPr>
              <a:lnSpc>
                <a:spcPct val="120000"/>
              </a:lnSpc>
            </a:pPr>
            <a:endParaRPr lang="en-US" sz="800" dirty="0">
              <a:latin typeface="Arial" panose="020B0604020202020204" pitchFamily="34" charset="0"/>
              <a:cs typeface="Arial" panose="020B0604020202020204" pitchFamily="34" charset="0"/>
            </a:endParaRPr>
          </a:p>
          <a:p>
            <a:pPr rtl="0">
              <a:lnSpc>
                <a:spcPct val="120000"/>
              </a:lnSpc>
            </a:pPr>
            <a:r>
              <a:rPr lang="sq" sz="900" b="0" i="0" u="none" strike="noStrike" dirty="0">
                <a:latin typeface="Arial"/>
                <a:cs typeface="Arial"/>
              </a:rPr>
              <a:t>Performancë e përgjithësuar — Numri i qasjeve të përdorura nga fëmija juaj për të demonstruar njohuritë dhe aftësitë</a:t>
            </a:r>
          </a:p>
          <a:p>
            <a:pPr rtl="0">
              <a:lnSpc>
                <a:spcPct val="120000"/>
              </a:lnSpc>
            </a:pPr>
            <a:r>
              <a:rPr lang="sq" sz="800" b="0" i="0" u="none" strike="noStrike" dirty="0">
                <a:latin typeface="Arial"/>
                <a:cs typeface="Arial"/>
              </a:rPr>
              <a:t>2 - Nxënësi demonstron njohuri dhe aftësi në kontekste të shumëfishta, ose përdor qasje dhe/ose metoda të shumëfishta reagimi dhe pjesëmarrjeje në këtë fushë.</a:t>
            </a:r>
          </a:p>
          <a:p>
            <a:pPr rtl="0">
              <a:lnSpc>
                <a:spcPct val="120000"/>
              </a:lnSpc>
            </a:pPr>
            <a:r>
              <a:rPr lang="sq" sz="800" b="0" i="0" u="none" strike="noStrike" dirty="0">
                <a:latin typeface="Arial"/>
                <a:cs typeface="Arial"/>
              </a:rPr>
              <a:t>1 - Nxënësi demonstron njohuri dhe aftësi në një kontekst, ose përdor një qasje dhe/ose metodë reagimi dhe pjesëmarrjeje në këtë fushë.</a:t>
            </a:r>
            <a:endParaRPr lang="es-AR" sz="700" dirty="0">
              <a:latin typeface="Arial" panose="020B0604020202020204" pitchFamily="34" charset="0"/>
              <a:cs typeface="Arial" panose="020B0604020202020204" pitchFamily="34" charset="0"/>
            </a:endParaRPr>
          </a:p>
        </p:txBody>
      </p:sp>
      <p:sp>
        <p:nvSpPr>
          <p:cNvPr id="13" name="Slide Number Placeholder 6">
            <a:extLst>
              <a:ext uri="{FF2B5EF4-FFF2-40B4-BE49-F238E27FC236}">
                <a16:creationId xmlns:a16="http://schemas.microsoft.com/office/drawing/2014/main" id="{CF2EC6C9-5C01-2B01-4E96-59C4A7D43932}"/>
              </a:ext>
            </a:extLst>
          </p:cNvPr>
          <p:cNvSpPr>
            <a:spLocks noGrp="1"/>
          </p:cNvSpPr>
          <p:nvPr>
            <p:ph type="sldNum" sz="quarter" idx="12"/>
          </p:nvPr>
        </p:nvSpPr>
        <p:spPr>
          <a:xfrm>
            <a:off x="12358" y="6280009"/>
            <a:ext cx="591145" cy="428041"/>
          </a:xfrm>
        </p:spPr>
        <p:txBody>
          <a:bodyPr/>
          <a:lstStyle/>
          <a:p>
            <a:pPr rtl="0"/>
            <a:r>
              <a:rPr lang="sq" sz="2800" b="0" i="0" u="none" strike="noStrike">
                <a:solidFill>
                  <a:srgbClr val="1A4785"/>
                </a:solidFill>
                <a:latin typeface="Aptos"/>
              </a:rPr>
              <a:t>24</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1C894A4-7167-D4E0-AE3B-29C591EB42C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90E9DB3-5F11-FE79-C90B-EB03C9CEF40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93851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ECD43-39A1-F724-4059-3A8FEB4D95B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0AE2FD3B-FC8D-BD8E-BD56-AEAEBC579D64}"/>
              </a:ext>
            </a:extLst>
          </p:cNvPr>
          <p:cNvSpPr>
            <a:spLocks noGrp="1"/>
          </p:cNvSpPr>
          <p:nvPr>
            <p:ph type="title"/>
          </p:nvPr>
        </p:nvSpPr>
        <p:spPr>
          <a:xfrm>
            <a:off x="-2" y="146464"/>
            <a:ext cx="10515600" cy="624734"/>
          </a:xfrm>
        </p:spPr>
        <p:txBody>
          <a:bodyPr>
            <a:normAutofit fontScale="90000"/>
          </a:bodyPr>
          <a:lstStyle/>
          <a:p>
            <a:pPr rtl="0"/>
            <a:r>
              <a:rPr lang="sq" sz="4800" b="0" i="0" u="none" strike="noStrike">
                <a:solidFill>
                  <a:srgbClr val="1A4785"/>
                </a:solidFill>
                <a:latin typeface="Aptos"/>
                <a:ea typeface="Open Sans Light"/>
                <a:cs typeface="Open Sans Light"/>
              </a:rPr>
              <a:t>Burime shtesë</a:t>
            </a:r>
            <a:endParaRPr lang="en-US"/>
          </a:p>
        </p:txBody>
      </p:sp>
      <p:sp>
        <p:nvSpPr>
          <p:cNvPr id="13" name="Rounded Rectangular Callout 9">
            <a:extLst>
              <a:ext uri="{FF2B5EF4-FFF2-40B4-BE49-F238E27FC236}">
                <a16:creationId xmlns:a16="http://schemas.microsoft.com/office/drawing/2014/main" id="{45B0B1DB-BEA8-CCF2-B007-A09FB616C738}"/>
              </a:ext>
            </a:extLst>
          </p:cNvPr>
          <p:cNvSpPr/>
          <p:nvPr/>
        </p:nvSpPr>
        <p:spPr>
          <a:xfrm>
            <a:off x="1556889" y="1095023"/>
            <a:ext cx="2775055"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sq" sz="1800" b="0" i="0" u="none" strike="noStrike">
                <a:solidFill>
                  <a:srgbClr val="FFFFFF"/>
                </a:solidFill>
                <a:latin typeface="Aptos"/>
              </a:rPr>
              <a:t>Burimet e MCAS</a:t>
            </a:r>
          </a:p>
        </p:txBody>
      </p:sp>
      <p:pic>
        <p:nvPicPr>
          <p:cNvPr id="9" name="Picture 8" descr="Një pamje e ekranit e lidhjeve dhe informacionit se ku mund të shkoni për të mësuar më shumë rreth vlerësimit dhe rezultateve të MCAS.">
            <a:extLst>
              <a:ext uri="{FF2B5EF4-FFF2-40B4-BE49-F238E27FC236}">
                <a16:creationId xmlns:a16="http://schemas.microsoft.com/office/drawing/2014/main" id="{0F02370A-8D1D-3B0F-8BA1-F89EF0C0E347}"/>
              </a:ext>
            </a:extLst>
          </p:cNvPr>
          <p:cNvPicPr>
            <a:picLocks noChangeAspect="1"/>
          </p:cNvPicPr>
          <p:nvPr/>
        </p:nvPicPr>
        <p:blipFill>
          <a:blip r:embed="rId2"/>
          <a:stretch>
            <a:fillRect/>
          </a:stretch>
        </p:blipFill>
        <p:spPr>
          <a:xfrm>
            <a:off x="115355" y="1600935"/>
            <a:ext cx="5658124" cy="4017993"/>
          </a:xfrm>
          <a:prstGeom prst="rect">
            <a:avLst/>
          </a:prstGeom>
        </p:spPr>
      </p:pic>
      <p:sp>
        <p:nvSpPr>
          <p:cNvPr id="2" name="Rectangle 1">
            <a:extLst>
              <a:ext uri="{FF2B5EF4-FFF2-40B4-BE49-F238E27FC236}">
                <a16:creationId xmlns:a16="http://schemas.microsoft.com/office/drawing/2014/main" id="{16238371-8A0D-CA08-5404-8807C685CC83}"/>
              </a:ext>
              <a:ext uri="{C183D7F6-B498-43B3-948B-1728B52AA6E4}">
                <adec:decorative xmlns:adec="http://schemas.microsoft.com/office/drawing/2017/decorative" val="1"/>
              </a:ext>
            </a:extLst>
          </p:cNvPr>
          <p:cNvSpPr/>
          <p:nvPr/>
        </p:nvSpPr>
        <p:spPr>
          <a:xfrm>
            <a:off x="1680354" y="1822879"/>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5342ED63-67D6-AE31-D84A-F3CB494FB045}"/>
              </a:ext>
            </a:extLst>
          </p:cNvPr>
          <p:cNvSpPr txBox="1"/>
          <p:nvPr/>
        </p:nvSpPr>
        <p:spPr>
          <a:xfrm>
            <a:off x="1637922" y="1800020"/>
            <a:ext cx="1956767" cy="369332"/>
          </a:xfrm>
          <a:prstGeom prst="rect">
            <a:avLst/>
          </a:prstGeom>
          <a:noFill/>
          <a:ln>
            <a:noFill/>
          </a:ln>
        </p:spPr>
        <p:txBody>
          <a:bodyPr wrap="square" rtlCol="0">
            <a:spAutoFit/>
          </a:bodyPr>
          <a:lstStyle/>
          <a:p>
            <a:pPr rtl="0"/>
            <a:r>
              <a:rPr lang="sq" sz="900" b="0" i="0" u="none" strike="noStrike" dirty="0">
                <a:latin typeface="Aptos Slab Light"/>
                <a:cs typeface="Arial"/>
              </a:rPr>
              <a:t>Departamenti i Shkollës Fillore </a:t>
            </a:r>
            <a:br>
              <a:rPr lang="sq" sz="900" b="0" i="0" u="none" strike="noStrike" dirty="0">
                <a:latin typeface="Aptos Slab Light"/>
                <a:cs typeface="Arial"/>
              </a:rPr>
            </a:br>
            <a:r>
              <a:rPr lang="sq" sz="900" b="0" i="0" u="none" strike="noStrike" dirty="0">
                <a:latin typeface="Aptos Slab Light"/>
                <a:cs typeface="Arial"/>
              </a:rPr>
              <a:t>dhe i Arsimit të Mesëm</a:t>
            </a:r>
            <a:endParaRPr lang="es-AR" sz="900" dirty="0">
              <a:latin typeface="Aptos Slab Light" panose="020F05020202040A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396C008C-9224-02D5-8C05-D99EB9413D25}"/>
              </a:ext>
              <a:ext uri="{C183D7F6-B498-43B3-948B-1728B52AA6E4}">
                <adec:decorative xmlns:adec="http://schemas.microsoft.com/office/drawing/2017/decorative" val="1"/>
              </a:ext>
            </a:extLst>
          </p:cNvPr>
          <p:cNvSpPr/>
          <p:nvPr/>
        </p:nvSpPr>
        <p:spPr>
          <a:xfrm>
            <a:off x="537464" y="2856669"/>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TextBox 16">
            <a:extLst>
              <a:ext uri="{FF2B5EF4-FFF2-40B4-BE49-F238E27FC236}">
                <a16:creationId xmlns:a16="http://schemas.microsoft.com/office/drawing/2014/main" id="{8269A596-C592-FB1C-DE49-60592DB21219}"/>
              </a:ext>
            </a:extLst>
          </p:cNvPr>
          <p:cNvSpPr txBox="1"/>
          <p:nvPr/>
        </p:nvSpPr>
        <p:spPr>
          <a:xfrm>
            <a:off x="472163" y="2786863"/>
            <a:ext cx="797352" cy="335280"/>
          </a:xfrm>
          <a:prstGeom prst="rect">
            <a:avLst/>
          </a:prstGeom>
          <a:noFill/>
          <a:ln>
            <a:noFill/>
          </a:ln>
        </p:spPr>
        <p:txBody>
          <a:bodyPr wrap="square" rtlCol="0">
            <a:spAutoFit/>
          </a:bodyPr>
          <a:lstStyle/>
          <a:p>
            <a:pPr rtl="0"/>
            <a:r>
              <a:rPr lang="sq" sz="800" b="1" i="0" u="none" strike="noStrike" dirty="0">
                <a:solidFill>
                  <a:srgbClr val="22608F"/>
                </a:solidFill>
                <a:latin typeface="Arial"/>
                <a:cs typeface="Arial"/>
              </a:rPr>
              <a:t>Historiku i testeve</a:t>
            </a:r>
            <a:endParaRPr lang="es-AR" sz="800" b="1" dirty="0">
              <a:solidFill>
                <a:srgbClr val="22608F"/>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8577672-F781-E4D4-5CB2-59CE96F835AA}"/>
              </a:ext>
            </a:extLst>
          </p:cNvPr>
          <p:cNvSpPr txBox="1"/>
          <p:nvPr/>
        </p:nvSpPr>
        <p:spPr>
          <a:xfrm>
            <a:off x="1633943" y="2786863"/>
            <a:ext cx="797352" cy="335280"/>
          </a:xfrm>
          <a:prstGeom prst="rect">
            <a:avLst/>
          </a:prstGeom>
          <a:solidFill>
            <a:srgbClr val="F9F9F9"/>
          </a:solidFill>
          <a:ln>
            <a:noFill/>
          </a:ln>
        </p:spPr>
        <p:txBody>
          <a:bodyPr wrap="square" rtlCol="0">
            <a:spAutoFit/>
          </a:bodyPr>
          <a:lstStyle/>
          <a:p>
            <a:pPr rtl="0"/>
            <a:r>
              <a:rPr lang="sq" sz="800" b="1" i="0" u="none" strike="noStrike">
                <a:solidFill>
                  <a:srgbClr val="22608F"/>
                </a:solidFill>
                <a:latin typeface="Arial"/>
                <a:cs typeface="Arial"/>
              </a:rPr>
              <a:t>Rezultatet e testeve</a:t>
            </a:r>
            <a:endParaRPr lang="es-AR" sz="800" b="1">
              <a:solidFill>
                <a:srgbClr val="22608F"/>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4DF860A-FDA0-1F14-A84B-0DDE1D274218}"/>
              </a:ext>
            </a:extLst>
          </p:cNvPr>
          <p:cNvSpPr txBox="1"/>
          <p:nvPr/>
        </p:nvSpPr>
        <p:spPr>
          <a:xfrm>
            <a:off x="2759767" y="2725308"/>
            <a:ext cx="797352" cy="338554"/>
          </a:xfrm>
          <a:prstGeom prst="rect">
            <a:avLst/>
          </a:prstGeom>
          <a:solidFill>
            <a:srgbClr val="F9F9F9"/>
          </a:solidFill>
          <a:ln>
            <a:noFill/>
          </a:ln>
        </p:spPr>
        <p:txBody>
          <a:bodyPr wrap="square" rtlCol="0">
            <a:spAutoFit/>
          </a:bodyPr>
          <a:lstStyle/>
          <a:p>
            <a:pPr rtl="0"/>
            <a:r>
              <a:rPr lang="sq" sz="800" b="1" i="0" u="none" strike="noStrike" dirty="0">
                <a:solidFill>
                  <a:srgbClr val="22608F"/>
                </a:solidFill>
                <a:latin typeface="Arial"/>
                <a:cs typeface="Arial"/>
              </a:rPr>
              <a:t>Rezultate të detajuara</a:t>
            </a:r>
            <a:endParaRPr lang="es-AR" sz="800" b="1" dirty="0">
              <a:solidFill>
                <a:srgbClr val="22608F"/>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78A76DF-B93E-BDB8-8DE6-EA3F105F2031}"/>
              </a:ext>
            </a:extLst>
          </p:cNvPr>
          <p:cNvSpPr txBox="1"/>
          <p:nvPr/>
        </p:nvSpPr>
        <p:spPr>
          <a:xfrm>
            <a:off x="4000744" y="2786863"/>
            <a:ext cx="729079" cy="213360"/>
          </a:xfrm>
          <a:prstGeom prst="rect">
            <a:avLst/>
          </a:prstGeom>
          <a:solidFill>
            <a:srgbClr val="F9F9F9"/>
          </a:solidFill>
          <a:ln>
            <a:noFill/>
          </a:ln>
        </p:spPr>
        <p:txBody>
          <a:bodyPr wrap="square" rtlCol="0">
            <a:spAutoFit/>
          </a:bodyPr>
          <a:lstStyle/>
          <a:p>
            <a:pPr rtl="0"/>
            <a:r>
              <a:rPr lang="sq" sz="800" b="1" i="0" u="sng" strike="noStrike">
                <a:solidFill>
                  <a:srgbClr val="6B6B6B"/>
                </a:solidFill>
                <a:latin typeface="Arial"/>
                <a:cs typeface="Arial"/>
              </a:rPr>
              <a:t>Burimet</a:t>
            </a:r>
            <a:endParaRPr lang="es-AR" sz="800" b="1" u="sng">
              <a:solidFill>
                <a:srgbClr val="6B6B6B"/>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17FD08DC-8F44-3188-2F96-30B5BC6AD7F3}"/>
              </a:ext>
            </a:extLst>
          </p:cNvPr>
          <p:cNvSpPr txBox="1"/>
          <p:nvPr/>
        </p:nvSpPr>
        <p:spPr>
          <a:xfrm>
            <a:off x="225119" y="3264569"/>
            <a:ext cx="2707220" cy="243840"/>
          </a:xfrm>
          <a:prstGeom prst="rect">
            <a:avLst/>
          </a:prstGeom>
          <a:solidFill>
            <a:srgbClr val="F9F9F9"/>
          </a:solidFill>
          <a:ln>
            <a:noFill/>
          </a:ln>
        </p:spPr>
        <p:txBody>
          <a:bodyPr wrap="square" rtlCol="0">
            <a:spAutoFit/>
          </a:bodyPr>
          <a:lstStyle/>
          <a:p>
            <a:pPr rtl="0"/>
            <a:r>
              <a:rPr lang="sq" sz="1000" b="0" i="0" u="none" strike="noStrike" dirty="0">
                <a:solidFill>
                  <a:srgbClr val="262626"/>
                </a:solidFill>
                <a:latin typeface="Arial"/>
                <a:cs typeface="Arial"/>
              </a:rPr>
              <a:t>Burimet e MCAS </a:t>
            </a:r>
          </a:p>
        </p:txBody>
      </p:sp>
      <p:sp>
        <p:nvSpPr>
          <p:cNvPr id="4" name="Rounded Rectangular Callout 11">
            <a:extLst>
              <a:ext uri="{FF2B5EF4-FFF2-40B4-BE49-F238E27FC236}">
                <a16:creationId xmlns:a16="http://schemas.microsoft.com/office/drawing/2014/main" id="{D8E77D7E-ADF1-A3AA-A830-B9061FC8B403}"/>
              </a:ext>
            </a:extLst>
          </p:cNvPr>
          <p:cNvSpPr/>
          <p:nvPr/>
        </p:nvSpPr>
        <p:spPr>
          <a:xfrm>
            <a:off x="6645228" y="376518"/>
            <a:ext cx="3310949" cy="1893912"/>
          </a:xfrm>
          <a:prstGeom prst="wedgeRoundRectCallout">
            <a:avLst>
              <a:gd name="adj1" fmla="val -111802"/>
              <a:gd name="adj2" fmla="val 9727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sq" sz="1800" b="0" i="0" u="none" strike="noStrike" dirty="0">
                <a:solidFill>
                  <a:srgbClr val="FFFFFF"/>
                </a:solidFill>
                <a:latin typeface="Aptos"/>
              </a:rPr>
              <a:t>Klikoni skedën </a:t>
            </a:r>
            <a:r>
              <a:rPr lang="sq" sz="1800" b="1" i="0" u="none" strike="noStrike" dirty="0">
                <a:solidFill>
                  <a:srgbClr val="FFFFFF"/>
                </a:solidFill>
                <a:latin typeface="Aptos"/>
              </a:rPr>
              <a:t>Burime</a:t>
            </a:r>
            <a:r>
              <a:rPr lang="sq" sz="1800" b="0" i="0" u="none" strike="noStrike" dirty="0">
                <a:solidFill>
                  <a:srgbClr val="FFFFFF"/>
                </a:solidFill>
                <a:latin typeface="Aptos"/>
              </a:rPr>
              <a:t> për të gjetur informacione të dobishme rreth testeve MCAS, duke përfshirë modelet e raporteve të nxënësve në gjuhë të ndryshme.</a:t>
            </a:r>
          </a:p>
        </p:txBody>
      </p:sp>
      <p:sp>
        <p:nvSpPr>
          <p:cNvPr id="23" name="TextBox 22">
            <a:extLst>
              <a:ext uri="{FF2B5EF4-FFF2-40B4-BE49-F238E27FC236}">
                <a16:creationId xmlns:a16="http://schemas.microsoft.com/office/drawing/2014/main" id="{B1E8E18C-4520-2F4C-6C2E-E708B6ECE2DE}"/>
              </a:ext>
            </a:extLst>
          </p:cNvPr>
          <p:cNvSpPr txBox="1"/>
          <p:nvPr/>
        </p:nvSpPr>
        <p:spPr>
          <a:xfrm>
            <a:off x="395343" y="3566056"/>
            <a:ext cx="1827792" cy="365760"/>
          </a:xfrm>
          <a:prstGeom prst="rect">
            <a:avLst/>
          </a:prstGeom>
          <a:solidFill>
            <a:srgbClr val="F9F9F9"/>
          </a:solidFill>
          <a:ln>
            <a:noFill/>
          </a:ln>
        </p:spPr>
        <p:txBody>
          <a:bodyPr wrap="square" rtlCol="0">
            <a:spAutoFit/>
          </a:bodyPr>
          <a:lstStyle/>
          <a:p>
            <a:pPr rtl="0"/>
            <a:r>
              <a:rPr lang="sq" sz="900" b="1" i="0" u="none" strike="noStrike">
                <a:solidFill>
                  <a:srgbClr val="22608F"/>
                </a:solidFill>
                <a:latin typeface="Arial"/>
                <a:cs typeface="Arial"/>
              </a:rPr>
              <a:t>Burimet e MCAS për familjet</a:t>
            </a:r>
            <a:endParaRPr lang="es-AR" sz="900" b="1">
              <a:solidFill>
                <a:srgbClr val="22608F"/>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5C1A8E17-A1B9-4983-4C44-7A42A3862B47}"/>
              </a:ext>
            </a:extLst>
          </p:cNvPr>
          <p:cNvSpPr txBox="1"/>
          <p:nvPr/>
        </p:nvSpPr>
        <p:spPr>
          <a:xfrm>
            <a:off x="349897" y="3786418"/>
            <a:ext cx="3377552" cy="215444"/>
          </a:xfrm>
          <a:prstGeom prst="rect">
            <a:avLst/>
          </a:prstGeom>
          <a:solidFill>
            <a:srgbClr val="F9F9F9"/>
          </a:solidFill>
          <a:ln>
            <a:noFill/>
          </a:ln>
        </p:spPr>
        <p:txBody>
          <a:bodyPr wrap="square" rtlCol="0">
            <a:spAutoFit/>
          </a:bodyPr>
          <a:lstStyle/>
          <a:p>
            <a:pPr rtl="0"/>
            <a:r>
              <a:rPr lang="sq" sz="800" b="0" i="0" u="none" strike="noStrike">
                <a:solidFill>
                  <a:srgbClr val="262626"/>
                </a:solidFill>
                <a:latin typeface="Arial"/>
                <a:cs typeface="Arial"/>
              </a:rPr>
              <a:t>Shikoni burimet rreth MCAS në faqen e internetit të DESE.</a:t>
            </a:r>
            <a:endParaRPr lang="es-AR" sz="800">
              <a:solidFill>
                <a:schemeClr val="tx1">
                  <a:lumMod val="85000"/>
                  <a:lumOff val="15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1343AA6D-FE5F-7BD3-A2A2-81E384137B2B}"/>
              </a:ext>
            </a:extLst>
          </p:cNvPr>
          <p:cNvSpPr txBox="1"/>
          <p:nvPr/>
        </p:nvSpPr>
        <p:spPr>
          <a:xfrm>
            <a:off x="371818" y="4071268"/>
            <a:ext cx="3050832" cy="215444"/>
          </a:xfrm>
          <a:prstGeom prst="rect">
            <a:avLst/>
          </a:prstGeom>
          <a:solidFill>
            <a:srgbClr val="F9F9F9"/>
          </a:solidFill>
          <a:ln>
            <a:noFill/>
          </a:ln>
        </p:spPr>
        <p:txBody>
          <a:bodyPr wrap="square" rtlCol="0">
            <a:spAutoFit/>
          </a:bodyPr>
          <a:lstStyle/>
          <a:p>
            <a:pPr rtl="0"/>
            <a:r>
              <a:rPr lang="sq" sz="800" b="1" i="0" u="none" strike="noStrike" dirty="0">
                <a:solidFill>
                  <a:srgbClr val="22608F"/>
                </a:solidFill>
                <a:latin typeface="Arial"/>
                <a:cs typeface="Arial"/>
              </a:rPr>
              <a:t>Pyetje dhe teste praktike të testit MCAS të publikuara</a:t>
            </a:r>
            <a:endParaRPr lang="es-AR" sz="800" b="1" dirty="0">
              <a:solidFill>
                <a:srgbClr val="22608F"/>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FECE724-7D76-2BE1-9F3F-36BDAD0D6401}"/>
              </a:ext>
            </a:extLst>
          </p:cNvPr>
          <p:cNvSpPr txBox="1"/>
          <p:nvPr/>
        </p:nvSpPr>
        <p:spPr>
          <a:xfrm>
            <a:off x="320022" y="4291630"/>
            <a:ext cx="5382278" cy="335280"/>
          </a:xfrm>
          <a:prstGeom prst="rect">
            <a:avLst/>
          </a:prstGeom>
          <a:solidFill>
            <a:srgbClr val="F9F9F9"/>
          </a:solidFill>
          <a:ln>
            <a:noFill/>
          </a:ln>
        </p:spPr>
        <p:txBody>
          <a:bodyPr wrap="square" rtlCol="0">
            <a:spAutoFit/>
          </a:bodyPr>
          <a:lstStyle/>
          <a:p>
            <a:pPr rtl="0"/>
            <a:r>
              <a:rPr lang="sq" sz="800" b="0" i="0" u="none" strike="noStrike" dirty="0">
                <a:solidFill>
                  <a:srgbClr val="262626"/>
                </a:solidFill>
                <a:latin typeface="Arial"/>
                <a:cs typeface="Arial"/>
              </a:rPr>
              <a:t>DESE publikon periodikisht pyetjet e testit MCAS dhe punimet e nxënësve. Për më tepër, testet praktike janë në dispozicion për secilën fushë lënde.</a:t>
            </a:r>
          </a:p>
        </p:txBody>
      </p:sp>
      <p:sp>
        <p:nvSpPr>
          <p:cNvPr id="27" name="TextBox 26">
            <a:extLst>
              <a:ext uri="{FF2B5EF4-FFF2-40B4-BE49-F238E27FC236}">
                <a16:creationId xmlns:a16="http://schemas.microsoft.com/office/drawing/2014/main" id="{B1041C7F-09DE-6A91-E65B-D0A189A7049A}"/>
              </a:ext>
            </a:extLst>
          </p:cNvPr>
          <p:cNvSpPr txBox="1"/>
          <p:nvPr/>
        </p:nvSpPr>
        <p:spPr>
          <a:xfrm>
            <a:off x="447138" y="4732349"/>
            <a:ext cx="3280311" cy="192960"/>
          </a:xfrm>
          <a:prstGeom prst="rect">
            <a:avLst/>
          </a:prstGeom>
          <a:solidFill>
            <a:srgbClr val="F9F9F9"/>
          </a:solidFill>
          <a:ln>
            <a:noFill/>
          </a:ln>
        </p:spPr>
        <p:txBody>
          <a:bodyPr wrap="square" lIns="0" tIns="0" rIns="0" bIns="0" rtlCol="0">
            <a:noAutofit/>
          </a:bodyPr>
          <a:lstStyle/>
          <a:p>
            <a:pPr rtl="0"/>
            <a:r>
              <a:rPr lang="sq" sz="800" b="1" i="0" u="none" strike="noStrike" dirty="0">
                <a:solidFill>
                  <a:srgbClr val="22608F"/>
                </a:solidFill>
                <a:latin typeface="Arial"/>
                <a:cs typeface="Arial"/>
              </a:rPr>
              <a:t>Modele të përkthyera të raporteve individuale të nxënësve MCAS</a:t>
            </a:r>
            <a:endParaRPr lang="es-AR" sz="800" b="1" dirty="0">
              <a:solidFill>
                <a:srgbClr val="22608F"/>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67B46C67-7E92-72EB-5C6E-EFC1E9FE0E34}"/>
              </a:ext>
            </a:extLst>
          </p:cNvPr>
          <p:cNvSpPr txBox="1"/>
          <p:nvPr/>
        </p:nvSpPr>
        <p:spPr>
          <a:xfrm>
            <a:off x="395343" y="4952711"/>
            <a:ext cx="5306957" cy="335280"/>
          </a:xfrm>
          <a:prstGeom prst="rect">
            <a:avLst/>
          </a:prstGeom>
          <a:solidFill>
            <a:srgbClr val="F9F9F9"/>
          </a:solidFill>
          <a:ln>
            <a:noFill/>
          </a:ln>
        </p:spPr>
        <p:txBody>
          <a:bodyPr wrap="square" rtlCol="0">
            <a:spAutoFit/>
          </a:bodyPr>
          <a:lstStyle/>
          <a:p>
            <a:pPr rtl="0"/>
            <a:r>
              <a:rPr lang="sq" sz="800" b="0" i="0" u="none" strike="noStrike" dirty="0">
                <a:solidFill>
                  <a:srgbClr val="262626"/>
                </a:solidFill>
                <a:latin typeface="Arial"/>
                <a:cs typeface="Arial"/>
              </a:rPr>
              <a:t>Këto modele paraqesin tekstin në anglisht të raportit (por nuk përmbajnë të dhëna të nxënësit) dhe janë të përkthyera në 15 gjuhët më të përdorura të shtetit për nxënësit që mësojnë anglisht.</a:t>
            </a:r>
          </a:p>
        </p:txBody>
      </p:sp>
      <p:sp>
        <p:nvSpPr>
          <p:cNvPr id="15" name="Rounded Rectangular Callout 9">
            <a:extLst>
              <a:ext uri="{FF2B5EF4-FFF2-40B4-BE49-F238E27FC236}">
                <a16:creationId xmlns:a16="http://schemas.microsoft.com/office/drawing/2014/main" id="{EE072BDA-651B-7E42-4DE8-8081E736A54A}"/>
              </a:ext>
            </a:extLst>
          </p:cNvPr>
          <p:cNvSpPr/>
          <p:nvPr/>
        </p:nvSpPr>
        <p:spPr>
          <a:xfrm>
            <a:off x="7551127" y="2488456"/>
            <a:ext cx="2775055"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sq" sz="1800" b="0" i="0" u="none" strike="noStrike">
                <a:solidFill>
                  <a:srgbClr val="FFFFFF"/>
                </a:solidFill>
                <a:latin typeface="Aptos"/>
              </a:rPr>
              <a:t>Burimet e MCAS-Alt</a:t>
            </a:r>
          </a:p>
        </p:txBody>
      </p:sp>
      <p:pic>
        <p:nvPicPr>
          <p:cNvPr id="12" name="Picture 11" descr="Një pamje e ekranit e lidhjeve dhe informacionit se ku mund të shkoni për të mësuar më shumë rreth vlerësimit dhe rezultateve të MCAS Alt.">
            <a:extLst>
              <a:ext uri="{FF2B5EF4-FFF2-40B4-BE49-F238E27FC236}">
                <a16:creationId xmlns:a16="http://schemas.microsoft.com/office/drawing/2014/main" id="{0EA8BCDC-AAFD-9BC1-2229-168CFF8E450A}"/>
              </a:ext>
            </a:extLst>
          </p:cNvPr>
          <p:cNvPicPr>
            <a:picLocks noChangeAspect="1"/>
          </p:cNvPicPr>
          <p:nvPr/>
        </p:nvPicPr>
        <p:blipFill>
          <a:blip r:embed="rId3"/>
          <a:stretch>
            <a:fillRect/>
          </a:stretch>
        </p:blipFill>
        <p:spPr>
          <a:xfrm>
            <a:off x="5966598" y="2988525"/>
            <a:ext cx="5944115" cy="3505504"/>
          </a:xfrm>
          <a:prstGeom prst="rect">
            <a:avLst/>
          </a:prstGeom>
        </p:spPr>
      </p:pic>
      <p:sp>
        <p:nvSpPr>
          <p:cNvPr id="30" name="TextBox 29">
            <a:extLst>
              <a:ext uri="{FF2B5EF4-FFF2-40B4-BE49-F238E27FC236}">
                <a16:creationId xmlns:a16="http://schemas.microsoft.com/office/drawing/2014/main" id="{F7D70AE0-619B-721D-D4C2-555E5DF141E7}"/>
              </a:ext>
              <a:ext uri="{C183D7F6-B498-43B3-948B-1728B52AA6E4}">
                <adec:decorative xmlns:adec="http://schemas.microsoft.com/office/drawing/2017/decorative" val="1"/>
              </a:ext>
            </a:extLst>
          </p:cNvPr>
          <p:cNvSpPr txBox="1"/>
          <p:nvPr/>
        </p:nvSpPr>
        <p:spPr>
          <a:xfrm>
            <a:off x="10523218" y="3704747"/>
            <a:ext cx="882928" cy="213360"/>
          </a:xfrm>
          <a:prstGeom prst="rect">
            <a:avLst/>
          </a:prstGeom>
          <a:solidFill>
            <a:srgbClr val="F9F9F9"/>
          </a:solidFill>
          <a:ln>
            <a:noFill/>
          </a:ln>
        </p:spPr>
        <p:txBody>
          <a:bodyPr wrap="square" rtlCol="0">
            <a:spAutoFit/>
          </a:bodyPr>
          <a:lstStyle/>
          <a:p>
            <a:pPr algn="r" rtl="0"/>
            <a:r>
              <a:rPr lang="sq" sz="800" b="1" i="0" u="none" strike="noStrike">
                <a:solidFill>
                  <a:srgbClr val="22608F"/>
                </a:solidFill>
                <a:latin typeface="Arial"/>
                <a:cs typeface="Arial"/>
              </a:rPr>
              <a:t>En Español</a:t>
            </a:r>
            <a:endParaRPr lang="es-AR" sz="800" b="1">
              <a:solidFill>
                <a:srgbClr val="22608F"/>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EE79E1FD-568C-526F-B136-91C2F2FF5633}"/>
              </a:ext>
              <a:ext uri="{C183D7F6-B498-43B3-948B-1728B52AA6E4}">
                <adec:decorative xmlns:adec="http://schemas.microsoft.com/office/drawing/2017/decorative" val="1"/>
              </a:ext>
            </a:extLst>
          </p:cNvPr>
          <p:cNvSpPr/>
          <p:nvPr/>
        </p:nvSpPr>
        <p:spPr>
          <a:xfrm>
            <a:off x="7648444" y="3251945"/>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2" name="TextBox 31">
            <a:extLst>
              <a:ext uri="{FF2B5EF4-FFF2-40B4-BE49-F238E27FC236}">
                <a16:creationId xmlns:a16="http://schemas.microsoft.com/office/drawing/2014/main" id="{0F0214D0-BC8A-E664-E122-B179135608EC}"/>
              </a:ext>
            </a:extLst>
          </p:cNvPr>
          <p:cNvSpPr txBox="1"/>
          <p:nvPr/>
        </p:nvSpPr>
        <p:spPr>
          <a:xfrm>
            <a:off x="7606012" y="3229086"/>
            <a:ext cx="1791988" cy="369332"/>
          </a:xfrm>
          <a:prstGeom prst="rect">
            <a:avLst/>
          </a:prstGeom>
          <a:noFill/>
          <a:ln>
            <a:noFill/>
          </a:ln>
        </p:spPr>
        <p:txBody>
          <a:bodyPr wrap="square" rtlCol="0">
            <a:spAutoFit/>
          </a:bodyPr>
          <a:lstStyle/>
          <a:p>
            <a:pPr rtl="0"/>
            <a:r>
              <a:rPr lang="sq" sz="900" b="0" i="0" u="none" strike="noStrike" dirty="0">
                <a:latin typeface="Aptos Slab Light"/>
                <a:cs typeface="Arial"/>
              </a:rPr>
              <a:t>Departamenti i Shkollës Fillore </a:t>
            </a:r>
            <a:br>
              <a:rPr lang="sq" sz="900" b="0" i="0" u="none" strike="noStrike" dirty="0">
                <a:latin typeface="Aptos Slab Light"/>
                <a:cs typeface="Arial"/>
              </a:rPr>
            </a:br>
            <a:r>
              <a:rPr lang="sq" sz="900" b="0" i="0" u="none" strike="noStrike" dirty="0">
                <a:latin typeface="Aptos Slab Light"/>
                <a:cs typeface="Arial"/>
              </a:rPr>
              <a:t>dhe i Arsimit të Mesëm</a:t>
            </a:r>
            <a:endParaRPr lang="es-AR" sz="900" dirty="0">
              <a:latin typeface="Aptos Slab Light" panose="020F05020202040A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CB8665FE-63EB-D850-A759-F52416CC96A3}"/>
              </a:ext>
              <a:ext uri="{C183D7F6-B498-43B3-948B-1728B52AA6E4}">
                <adec:decorative xmlns:adec="http://schemas.microsoft.com/office/drawing/2017/decorative" val="1"/>
              </a:ext>
            </a:extLst>
          </p:cNvPr>
          <p:cNvSpPr/>
          <p:nvPr/>
        </p:nvSpPr>
        <p:spPr>
          <a:xfrm>
            <a:off x="6447380" y="4253260"/>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TextBox 36">
            <a:extLst>
              <a:ext uri="{FF2B5EF4-FFF2-40B4-BE49-F238E27FC236}">
                <a16:creationId xmlns:a16="http://schemas.microsoft.com/office/drawing/2014/main" id="{0E943877-9556-E547-9D69-F5784F4EF69D}"/>
              </a:ext>
            </a:extLst>
          </p:cNvPr>
          <p:cNvSpPr txBox="1"/>
          <p:nvPr/>
        </p:nvSpPr>
        <p:spPr>
          <a:xfrm>
            <a:off x="6382079" y="4258522"/>
            <a:ext cx="797352" cy="335280"/>
          </a:xfrm>
          <a:prstGeom prst="rect">
            <a:avLst/>
          </a:prstGeom>
          <a:noFill/>
          <a:ln>
            <a:noFill/>
          </a:ln>
        </p:spPr>
        <p:txBody>
          <a:bodyPr wrap="square" rtlCol="0">
            <a:spAutoFit/>
          </a:bodyPr>
          <a:lstStyle/>
          <a:p>
            <a:pPr rtl="0"/>
            <a:r>
              <a:rPr lang="sq" sz="800" b="1" i="0" u="none" strike="noStrike">
                <a:solidFill>
                  <a:srgbClr val="22608F"/>
                </a:solidFill>
                <a:latin typeface="Arial"/>
                <a:cs typeface="Arial"/>
              </a:rPr>
              <a:t>Historiku i testeve</a:t>
            </a:r>
            <a:endParaRPr lang="es-AR" sz="800" b="1">
              <a:solidFill>
                <a:srgbClr val="22608F"/>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851BE200-3426-F5BC-A2B9-A0CAE4F1EBA8}"/>
              </a:ext>
            </a:extLst>
          </p:cNvPr>
          <p:cNvSpPr txBox="1"/>
          <p:nvPr/>
        </p:nvSpPr>
        <p:spPr>
          <a:xfrm>
            <a:off x="7635484" y="4258522"/>
            <a:ext cx="797352" cy="335280"/>
          </a:xfrm>
          <a:prstGeom prst="rect">
            <a:avLst/>
          </a:prstGeom>
          <a:solidFill>
            <a:srgbClr val="F9F9F9"/>
          </a:solidFill>
          <a:ln>
            <a:noFill/>
          </a:ln>
        </p:spPr>
        <p:txBody>
          <a:bodyPr wrap="square" rtlCol="0">
            <a:spAutoFit/>
          </a:bodyPr>
          <a:lstStyle/>
          <a:p>
            <a:pPr rtl="0"/>
            <a:r>
              <a:rPr lang="sq" sz="800" b="1" i="0" u="none" strike="noStrike">
                <a:solidFill>
                  <a:srgbClr val="22608F"/>
                </a:solidFill>
                <a:latin typeface="Arial"/>
                <a:cs typeface="Arial"/>
              </a:rPr>
              <a:t>Rezultatet e testeve</a:t>
            </a:r>
            <a:endParaRPr lang="es-AR" sz="800" b="1">
              <a:solidFill>
                <a:srgbClr val="22608F"/>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43432AE6-9DE6-B3A9-673F-4A186CCBE14B}"/>
              </a:ext>
            </a:extLst>
          </p:cNvPr>
          <p:cNvSpPr txBox="1"/>
          <p:nvPr/>
        </p:nvSpPr>
        <p:spPr>
          <a:xfrm>
            <a:off x="8884126" y="4258522"/>
            <a:ext cx="729079" cy="213360"/>
          </a:xfrm>
          <a:prstGeom prst="rect">
            <a:avLst/>
          </a:prstGeom>
          <a:solidFill>
            <a:srgbClr val="F9F9F9"/>
          </a:solidFill>
          <a:ln>
            <a:noFill/>
          </a:ln>
        </p:spPr>
        <p:txBody>
          <a:bodyPr wrap="square" rtlCol="0">
            <a:spAutoFit/>
          </a:bodyPr>
          <a:lstStyle/>
          <a:p>
            <a:pPr rtl="0"/>
            <a:r>
              <a:rPr lang="sq" sz="800" b="1" i="0" u="sng" strike="noStrike">
                <a:solidFill>
                  <a:srgbClr val="6B6B6B"/>
                </a:solidFill>
                <a:latin typeface="Arial"/>
                <a:cs typeface="Arial"/>
              </a:rPr>
              <a:t>Burimet</a:t>
            </a:r>
            <a:endParaRPr lang="es-AR" sz="800" b="1" u="sng">
              <a:solidFill>
                <a:srgbClr val="6B6B6B"/>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2D0EF49D-0118-79B5-33C3-2ED00BE1AAE1}"/>
              </a:ext>
            </a:extLst>
          </p:cNvPr>
          <p:cNvSpPr txBox="1"/>
          <p:nvPr/>
        </p:nvSpPr>
        <p:spPr>
          <a:xfrm>
            <a:off x="6060306" y="4645737"/>
            <a:ext cx="1588138" cy="243840"/>
          </a:xfrm>
          <a:prstGeom prst="rect">
            <a:avLst/>
          </a:prstGeom>
          <a:solidFill>
            <a:srgbClr val="F9F9F9"/>
          </a:solidFill>
          <a:ln>
            <a:noFill/>
          </a:ln>
        </p:spPr>
        <p:txBody>
          <a:bodyPr wrap="square" rtlCol="0">
            <a:spAutoFit/>
          </a:bodyPr>
          <a:lstStyle/>
          <a:p>
            <a:pPr rtl="0"/>
            <a:r>
              <a:rPr lang="sq" sz="1000" b="0" i="0" u="none" strike="noStrike">
                <a:solidFill>
                  <a:srgbClr val="262626"/>
                </a:solidFill>
                <a:latin typeface="Arial"/>
                <a:cs typeface="Arial"/>
              </a:rPr>
              <a:t>Burimet e MCAS-Alt </a:t>
            </a:r>
          </a:p>
        </p:txBody>
      </p:sp>
      <p:sp>
        <p:nvSpPr>
          <p:cNvPr id="38" name="TextBox 37">
            <a:extLst>
              <a:ext uri="{FF2B5EF4-FFF2-40B4-BE49-F238E27FC236}">
                <a16:creationId xmlns:a16="http://schemas.microsoft.com/office/drawing/2014/main" id="{264E5DE3-B19D-DD0F-A2F8-2110E737A164}"/>
              </a:ext>
            </a:extLst>
          </p:cNvPr>
          <p:cNvSpPr txBox="1"/>
          <p:nvPr/>
        </p:nvSpPr>
        <p:spPr>
          <a:xfrm>
            <a:off x="6290978" y="4949666"/>
            <a:ext cx="2141858" cy="230832"/>
          </a:xfrm>
          <a:prstGeom prst="rect">
            <a:avLst/>
          </a:prstGeom>
          <a:solidFill>
            <a:srgbClr val="F9F9F9"/>
          </a:solidFill>
          <a:ln>
            <a:noFill/>
          </a:ln>
        </p:spPr>
        <p:txBody>
          <a:bodyPr wrap="square" rtlCol="0">
            <a:spAutoFit/>
          </a:bodyPr>
          <a:lstStyle/>
          <a:p>
            <a:pPr rtl="0"/>
            <a:r>
              <a:rPr lang="sq" sz="900" b="1" i="0" u="none" strike="noStrike">
                <a:solidFill>
                  <a:srgbClr val="22608F"/>
                </a:solidFill>
                <a:latin typeface="Arial"/>
                <a:cs typeface="Arial"/>
              </a:rPr>
              <a:t>Burimet e MCAS-Alt për familjet</a:t>
            </a:r>
            <a:endParaRPr lang="es-AR" sz="900" b="1">
              <a:solidFill>
                <a:srgbClr val="22608F"/>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51898BCE-3453-1374-3AD6-1D9FA18AA37C}"/>
              </a:ext>
            </a:extLst>
          </p:cNvPr>
          <p:cNvSpPr txBox="1"/>
          <p:nvPr/>
        </p:nvSpPr>
        <p:spPr>
          <a:xfrm>
            <a:off x="6248208" y="5192061"/>
            <a:ext cx="3314571" cy="213360"/>
          </a:xfrm>
          <a:prstGeom prst="rect">
            <a:avLst/>
          </a:prstGeom>
          <a:solidFill>
            <a:srgbClr val="F9F9F9"/>
          </a:solidFill>
          <a:ln>
            <a:noFill/>
          </a:ln>
        </p:spPr>
        <p:txBody>
          <a:bodyPr wrap="square" rtlCol="0">
            <a:spAutoFit/>
          </a:bodyPr>
          <a:lstStyle/>
          <a:p>
            <a:pPr rtl="0"/>
            <a:r>
              <a:rPr lang="sq" sz="800" b="0" i="0" u="none" strike="noStrike">
                <a:solidFill>
                  <a:srgbClr val="262626"/>
                </a:solidFill>
                <a:latin typeface="Arial"/>
                <a:cs typeface="Arial"/>
              </a:rPr>
              <a:t>Shikoni burimet rreth MCAS-Alt në faqen e internetit të DESE.</a:t>
            </a:r>
          </a:p>
        </p:txBody>
      </p:sp>
      <p:sp>
        <p:nvSpPr>
          <p:cNvPr id="41" name="TextBox 40">
            <a:extLst>
              <a:ext uri="{FF2B5EF4-FFF2-40B4-BE49-F238E27FC236}">
                <a16:creationId xmlns:a16="http://schemas.microsoft.com/office/drawing/2014/main" id="{FE813261-339B-9928-47A4-1F4640CEDCE2}"/>
              </a:ext>
            </a:extLst>
          </p:cNvPr>
          <p:cNvSpPr txBox="1"/>
          <p:nvPr/>
        </p:nvSpPr>
        <p:spPr>
          <a:xfrm>
            <a:off x="6278395" y="5476428"/>
            <a:ext cx="3741905" cy="223138"/>
          </a:xfrm>
          <a:prstGeom prst="rect">
            <a:avLst/>
          </a:prstGeom>
          <a:solidFill>
            <a:srgbClr val="F9F9F9"/>
          </a:solidFill>
          <a:ln>
            <a:noFill/>
          </a:ln>
        </p:spPr>
        <p:txBody>
          <a:bodyPr wrap="square" rtlCol="0">
            <a:spAutoFit/>
          </a:bodyPr>
          <a:lstStyle/>
          <a:p>
            <a:pPr rtl="0"/>
            <a:r>
              <a:rPr lang="sq" sz="850" b="1" i="0" u="none" strike="noStrike" dirty="0">
                <a:solidFill>
                  <a:srgbClr val="22608F"/>
                </a:solidFill>
                <a:latin typeface="Arial"/>
                <a:cs typeface="Arial"/>
              </a:rPr>
              <a:t>Modele të përkthyera të raporteve individuale të nxënësve MCAS-Alt </a:t>
            </a:r>
          </a:p>
        </p:txBody>
      </p:sp>
      <p:sp>
        <p:nvSpPr>
          <p:cNvPr id="42" name="TextBox 41">
            <a:extLst>
              <a:ext uri="{FF2B5EF4-FFF2-40B4-BE49-F238E27FC236}">
                <a16:creationId xmlns:a16="http://schemas.microsoft.com/office/drawing/2014/main" id="{2DC28B09-81D1-F2DB-BF57-6742D704EAB8}"/>
              </a:ext>
            </a:extLst>
          </p:cNvPr>
          <p:cNvSpPr txBox="1"/>
          <p:nvPr/>
        </p:nvSpPr>
        <p:spPr>
          <a:xfrm>
            <a:off x="6211696" y="5787274"/>
            <a:ext cx="5608513" cy="335280"/>
          </a:xfrm>
          <a:prstGeom prst="rect">
            <a:avLst/>
          </a:prstGeom>
          <a:solidFill>
            <a:srgbClr val="F9F9F9"/>
          </a:solidFill>
          <a:ln>
            <a:noFill/>
          </a:ln>
        </p:spPr>
        <p:txBody>
          <a:bodyPr wrap="square" rtlCol="0">
            <a:spAutoFit/>
          </a:bodyPr>
          <a:lstStyle/>
          <a:p>
            <a:pPr rtl="0"/>
            <a:r>
              <a:rPr lang="sq" sz="800" b="0" i="0" u="none" strike="noStrike" dirty="0">
                <a:solidFill>
                  <a:srgbClr val="262626"/>
                </a:solidFill>
                <a:latin typeface="Arial"/>
                <a:cs typeface="Arial"/>
              </a:rPr>
              <a:t>Këto modele paraqesin tekstin në anglisht të raportit (por nuk përmbajnë të dhëna të nxënësit) dhe janë të përkthyera në 15 gjuhët më të përdorura të shtetit për nxënësit që mësojnë anglisht.</a:t>
            </a:r>
          </a:p>
        </p:txBody>
      </p:sp>
      <p:sp>
        <p:nvSpPr>
          <p:cNvPr id="11" name="Slide Number Placeholder 6">
            <a:extLst>
              <a:ext uri="{FF2B5EF4-FFF2-40B4-BE49-F238E27FC236}">
                <a16:creationId xmlns:a16="http://schemas.microsoft.com/office/drawing/2014/main" id="{4804DDC8-3D98-60CC-D017-24933666CEFF}"/>
              </a:ext>
            </a:extLst>
          </p:cNvPr>
          <p:cNvSpPr>
            <a:spLocks noGrp="1"/>
          </p:cNvSpPr>
          <p:nvPr>
            <p:ph type="sldNum" sz="quarter" idx="12"/>
          </p:nvPr>
        </p:nvSpPr>
        <p:spPr>
          <a:xfrm>
            <a:off x="12358" y="6280009"/>
            <a:ext cx="591145" cy="428041"/>
          </a:xfrm>
        </p:spPr>
        <p:txBody>
          <a:bodyPr/>
          <a:lstStyle/>
          <a:p>
            <a:pPr rtl="0"/>
            <a:r>
              <a:rPr lang="sq" sz="2800" b="0" i="0" u="none" strike="noStrike">
                <a:solidFill>
                  <a:srgbClr val="1A4785"/>
                </a:solidFill>
                <a:latin typeface="Aptos"/>
              </a:rPr>
              <a:t>25</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E58B86B-770F-D735-6D75-CA3B40AA164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E3EB279-8331-3ADC-2BA7-66CEDC90873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6EAD18C-497F-B985-0BF9-031C5B3AA930}"/>
              </a:ext>
            </a:extLst>
          </p:cNvPr>
          <p:cNvSpPr txBox="1"/>
          <p:nvPr/>
        </p:nvSpPr>
        <p:spPr>
          <a:xfrm>
            <a:off x="4375486" y="2275104"/>
            <a:ext cx="882928" cy="213360"/>
          </a:xfrm>
          <a:prstGeom prst="rect">
            <a:avLst/>
          </a:prstGeom>
          <a:solidFill>
            <a:srgbClr val="F9F9F9"/>
          </a:solidFill>
          <a:ln>
            <a:noFill/>
          </a:ln>
        </p:spPr>
        <p:txBody>
          <a:bodyPr wrap="square" rtlCol="0">
            <a:spAutoFit/>
          </a:bodyPr>
          <a:lstStyle/>
          <a:p>
            <a:pPr algn="r" rtl="0"/>
            <a:r>
              <a:rPr lang="sq" sz="800" b="1" i="0" u="none" strike="noStrike">
                <a:solidFill>
                  <a:srgbClr val="22608F"/>
                </a:solidFill>
                <a:latin typeface="Arial"/>
                <a:cs typeface="Arial"/>
              </a:rPr>
              <a:t>En Español</a:t>
            </a:r>
            <a:endParaRPr lang="es-AR" sz="800" b="1">
              <a:solidFill>
                <a:srgbClr val="22608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5920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0A836-A1B4-EF21-D4B9-94E7D40688C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D7C4D5D3-004F-1536-906A-88DCBE830F3E}"/>
              </a:ext>
            </a:extLst>
          </p:cNvPr>
          <p:cNvSpPr>
            <a:spLocks noGrp="1"/>
          </p:cNvSpPr>
          <p:nvPr>
            <p:ph type="title"/>
          </p:nvPr>
        </p:nvSpPr>
        <p:spPr>
          <a:xfrm>
            <a:off x="15167" y="134394"/>
            <a:ext cx="12086042" cy="624734"/>
          </a:xfrm>
        </p:spPr>
        <p:txBody>
          <a:bodyPr>
            <a:normAutofit fontScale="90000"/>
          </a:bodyPr>
          <a:lstStyle/>
          <a:p>
            <a:pPr rtl="0"/>
            <a:r>
              <a:rPr lang="sq" sz="4800" b="0" i="0" u="none" strike="noStrike" dirty="0">
                <a:solidFill>
                  <a:srgbClr val="1A4785"/>
                </a:solidFill>
                <a:latin typeface="Aptos"/>
                <a:ea typeface="Open Sans Light"/>
                <a:cs typeface="Open Sans Light"/>
              </a:rPr>
              <a:t>Fillimi: Përdoruesit për herë të parë (vazhdon)</a:t>
            </a:r>
            <a:endParaRPr lang="en-US" dirty="0"/>
          </a:p>
        </p:txBody>
      </p:sp>
      <p:pic>
        <p:nvPicPr>
          <p:cNvPr id="7" name="Picture 6" descr="Një pamje e ekranit se si të krijoni llogarinë tuaj në portalin e familjes duke futur adresën tuaj të emailit, duke krijuar një fjalëkalim dhe një kuti kontrolli që tregon se e keni lexuar dhe pranoni marrëveshjen e privatësisë që është në ekran.">
            <a:extLst>
              <a:ext uri="{FF2B5EF4-FFF2-40B4-BE49-F238E27FC236}">
                <a16:creationId xmlns:a16="http://schemas.microsoft.com/office/drawing/2014/main" id="{BB5C56D8-9068-52AD-8E61-316A3C1A2E30}"/>
              </a:ext>
            </a:extLst>
          </p:cNvPr>
          <p:cNvPicPr>
            <a:picLocks noChangeAspect="1"/>
          </p:cNvPicPr>
          <p:nvPr/>
        </p:nvPicPr>
        <p:blipFill>
          <a:blip r:embed="rId2"/>
          <a:stretch>
            <a:fillRect/>
          </a:stretch>
        </p:blipFill>
        <p:spPr>
          <a:xfrm>
            <a:off x="4900769" y="841096"/>
            <a:ext cx="6469073" cy="5788991"/>
          </a:xfrm>
          <a:prstGeom prst="rect">
            <a:avLst/>
          </a:prstGeom>
        </p:spPr>
      </p:pic>
      <p:sp>
        <p:nvSpPr>
          <p:cNvPr id="10" name="Rectangle 9">
            <a:extLst>
              <a:ext uri="{FF2B5EF4-FFF2-40B4-BE49-F238E27FC236}">
                <a16:creationId xmlns:a16="http://schemas.microsoft.com/office/drawing/2014/main" id="{9F5693C8-9B46-F736-0425-E3D021EBF242}"/>
              </a:ext>
              <a:ext uri="{C183D7F6-B498-43B3-948B-1728B52AA6E4}">
                <adec:decorative xmlns:adec="http://schemas.microsoft.com/office/drawing/2017/decorative" val="1"/>
              </a:ext>
            </a:extLst>
          </p:cNvPr>
          <p:cNvSpPr/>
          <p:nvPr/>
        </p:nvSpPr>
        <p:spPr>
          <a:xfrm>
            <a:off x="6743700" y="1127760"/>
            <a:ext cx="1615440" cy="35070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TextBox 8">
            <a:extLst>
              <a:ext uri="{FF2B5EF4-FFF2-40B4-BE49-F238E27FC236}">
                <a16:creationId xmlns:a16="http://schemas.microsoft.com/office/drawing/2014/main" id="{FC6ABFE7-79F6-9EC1-1E79-9375692E39BE}"/>
              </a:ext>
            </a:extLst>
          </p:cNvPr>
          <p:cNvSpPr txBox="1"/>
          <p:nvPr/>
        </p:nvSpPr>
        <p:spPr>
          <a:xfrm>
            <a:off x="6656251" y="1070441"/>
            <a:ext cx="2151322" cy="594360"/>
          </a:xfrm>
          <a:prstGeom prst="rect">
            <a:avLst/>
          </a:prstGeom>
          <a:noFill/>
          <a:ln>
            <a:noFill/>
          </a:ln>
        </p:spPr>
        <p:txBody>
          <a:bodyPr wrap="square" rtlCol="0">
            <a:spAutoFit/>
          </a:bodyPr>
          <a:lstStyle/>
          <a:p>
            <a:pPr rtl="0"/>
            <a:r>
              <a:rPr lang="sq" sz="1100" b="0" i="0" u="none" strike="noStrike" dirty="0">
                <a:latin typeface="Aptos Slab Light"/>
                <a:cs typeface="Arial"/>
              </a:rPr>
              <a:t>Departamenti i Shkollës Fillore </a:t>
            </a:r>
            <a:br>
              <a:rPr lang="sq" sz="1100" b="0" i="0" u="none" strike="noStrike" dirty="0">
                <a:latin typeface="Aptos Slab Light"/>
                <a:cs typeface="Arial"/>
              </a:rPr>
            </a:br>
            <a:r>
              <a:rPr lang="sq" sz="1100" b="0" i="0" u="none" strike="noStrike" dirty="0">
                <a:latin typeface="Aptos Slab Light"/>
                <a:cs typeface="Arial"/>
              </a:rPr>
              <a:t>dhe i Arsimit të Mesëm</a:t>
            </a:r>
            <a:endParaRPr lang="es-AR" sz="1100" dirty="0">
              <a:latin typeface="Aptos Slab Light" panose="020F05020202040A0204" pitchFamily="34" charset="0"/>
              <a:cs typeface="Arial" panose="020B0604020202020204" pitchFamily="34" charset="0"/>
            </a:endParaRPr>
          </a:p>
        </p:txBody>
      </p:sp>
      <p:sp>
        <p:nvSpPr>
          <p:cNvPr id="2" name="TextBox 1">
            <a:extLst>
              <a:ext uri="{FF2B5EF4-FFF2-40B4-BE49-F238E27FC236}">
                <a16:creationId xmlns:a16="http://schemas.microsoft.com/office/drawing/2014/main" id="{96CCCA57-8723-177B-B9FE-86FB48384098}"/>
              </a:ext>
            </a:extLst>
          </p:cNvPr>
          <p:cNvSpPr txBox="1"/>
          <p:nvPr/>
        </p:nvSpPr>
        <p:spPr>
          <a:xfrm>
            <a:off x="9092473" y="1047581"/>
            <a:ext cx="2181317" cy="396240"/>
          </a:xfrm>
          <a:prstGeom prst="rect">
            <a:avLst/>
          </a:prstGeom>
          <a:solidFill>
            <a:srgbClr val="FFFFFF"/>
          </a:solidFill>
          <a:ln>
            <a:noFill/>
          </a:ln>
        </p:spPr>
        <p:txBody>
          <a:bodyPr wrap="square" rtlCol="0">
            <a:spAutoFit/>
          </a:bodyPr>
          <a:lstStyle/>
          <a:p>
            <a:pPr rtl="0"/>
            <a:r>
              <a:rPr lang="sq" sz="1000" b="1" i="1" u="none" strike="noStrike">
                <a:solidFill>
                  <a:srgbClr val="224781"/>
                </a:solidFill>
                <a:latin typeface="Arial"/>
                <a:cs typeface="Arial"/>
              </a:rPr>
              <a:t>Hyni për të parë rezultatet e MCAS të nxënësit</a:t>
            </a:r>
            <a:endParaRPr lang="es-AR" sz="1050" b="1" i="1">
              <a:solidFill>
                <a:srgbClr val="22478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F5A302C-8F2B-3B27-2DB7-F0572E9481D8}"/>
              </a:ext>
            </a:extLst>
          </p:cNvPr>
          <p:cNvSpPr txBox="1"/>
          <p:nvPr/>
        </p:nvSpPr>
        <p:spPr>
          <a:xfrm>
            <a:off x="5060538" y="2017059"/>
            <a:ext cx="2075368" cy="584775"/>
          </a:xfrm>
          <a:prstGeom prst="rect">
            <a:avLst/>
          </a:prstGeom>
          <a:solidFill>
            <a:srgbClr val="F9F9F9"/>
          </a:solidFill>
          <a:ln>
            <a:noFill/>
          </a:ln>
        </p:spPr>
        <p:txBody>
          <a:bodyPr wrap="square" rtlCol="0">
            <a:spAutoFit/>
          </a:bodyPr>
          <a:lstStyle/>
          <a:p>
            <a:pPr rtl="0"/>
            <a:r>
              <a:rPr lang="sq" sz="1600" b="0" i="0" u="none" strike="noStrike" dirty="0">
                <a:solidFill>
                  <a:srgbClr val="224781"/>
                </a:solidFill>
                <a:latin typeface="Arial"/>
                <a:cs typeface="Arial"/>
              </a:rPr>
              <a:t>Përdoruesit për herë të parë</a:t>
            </a:r>
            <a:endParaRPr lang="es-AR" sz="1600" dirty="0">
              <a:solidFill>
                <a:srgbClr val="22478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5C152DA-72F8-07AA-8D9B-042BD5BC2AE4}"/>
              </a:ext>
            </a:extLst>
          </p:cNvPr>
          <p:cNvSpPr txBox="1"/>
          <p:nvPr/>
        </p:nvSpPr>
        <p:spPr>
          <a:xfrm>
            <a:off x="5068712" y="2654096"/>
            <a:ext cx="3038968" cy="701040"/>
          </a:xfrm>
          <a:prstGeom prst="rect">
            <a:avLst/>
          </a:prstGeom>
          <a:solidFill>
            <a:srgbClr val="F9F9F9"/>
          </a:solidFill>
          <a:ln>
            <a:noFill/>
          </a:ln>
        </p:spPr>
        <p:txBody>
          <a:bodyPr wrap="square" rtlCol="0">
            <a:spAutoFit/>
          </a:bodyPr>
          <a:lstStyle/>
          <a:p>
            <a:pPr rtl="0"/>
            <a:r>
              <a:rPr lang="sq" sz="1000" b="0" i="0" u="none" strike="noStrike" dirty="0">
                <a:solidFill>
                  <a:srgbClr val="3B3838"/>
                </a:solidFill>
                <a:latin typeface="Arial"/>
                <a:cs typeface="Arial"/>
              </a:rPr>
              <a:t>Futni një email dhe fjalëkalim për t'u regjistruar.</a:t>
            </a:r>
          </a:p>
          <a:p>
            <a:pPr rtl="0"/>
            <a:r>
              <a:rPr lang="sq" sz="1000" b="0" i="0" u="none" strike="noStrike" dirty="0">
                <a:solidFill>
                  <a:srgbClr val="3B3838"/>
                </a:solidFill>
                <a:latin typeface="Arial"/>
                <a:cs typeface="Arial"/>
              </a:rPr>
              <a:t>Do ta përdorni këtë email dhe fjalëkalim në hyrjet vijuese. </a:t>
            </a:r>
            <a:endParaRPr lang="es-AR" sz="1000" dirty="0">
              <a:solidFill>
                <a:schemeClr val="bg2">
                  <a:lumMod val="25000"/>
                </a:schemeClr>
              </a:solidFill>
              <a:latin typeface="Arial" panose="020B0604020202020204" pitchFamily="34" charset="0"/>
              <a:cs typeface="Arial" panose="020B0604020202020204" pitchFamily="34" charset="0"/>
            </a:endParaRPr>
          </a:p>
        </p:txBody>
      </p:sp>
      <p:sp>
        <p:nvSpPr>
          <p:cNvPr id="3" name="Rounded Rectangular Callout 18">
            <a:extLst>
              <a:ext uri="{FF2B5EF4-FFF2-40B4-BE49-F238E27FC236}">
                <a16:creationId xmlns:a16="http://schemas.microsoft.com/office/drawing/2014/main" id="{DC9271A2-2711-0862-662A-85DDCC7FAED9}"/>
              </a:ext>
            </a:extLst>
          </p:cNvPr>
          <p:cNvSpPr/>
          <p:nvPr/>
        </p:nvSpPr>
        <p:spPr>
          <a:xfrm>
            <a:off x="489664" y="1751682"/>
            <a:ext cx="3719384" cy="978050"/>
          </a:xfrm>
          <a:prstGeom prst="wedgeRoundRectCallout">
            <a:avLst>
              <a:gd name="adj1" fmla="val 73930"/>
              <a:gd name="adj2" fmla="val 110916"/>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q" sz="1800" b="0" i="0" u="none" strike="noStrike" dirty="0">
                <a:solidFill>
                  <a:srgbClr val="FFFFFF"/>
                </a:solidFill>
                <a:latin typeface="Aptos"/>
              </a:rPr>
              <a:t>Krijoni një llogari duke përdorur </a:t>
            </a:r>
            <a:r>
              <a:rPr lang="sq" sz="1800" b="1" i="0" u="none" strike="noStrike" dirty="0">
                <a:solidFill>
                  <a:srgbClr val="FFFFFF"/>
                </a:solidFill>
                <a:latin typeface="Aptos"/>
              </a:rPr>
              <a:t>adresën e emailit </a:t>
            </a:r>
            <a:r>
              <a:rPr lang="sq" sz="1800" b="0" i="0" u="none" strike="noStrike" dirty="0">
                <a:solidFill>
                  <a:srgbClr val="FFFFFF"/>
                </a:solidFill>
                <a:latin typeface="Aptos"/>
              </a:rPr>
              <a:t>dhe </a:t>
            </a:r>
            <a:r>
              <a:rPr lang="sq" sz="1800" b="1" i="0" u="none" strike="noStrike" dirty="0">
                <a:solidFill>
                  <a:srgbClr val="FFFFFF"/>
                </a:solidFill>
                <a:latin typeface="Aptos"/>
              </a:rPr>
              <a:t>fjalëkalimin</a:t>
            </a:r>
            <a:r>
              <a:rPr lang="sq" sz="1800" b="0" i="0" u="none" strike="noStrike" dirty="0">
                <a:solidFill>
                  <a:srgbClr val="FFFFFF"/>
                </a:solidFill>
                <a:latin typeface="Aptos"/>
              </a:rPr>
              <a:t>.</a:t>
            </a:r>
          </a:p>
        </p:txBody>
      </p:sp>
      <p:sp>
        <p:nvSpPr>
          <p:cNvPr id="17" name="TextBox 16">
            <a:extLst>
              <a:ext uri="{FF2B5EF4-FFF2-40B4-BE49-F238E27FC236}">
                <a16:creationId xmlns:a16="http://schemas.microsoft.com/office/drawing/2014/main" id="{6F98646E-76FC-D80C-B081-5D600977CB6E}"/>
              </a:ext>
            </a:extLst>
          </p:cNvPr>
          <p:cNvSpPr txBox="1"/>
          <p:nvPr/>
        </p:nvSpPr>
        <p:spPr>
          <a:xfrm>
            <a:off x="5068712" y="3456321"/>
            <a:ext cx="823445" cy="228600"/>
          </a:xfrm>
          <a:prstGeom prst="rect">
            <a:avLst/>
          </a:prstGeom>
          <a:solidFill>
            <a:srgbClr val="F9F9F9"/>
          </a:solidFill>
          <a:ln>
            <a:solidFill>
              <a:srgbClr val="F9F9F9"/>
            </a:solidFill>
          </a:ln>
        </p:spPr>
        <p:txBody>
          <a:bodyPr wrap="square" rtlCol="0">
            <a:spAutoFit/>
          </a:bodyPr>
          <a:lstStyle/>
          <a:p>
            <a:pPr rtl="0"/>
            <a:r>
              <a:rPr lang="sq" sz="900" b="1" i="0" u="none" strike="noStrike" dirty="0">
                <a:solidFill>
                  <a:srgbClr val="3B3838"/>
                </a:solidFill>
                <a:latin typeface="Arial"/>
                <a:cs typeface="Arial"/>
              </a:rPr>
              <a:t>Email:</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9835E97-419D-B8C4-8B7C-8833E3192F55}"/>
              </a:ext>
            </a:extLst>
          </p:cNvPr>
          <p:cNvSpPr txBox="1"/>
          <p:nvPr/>
        </p:nvSpPr>
        <p:spPr>
          <a:xfrm>
            <a:off x="6308854" y="3451860"/>
            <a:ext cx="1260202" cy="228600"/>
          </a:xfrm>
          <a:prstGeom prst="rect">
            <a:avLst/>
          </a:prstGeom>
          <a:solidFill>
            <a:srgbClr val="FFFFFF"/>
          </a:solidFill>
          <a:ln>
            <a:solidFill>
              <a:srgbClr val="F9F9F9"/>
            </a:solidFill>
          </a:ln>
        </p:spPr>
        <p:txBody>
          <a:bodyPr wrap="square" rtlCol="0">
            <a:spAutoFit/>
          </a:bodyPr>
          <a:lstStyle/>
          <a:p>
            <a:pPr rtl="0"/>
            <a:r>
              <a:rPr lang="sq" sz="900" b="0" i="0" u="none" strike="noStrike">
                <a:solidFill>
                  <a:srgbClr val="3B3838"/>
                </a:solidFill>
                <a:latin typeface="Arial"/>
                <a:cs typeface="Arial"/>
              </a:rPr>
              <a:t>Vendosni emailin</a:t>
            </a:r>
            <a:endParaRPr lang="es-AR" sz="900">
              <a:solidFill>
                <a:schemeClr val="bg2">
                  <a:lumMod val="2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E2BDB21-50B5-E804-2D1A-7BDA730E2094}"/>
              </a:ext>
            </a:extLst>
          </p:cNvPr>
          <p:cNvSpPr txBox="1"/>
          <p:nvPr/>
        </p:nvSpPr>
        <p:spPr>
          <a:xfrm>
            <a:off x="5068712" y="3935380"/>
            <a:ext cx="1019668" cy="365760"/>
          </a:xfrm>
          <a:prstGeom prst="rect">
            <a:avLst/>
          </a:prstGeom>
          <a:solidFill>
            <a:srgbClr val="F9F9F9"/>
          </a:solidFill>
          <a:ln>
            <a:solidFill>
              <a:srgbClr val="F9F9F9"/>
            </a:solidFill>
          </a:ln>
        </p:spPr>
        <p:txBody>
          <a:bodyPr wrap="square" rtlCol="0">
            <a:spAutoFit/>
          </a:bodyPr>
          <a:lstStyle/>
          <a:p>
            <a:pPr rtl="0"/>
            <a:r>
              <a:rPr lang="sq" sz="900" b="1" i="0" u="none" strike="noStrike" dirty="0">
                <a:solidFill>
                  <a:srgbClr val="3B3838"/>
                </a:solidFill>
                <a:latin typeface="Arial"/>
                <a:cs typeface="Arial"/>
              </a:rPr>
              <a:t>Konfirmoni emailin:</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0BE2E3F5-3633-883C-740F-554EED4EBD21}"/>
              </a:ext>
            </a:extLst>
          </p:cNvPr>
          <p:cNvSpPr txBox="1"/>
          <p:nvPr/>
        </p:nvSpPr>
        <p:spPr>
          <a:xfrm>
            <a:off x="6308854" y="3979741"/>
            <a:ext cx="1423058" cy="230832"/>
          </a:xfrm>
          <a:prstGeom prst="rect">
            <a:avLst/>
          </a:prstGeom>
          <a:solidFill>
            <a:srgbClr val="FFFFFF"/>
          </a:solidFill>
          <a:ln>
            <a:solidFill>
              <a:srgbClr val="F9F9F9"/>
            </a:solidFill>
          </a:ln>
        </p:spPr>
        <p:txBody>
          <a:bodyPr wrap="square" rtlCol="0">
            <a:spAutoFit/>
          </a:bodyPr>
          <a:lstStyle/>
          <a:p>
            <a:pPr rtl="0"/>
            <a:r>
              <a:rPr lang="sq" sz="900" b="0" i="0" u="none" strike="noStrike">
                <a:solidFill>
                  <a:srgbClr val="3B3838"/>
                </a:solidFill>
                <a:latin typeface="Arial"/>
                <a:cs typeface="Arial"/>
              </a:rPr>
              <a:t>Konfirmoni emailin</a:t>
            </a:r>
            <a:endParaRPr lang="es-AR" sz="900">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205433D-6B02-CA2B-2BE6-5B19F4DC1E32}"/>
              </a:ext>
            </a:extLst>
          </p:cNvPr>
          <p:cNvSpPr txBox="1"/>
          <p:nvPr/>
        </p:nvSpPr>
        <p:spPr>
          <a:xfrm>
            <a:off x="5068712" y="4490062"/>
            <a:ext cx="1019668" cy="228600"/>
          </a:xfrm>
          <a:prstGeom prst="rect">
            <a:avLst/>
          </a:prstGeom>
          <a:solidFill>
            <a:srgbClr val="F9F9F9"/>
          </a:solidFill>
          <a:ln>
            <a:solidFill>
              <a:srgbClr val="F9F9F9"/>
            </a:solidFill>
          </a:ln>
        </p:spPr>
        <p:txBody>
          <a:bodyPr wrap="square" rtlCol="0">
            <a:spAutoFit/>
          </a:bodyPr>
          <a:lstStyle/>
          <a:p>
            <a:pPr rtl="0"/>
            <a:r>
              <a:rPr lang="sq" sz="900" b="1" i="0" u="none" strike="noStrike" dirty="0">
                <a:solidFill>
                  <a:srgbClr val="3B3838"/>
                </a:solidFill>
                <a:latin typeface="Arial"/>
                <a:cs typeface="Arial"/>
              </a:rPr>
              <a:t>Fjalëkalimi:</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7BAC0EB-06C4-81D4-E8D0-C5BFC3ADE388}"/>
              </a:ext>
            </a:extLst>
          </p:cNvPr>
          <p:cNvSpPr txBox="1"/>
          <p:nvPr/>
        </p:nvSpPr>
        <p:spPr>
          <a:xfrm>
            <a:off x="6308854" y="4505302"/>
            <a:ext cx="1423058" cy="230832"/>
          </a:xfrm>
          <a:prstGeom prst="rect">
            <a:avLst/>
          </a:prstGeom>
          <a:solidFill>
            <a:srgbClr val="FFFFFF"/>
          </a:solidFill>
          <a:ln>
            <a:solidFill>
              <a:srgbClr val="F9F9F9"/>
            </a:solidFill>
          </a:ln>
        </p:spPr>
        <p:txBody>
          <a:bodyPr wrap="square" rtlCol="0">
            <a:spAutoFit/>
          </a:bodyPr>
          <a:lstStyle/>
          <a:p>
            <a:pPr rtl="0"/>
            <a:r>
              <a:rPr lang="sq" sz="900" b="0" i="0" u="none" strike="noStrike" dirty="0">
                <a:solidFill>
                  <a:srgbClr val="3B3838"/>
                </a:solidFill>
                <a:latin typeface="Arial"/>
                <a:cs typeface="Arial"/>
              </a:rPr>
              <a:t>Vendosni fjalëkalimin</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C5EDA13-AF32-5AB8-B459-068E1B9E20A8}"/>
              </a:ext>
            </a:extLst>
          </p:cNvPr>
          <p:cNvSpPr txBox="1"/>
          <p:nvPr/>
        </p:nvSpPr>
        <p:spPr>
          <a:xfrm>
            <a:off x="5205872" y="4795587"/>
            <a:ext cx="2429368" cy="411480"/>
          </a:xfrm>
          <a:prstGeom prst="rect">
            <a:avLst/>
          </a:prstGeom>
          <a:solidFill>
            <a:srgbClr val="F9F9F9"/>
          </a:solidFill>
          <a:ln>
            <a:noFill/>
          </a:ln>
        </p:spPr>
        <p:txBody>
          <a:bodyPr wrap="square" rtlCol="0">
            <a:spAutoFit/>
          </a:bodyPr>
          <a:lstStyle/>
          <a:p>
            <a:pPr rtl="0"/>
            <a:r>
              <a:rPr lang="sq" sz="700" b="0" i="0" u="none" strike="noStrike" dirty="0">
                <a:solidFill>
                  <a:srgbClr val="3B3838"/>
                </a:solidFill>
                <a:latin typeface="Arial"/>
                <a:cs typeface="Arial"/>
              </a:rPr>
              <a:t>Duhet të jetë të paktën 8 karaktere dhe të përfshijë: 1 shkronjë të madhe, 1 numër, 1 shkronjë të vogël dhe 1 karakter të veçantë. </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B5E5DE5-50E8-6D62-CFF1-48E1624E9375}"/>
              </a:ext>
            </a:extLst>
          </p:cNvPr>
          <p:cNvSpPr txBox="1"/>
          <p:nvPr/>
        </p:nvSpPr>
        <p:spPr>
          <a:xfrm>
            <a:off x="5338697" y="5185332"/>
            <a:ext cx="2635108" cy="365760"/>
          </a:xfrm>
          <a:prstGeom prst="rect">
            <a:avLst/>
          </a:prstGeom>
          <a:solidFill>
            <a:srgbClr val="F9F9F9"/>
          </a:solidFill>
          <a:ln>
            <a:noFill/>
          </a:ln>
        </p:spPr>
        <p:txBody>
          <a:bodyPr wrap="square" rtlCol="0">
            <a:spAutoFit/>
          </a:bodyPr>
          <a:lstStyle/>
          <a:p>
            <a:pPr rtl="0"/>
            <a:r>
              <a:rPr lang="sq" sz="900" b="0" i="0" u="none" strike="noStrike" dirty="0">
                <a:solidFill>
                  <a:srgbClr val="3B3838"/>
                </a:solidFill>
                <a:latin typeface="Arial"/>
                <a:cs typeface="Arial"/>
              </a:rPr>
              <a:t>E kam lexuar dhe pajtohem me marrëveshjen e privatësisë.</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4" name="Rounded Rectangular Callout 12">
            <a:extLst>
              <a:ext uri="{FF2B5EF4-FFF2-40B4-BE49-F238E27FC236}">
                <a16:creationId xmlns:a16="http://schemas.microsoft.com/office/drawing/2014/main" id="{6179EA56-3949-4FEF-A460-1ED573ECB951}"/>
              </a:ext>
            </a:extLst>
          </p:cNvPr>
          <p:cNvSpPr/>
          <p:nvPr/>
        </p:nvSpPr>
        <p:spPr>
          <a:xfrm>
            <a:off x="489665" y="3687153"/>
            <a:ext cx="3719384" cy="1244504"/>
          </a:xfrm>
          <a:prstGeom prst="wedgeRoundRectCallout">
            <a:avLst>
              <a:gd name="adj1" fmla="val 70187"/>
              <a:gd name="adj2" fmla="val 7368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q" sz="1800" b="0" i="0" u="none" strike="noStrike">
                <a:solidFill>
                  <a:srgbClr val="FFFFFF"/>
                </a:solidFill>
                <a:latin typeface="Aptos"/>
              </a:rPr>
              <a:t>Lexoni marrëveshjen e privatësisë. Zgjidhni kutinë dhe klikoni </a:t>
            </a:r>
            <a:r>
              <a:rPr lang="sq" sz="1800" b="1" i="0" u="none" strike="noStrike">
                <a:solidFill>
                  <a:srgbClr val="FFFFFF"/>
                </a:solidFill>
                <a:latin typeface="Aptos"/>
              </a:rPr>
              <a:t>Regjistrohuni.</a:t>
            </a:r>
          </a:p>
        </p:txBody>
      </p:sp>
      <p:sp>
        <p:nvSpPr>
          <p:cNvPr id="33" name="TextBox 32">
            <a:extLst>
              <a:ext uri="{FF2B5EF4-FFF2-40B4-BE49-F238E27FC236}">
                <a16:creationId xmlns:a16="http://schemas.microsoft.com/office/drawing/2014/main" id="{0469AC5B-1A10-F560-376F-EF10D595CE28}"/>
              </a:ext>
            </a:extLst>
          </p:cNvPr>
          <p:cNvSpPr txBox="1"/>
          <p:nvPr/>
        </p:nvSpPr>
        <p:spPr>
          <a:xfrm>
            <a:off x="5060538" y="5486590"/>
            <a:ext cx="711886" cy="243840"/>
          </a:xfrm>
          <a:prstGeom prst="rect">
            <a:avLst/>
          </a:prstGeom>
          <a:solidFill>
            <a:srgbClr val="F9F9F9"/>
          </a:solidFill>
          <a:ln>
            <a:noFill/>
          </a:ln>
        </p:spPr>
        <p:txBody>
          <a:bodyPr wrap="square" rtlCol="0">
            <a:spAutoFit/>
          </a:bodyPr>
          <a:lstStyle/>
          <a:p>
            <a:pPr rtl="0"/>
            <a:r>
              <a:rPr lang="sq" sz="1000" b="0" i="0" u="none" strike="noStrike" dirty="0">
                <a:solidFill>
                  <a:srgbClr val="224781"/>
                </a:solidFill>
                <a:latin typeface="Arial"/>
                <a:cs typeface="Arial"/>
              </a:rPr>
              <a:t>Anuloni</a:t>
            </a:r>
            <a:endParaRPr lang="es-AR" sz="1000" dirty="0">
              <a:solidFill>
                <a:srgbClr val="22478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737212F-648A-6B50-F5CB-68152C370054}"/>
              </a:ext>
            </a:extLst>
          </p:cNvPr>
          <p:cNvSpPr txBox="1"/>
          <p:nvPr/>
        </p:nvSpPr>
        <p:spPr>
          <a:xfrm>
            <a:off x="6871573" y="5551092"/>
            <a:ext cx="860339" cy="230832"/>
          </a:xfrm>
          <a:prstGeom prst="rect">
            <a:avLst/>
          </a:prstGeom>
          <a:solidFill>
            <a:srgbClr val="757575"/>
          </a:solidFill>
          <a:ln>
            <a:noFill/>
          </a:ln>
        </p:spPr>
        <p:txBody>
          <a:bodyPr wrap="square" rtlCol="0">
            <a:spAutoFit/>
          </a:bodyPr>
          <a:lstStyle/>
          <a:p>
            <a:pPr algn="ctr" rtl="0"/>
            <a:r>
              <a:rPr lang="sq" sz="900" b="0" i="0" u="none" strike="noStrike" dirty="0">
                <a:solidFill>
                  <a:srgbClr val="FFFFFF"/>
                </a:solidFill>
                <a:latin typeface="Arial"/>
                <a:cs typeface="Arial"/>
              </a:rPr>
              <a:t>Regjistrohuni</a:t>
            </a:r>
            <a:endParaRPr lang="es-AR"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E19756A-7E23-372E-07BB-1722EA84D252}"/>
              </a:ext>
            </a:extLst>
          </p:cNvPr>
          <p:cNvSpPr txBox="1"/>
          <p:nvPr/>
        </p:nvSpPr>
        <p:spPr>
          <a:xfrm>
            <a:off x="8048132" y="2208591"/>
            <a:ext cx="1870243" cy="276999"/>
          </a:xfrm>
          <a:prstGeom prst="rect">
            <a:avLst/>
          </a:prstGeom>
          <a:solidFill>
            <a:srgbClr val="F9F9F9"/>
          </a:solidFill>
          <a:ln>
            <a:noFill/>
          </a:ln>
        </p:spPr>
        <p:txBody>
          <a:bodyPr wrap="square" rtlCol="0">
            <a:spAutoFit/>
          </a:bodyPr>
          <a:lstStyle/>
          <a:p>
            <a:pPr rtl="0"/>
            <a:r>
              <a:rPr lang="sq" sz="1200" b="0" i="0" u="none" strike="noStrike" dirty="0">
                <a:solidFill>
                  <a:srgbClr val="224781"/>
                </a:solidFill>
                <a:latin typeface="Arial"/>
                <a:cs typeface="Arial"/>
              </a:rPr>
              <a:t>Marrëveshje privatësie</a:t>
            </a:r>
            <a:endParaRPr lang="es-AR" sz="1200" dirty="0">
              <a:solidFill>
                <a:srgbClr val="22478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453D8C8-1183-8FA4-6444-47B1F0CEA620}"/>
              </a:ext>
            </a:extLst>
          </p:cNvPr>
          <p:cNvSpPr txBox="1"/>
          <p:nvPr/>
        </p:nvSpPr>
        <p:spPr>
          <a:xfrm>
            <a:off x="8186386" y="2796884"/>
            <a:ext cx="2849167" cy="2377574"/>
          </a:xfrm>
          <a:prstGeom prst="rect">
            <a:avLst/>
          </a:prstGeom>
          <a:solidFill>
            <a:srgbClr val="F9F9F9"/>
          </a:solidFill>
          <a:ln>
            <a:noFill/>
          </a:ln>
        </p:spPr>
        <p:txBody>
          <a:bodyPr wrap="square" rtlCol="0">
            <a:spAutoFit/>
          </a:bodyPr>
          <a:lstStyle/>
          <a:p>
            <a:pPr rtl="0">
              <a:lnSpc>
                <a:spcPct val="110000"/>
              </a:lnSpc>
            </a:pPr>
            <a:r>
              <a:rPr lang="sq" sz="900" b="0" i="0" u="none" strike="noStrike" dirty="0">
                <a:solidFill>
                  <a:srgbClr val="3B3838"/>
                </a:solidFill>
                <a:latin typeface="Arial"/>
                <a:cs typeface="Arial"/>
              </a:rPr>
              <a:t>MCAS Family Portal ofron qasje të sigurt online në rezultatet e nxënësit në vlerësimet shtetërore. Portali është menduar për përdorim nga prindërit ose kujdestarët ligjorë të nxënësve. Personat nën moshën 14 vjeç nuk janë të autorizuar të regjistrohen për të hyrë në këtë portal. </a:t>
            </a:r>
          </a:p>
          <a:p>
            <a:pPr>
              <a:lnSpc>
                <a:spcPct val="110000"/>
              </a:lnSpc>
            </a:pPr>
            <a:endParaRPr lang="en-US" sz="900" dirty="0">
              <a:solidFill>
                <a:schemeClr val="bg2">
                  <a:lumMod val="25000"/>
                </a:schemeClr>
              </a:solidFill>
              <a:latin typeface="Arial" panose="020B0604020202020204" pitchFamily="34" charset="0"/>
              <a:cs typeface="Arial" panose="020B0604020202020204" pitchFamily="34" charset="0"/>
            </a:endParaRPr>
          </a:p>
          <a:p>
            <a:pPr marL="171450" indent="-171450" rtl="0">
              <a:lnSpc>
                <a:spcPct val="110000"/>
              </a:lnSpc>
              <a:buFont typeface="Arial" panose="020B0604020202020204" pitchFamily="34" charset="0"/>
              <a:buChar char="•"/>
            </a:pPr>
            <a:r>
              <a:rPr lang="sq" sz="900" b="0" i="0" u="none" strike="noStrike" dirty="0">
                <a:solidFill>
                  <a:srgbClr val="3B3838"/>
                </a:solidFill>
                <a:latin typeface="Arial"/>
                <a:cs typeface="Arial"/>
              </a:rPr>
              <a:t>Unë vërtetoj se jam prindi ose kujdestari ligjor i fëmijës dhe kam autoritet ligjor për të marrë informacionin arsimor të fëmijës tim. </a:t>
            </a:r>
          </a:p>
          <a:p>
            <a:pPr marL="171450" indent="-171450" rtl="0">
              <a:lnSpc>
                <a:spcPct val="110000"/>
              </a:lnSpc>
              <a:buFont typeface="Arial" panose="020B0604020202020204" pitchFamily="34" charset="0"/>
              <a:buChar char="•"/>
            </a:pPr>
            <a:r>
              <a:rPr lang="sq" sz="900" b="0" i="0" u="none" strike="noStrike" dirty="0">
                <a:solidFill>
                  <a:srgbClr val="3B3838"/>
                </a:solidFill>
                <a:latin typeface="Arial"/>
                <a:cs typeface="Arial"/>
              </a:rPr>
              <a:t>Unë vërtetoj se do ta njoftoj shkollën e nxënësit tim për çdo rrethanë që kërkon ndryshim të aksesit në të dhënat e nxënësit. Gjithashtu, kuptoj që Departamenti i Arsimit Fillor dhe të Mesëm i Masaçusetsit </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C80CA92F-0DAE-41C1-D049-73AFA8319588}"/>
              </a:ext>
              <a:ext uri="{C183D7F6-B498-43B3-948B-1728B52AA6E4}">
                <adec:decorative xmlns:adec="http://schemas.microsoft.com/office/drawing/2017/decorative" val="1"/>
              </a:ext>
            </a:extLst>
          </p:cNvPr>
          <p:cNvSpPr/>
          <p:nvPr/>
        </p:nvSpPr>
        <p:spPr>
          <a:xfrm>
            <a:off x="4981356" y="6230898"/>
            <a:ext cx="762804"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B59BE223-8DE2-0F42-20D9-7591A85D5AF7}"/>
              </a:ext>
            </a:extLst>
          </p:cNvPr>
          <p:cNvSpPr txBox="1"/>
          <p:nvPr/>
        </p:nvSpPr>
        <p:spPr>
          <a:xfrm>
            <a:off x="4938363" y="6227316"/>
            <a:ext cx="1008594" cy="365760"/>
          </a:xfrm>
          <a:prstGeom prst="rect">
            <a:avLst/>
          </a:prstGeom>
          <a:noFill/>
          <a:ln>
            <a:noFill/>
          </a:ln>
        </p:spPr>
        <p:txBody>
          <a:bodyPr wrap="square" rtlCol="0">
            <a:spAutoFit/>
          </a:bodyPr>
          <a:lstStyle/>
          <a:p>
            <a:pPr rtl="0"/>
            <a:r>
              <a:rPr lang="sq" sz="900" b="0" i="0" u="none" strike="noStrike">
                <a:solidFill>
                  <a:srgbClr val="224781"/>
                </a:solidFill>
                <a:latin typeface="Arial"/>
                <a:cs typeface="Arial"/>
              </a:rPr>
              <a:t>Kushtet e përdorimit</a:t>
            </a:r>
            <a:endParaRPr lang="es-AR" sz="900">
              <a:solidFill>
                <a:srgbClr val="22478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DDFFBC26-B400-521F-EC61-E65F34F0EF31}"/>
              </a:ext>
              <a:ext uri="{C183D7F6-B498-43B3-948B-1728B52AA6E4}">
                <adec:decorative xmlns:adec="http://schemas.microsoft.com/office/drawing/2017/decorative" val="1"/>
              </a:ext>
            </a:extLst>
          </p:cNvPr>
          <p:cNvSpPr/>
          <p:nvPr/>
        </p:nvSpPr>
        <p:spPr>
          <a:xfrm>
            <a:off x="5967091" y="6259596"/>
            <a:ext cx="740642"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TextBox 27">
            <a:extLst>
              <a:ext uri="{FF2B5EF4-FFF2-40B4-BE49-F238E27FC236}">
                <a16:creationId xmlns:a16="http://schemas.microsoft.com/office/drawing/2014/main" id="{5B246D52-960E-8C69-4FAE-E865EB1DF0C2}"/>
              </a:ext>
            </a:extLst>
          </p:cNvPr>
          <p:cNvSpPr txBox="1"/>
          <p:nvPr/>
        </p:nvSpPr>
        <p:spPr>
          <a:xfrm>
            <a:off x="5873671" y="6227316"/>
            <a:ext cx="1079853" cy="365760"/>
          </a:xfrm>
          <a:prstGeom prst="rect">
            <a:avLst/>
          </a:prstGeom>
          <a:noFill/>
          <a:ln>
            <a:noFill/>
          </a:ln>
        </p:spPr>
        <p:txBody>
          <a:bodyPr wrap="square" rtlCol="0">
            <a:spAutoFit/>
          </a:bodyPr>
          <a:lstStyle/>
          <a:p>
            <a:pPr rtl="0"/>
            <a:r>
              <a:rPr lang="sq" sz="900" b="0" i="0" u="none" strike="noStrike">
                <a:solidFill>
                  <a:srgbClr val="224781"/>
                </a:solidFill>
                <a:latin typeface="Arial"/>
                <a:cs typeface="Arial"/>
              </a:rPr>
              <a:t>Politika e privatësisë</a:t>
            </a:r>
            <a:endParaRPr lang="es-AR" sz="900">
              <a:solidFill>
                <a:srgbClr val="22478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F6C660B1-5EB8-2B1E-5E71-A293BF5F62D6}"/>
              </a:ext>
              <a:ext uri="{C183D7F6-B498-43B3-948B-1728B52AA6E4}">
                <adec:decorative xmlns:adec="http://schemas.microsoft.com/office/drawing/2017/decorative" val="1"/>
              </a:ext>
            </a:extLst>
          </p:cNvPr>
          <p:cNvSpPr/>
          <p:nvPr/>
        </p:nvSpPr>
        <p:spPr>
          <a:xfrm>
            <a:off x="9458496" y="6241553"/>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TextBox 29">
            <a:extLst>
              <a:ext uri="{FF2B5EF4-FFF2-40B4-BE49-F238E27FC236}">
                <a16:creationId xmlns:a16="http://schemas.microsoft.com/office/drawing/2014/main" id="{C41D0552-FE83-34C6-12D5-09904AC8E909}"/>
              </a:ext>
            </a:extLst>
          </p:cNvPr>
          <p:cNvSpPr txBox="1"/>
          <p:nvPr/>
        </p:nvSpPr>
        <p:spPr>
          <a:xfrm>
            <a:off x="9550662" y="6219696"/>
            <a:ext cx="1079853" cy="365760"/>
          </a:xfrm>
          <a:prstGeom prst="rect">
            <a:avLst/>
          </a:prstGeom>
          <a:noFill/>
          <a:ln>
            <a:noFill/>
          </a:ln>
        </p:spPr>
        <p:txBody>
          <a:bodyPr wrap="square" rtlCol="0">
            <a:spAutoFit/>
          </a:bodyPr>
          <a:lstStyle/>
          <a:p>
            <a:pPr rtl="0"/>
            <a:r>
              <a:rPr lang="sq" sz="900" b="0" i="1" u="none" strike="noStrike">
                <a:solidFill>
                  <a:srgbClr val="224781"/>
                </a:solidFill>
                <a:latin typeface="Arial"/>
                <a:cs typeface="Arial"/>
              </a:rPr>
              <a:t>mundësuar nga</a:t>
            </a:r>
            <a:endParaRPr lang="es-AR" sz="900" i="1">
              <a:solidFill>
                <a:srgbClr val="224781"/>
              </a:solidFill>
              <a:latin typeface="Arial" panose="020B0604020202020204" pitchFamily="34" charset="0"/>
              <a:cs typeface="Arial" panose="020B0604020202020204" pitchFamily="34" charset="0"/>
            </a:endParaRPr>
          </a:p>
        </p:txBody>
      </p:sp>
      <p:sp>
        <p:nvSpPr>
          <p:cNvPr id="13" name="Slide Number Placeholder 6">
            <a:extLst>
              <a:ext uri="{FF2B5EF4-FFF2-40B4-BE49-F238E27FC236}">
                <a16:creationId xmlns:a16="http://schemas.microsoft.com/office/drawing/2014/main" id="{A0C5A295-1D09-2F09-45C1-3D6237479709}"/>
              </a:ext>
            </a:extLst>
          </p:cNvPr>
          <p:cNvSpPr>
            <a:spLocks noGrp="1"/>
          </p:cNvSpPr>
          <p:nvPr>
            <p:ph type="sldNum" sz="quarter" idx="12"/>
          </p:nvPr>
        </p:nvSpPr>
        <p:spPr>
          <a:xfrm>
            <a:off x="12359" y="6280009"/>
            <a:ext cx="522642" cy="428041"/>
          </a:xfrm>
        </p:spPr>
        <p:txBody>
          <a:bodyPr/>
          <a:lstStyle/>
          <a:p>
            <a:pPr rtl="0"/>
            <a:r>
              <a:rPr lang="sq" sz="2800" b="0" i="0" u="none" strike="noStrike">
                <a:solidFill>
                  <a:srgbClr val="1A4785"/>
                </a:solidFill>
                <a:latin typeface="Aptos"/>
              </a:rPr>
              <a:t>3</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ECB36856-E487-36F7-5E98-FF4A7CE2FB76}"/>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F643969-5B3F-72F9-2CC7-EA7F2C02A01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3C9E1F3-6BFA-8BCC-4EAB-112AFAC1273B}"/>
              </a:ext>
              <a:ext uri="{C183D7F6-B498-43B3-948B-1728B52AA6E4}">
                <adec:decorative xmlns:adec="http://schemas.microsoft.com/office/drawing/2017/decorative" val="1"/>
              </a:ext>
            </a:extLst>
          </p:cNvPr>
          <p:cNvSpPr txBox="1"/>
          <p:nvPr/>
        </p:nvSpPr>
        <p:spPr>
          <a:xfrm>
            <a:off x="10444797" y="1668795"/>
            <a:ext cx="909805" cy="228600"/>
          </a:xfrm>
          <a:prstGeom prst="rect">
            <a:avLst/>
          </a:prstGeom>
          <a:solidFill>
            <a:srgbClr val="F9F9F9"/>
          </a:solidFill>
          <a:ln>
            <a:solidFill>
              <a:srgbClr val="F9F9F9"/>
            </a:solidFill>
          </a:ln>
        </p:spPr>
        <p:txBody>
          <a:bodyPr wrap="square" rtlCol="0">
            <a:spAutoFit/>
          </a:bodyPr>
          <a:lstStyle/>
          <a:p>
            <a:pPr algn="r" rtl="0"/>
            <a:r>
              <a:rPr lang="sq" sz="900" b="0" i="0" u="none" strike="noStrike">
                <a:solidFill>
                  <a:srgbClr val="224781"/>
                </a:solidFill>
                <a:latin typeface="Arial"/>
                <a:cs typeface="Arial"/>
              </a:rPr>
              <a:t>En Español</a:t>
            </a:r>
            <a:endParaRPr lang="es-AR" sz="900">
              <a:solidFill>
                <a:srgbClr val="2247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262551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83270-1AFF-088F-C7CA-82BAE6C3505E}"/>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1D930FF0-487D-4EE1-BCBD-B1916BEB303C}"/>
              </a:ext>
            </a:extLst>
          </p:cNvPr>
          <p:cNvSpPr>
            <a:spLocks noGrp="1"/>
          </p:cNvSpPr>
          <p:nvPr>
            <p:ph type="title"/>
          </p:nvPr>
        </p:nvSpPr>
        <p:spPr>
          <a:xfrm>
            <a:off x="12359" y="134394"/>
            <a:ext cx="10515600" cy="624734"/>
          </a:xfrm>
        </p:spPr>
        <p:txBody>
          <a:bodyPr>
            <a:normAutofit fontScale="90000"/>
          </a:bodyPr>
          <a:lstStyle/>
          <a:p>
            <a:pPr rtl="0"/>
            <a:r>
              <a:rPr lang="sq" sz="4800" b="0" i="0" u="none" strike="noStrike" dirty="0">
                <a:solidFill>
                  <a:srgbClr val="1A4785"/>
                </a:solidFill>
                <a:latin typeface="Aptos"/>
                <a:ea typeface="Open Sans Light"/>
                <a:cs typeface="Open Sans Light"/>
              </a:rPr>
              <a:t>Fillimi: Përdoruesit që kthehen</a:t>
            </a:r>
            <a:endParaRPr lang="en-US" dirty="0"/>
          </a:p>
        </p:txBody>
      </p:sp>
      <p:pic>
        <p:nvPicPr>
          <p:cNvPr id="4" name="Picture 3" descr="Një pamje e ekranit të faqes kryesore të MCAS Family Portal, që nxjerr në pah se ku mund të hyjnë në portal përdoruesit që kthehen duke përdorur adresën e tyre të emailit dhe fjalëkalimin.">
            <a:extLst>
              <a:ext uri="{FF2B5EF4-FFF2-40B4-BE49-F238E27FC236}">
                <a16:creationId xmlns:a16="http://schemas.microsoft.com/office/drawing/2014/main" id="{4A8D7F7D-79C3-4F30-9EE2-9AC86FBDE478}"/>
              </a:ext>
            </a:extLst>
          </p:cNvPr>
          <p:cNvPicPr>
            <a:picLocks noChangeAspect="1"/>
          </p:cNvPicPr>
          <p:nvPr/>
        </p:nvPicPr>
        <p:blipFill>
          <a:blip r:embed="rId2"/>
          <a:stretch>
            <a:fillRect/>
          </a:stretch>
        </p:blipFill>
        <p:spPr>
          <a:xfrm>
            <a:off x="854871" y="810703"/>
            <a:ext cx="7214101" cy="5849776"/>
          </a:xfrm>
          <a:prstGeom prst="rect">
            <a:avLst/>
          </a:prstGeom>
        </p:spPr>
      </p:pic>
      <p:sp>
        <p:nvSpPr>
          <p:cNvPr id="15" name="Rectangle 14">
            <a:extLst>
              <a:ext uri="{FF2B5EF4-FFF2-40B4-BE49-F238E27FC236}">
                <a16:creationId xmlns:a16="http://schemas.microsoft.com/office/drawing/2014/main" id="{99943A02-1D24-5DC6-4334-61A636F18082}"/>
              </a:ext>
              <a:ext uri="{C183D7F6-B498-43B3-948B-1728B52AA6E4}">
                <adec:decorative xmlns:adec="http://schemas.microsoft.com/office/drawing/2017/decorative" val="1"/>
              </a:ext>
            </a:extLst>
          </p:cNvPr>
          <p:cNvSpPr/>
          <p:nvPr/>
        </p:nvSpPr>
        <p:spPr>
          <a:xfrm>
            <a:off x="2860377" y="1139942"/>
            <a:ext cx="1874845" cy="3620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TextBox 15">
            <a:extLst>
              <a:ext uri="{FF2B5EF4-FFF2-40B4-BE49-F238E27FC236}">
                <a16:creationId xmlns:a16="http://schemas.microsoft.com/office/drawing/2014/main" id="{65FDC459-4ED8-B021-62CA-A43FD49BA4D4}"/>
              </a:ext>
            </a:extLst>
          </p:cNvPr>
          <p:cNvSpPr txBox="1"/>
          <p:nvPr/>
        </p:nvSpPr>
        <p:spPr>
          <a:xfrm>
            <a:off x="2793702" y="1079006"/>
            <a:ext cx="2378438" cy="461665"/>
          </a:xfrm>
          <a:prstGeom prst="rect">
            <a:avLst/>
          </a:prstGeom>
          <a:noFill/>
          <a:ln>
            <a:noFill/>
          </a:ln>
        </p:spPr>
        <p:txBody>
          <a:bodyPr wrap="square" rtlCol="0">
            <a:spAutoFit/>
          </a:bodyPr>
          <a:lstStyle/>
          <a:p>
            <a:pPr rtl="0"/>
            <a:r>
              <a:rPr lang="sq" sz="1200" b="0" i="0" u="none" strike="noStrike" dirty="0">
                <a:latin typeface="Aptos Slab Light"/>
                <a:cs typeface="Arial"/>
              </a:rPr>
              <a:t>Departamenti i Shkollës Fillore </a:t>
            </a:r>
            <a:br>
              <a:rPr lang="sq" sz="1200" b="0" i="0" u="none" strike="noStrike" dirty="0">
                <a:latin typeface="Aptos Slab Light"/>
                <a:cs typeface="Arial"/>
              </a:rPr>
            </a:br>
            <a:r>
              <a:rPr lang="sq" sz="1200" b="0" i="0" u="none" strike="noStrike" dirty="0">
                <a:latin typeface="Aptos Slab Light"/>
                <a:cs typeface="Arial"/>
              </a:rPr>
              <a:t>dhe i Arsimit të Mesëm</a:t>
            </a:r>
            <a:endParaRPr lang="es-AR" sz="1200" dirty="0">
              <a:latin typeface="Aptos Slab Light" panose="020F05020202040A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9BCC74C-5964-EB3B-FDBA-38B682E5C6A0}"/>
              </a:ext>
            </a:extLst>
          </p:cNvPr>
          <p:cNvSpPr txBox="1"/>
          <p:nvPr/>
        </p:nvSpPr>
        <p:spPr>
          <a:xfrm>
            <a:off x="5588750" y="919009"/>
            <a:ext cx="2181317" cy="594360"/>
          </a:xfrm>
          <a:prstGeom prst="rect">
            <a:avLst/>
          </a:prstGeom>
          <a:solidFill>
            <a:srgbClr val="FFFFFF"/>
          </a:solidFill>
          <a:ln>
            <a:noFill/>
          </a:ln>
        </p:spPr>
        <p:txBody>
          <a:bodyPr wrap="square" rtlCol="0">
            <a:spAutoFit/>
          </a:bodyPr>
          <a:lstStyle/>
          <a:p>
            <a:pPr rtl="0"/>
            <a:r>
              <a:rPr lang="sq" sz="1100" b="1" i="1" u="none" strike="noStrike" dirty="0">
                <a:solidFill>
                  <a:srgbClr val="224781"/>
                </a:solidFill>
                <a:latin typeface="Arial"/>
                <a:cs typeface="Arial"/>
              </a:rPr>
              <a:t>Hyni për të parë rezultatet e MCAS të nxënësit</a:t>
            </a:r>
            <a:endParaRPr lang="es-AR" sz="1100" b="1" i="1" dirty="0">
              <a:solidFill>
                <a:srgbClr val="22478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C567141-9CCC-C8B4-F1EC-FA005A8B9DBA}"/>
              </a:ext>
              <a:ext uri="{C183D7F6-B498-43B3-948B-1728B52AA6E4}">
                <adec:decorative xmlns:adec="http://schemas.microsoft.com/office/drawing/2017/decorative" val="1"/>
              </a:ext>
            </a:extLst>
          </p:cNvPr>
          <p:cNvSpPr/>
          <p:nvPr/>
        </p:nvSpPr>
        <p:spPr>
          <a:xfrm>
            <a:off x="1056818" y="2054033"/>
            <a:ext cx="1684506" cy="2087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TextBox 10">
            <a:extLst>
              <a:ext uri="{FF2B5EF4-FFF2-40B4-BE49-F238E27FC236}">
                <a16:creationId xmlns:a16="http://schemas.microsoft.com/office/drawing/2014/main" id="{20384D16-E6ED-D421-3329-33F269026FC8}"/>
              </a:ext>
            </a:extLst>
          </p:cNvPr>
          <p:cNvSpPr txBox="1"/>
          <p:nvPr/>
        </p:nvSpPr>
        <p:spPr>
          <a:xfrm>
            <a:off x="1056816" y="1801073"/>
            <a:ext cx="2059795" cy="646331"/>
          </a:xfrm>
          <a:prstGeom prst="rect">
            <a:avLst/>
          </a:prstGeom>
          <a:solidFill>
            <a:srgbClr val="F9F9F9"/>
          </a:solidFill>
          <a:ln>
            <a:solidFill>
              <a:srgbClr val="F9F9F9"/>
            </a:solidFill>
          </a:ln>
        </p:spPr>
        <p:txBody>
          <a:bodyPr wrap="square" rtlCol="0">
            <a:spAutoFit/>
          </a:bodyPr>
          <a:lstStyle/>
          <a:p>
            <a:pPr rtl="0"/>
            <a:r>
              <a:rPr lang="sq" sz="1800" b="0" i="0" u="none" strike="noStrike" dirty="0">
                <a:solidFill>
                  <a:srgbClr val="3B3838"/>
                </a:solidFill>
                <a:latin typeface="Arial"/>
                <a:cs typeface="Arial"/>
              </a:rPr>
              <a:t>Përdoruesit për herë të parë</a:t>
            </a:r>
            <a:endParaRPr lang="es-AR" dirty="0">
              <a:solidFill>
                <a:schemeClr val="bg2">
                  <a:lumMod val="2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5C63D09-9787-2F03-0270-D2EA0D442B62}"/>
              </a:ext>
            </a:extLst>
          </p:cNvPr>
          <p:cNvSpPr txBox="1"/>
          <p:nvPr/>
        </p:nvSpPr>
        <p:spPr>
          <a:xfrm>
            <a:off x="1056817" y="2662014"/>
            <a:ext cx="3229583" cy="426720"/>
          </a:xfrm>
          <a:prstGeom prst="rect">
            <a:avLst/>
          </a:prstGeom>
          <a:solidFill>
            <a:srgbClr val="F9F9F9"/>
          </a:solidFill>
          <a:ln>
            <a:solidFill>
              <a:srgbClr val="F9F9F9"/>
            </a:solidFill>
          </a:ln>
        </p:spPr>
        <p:txBody>
          <a:bodyPr wrap="square" rtlCol="0">
            <a:spAutoFit/>
          </a:bodyPr>
          <a:lstStyle/>
          <a:p>
            <a:pPr rtl="0"/>
            <a:r>
              <a:rPr lang="sq" sz="1100" b="0" i="0" u="none" strike="noStrike" dirty="0">
                <a:solidFill>
                  <a:srgbClr val="3B3838"/>
                </a:solidFill>
                <a:latin typeface="Arial"/>
                <a:cs typeface="Arial"/>
              </a:rPr>
              <a:t>Futni kodin e regjistrimit të nxënësit dhe datëlindjen.</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A703F16-55D2-1708-074F-EF0171624E40}"/>
              </a:ext>
            </a:extLst>
          </p:cNvPr>
          <p:cNvSpPr txBox="1"/>
          <p:nvPr/>
        </p:nvSpPr>
        <p:spPr>
          <a:xfrm>
            <a:off x="1056817" y="3263683"/>
            <a:ext cx="1532107" cy="426720"/>
          </a:xfrm>
          <a:prstGeom prst="rect">
            <a:avLst/>
          </a:prstGeom>
          <a:solidFill>
            <a:srgbClr val="F9F9F9"/>
          </a:solidFill>
          <a:ln>
            <a:solidFill>
              <a:srgbClr val="F9F9F9"/>
            </a:solidFill>
          </a:ln>
        </p:spPr>
        <p:txBody>
          <a:bodyPr wrap="square" rtlCol="0">
            <a:spAutoFit/>
          </a:bodyPr>
          <a:lstStyle/>
          <a:p>
            <a:pPr rtl="0"/>
            <a:r>
              <a:rPr lang="sq" sz="1100" b="1" i="0" u="none" strike="noStrike">
                <a:solidFill>
                  <a:srgbClr val="3B3838"/>
                </a:solidFill>
                <a:latin typeface="Arial"/>
                <a:cs typeface="Arial"/>
              </a:rPr>
              <a:t>Kodi i regjistrimit:</a:t>
            </a:r>
            <a:endParaRPr lang="es-AR" sz="1100" b="1">
              <a:solidFill>
                <a:schemeClr val="bg2">
                  <a:lumMod val="2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47E6450C-E6B8-52B4-B8EC-1780ED7002AC}"/>
              </a:ext>
            </a:extLst>
          </p:cNvPr>
          <p:cNvSpPr txBox="1"/>
          <p:nvPr/>
        </p:nvSpPr>
        <p:spPr>
          <a:xfrm>
            <a:off x="1186357" y="3564767"/>
            <a:ext cx="2897403" cy="261610"/>
          </a:xfrm>
          <a:prstGeom prst="rect">
            <a:avLst/>
          </a:prstGeom>
          <a:solidFill>
            <a:srgbClr val="FFFFFF"/>
          </a:solidFill>
          <a:ln>
            <a:solidFill>
              <a:srgbClr val="F9F9F9"/>
            </a:solidFill>
          </a:ln>
        </p:spPr>
        <p:txBody>
          <a:bodyPr wrap="square" rtlCol="0">
            <a:spAutoFit/>
          </a:bodyPr>
          <a:lstStyle/>
          <a:p>
            <a:pPr rtl="0"/>
            <a:r>
              <a:rPr lang="sq" sz="1100" b="0" i="0" u="none" strike="noStrike" dirty="0">
                <a:solidFill>
                  <a:srgbClr val="3B3838"/>
                </a:solidFill>
                <a:latin typeface="Arial"/>
                <a:cs typeface="Arial"/>
              </a:rPr>
              <a:t>Kodi i regjistrimit me 12 karaktere</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1CBE851-9925-A8E1-0EAA-E23B4E9AF1D7}"/>
              </a:ext>
            </a:extLst>
          </p:cNvPr>
          <p:cNvSpPr txBox="1"/>
          <p:nvPr/>
        </p:nvSpPr>
        <p:spPr>
          <a:xfrm>
            <a:off x="1056817" y="4128166"/>
            <a:ext cx="1151105" cy="259080"/>
          </a:xfrm>
          <a:prstGeom prst="rect">
            <a:avLst/>
          </a:prstGeom>
          <a:solidFill>
            <a:srgbClr val="F9F9F9"/>
          </a:solidFill>
          <a:ln>
            <a:solidFill>
              <a:srgbClr val="F9F9F9"/>
            </a:solidFill>
          </a:ln>
        </p:spPr>
        <p:txBody>
          <a:bodyPr wrap="square" rtlCol="0">
            <a:spAutoFit/>
          </a:bodyPr>
          <a:lstStyle/>
          <a:p>
            <a:pPr rtl="0"/>
            <a:r>
              <a:rPr lang="sq" sz="1100" b="1" i="0" u="none" strike="noStrike">
                <a:solidFill>
                  <a:srgbClr val="3B3838"/>
                </a:solidFill>
                <a:latin typeface="Arial"/>
                <a:cs typeface="Arial"/>
              </a:rPr>
              <a:t>Datëlindja:</a:t>
            </a:r>
            <a:endParaRPr lang="es-AR" sz="1100" b="1">
              <a:solidFill>
                <a:schemeClr val="bg2">
                  <a:lumMod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C414090A-8D20-3545-E9E1-5F3E3A2A24DE}"/>
              </a:ext>
            </a:extLst>
          </p:cNvPr>
          <p:cNvSpPr txBox="1"/>
          <p:nvPr/>
        </p:nvSpPr>
        <p:spPr>
          <a:xfrm>
            <a:off x="2309198" y="4174534"/>
            <a:ext cx="368946" cy="213360"/>
          </a:xfrm>
          <a:prstGeom prst="rect">
            <a:avLst/>
          </a:prstGeom>
          <a:solidFill>
            <a:srgbClr val="FFFFFF"/>
          </a:solidFill>
          <a:ln>
            <a:noFill/>
          </a:ln>
        </p:spPr>
        <p:txBody>
          <a:bodyPr wrap="square" rtlCol="0">
            <a:spAutoFit/>
          </a:bodyPr>
          <a:lstStyle/>
          <a:p>
            <a:pPr rtl="0"/>
            <a:r>
              <a:rPr lang="sq" sz="800" b="0" i="0" u="none" strike="noStrike">
                <a:solidFill>
                  <a:srgbClr val="3B3838"/>
                </a:solidFill>
                <a:latin typeface="Arial"/>
                <a:cs typeface="Arial"/>
              </a:rPr>
              <a:t>MM</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60BE0FB-7D02-CC51-CAE6-5BA65A4AF9D1}"/>
              </a:ext>
            </a:extLst>
          </p:cNvPr>
          <p:cNvSpPr txBox="1"/>
          <p:nvPr/>
        </p:nvSpPr>
        <p:spPr>
          <a:xfrm>
            <a:off x="2932139" y="4174534"/>
            <a:ext cx="368946" cy="213360"/>
          </a:xfrm>
          <a:prstGeom prst="rect">
            <a:avLst/>
          </a:prstGeom>
          <a:solidFill>
            <a:srgbClr val="FFFFFF"/>
          </a:solidFill>
          <a:ln>
            <a:noFill/>
          </a:ln>
        </p:spPr>
        <p:txBody>
          <a:bodyPr wrap="square" rtlCol="0">
            <a:spAutoFit/>
          </a:bodyPr>
          <a:lstStyle/>
          <a:p>
            <a:pPr rtl="0"/>
            <a:r>
              <a:rPr lang="sq" sz="800" b="0" i="0" u="none" strike="noStrike">
                <a:solidFill>
                  <a:srgbClr val="3B3838"/>
                </a:solidFill>
                <a:latin typeface="Arial"/>
                <a:cs typeface="Arial"/>
              </a:rPr>
              <a:t>DD</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1F2285E-40E3-A8AB-876D-D1F59272C355}"/>
              </a:ext>
            </a:extLst>
          </p:cNvPr>
          <p:cNvSpPr txBox="1"/>
          <p:nvPr/>
        </p:nvSpPr>
        <p:spPr>
          <a:xfrm>
            <a:off x="3555080" y="4174534"/>
            <a:ext cx="368946" cy="213360"/>
          </a:xfrm>
          <a:prstGeom prst="rect">
            <a:avLst/>
          </a:prstGeom>
          <a:solidFill>
            <a:srgbClr val="FFFFFF"/>
          </a:solidFill>
          <a:ln>
            <a:noFill/>
          </a:ln>
        </p:spPr>
        <p:txBody>
          <a:bodyPr wrap="square" rtlCol="0">
            <a:spAutoFit/>
          </a:bodyPr>
          <a:lstStyle/>
          <a:p>
            <a:pPr rtl="0"/>
            <a:r>
              <a:rPr lang="sq" sz="800" b="0" i="0" u="none" strike="noStrike">
                <a:solidFill>
                  <a:srgbClr val="3B3838"/>
                </a:solidFill>
                <a:latin typeface="Arial"/>
                <a:cs typeface="Arial"/>
              </a:rPr>
              <a:t>VV</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2877265-38A6-2983-4AFF-6FF4D4168C72}"/>
              </a:ext>
              <a:ext uri="{C183D7F6-B498-43B3-948B-1728B52AA6E4}">
                <adec:decorative xmlns:adec="http://schemas.microsoft.com/office/drawing/2017/decorative" val="1"/>
              </a:ext>
            </a:extLst>
          </p:cNvPr>
          <p:cNvSpPr/>
          <p:nvPr/>
        </p:nvSpPr>
        <p:spPr>
          <a:xfrm>
            <a:off x="1033957" y="4737934"/>
            <a:ext cx="2004545" cy="16568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Rectangle 24">
            <a:extLst>
              <a:ext uri="{FF2B5EF4-FFF2-40B4-BE49-F238E27FC236}">
                <a16:creationId xmlns:a16="http://schemas.microsoft.com/office/drawing/2014/main" id="{0C2A745E-DB64-7A6D-1BBC-CC1561A88AE0}"/>
              </a:ext>
              <a:ext uri="{C183D7F6-B498-43B3-948B-1728B52AA6E4}">
                <adec:decorative xmlns:adec="http://schemas.microsoft.com/office/drawing/2017/decorative" val="1"/>
              </a:ext>
            </a:extLst>
          </p:cNvPr>
          <p:cNvSpPr/>
          <p:nvPr/>
        </p:nvSpPr>
        <p:spPr>
          <a:xfrm>
            <a:off x="1102537" y="4888199"/>
            <a:ext cx="1379705" cy="17120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12A2960C-39A5-47D9-A732-FEF56FDC8C88}"/>
              </a:ext>
            </a:extLst>
          </p:cNvPr>
          <p:cNvSpPr txBox="1"/>
          <p:nvPr/>
        </p:nvSpPr>
        <p:spPr>
          <a:xfrm>
            <a:off x="1003478" y="4722045"/>
            <a:ext cx="2120722" cy="396240"/>
          </a:xfrm>
          <a:prstGeom prst="rect">
            <a:avLst/>
          </a:prstGeom>
          <a:noFill/>
          <a:ln>
            <a:solidFill>
              <a:srgbClr val="F9F9F9"/>
            </a:solidFill>
          </a:ln>
        </p:spPr>
        <p:txBody>
          <a:bodyPr wrap="square" rtlCol="0">
            <a:spAutoFit/>
          </a:bodyPr>
          <a:lstStyle/>
          <a:p>
            <a:pPr rtl="0"/>
            <a:r>
              <a:rPr lang="sq" sz="1000" b="0" i="0" u="none" strike="noStrike">
                <a:solidFill>
                  <a:srgbClr val="224781"/>
                </a:solidFill>
                <a:latin typeface="Arial"/>
                <a:cs typeface="Arial"/>
              </a:rPr>
              <a:t>Ku është kodi im i regjistrimit?</a:t>
            </a:r>
            <a:br>
              <a:rPr lang="sq" sz="1000" b="0" i="0" u="none" strike="noStrike">
                <a:solidFill>
                  <a:srgbClr val="224781"/>
                </a:solidFill>
                <a:latin typeface="Arial"/>
                <a:cs typeface="Arial"/>
              </a:rPr>
            </a:br>
            <a:r>
              <a:rPr lang="sq" sz="1000" b="0" i="0" u="none" strike="noStrike">
                <a:solidFill>
                  <a:srgbClr val="224781"/>
                </a:solidFill>
                <a:latin typeface="Arial"/>
                <a:cs typeface="Arial"/>
              </a:rPr>
              <a:t>Burime për familjet</a:t>
            </a:r>
            <a:endParaRPr lang="es-AR" sz="1050">
              <a:solidFill>
                <a:srgbClr val="22478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85D1400-2C14-5CC9-A127-6D242EEDA07F}"/>
              </a:ext>
            </a:extLst>
          </p:cNvPr>
          <p:cNvSpPr txBox="1"/>
          <p:nvPr/>
        </p:nvSpPr>
        <p:spPr>
          <a:xfrm>
            <a:off x="3413030" y="4962861"/>
            <a:ext cx="785848" cy="246221"/>
          </a:xfrm>
          <a:prstGeom prst="rect">
            <a:avLst/>
          </a:prstGeom>
          <a:solidFill>
            <a:srgbClr val="757575"/>
          </a:solidFill>
          <a:ln>
            <a:noFill/>
          </a:ln>
        </p:spPr>
        <p:txBody>
          <a:bodyPr wrap="square" rtlCol="0">
            <a:spAutoFit/>
          </a:bodyPr>
          <a:lstStyle/>
          <a:p>
            <a:pPr algn="ctr" rtl="0"/>
            <a:r>
              <a:rPr lang="sq" sz="1000" b="1" i="0" u="none" strike="noStrike" dirty="0">
                <a:solidFill>
                  <a:srgbClr val="FFFFFF"/>
                </a:solidFill>
                <a:latin typeface="Arial"/>
                <a:cs typeface="Arial"/>
              </a:rPr>
              <a:t>Vazhdoni</a:t>
            </a:r>
            <a:endParaRPr lang="es-AR" sz="1000" b="1" dirty="0">
              <a:solidFill>
                <a:schemeClr val="bg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3DC1B639-EA0F-B063-CB23-8AB16DA0DDA0}"/>
              </a:ext>
              <a:ext uri="{C183D7F6-B498-43B3-948B-1728B52AA6E4}">
                <adec:decorative xmlns:adec="http://schemas.microsoft.com/office/drawing/2017/decorative" val="1"/>
              </a:ext>
            </a:extLst>
          </p:cNvPr>
          <p:cNvSpPr/>
          <p:nvPr/>
        </p:nvSpPr>
        <p:spPr>
          <a:xfrm>
            <a:off x="4689502" y="2041333"/>
            <a:ext cx="1696058" cy="2214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TextBox 11">
            <a:extLst>
              <a:ext uri="{FF2B5EF4-FFF2-40B4-BE49-F238E27FC236}">
                <a16:creationId xmlns:a16="http://schemas.microsoft.com/office/drawing/2014/main" id="{B2E0B62C-2E2A-FA6E-E63C-0475105C5EC7}"/>
              </a:ext>
            </a:extLst>
          </p:cNvPr>
          <p:cNvSpPr txBox="1"/>
          <p:nvPr/>
        </p:nvSpPr>
        <p:spPr>
          <a:xfrm>
            <a:off x="4719936" y="1800108"/>
            <a:ext cx="1595438" cy="640080"/>
          </a:xfrm>
          <a:prstGeom prst="rect">
            <a:avLst/>
          </a:prstGeom>
          <a:noFill/>
          <a:ln>
            <a:noFill/>
          </a:ln>
        </p:spPr>
        <p:txBody>
          <a:bodyPr wrap="square" rtlCol="0">
            <a:spAutoFit/>
          </a:bodyPr>
          <a:lstStyle/>
          <a:p>
            <a:pPr rtl="0"/>
            <a:r>
              <a:rPr lang="sq" sz="1800" b="0" i="0" u="none" strike="noStrike" dirty="0">
                <a:solidFill>
                  <a:srgbClr val="3B3838"/>
                </a:solidFill>
                <a:latin typeface="Arial"/>
                <a:cs typeface="Arial"/>
              </a:rPr>
              <a:t>Përdoruesit që kthehen</a:t>
            </a:r>
            <a:endParaRPr lang="es-AR" dirty="0">
              <a:solidFill>
                <a:schemeClr val="bg2">
                  <a:lumMod val="2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80F00E7-FD21-9429-467F-1D51726A59B1}"/>
              </a:ext>
            </a:extLst>
          </p:cNvPr>
          <p:cNvSpPr txBox="1"/>
          <p:nvPr/>
        </p:nvSpPr>
        <p:spPr>
          <a:xfrm>
            <a:off x="4681882" y="2831291"/>
            <a:ext cx="2378439" cy="259080"/>
          </a:xfrm>
          <a:prstGeom prst="rect">
            <a:avLst/>
          </a:prstGeom>
          <a:solidFill>
            <a:srgbClr val="F9F9F9"/>
          </a:solidFill>
          <a:ln>
            <a:solidFill>
              <a:srgbClr val="F9F9F9"/>
            </a:solidFill>
          </a:ln>
        </p:spPr>
        <p:txBody>
          <a:bodyPr wrap="square" rtlCol="0">
            <a:spAutoFit/>
          </a:bodyPr>
          <a:lstStyle/>
          <a:p>
            <a:pPr rtl="0"/>
            <a:r>
              <a:rPr lang="sq" sz="1100" b="0" i="0" u="none" strike="noStrike" dirty="0">
                <a:solidFill>
                  <a:srgbClr val="3B3838"/>
                </a:solidFill>
                <a:latin typeface="Arial"/>
                <a:cs typeface="Arial"/>
              </a:rPr>
              <a:t>Futni emailin dhe fjalëkalimin.</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6707845-9607-8D01-3D8A-DFBDA32C6A0A}"/>
              </a:ext>
            </a:extLst>
          </p:cNvPr>
          <p:cNvSpPr txBox="1"/>
          <p:nvPr/>
        </p:nvSpPr>
        <p:spPr>
          <a:xfrm>
            <a:off x="4635034" y="3416743"/>
            <a:ext cx="943890" cy="243840"/>
          </a:xfrm>
          <a:prstGeom prst="rect">
            <a:avLst/>
          </a:prstGeom>
          <a:solidFill>
            <a:srgbClr val="F9F9F9"/>
          </a:solidFill>
          <a:ln>
            <a:solidFill>
              <a:srgbClr val="F9F9F9"/>
            </a:solidFill>
          </a:ln>
        </p:spPr>
        <p:txBody>
          <a:bodyPr wrap="square" rtlCol="0">
            <a:spAutoFit/>
          </a:bodyPr>
          <a:lstStyle/>
          <a:p>
            <a:pPr rtl="0"/>
            <a:r>
              <a:rPr lang="sq" sz="1000" b="1" i="0" u="none" strike="noStrike" dirty="0">
                <a:solidFill>
                  <a:srgbClr val="3B3838"/>
                </a:solidFill>
                <a:latin typeface="Arial"/>
                <a:cs typeface="Arial"/>
              </a:rPr>
              <a:t>Emaili:</a:t>
            </a:r>
            <a:endParaRPr lang="es-AR" sz="1050" b="1" dirty="0">
              <a:solidFill>
                <a:schemeClr val="bg2">
                  <a:lumMod val="25000"/>
                </a:schemeClr>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4A3685B7-DBC7-9F60-C382-F94A71A2A912}"/>
              </a:ext>
            </a:extLst>
          </p:cNvPr>
          <p:cNvSpPr txBox="1"/>
          <p:nvPr/>
        </p:nvSpPr>
        <p:spPr>
          <a:xfrm>
            <a:off x="5648877" y="3382811"/>
            <a:ext cx="1719661" cy="261610"/>
          </a:xfrm>
          <a:prstGeom prst="rect">
            <a:avLst/>
          </a:prstGeom>
          <a:solidFill>
            <a:srgbClr val="FFFFFF"/>
          </a:solidFill>
          <a:ln>
            <a:noFill/>
          </a:ln>
        </p:spPr>
        <p:txBody>
          <a:bodyPr wrap="square" rtlCol="0">
            <a:spAutoFit/>
          </a:bodyPr>
          <a:lstStyle/>
          <a:p>
            <a:pPr rtl="0"/>
            <a:r>
              <a:rPr lang="sq" sz="1100" b="0" i="0" u="none" strike="noStrike" dirty="0">
                <a:solidFill>
                  <a:srgbClr val="3B3838"/>
                </a:solidFill>
                <a:latin typeface="Arial"/>
                <a:cs typeface="Arial"/>
              </a:rPr>
              <a:t>Vendosni emailin</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3" name="Rounded Rectangular Callout 9" descr="Një pamje e ekranit e faqes kryesore të Family Portal, ku përdoruesit ekzistues mund të hyjnë në portal.">
            <a:extLst>
              <a:ext uri="{FF2B5EF4-FFF2-40B4-BE49-F238E27FC236}">
                <a16:creationId xmlns:a16="http://schemas.microsoft.com/office/drawing/2014/main" id="{E74737A5-9FC5-D058-00E5-276A2D5102A3}"/>
              </a:ext>
            </a:extLst>
          </p:cNvPr>
          <p:cNvSpPr/>
          <p:nvPr/>
        </p:nvSpPr>
        <p:spPr>
          <a:xfrm>
            <a:off x="8565259" y="2120148"/>
            <a:ext cx="3460164" cy="1339740"/>
          </a:xfrm>
          <a:prstGeom prst="wedgeRoundRectCallout">
            <a:avLst>
              <a:gd name="adj1" fmla="val -73835"/>
              <a:gd name="adj2" fmla="val 45964"/>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sq" sz="1800" b="1" i="0" u="none" strike="noStrike" dirty="0">
                <a:solidFill>
                  <a:srgbClr val="FFFFFF"/>
                </a:solidFill>
                <a:latin typeface="Aptos"/>
              </a:rPr>
              <a:t>Përdoruesit që kthehen: </a:t>
            </a:r>
            <a:r>
              <a:rPr lang="sq" sz="1800" b="0" i="0" u="none" strike="noStrike" dirty="0">
                <a:solidFill>
                  <a:srgbClr val="FFFFFF"/>
                </a:solidFill>
                <a:latin typeface="Aptos"/>
              </a:rPr>
              <a:t>Shkruani adresën e emailit dhe fjalëkalimin me të cilin jeni regjistruar, dhe më pas klikoni </a:t>
            </a:r>
            <a:r>
              <a:rPr lang="sq" sz="1800" b="1" i="0" u="none" strike="noStrike" dirty="0">
                <a:solidFill>
                  <a:srgbClr val="FFFFFF"/>
                </a:solidFill>
                <a:latin typeface="Aptos"/>
              </a:rPr>
              <a:t>Hyni</a:t>
            </a:r>
            <a:r>
              <a:rPr lang="sq" sz="1800" b="0" i="0" u="none" strike="noStrike" dirty="0">
                <a:solidFill>
                  <a:srgbClr val="FFFFFF"/>
                </a:solidFill>
                <a:latin typeface="Aptos"/>
              </a:rPr>
              <a:t>. </a:t>
            </a:r>
          </a:p>
        </p:txBody>
      </p:sp>
      <p:sp>
        <p:nvSpPr>
          <p:cNvPr id="28" name="TextBox 27">
            <a:extLst>
              <a:ext uri="{FF2B5EF4-FFF2-40B4-BE49-F238E27FC236}">
                <a16:creationId xmlns:a16="http://schemas.microsoft.com/office/drawing/2014/main" id="{A80E6720-F0BA-F3EF-25D9-312674062FDF}"/>
              </a:ext>
            </a:extLst>
          </p:cNvPr>
          <p:cNvSpPr txBox="1"/>
          <p:nvPr/>
        </p:nvSpPr>
        <p:spPr>
          <a:xfrm>
            <a:off x="4635034" y="3946616"/>
            <a:ext cx="943890" cy="396240"/>
          </a:xfrm>
          <a:prstGeom prst="rect">
            <a:avLst/>
          </a:prstGeom>
          <a:solidFill>
            <a:srgbClr val="F9F9F9"/>
          </a:solidFill>
          <a:ln>
            <a:solidFill>
              <a:srgbClr val="F9F9F9"/>
            </a:solidFill>
          </a:ln>
        </p:spPr>
        <p:txBody>
          <a:bodyPr wrap="square" rtlCol="0">
            <a:spAutoFit/>
          </a:bodyPr>
          <a:lstStyle/>
          <a:p>
            <a:pPr rtl="0"/>
            <a:r>
              <a:rPr lang="sq" sz="1000" b="1" i="0" u="none" strike="noStrike" dirty="0">
                <a:solidFill>
                  <a:srgbClr val="3B3838"/>
                </a:solidFill>
                <a:latin typeface="Arial"/>
                <a:cs typeface="Arial"/>
              </a:rPr>
              <a:t>Fjalëkalimi:</a:t>
            </a:r>
            <a:endParaRPr lang="es-AR" sz="1050" b="1" dirty="0">
              <a:solidFill>
                <a:schemeClr val="bg2">
                  <a:lumMod val="25000"/>
                </a:schemeClr>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2C9137B8-2987-940E-21C8-F9F6241AFFAF}"/>
              </a:ext>
            </a:extLst>
          </p:cNvPr>
          <p:cNvSpPr txBox="1"/>
          <p:nvPr/>
        </p:nvSpPr>
        <p:spPr>
          <a:xfrm>
            <a:off x="5657026" y="3974669"/>
            <a:ext cx="1711513" cy="246221"/>
          </a:xfrm>
          <a:prstGeom prst="rect">
            <a:avLst/>
          </a:prstGeom>
          <a:solidFill>
            <a:srgbClr val="FFFFFF"/>
          </a:solidFill>
          <a:ln>
            <a:noFill/>
          </a:ln>
        </p:spPr>
        <p:txBody>
          <a:bodyPr wrap="square" rtlCol="0">
            <a:spAutoFit/>
          </a:bodyPr>
          <a:lstStyle/>
          <a:p>
            <a:pPr rtl="0"/>
            <a:r>
              <a:rPr lang="sq" sz="1000" b="0" i="0" u="none" strike="noStrike">
                <a:solidFill>
                  <a:srgbClr val="3B3838"/>
                </a:solidFill>
                <a:latin typeface="Arial"/>
                <a:cs typeface="Arial"/>
              </a:rPr>
              <a:t>Vendosni fjalëkalimin</a:t>
            </a:r>
            <a:endParaRPr lang="es-AR" sz="1050">
              <a:solidFill>
                <a:schemeClr val="bg2">
                  <a:lumMod val="2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31DC463C-C06B-02B2-43DB-E63E3F4CE441}"/>
              </a:ext>
            </a:extLst>
          </p:cNvPr>
          <p:cNvSpPr txBox="1"/>
          <p:nvPr/>
        </p:nvSpPr>
        <p:spPr>
          <a:xfrm>
            <a:off x="4681882" y="4500842"/>
            <a:ext cx="1455160" cy="243840"/>
          </a:xfrm>
          <a:prstGeom prst="rect">
            <a:avLst/>
          </a:prstGeom>
          <a:solidFill>
            <a:srgbClr val="F9F9F9"/>
          </a:solidFill>
          <a:ln>
            <a:solidFill>
              <a:srgbClr val="F9F9F9"/>
            </a:solidFill>
          </a:ln>
        </p:spPr>
        <p:txBody>
          <a:bodyPr wrap="square" rtlCol="0">
            <a:spAutoFit/>
          </a:bodyPr>
          <a:lstStyle/>
          <a:p>
            <a:pPr rtl="0"/>
            <a:r>
              <a:rPr lang="sq" sz="1000" b="0" i="0" u="none" strike="noStrike" dirty="0">
                <a:solidFill>
                  <a:srgbClr val="224781"/>
                </a:solidFill>
                <a:latin typeface="Arial"/>
                <a:cs typeface="Arial"/>
              </a:rPr>
              <a:t>Harruat fjalëkalimin?</a:t>
            </a:r>
            <a:endParaRPr lang="es-AR" sz="1050" dirty="0">
              <a:solidFill>
                <a:srgbClr val="22478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74BE992F-0D5A-993B-1D5F-138DBAA39FB1}"/>
              </a:ext>
            </a:extLst>
          </p:cNvPr>
          <p:cNvSpPr txBox="1"/>
          <p:nvPr/>
        </p:nvSpPr>
        <p:spPr>
          <a:xfrm>
            <a:off x="6568440" y="4949555"/>
            <a:ext cx="800100" cy="243840"/>
          </a:xfrm>
          <a:prstGeom prst="rect">
            <a:avLst/>
          </a:prstGeom>
          <a:solidFill>
            <a:srgbClr val="757575"/>
          </a:solidFill>
          <a:ln>
            <a:noFill/>
          </a:ln>
        </p:spPr>
        <p:txBody>
          <a:bodyPr wrap="square" rtlCol="0">
            <a:spAutoFit/>
          </a:bodyPr>
          <a:lstStyle/>
          <a:p>
            <a:pPr algn="ctr" rtl="0"/>
            <a:r>
              <a:rPr lang="sq" sz="1000" b="1" i="0" u="none" strike="noStrike">
                <a:solidFill>
                  <a:srgbClr val="FFFFFF"/>
                </a:solidFill>
                <a:latin typeface="Arial"/>
                <a:cs typeface="Arial"/>
              </a:rPr>
              <a:t>Hyni</a:t>
            </a:r>
            <a:endParaRPr lang="es-AR" sz="1000" b="1">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AE5262E-1C6B-9E1D-236E-994A6A89BF98}"/>
              </a:ext>
              <a:ext uri="{C183D7F6-B498-43B3-948B-1728B52AA6E4}">
                <adec:decorative xmlns:adec="http://schemas.microsoft.com/office/drawing/2017/decorative" val="1"/>
              </a:ext>
            </a:extLst>
          </p:cNvPr>
          <p:cNvSpPr/>
          <p:nvPr/>
        </p:nvSpPr>
        <p:spPr>
          <a:xfrm>
            <a:off x="870111" y="6132515"/>
            <a:ext cx="918711"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TextBox 38">
            <a:extLst>
              <a:ext uri="{FF2B5EF4-FFF2-40B4-BE49-F238E27FC236}">
                <a16:creationId xmlns:a16="http://schemas.microsoft.com/office/drawing/2014/main" id="{287DA7F4-333E-F66E-5846-EE13081C2B5C}"/>
              </a:ext>
            </a:extLst>
          </p:cNvPr>
          <p:cNvSpPr txBox="1"/>
          <p:nvPr/>
        </p:nvSpPr>
        <p:spPr>
          <a:xfrm>
            <a:off x="854870" y="6154676"/>
            <a:ext cx="1079853" cy="396240"/>
          </a:xfrm>
          <a:prstGeom prst="rect">
            <a:avLst/>
          </a:prstGeom>
          <a:noFill/>
          <a:ln>
            <a:noFill/>
          </a:ln>
        </p:spPr>
        <p:txBody>
          <a:bodyPr wrap="square" rtlCol="0">
            <a:spAutoFit/>
          </a:bodyPr>
          <a:lstStyle/>
          <a:p>
            <a:pPr rtl="0"/>
            <a:r>
              <a:rPr lang="sq" sz="1000" b="0" i="0" u="none" strike="noStrike" dirty="0">
                <a:solidFill>
                  <a:srgbClr val="224781"/>
                </a:solidFill>
                <a:latin typeface="Arial"/>
                <a:cs typeface="Arial"/>
              </a:rPr>
              <a:t>Kushtet e përdorimit</a:t>
            </a:r>
            <a:endParaRPr lang="es-AR" sz="1050" dirty="0">
              <a:solidFill>
                <a:srgbClr val="22478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4B256ADD-5BBC-0D5C-F1EE-4305614F7ECA}"/>
              </a:ext>
              <a:ext uri="{C183D7F6-B498-43B3-948B-1728B52AA6E4}">
                <adec:decorative xmlns:adec="http://schemas.microsoft.com/office/drawing/2017/decorative" val="1"/>
              </a:ext>
            </a:extLst>
          </p:cNvPr>
          <p:cNvSpPr/>
          <p:nvPr/>
        </p:nvSpPr>
        <p:spPr>
          <a:xfrm>
            <a:off x="2040282" y="6184073"/>
            <a:ext cx="820095"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TextBox 34">
            <a:extLst>
              <a:ext uri="{FF2B5EF4-FFF2-40B4-BE49-F238E27FC236}">
                <a16:creationId xmlns:a16="http://schemas.microsoft.com/office/drawing/2014/main" id="{C4006D5A-D3CA-63A4-D08C-51B694F92348}"/>
              </a:ext>
            </a:extLst>
          </p:cNvPr>
          <p:cNvSpPr txBox="1"/>
          <p:nvPr/>
        </p:nvSpPr>
        <p:spPr>
          <a:xfrm>
            <a:off x="1919456" y="6159628"/>
            <a:ext cx="1103806" cy="396240"/>
          </a:xfrm>
          <a:prstGeom prst="rect">
            <a:avLst/>
          </a:prstGeom>
          <a:noFill/>
          <a:ln>
            <a:noFill/>
          </a:ln>
        </p:spPr>
        <p:txBody>
          <a:bodyPr wrap="square" rtlCol="0">
            <a:spAutoFit/>
          </a:bodyPr>
          <a:lstStyle/>
          <a:p>
            <a:pPr rtl="0"/>
            <a:r>
              <a:rPr lang="sq" sz="1000" b="0" i="0" u="none" strike="noStrike">
                <a:solidFill>
                  <a:srgbClr val="224781"/>
                </a:solidFill>
                <a:latin typeface="Arial"/>
                <a:cs typeface="Arial"/>
              </a:rPr>
              <a:t>Politika e privatësisë</a:t>
            </a:r>
            <a:endParaRPr lang="es-AR" sz="1050">
              <a:solidFill>
                <a:srgbClr val="22478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6A35314C-3AC1-946E-022A-B4CC3A20BE16}"/>
              </a:ext>
              <a:ext uri="{C183D7F6-B498-43B3-948B-1728B52AA6E4}">
                <adec:decorative xmlns:adec="http://schemas.microsoft.com/office/drawing/2017/decorative" val="1"/>
              </a:ext>
            </a:extLst>
          </p:cNvPr>
          <p:cNvSpPr/>
          <p:nvPr/>
        </p:nvSpPr>
        <p:spPr>
          <a:xfrm>
            <a:off x="6031812" y="6184073"/>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TextBox 36">
            <a:extLst>
              <a:ext uri="{FF2B5EF4-FFF2-40B4-BE49-F238E27FC236}">
                <a16:creationId xmlns:a16="http://schemas.microsoft.com/office/drawing/2014/main" id="{D8FC8A13-0056-3698-CB6F-8C249FAD4B7D}"/>
              </a:ext>
            </a:extLst>
          </p:cNvPr>
          <p:cNvSpPr txBox="1"/>
          <p:nvPr/>
        </p:nvSpPr>
        <p:spPr>
          <a:xfrm>
            <a:off x="5755341" y="6132515"/>
            <a:ext cx="1356324" cy="246221"/>
          </a:xfrm>
          <a:prstGeom prst="rect">
            <a:avLst/>
          </a:prstGeom>
          <a:noFill/>
          <a:ln>
            <a:noFill/>
          </a:ln>
        </p:spPr>
        <p:txBody>
          <a:bodyPr wrap="square" rtlCol="0">
            <a:spAutoFit/>
          </a:bodyPr>
          <a:lstStyle/>
          <a:p>
            <a:pPr rtl="0"/>
            <a:r>
              <a:rPr lang="sq" sz="1000" b="0" i="1" u="none" strike="noStrike" dirty="0">
                <a:solidFill>
                  <a:srgbClr val="224781"/>
                </a:solidFill>
                <a:latin typeface="Arial"/>
                <a:cs typeface="Arial"/>
              </a:rPr>
              <a:t>mundësuar nga</a:t>
            </a:r>
            <a:endParaRPr lang="es-AR" sz="1050" i="1" dirty="0">
              <a:solidFill>
                <a:srgbClr val="22478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9C2BF58A-32EE-48BA-67AC-EF98D71B359C}"/>
              </a:ext>
            </a:extLst>
          </p:cNvPr>
          <p:cNvSpPr>
            <a:spLocks noGrp="1"/>
          </p:cNvSpPr>
          <p:nvPr>
            <p:ph type="sldNum" sz="quarter" idx="12"/>
          </p:nvPr>
        </p:nvSpPr>
        <p:spPr>
          <a:xfrm>
            <a:off x="12359" y="6280009"/>
            <a:ext cx="522642" cy="428041"/>
          </a:xfrm>
        </p:spPr>
        <p:txBody>
          <a:bodyPr/>
          <a:lstStyle/>
          <a:p>
            <a:pPr rtl="0"/>
            <a:r>
              <a:rPr lang="sq" sz="2800" b="0" i="0" u="none" strike="noStrike">
                <a:solidFill>
                  <a:srgbClr val="1A4785"/>
                </a:solidFill>
                <a:latin typeface="Aptos"/>
              </a:rPr>
              <a:t>4</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0CB04FE0-A366-E3D1-0377-9111C7007E86}"/>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F6A8142-72B9-B1E7-1E88-B694C9BEB46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4863883-2F20-7001-E9BB-832F5AF28611}"/>
              </a:ext>
              <a:ext uri="{C183D7F6-B498-43B3-948B-1728B52AA6E4}">
                <adec:decorative xmlns:adec="http://schemas.microsoft.com/office/drawing/2017/decorative" val="1"/>
              </a:ext>
            </a:extLst>
          </p:cNvPr>
          <p:cNvSpPr txBox="1"/>
          <p:nvPr/>
        </p:nvSpPr>
        <p:spPr>
          <a:xfrm>
            <a:off x="7121067" y="1795112"/>
            <a:ext cx="909805" cy="243840"/>
          </a:xfrm>
          <a:prstGeom prst="rect">
            <a:avLst/>
          </a:prstGeom>
          <a:solidFill>
            <a:srgbClr val="F9F9F9"/>
          </a:solidFill>
          <a:ln>
            <a:solidFill>
              <a:srgbClr val="F9F9F9"/>
            </a:solidFill>
          </a:ln>
        </p:spPr>
        <p:txBody>
          <a:bodyPr wrap="square" rtlCol="0">
            <a:spAutoFit/>
          </a:bodyPr>
          <a:lstStyle/>
          <a:p>
            <a:pPr algn="r" rtl="0"/>
            <a:r>
              <a:rPr lang="sq" sz="1000" b="0" i="0" u="none" strike="noStrike">
                <a:solidFill>
                  <a:srgbClr val="224781"/>
                </a:solidFill>
                <a:latin typeface="Arial"/>
                <a:cs typeface="Arial"/>
              </a:rPr>
              <a:t>En Español</a:t>
            </a:r>
            <a:endParaRPr lang="es-AR" sz="1000">
              <a:solidFill>
                <a:srgbClr val="2247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61685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8D0DB-A852-3938-A115-0CF9F7ACBE70}"/>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BDFA611F-5979-6842-5E29-411DFEB22FE2}"/>
              </a:ext>
            </a:extLst>
          </p:cNvPr>
          <p:cNvSpPr>
            <a:spLocks noGrp="1"/>
          </p:cNvSpPr>
          <p:nvPr>
            <p:ph type="title"/>
          </p:nvPr>
        </p:nvSpPr>
        <p:spPr>
          <a:xfrm>
            <a:off x="12359" y="134394"/>
            <a:ext cx="10515600" cy="624734"/>
          </a:xfrm>
        </p:spPr>
        <p:txBody>
          <a:bodyPr>
            <a:normAutofit fontScale="90000"/>
          </a:bodyPr>
          <a:lstStyle/>
          <a:p>
            <a:pPr rtl="0"/>
            <a:r>
              <a:rPr lang="sq" sz="4800" b="0" i="0" u="none" strike="noStrike" dirty="0">
                <a:solidFill>
                  <a:srgbClr val="1A4785"/>
                </a:solidFill>
                <a:latin typeface="Aptos"/>
                <a:ea typeface="Open Sans Light"/>
                <a:cs typeface="Open Sans Light"/>
              </a:rPr>
              <a:t>Fillimi: Paraqitja në spanjisht</a:t>
            </a:r>
            <a:endParaRPr lang="en-US" dirty="0"/>
          </a:p>
        </p:txBody>
      </p:sp>
      <p:pic>
        <p:nvPicPr>
          <p:cNvPr id="9" name="Picture 8" descr="Një pamje e ekranit të faqes kryesore të Family Portal, që nxjerr në pah se ku përdoruesit mund të zgjedhin En Español për të parë MCAS Family Portal në spanjisht.">
            <a:extLst>
              <a:ext uri="{FF2B5EF4-FFF2-40B4-BE49-F238E27FC236}">
                <a16:creationId xmlns:a16="http://schemas.microsoft.com/office/drawing/2014/main" id="{7B4A7884-F361-C4D1-F628-A6728A6C08FB}"/>
              </a:ext>
            </a:extLst>
          </p:cNvPr>
          <p:cNvPicPr>
            <a:picLocks noChangeAspect="1"/>
          </p:cNvPicPr>
          <p:nvPr/>
        </p:nvPicPr>
        <p:blipFill>
          <a:blip r:embed="rId3"/>
          <a:stretch>
            <a:fillRect/>
          </a:stretch>
        </p:blipFill>
        <p:spPr>
          <a:xfrm>
            <a:off x="273680" y="1035934"/>
            <a:ext cx="5883150" cy="4770533"/>
          </a:xfrm>
          <a:prstGeom prst="rect">
            <a:avLst/>
          </a:prstGeom>
        </p:spPr>
      </p:pic>
      <p:sp>
        <p:nvSpPr>
          <p:cNvPr id="16" name="Rectangle 15">
            <a:extLst>
              <a:ext uri="{FF2B5EF4-FFF2-40B4-BE49-F238E27FC236}">
                <a16:creationId xmlns:a16="http://schemas.microsoft.com/office/drawing/2014/main" id="{9C8141CA-36CC-3717-D2D0-97E7318EB56B}"/>
              </a:ext>
              <a:ext uri="{C183D7F6-B498-43B3-948B-1728B52AA6E4}">
                <adec:decorative xmlns:adec="http://schemas.microsoft.com/office/drawing/2017/decorative" val="1"/>
              </a:ext>
            </a:extLst>
          </p:cNvPr>
          <p:cNvSpPr/>
          <p:nvPr/>
        </p:nvSpPr>
        <p:spPr>
          <a:xfrm>
            <a:off x="1853425" y="1278613"/>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7" name="TextBox 16">
            <a:extLst>
              <a:ext uri="{FF2B5EF4-FFF2-40B4-BE49-F238E27FC236}">
                <a16:creationId xmlns:a16="http://schemas.microsoft.com/office/drawing/2014/main" id="{88C0E198-411B-9428-C7B1-2EC4BD7E8D50}"/>
              </a:ext>
            </a:extLst>
          </p:cNvPr>
          <p:cNvSpPr txBox="1"/>
          <p:nvPr/>
        </p:nvSpPr>
        <p:spPr>
          <a:xfrm>
            <a:off x="1853425" y="1251376"/>
            <a:ext cx="2151322" cy="396240"/>
          </a:xfrm>
          <a:prstGeom prst="rect">
            <a:avLst/>
          </a:prstGeom>
          <a:noFill/>
          <a:ln>
            <a:noFill/>
          </a:ln>
        </p:spPr>
        <p:txBody>
          <a:bodyPr wrap="square" rtlCol="0">
            <a:spAutoFit/>
          </a:bodyPr>
          <a:lstStyle/>
          <a:p>
            <a:pPr rtl="0"/>
            <a:r>
              <a:rPr lang="sq" sz="1000" b="0" i="0" u="none" strike="noStrike" dirty="0">
                <a:latin typeface="Aptos Slab Light"/>
                <a:cs typeface="Arial"/>
              </a:rPr>
              <a:t>Departamenti i Shkollës Fillore </a:t>
            </a:r>
            <a:br>
              <a:rPr lang="sq" sz="1000" b="0" i="0" u="none" strike="noStrike" dirty="0">
                <a:latin typeface="Aptos Slab Light"/>
                <a:cs typeface="Arial"/>
              </a:rPr>
            </a:br>
            <a:r>
              <a:rPr lang="sq" sz="1000" b="0" i="0" u="none" strike="noStrike" dirty="0">
                <a:latin typeface="Aptos Slab Light"/>
                <a:cs typeface="Arial"/>
              </a:rPr>
              <a:t>dhe i Arsimit të Mesëm</a:t>
            </a:r>
            <a:endParaRPr lang="es-AR" sz="1000" dirty="0">
              <a:latin typeface="Aptos Slab Light" panose="020F05020202040A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626AB4C-C2B5-49CC-1ABA-8C92604ADE9D}"/>
              </a:ext>
            </a:extLst>
          </p:cNvPr>
          <p:cNvSpPr txBox="1"/>
          <p:nvPr/>
        </p:nvSpPr>
        <p:spPr>
          <a:xfrm>
            <a:off x="4179727" y="1112946"/>
            <a:ext cx="1758990" cy="502920"/>
          </a:xfrm>
          <a:prstGeom prst="rect">
            <a:avLst/>
          </a:prstGeom>
          <a:solidFill>
            <a:srgbClr val="FFFFFF"/>
          </a:solidFill>
          <a:ln>
            <a:noFill/>
          </a:ln>
        </p:spPr>
        <p:txBody>
          <a:bodyPr wrap="square" rtlCol="0">
            <a:spAutoFit/>
          </a:bodyPr>
          <a:lstStyle/>
          <a:p>
            <a:pPr rtl="0"/>
            <a:r>
              <a:rPr lang="sq" sz="900" b="1" i="1" u="none" strike="noStrike" dirty="0">
                <a:solidFill>
                  <a:srgbClr val="224781"/>
                </a:solidFill>
                <a:latin typeface="Arial"/>
                <a:cs typeface="Arial"/>
              </a:rPr>
              <a:t>Hyni për të parë rezultatet e MCAS të nxënësit</a:t>
            </a:r>
            <a:endParaRPr lang="es-AR" sz="900" b="1" i="1" dirty="0">
              <a:solidFill>
                <a:srgbClr val="22478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5A136A7-36B6-A882-1D3B-3F03BB2D5DFC}"/>
              </a:ext>
            </a:extLst>
          </p:cNvPr>
          <p:cNvSpPr txBox="1"/>
          <p:nvPr/>
        </p:nvSpPr>
        <p:spPr>
          <a:xfrm>
            <a:off x="349880" y="1962149"/>
            <a:ext cx="1870243" cy="518160"/>
          </a:xfrm>
          <a:prstGeom prst="rect">
            <a:avLst/>
          </a:prstGeom>
          <a:solidFill>
            <a:srgbClr val="F9F9F9"/>
          </a:solidFill>
          <a:ln>
            <a:noFill/>
          </a:ln>
        </p:spPr>
        <p:txBody>
          <a:bodyPr wrap="square" rtlCol="0">
            <a:spAutoFit/>
          </a:bodyPr>
          <a:lstStyle/>
          <a:p>
            <a:pPr rtl="0"/>
            <a:r>
              <a:rPr lang="sq" sz="1400" b="0" i="0" u="none" strike="noStrike" dirty="0">
                <a:solidFill>
                  <a:srgbClr val="3B3838"/>
                </a:solidFill>
                <a:latin typeface="Arial"/>
                <a:cs typeface="Arial"/>
              </a:rPr>
              <a:t>Përdoruesit për herë të parë</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2E05F1E-BF6A-676A-E957-671539141DEB}"/>
              </a:ext>
            </a:extLst>
          </p:cNvPr>
          <p:cNvSpPr txBox="1"/>
          <p:nvPr/>
        </p:nvSpPr>
        <p:spPr>
          <a:xfrm>
            <a:off x="424081" y="2538054"/>
            <a:ext cx="2595344" cy="365760"/>
          </a:xfrm>
          <a:prstGeom prst="rect">
            <a:avLst/>
          </a:prstGeom>
          <a:solidFill>
            <a:srgbClr val="F9F9F9"/>
          </a:solidFill>
          <a:ln>
            <a:solidFill>
              <a:srgbClr val="F9F9F9"/>
            </a:solidFill>
          </a:ln>
        </p:spPr>
        <p:txBody>
          <a:bodyPr wrap="square" rtlCol="0">
            <a:spAutoFit/>
          </a:bodyPr>
          <a:lstStyle/>
          <a:p>
            <a:pPr rtl="0"/>
            <a:r>
              <a:rPr lang="sq" sz="900" b="0" i="0" u="none" strike="noStrike" dirty="0">
                <a:solidFill>
                  <a:srgbClr val="3B3838"/>
                </a:solidFill>
                <a:latin typeface="Arial"/>
                <a:cs typeface="Arial"/>
              </a:rPr>
              <a:t>Futni kodin e regjistrimit të nxënësit dhe datëlindjen.</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C9F101A-3A37-9B82-1460-42C101050116}"/>
              </a:ext>
            </a:extLst>
          </p:cNvPr>
          <p:cNvSpPr txBox="1"/>
          <p:nvPr/>
        </p:nvSpPr>
        <p:spPr>
          <a:xfrm>
            <a:off x="383882" y="3010118"/>
            <a:ext cx="1321093" cy="365760"/>
          </a:xfrm>
          <a:prstGeom prst="rect">
            <a:avLst/>
          </a:prstGeom>
          <a:solidFill>
            <a:srgbClr val="F9F9F9"/>
          </a:solidFill>
          <a:ln>
            <a:solidFill>
              <a:srgbClr val="F9F9F9"/>
            </a:solidFill>
          </a:ln>
        </p:spPr>
        <p:txBody>
          <a:bodyPr wrap="square" rtlCol="0">
            <a:spAutoFit/>
          </a:bodyPr>
          <a:lstStyle/>
          <a:p>
            <a:pPr rtl="0"/>
            <a:r>
              <a:rPr lang="sq" sz="900" b="1" i="0" u="none" strike="noStrike" dirty="0">
                <a:solidFill>
                  <a:srgbClr val="3B3838"/>
                </a:solidFill>
                <a:latin typeface="Arial"/>
                <a:cs typeface="Arial"/>
              </a:rPr>
              <a:t>Kodi i regjistrimit:</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7C9BE4E-26CD-CCAF-F6A7-2A42213EB901}"/>
              </a:ext>
            </a:extLst>
          </p:cNvPr>
          <p:cNvSpPr txBox="1"/>
          <p:nvPr/>
        </p:nvSpPr>
        <p:spPr>
          <a:xfrm>
            <a:off x="502256" y="3273151"/>
            <a:ext cx="1994325" cy="365760"/>
          </a:xfrm>
          <a:prstGeom prst="rect">
            <a:avLst/>
          </a:prstGeom>
          <a:solidFill>
            <a:srgbClr val="FFFFFF"/>
          </a:solidFill>
          <a:ln>
            <a:solidFill>
              <a:srgbClr val="F9F9F9"/>
            </a:solidFill>
          </a:ln>
        </p:spPr>
        <p:txBody>
          <a:bodyPr wrap="square" rtlCol="0">
            <a:spAutoFit/>
          </a:bodyPr>
          <a:lstStyle/>
          <a:p>
            <a:pPr rtl="0"/>
            <a:r>
              <a:rPr lang="sq" sz="900" b="0" i="0" u="none" strike="noStrike" dirty="0">
                <a:solidFill>
                  <a:srgbClr val="3B3838"/>
                </a:solidFill>
                <a:latin typeface="Arial"/>
                <a:cs typeface="Arial"/>
              </a:rPr>
              <a:t>Kodi i regjistrimit me 12 karaktere</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91DA335-5088-0528-F385-A1B383ADDEFB}"/>
              </a:ext>
            </a:extLst>
          </p:cNvPr>
          <p:cNvSpPr txBox="1"/>
          <p:nvPr/>
        </p:nvSpPr>
        <p:spPr>
          <a:xfrm>
            <a:off x="422191" y="3755836"/>
            <a:ext cx="933974" cy="228600"/>
          </a:xfrm>
          <a:prstGeom prst="rect">
            <a:avLst/>
          </a:prstGeom>
          <a:solidFill>
            <a:srgbClr val="F9F9F9"/>
          </a:solidFill>
          <a:ln>
            <a:solidFill>
              <a:srgbClr val="F9F9F9"/>
            </a:solidFill>
          </a:ln>
        </p:spPr>
        <p:txBody>
          <a:bodyPr wrap="square" rtlCol="0">
            <a:spAutoFit/>
          </a:bodyPr>
          <a:lstStyle/>
          <a:p>
            <a:pPr rtl="0"/>
            <a:r>
              <a:rPr lang="sq" sz="900" b="1" i="0" u="none" strike="noStrike" dirty="0">
                <a:solidFill>
                  <a:srgbClr val="3B3838"/>
                </a:solidFill>
                <a:latin typeface="Arial"/>
                <a:cs typeface="Arial"/>
              </a:rPr>
              <a:t>Datëlindja:</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7F89710-EDD5-AE94-6F09-5534092D3D81}"/>
              </a:ext>
            </a:extLst>
          </p:cNvPr>
          <p:cNvSpPr txBox="1"/>
          <p:nvPr/>
        </p:nvSpPr>
        <p:spPr>
          <a:xfrm>
            <a:off x="1430554" y="3780789"/>
            <a:ext cx="368946" cy="198120"/>
          </a:xfrm>
          <a:prstGeom prst="rect">
            <a:avLst/>
          </a:prstGeom>
          <a:solidFill>
            <a:srgbClr val="FFFFFF"/>
          </a:solidFill>
          <a:ln>
            <a:solidFill>
              <a:srgbClr val="F9F9F9"/>
            </a:solidFill>
          </a:ln>
        </p:spPr>
        <p:txBody>
          <a:bodyPr wrap="square" rtlCol="0">
            <a:spAutoFit/>
          </a:bodyPr>
          <a:lstStyle/>
          <a:p>
            <a:pPr rtl="0"/>
            <a:r>
              <a:rPr lang="sq" sz="700" b="0" i="0" u="none" strike="noStrike">
                <a:solidFill>
                  <a:srgbClr val="3B3838"/>
                </a:solidFill>
                <a:latin typeface="Arial"/>
                <a:cs typeface="Arial"/>
              </a:rPr>
              <a:t>MM</a:t>
            </a:r>
            <a:endParaRPr lang="es-AR" sz="700">
              <a:solidFill>
                <a:schemeClr val="bg2">
                  <a:lumMod val="25000"/>
                </a:schemeClr>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85AB13DA-E90D-05E1-A5A0-CB264DCD1B77}"/>
              </a:ext>
              <a:ext uri="{C183D7F6-B498-43B3-948B-1728B52AA6E4}">
                <adec:decorative xmlns:adec="http://schemas.microsoft.com/office/drawing/2017/decorative" val="1"/>
              </a:ext>
            </a:extLst>
          </p:cNvPr>
          <p:cNvSpPr/>
          <p:nvPr/>
        </p:nvSpPr>
        <p:spPr>
          <a:xfrm>
            <a:off x="422191" y="4228985"/>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6" name="Rectangle 25">
            <a:extLst>
              <a:ext uri="{FF2B5EF4-FFF2-40B4-BE49-F238E27FC236}">
                <a16:creationId xmlns:a16="http://schemas.microsoft.com/office/drawing/2014/main" id="{CDFABB6C-0A51-1081-A7E8-4129EA7DB3DA}"/>
              </a:ext>
              <a:ext uri="{C183D7F6-B498-43B3-948B-1728B52AA6E4}">
                <adec:decorative xmlns:adec="http://schemas.microsoft.com/office/drawing/2017/decorative" val="1"/>
              </a:ext>
            </a:extLst>
          </p:cNvPr>
          <p:cNvSpPr/>
          <p:nvPr/>
        </p:nvSpPr>
        <p:spPr>
          <a:xfrm>
            <a:off x="458801" y="4395075"/>
            <a:ext cx="1179076" cy="1499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7" name="TextBox 26">
            <a:extLst>
              <a:ext uri="{FF2B5EF4-FFF2-40B4-BE49-F238E27FC236}">
                <a16:creationId xmlns:a16="http://schemas.microsoft.com/office/drawing/2014/main" id="{F42311C6-45B8-C14B-2D2A-DE9006E6661B}"/>
              </a:ext>
            </a:extLst>
          </p:cNvPr>
          <p:cNvSpPr txBox="1"/>
          <p:nvPr/>
        </p:nvSpPr>
        <p:spPr>
          <a:xfrm>
            <a:off x="383882" y="4223161"/>
            <a:ext cx="2123865" cy="335280"/>
          </a:xfrm>
          <a:prstGeom prst="rect">
            <a:avLst/>
          </a:prstGeom>
          <a:noFill/>
          <a:ln>
            <a:noFill/>
          </a:ln>
        </p:spPr>
        <p:txBody>
          <a:bodyPr wrap="square" rtlCol="0">
            <a:spAutoFit/>
          </a:bodyPr>
          <a:lstStyle/>
          <a:p>
            <a:pPr rtl="0"/>
            <a:r>
              <a:rPr lang="sq" sz="800" b="0" i="0" u="none" strike="noStrike" dirty="0">
                <a:solidFill>
                  <a:srgbClr val="224781"/>
                </a:solidFill>
                <a:latin typeface="Arial"/>
                <a:cs typeface="Arial"/>
              </a:rPr>
              <a:t>Ku është kodi im i regjistrimit?</a:t>
            </a:r>
            <a:br>
              <a:rPr lang="sq" sz="800" b="0" i="0" u="none" strike="noStrike" dirty="0">
                <a:solidFill>
                  <a:srgbClr val="224781"/>
                </a:solidFill>
                <a:latin typeface="Arial"/>
                <a:cs typeface="Arial"/>
              </a:rPr>
            </a:br>
            <a:r>
              <a:rPr lang="sq" sz="800" b="0" i="0" u="none" strike="noStrike" dirty="0">
                <a:solidFill>
                  <a:srgbClr val="224781"/>
                </a:solidFill>
                <a:latin typeface="Arial"/>
                <a:cs typeface="Arial"/>
              </a:rPr>
              <a:t>Burime për familjet</a:t>
            </a:r>
            <a:endParaRPr lang="es-AR" sz="800" dirty="0">
              <a:solidFill>
                <a:srgbClr val="22478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7A8F17A-40E6-B1ED-5B32-A7A020885DFE}"/>
              </a:ext>
            </a:extLst>
          </p:cNvPr>
          <p:cNvSpPr txBox="1"/>
          <p:nvPr/>
        </p:nvSpPr>
        <p:spPr>
          <a:xfrm>
            <a:off x="2454573" y="4427066"/>
            <a:ext cx="760681" cy="200055"/>
          </a:xfrm>
          <a:prstGeom prst="rect">
            <a:avLst/>
          </a:prstGeom>
          <a:solidFill>
            <a:srgbClr val="757575"/>
          </a:solidFill>
          <a:ln>
            <a:noFill/>
          </a:ln>
        </p:spPr>
        <p:txBody>
          <a:bodyPr wrap="square" rtlCol="0">
            <a:spAutoFit/>
          </a:bodyPr>
          <a:lstStyle/>
          <a:p>
            <a:pPr algn="ctr" rtl="0"/>
            <a:r>
              <a:rPr lang="sq" sz="700" b="1" i="0" u="none" strike="noStrike" dirty="0">
                <a:solidFill>
                  <a:srgbClr val="FFFFFF"/>
                </a:solidFill>
                <a:latin typeface="Arial"/>
                <a:cs typeface="Arial"/>
              </a:rPr>
              <a:t>Vazhdoni</a:t>
            </a:r>
            <a:endParaRPr lang="es-AR" sz="700" b="1" dirty="0">
              <a:solidFill>
                <a:schemeClr val="bg1"/>
              </a:solidFill>
              <a:latin typeface="Arial" panose="020B0604020202020204" pitchFamily="34" charset="0"/>
              <a:cs typeface="Arial" panose="020B0604020202020204" pitchFamily="34" charset="0"/>
            </a:endParaRPr>
          </a:p>
        </p:txBody>
      </p:sp>
      <p:sp>
        <p:nvSpPr>
          <p:cNvPr id="40" name="Oval 39">
            <a:extLst>
              <a:ext uri="{FF2B5EF4-FFF2-40B4-BE49-F238E27FC236}">
                <a16:creationId xmlns:a16="http://schemas.microsoft.com/office/drawing/2014/main" id="{9A7F4A5C-0B64-F20C-B96F-3D6F67DE59E0}"/>
              </a:ext>
              <a:ext uri="{C183D7F6-B498-43B3-948B-1728B52AA6E4}">
                <adec:decorative xmlns:adec="http://schemas.microsoft.com/office/drawing/2017/decorative" val="1"/>
              </a:ext>
            </a:extLst>
          </p:cNvPr>
          <p:cNvSpPr/>
          <p:nvPr/>
        </p:nvSpPr>
        <p:spPr>
          <a:xfrm>
            <a:off x="5576227" y="1812789"/>
            <a:ext cx="548347" cy="21544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TextBox 30">
            <a:extLst>
              <a:ext uri="{FF2B5EF4-FFF2-40B4-BE49-F238E27FC236}">
                <a16:creationId xmlns:a16="http://schemas.microsoft.com/office/drawing/2014/main" id="{87747455-C7E7-43B0-97EC-07ED8B7E8D74}"/>
              </a:ext>
            </a:extLst>
          </p:cNvPr>
          <p:cNvSpPr txBox="1"/>
          <p:nvPr/>
        </p:nvSpPr>
        <p:spPr>
          <a:xfrm>
            <a:off x="3354566" y="2671239"/>
            <a:ext cx="1915594" cy="228600"/>
          </a:xfrm>
          <a:prstGeom prst="rect">
            <a:avLst/>
          </a:prstGeom>
          <a:solidFill>
            <a:srgbClr val="F9F9F9"/>
          </a:solidFill>
          <a:ln>
            <a:solidFill>
              <a:srgbClr val="F9F9F9"/>
            </a:solidFill>
          </a:ln>
        </p:spPr>
        <p:txBody>
          <a:bodyPr wrap="square" rtlCol="0">
            <a:spAutoFit/>
          </a:bodyPr>
          <a:lstStyle/>
          <a:p>
            <a:pPr rtl="0"/>
            <a:r>
              <a:rPr lang="sq" sz="900" b="0" i="0" u="none" strike="noStrike">
                <a:solidFill>
                  <a:srgbClr val="3B3838"/>
                </a:solidFill>
                <a:latin typeface="Arial"/>
                <a:cs typeface="Arial"/>
              </a:rPr>
              <a:t>Futni emailin dhe fjalëkalimin.</a:t>
            </a:r>
            <a:endParaRPr lang="es-AR" sz="900">
              <a:solidFill>
                <a:schemeClr val="bg2">
                  <a:lumMod val="25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635359F-BE63-142E-A86F-6334398613D1}"/>
              </a:ext>
              <a:ext uri="{C183D7F6-B498-43B3-948B-1728B52AA6E4}">
                <adec:decorative xmlns:adec="http://schemas.microsoft.com/office/drawing/2017/decorative" val="1"/>
              </a:ext>
            </a:extLst>
          </p:cNvPr>
          <p:cNvSpPr txBox="1"/>
          <p:nvPr/>
        </p:nvSpPr>
        <p:spPr>
          <a:xfrm>
            <a:off x="5333499" y="1818850"/>
            <a:ext cx="863389" cy="213360"/>
          </a:xfrm>
          <a:prstGeom prst="rect">
            <a:avLst/>
          </a:prstGeom>
          <a:noFill/>
          <a:ln>
            <a:noFill/>
          </a:ln>
        </p:spPr>
        <p:txBody>
          <a:bodyPr wrap="square" rtlCol="0">
            <a:spAutoFit/>
          </a:bodyPr>
          <a:lstStyle/>
          <a:p>
            <a:pPr algn="r" rtl="0"/>
            <a:r>
              <a:rPr lang="sq" sz="800" b="0" i="0" u="none" strike="noStrike">
                <a:solidFill>
                  <a:srgbClr val="224781"/>
                </a:solidFill>
                <a:latin typeface="Arial"/>
                <a:cs typeface="Arial"/>
              </a:rPr>
              <a:t>En Español</a:t>
            </a:r>
            <a:endParaRPr lang="es-AR" sz="800">
              <a:solidFill>
                <a:srgbClr val="224781"/>
              </a:solidFill>
              <a:latin typeface="Arial" panose="020B0604020202020204" pitchFamily="34" charset="0"/>
              <a:cs typeface="Arial" panose="020B0604020202020204" pitchFamily="34" charset="0"/>
            </a:endParaRPr>
          </a:p>
        </p:txBody>
      </p:sp>
      <p:sp>
        <p:nvSpPr>
          <p:cNvPr id="3" name="Rounded Rectangular Callout 9" descr="Një pamje e ekranit e faqes kryesore të Family Portal, ku përdoruesit ekzistues mund të hyjnë në portal.">
            <a:extLst>
              <a:ext uri="{FF2B5EF4-FFF2-40B4-BE49-F238E27FC236}">
                <a16:creationId xmlns:a16="http://schemas.microsoft.com/office/drawing/2014/main" id="{7CA82D80-E344-637D-6D89-E8B5D07CAE6E}"/>
              </a:ext>
            </a:extLst>
          </p:cNvPr>
          <p:cNvSpPr/>
          <p:nvPr/>
        </p:nvSpPr>
        <p:spPr>
          <a:xfrm>
            <a:off x="2582281" y="2973782"/>
            <a:ext cx="3460164" cy="1339740"/>
          </a:xfrm>
          <a:prstGeom prst="wedgeRoundRectCallout">
            <a:avLst>
              <a:gd name="adj1" fmla="val 60108"/>
              <a:gd name="adj2" fmla="val -12118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q" sz="1800" b="0" i="0" u="none" strike="noStrike" dirty="0">
                <a:solidFill>
                  <a:srgbClr val="FFFFFF"/>
                </a:solidFill>
                <a:latin typeface="Aptos"/>
              </a:rPr>
              <a:t>Zgjidhni lidhjen </a:t>
            </a:r>
            <a:r>
              <a:rPr lang="sq" sz="1800" b="1" i="0" u="none" strike="noStrike" dirty="0">
                <a:solidFill>
                  <a:srgbClr val="FFFFFF"/>
                </a:solidFill>
                <a:latin typeface="Aptos"/>
              </a:rPr>
              <a:t>En Español </a:t>
            </a:r>
            <a:r>
              <a:rPr lang="sq" sz="1800" b="0" i="0" u="none" strike="noStrike" dirty="0">
                <a:solidFill>
                  <a:srgbClr val="FFFFFF"/>
                </a:solidFill>
                <a:latin typeface="Aptos"/>
              </a:rPr>
              <a:t>për të shfaqur MCAS Family Portal në spanjisht. </a:t>
            </a:r>
          </a:p>
        </p:txBody>
      </p:sp>
      <p:sp>
        <p:nvSpPr>
          <p:cNvPr id="13" name="TextBox 12">
            <a:extLst>
              <a:ext uri="{FF2B5EF4-FFF2-40B4-BE49-F238E27FC236}">
                <a16:creationId xmlns:a16="http://schemas.microsoft.com/office/drawing/2014/main" id="{F9437DEB-F03F-1932-C6A0-EB8FCDA429F7}"/>
              </a:ext>
            </a:extLst>
          </p:cNvPr>
          <p:cNvSpPr txBox="1"/>
          <p:nvPr/>
        </p:nvSpPr>
        <p:spPr>
          <a:xfrm>
            <a:off x="3354565" y="1962148"/>
            <a:ext cx="1870243" cy="518160"/>
          </a:xfrm>
          <a:prstGeom prst="rect">
            <a:avLst/>
          </a:prstGeom>
          <a:solidFill>
            <a:srgbClr val="F9F9F9"/>
          </a:solidFill>
          <a:ln>
            <a:noFill/>
          </a:ln>
        </p:spPr>
        <p:txBody>
          <a:bodyPr wrap="square" rtlCol="0">
            <a:spAutoFit/>
          </a:bodyPr>
          <a:lstStyle/>
          <a:p>
            <a:pPr rtl="0"/>
            <a:r>
              <a:rPr lang="sq" sz="1400" b="0" i="0" u="none" strike="noStrike" dirty="0">
                <a:solidFill>
                  <a:srgbClr val="3B3838"/>
                </a:solidFill>
                <a:latin typeface="Arial"/>
                <a:cs typeface="Arial"/>
              </a:rPr>
              <a:t>Përdoruesit që kthehen</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84F7D68E-A803-24D9-4655-55C7A4198E8A}"/>
              </a:ext>
            </a:extLst>
          </p:cNvPr>
          <p:cNvSpPr txBox="1"/>
          <p:nvPr/>
        </p:nvSpPr>
        <p:spPr>
          <a:xfrm>
            <a:off x="4966315" y="4430450"/>
            <a:ext cx="613087" cy="198120"/>
          </a:xfrm>
          <a:prstGeom prst="rect">
            <a:avLst/>
          </a:prstGeom>
          <a:solidFill>
            <a:srgbClr val="757575"/>
          </a:solidFill>
          <a:ln>
            <a:noFill/>
          </a:ln>
        </p:spPr>
        <p:txBody>
          <a:bodyPr wrap="square" rtlCol="0">
            <a:spAutoFit/>
          </a:bodyPr>
          <a:lstStyle/>
          <a:p>
            <a:pPr algn="ctr" rtl="0"/>
            <a:r>
              <a:rPr lang="sq" sz="700" b="1" i="0" u="none" strike="noStrike">
                <a:solidFill>
                  <a:srgbClr val="FFFFFF"/>
                </a:solidFill>
                <a:latin typeface="Arial"/>
                <a:cs typeface="Arial"/>
              </a:rPr>
              <a:t>Hyni</a:t>
            </a:r>
            <a:endParaRPr lang="es-AR" sz="700" b="1">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DFB3823-9AB6-2AE2-9A9B-4935C74A57B8}"/>
              </a:ext>
              <a:ext uri="{C183D7F6-B498-43B3-948B-1728B52AA6E4}">
                <adec:decorative xmlns:adec="http://schemas.microsoft.com/office/drawing/2017/decorative" val="1"/>
              </a:ext>
            </a:extLst>
          </p:cNvPr>
          <p:cNvSpPr/>
          <p:nvPr/>
        </p:nvSpPr>
        <p:spPr>
          <a:xfrm>
            <a:off x="334491" y="5418800"/>
            <a:ext cx="656821" cy="1651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5" name="TextBox 34">
            <a:extLst>
              <a:ext uri="{FF2B5EF4-FFF2-40B4-BE49-F238E27FC236}">
                <a16:creationId xmlns:a16="http://schemas.microsoft.com/office/drawing/2014/main" id="{3948CFDD-9CDD-B326-3387-CB4CFD9DA98F}"/>
              </a:ext>
            </a:extLst>
          </p:cNvPr>
          <p:cNvSpPr txBox="1"/>
          <p:nvPr/>
        </p:nvSpPr>
        <p:spPr>
          <a:xfrm>
            <a:off x="273680" y="5397681"/>
            <a:ext cx="1008594" cy="335280"/>
          </a:xfrm>
          <a:prstGeom prst="rect">
            <a:avLst/>
          </a:prstGeom>
          <a:noFill/>
          <a:ln>
            <a:noFill/>
          </a:ln>
        </p:spPr>
        <p:txBody>
          <a:bodyPr wrap="square" rtlCol="0">
            <a:spAutoFit/>
          </a:bodyPr>
          <a:lstStyle/>
          <a:p>
            <a:pPr rtl="0"/>
            <a:r>
              <a:rPr lang="sq" sz="800" b="0" i="0" u="none" strike="noStrike">
                <a:solidFill>
                  <a:srgbClr val="224781"/>
                </a:solidFill>
                <a:latin typeface="Arial"/>
                <a:cs typeface="Arial"/>
              </a:rPr>
              <a:t>Kushtet e përdorimit</a:t>
            </a:r>
            <a:endParaRPr lang="es-AR" sz="800">
              <a:solidFill>
                <a:srgbClr val="22478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B0FC5629-8C74-8146-BE05-BF5BF529F3F2}"/>
              </a:ext>
              <a:ext uri="{C183D7F6-B498-43B3-948B-1728B52AA6E4}">
                <adec:decorative xmlns:adec="http://schemas.microsoft.com/office/drawing/2017/decorative" val="1"/>
              </a:ext>
            </a:extLst>
          </p:cNvPr>
          <p:cNvSpPr/>
          <p:nvPr/>
        </p:nvSpPr>
        <p:spPr>
          <a:xfrm>
            <a:off x="1244174" y="5412012"/>
            <a:ext cx="652815" cy="178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7" name="TextBox 36">
            <a:extLst>
              <a:ext uri="{FF2B5EF4-FFF2-40B4-BE49-F238E27FC236}">
                <a16:creationId xmlns:a16="http://schemas.microsoft.com/office/drawing/2014/main" id="{D9B5E51A-434C-6B39-251E-73E100F72E04}"/>
              </a:ext>
            </a:extLst>
          </p:cNvPr>
          <p:cNvSpPr txBox="1"/>
          <p:nvPr/>
        </p:nvSpPr>
        <p:spPr>
          <a:xfrm>
            <a:off x="1140270" y="5397680"/>
            <a:ext cx="1079853" cy="335280"/>
          </a:xfrm>
          <a:prstGeom prst="rect">
            <a:avLst/>
          </a:prstGeom>
          <a:noFill/>
          <a:ln>
            <a:noFill/>
          </a:ln>
        </p:spPr>
        <p:txBody>
          <a:bodyPr wrap="square" rtlCol="0">
            <a:spAutoFit/>
          </a:bodyPr>
          <a:lstStyle/>
          <a:p>
            <a:pPr rtl="0"/>
            <a:r>
              <a:rPr lang="sq" sz="800" b="0" i="0" u="none" strike="noStrike">
                <a:solidFill>
                  <a:srgbClr val="224781"/>
                </a:solidFill>
                <a:latin typeface="Arial"/>
                <a:cs typeface="Arial"/>
              </a:rPr>
              <a:t>Politika e privatësisë</a:t>
            </a:r>
            <a:endParaRPr lang="es-AR" sz="800">
              <a:solidFill>
                <a:srgbClr val="22478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194557D2-E503-5910-8932-D26A6FB84CE9}"/>
              </a:ext>
              <a:ext uri="{C183D7F6-B498-43B3-948B-1728B52AA6E4}">
                <adec:decorative xmlns:adec="http://schemas.microsoft.com/office/drawing/2017/decorative" val="1"/>
              </a:ext>
            </a:extLst>
          </p:cNvPr>
          <p:cNvSpPr/>
          <p:nvPr/>
        </p:nvSpPr>
        <p:spPr>
          <a:xfrm>
            <a:off x="4345737" y="5432067"/>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9" name="TextBox 38">
            <a:extLst>
              <a:ext uri="{FF2B5EF4-FFF2-40B4-BE49-F238E27FC236}">
                <a16:creationId xmlns:a16="http://schemas.microsoft.com/office/drawing/2014/main" id="{36DE34D0-3435-D0DD-A19A-5978F6082254}"/>
              </a:ext>
            </a:extLst>
          </p:cNvPr>
          <p:cNvSpPr txBox="1"/>
          <p:nvPr/>
        </p:nvSpPr>
        <p:spPr>
          <a:xfrm>
            <a:off x="4179727" y="5406737"/>
            <a:ext cx="1079853" cy="213360"/>
          </a:xfrm>
          <a:prstGeom prst="rect">
            <a:avLst/>
          </a:prstGeom>
          <a:noFill/>
          <a:ln>
            <a:noFill/>
          </a:ln>
        </p:spPr>
        <p:txBody>
          <a:bodyPr wrap="square" rtlCol="0">
            <a:spAutoFit/>
          </a:bodyPr>
          <a:lstStyle/>
          <a:p>
            <a:pPr rtl="0"/>
            <a:r>
              <a:rPr lang="sq" sz="800" b="0" i="1" u="none" strike="noStrike" dirty="0">
                <a:solidFill>
                  <a:srgbClr val="224781"/>
                </a:solidFill>
                <a:latin typeface="Arial"/>
                <a:cs typeface="Arial"/>
              </a:rPr>
              <a:t>mundësuar nga</a:t>
            </a:r>
            <a:endParaRPr lang="es-AR" sz="800" i="1" dirty="0">
              <a:solidFill>
                <a:srgbClr val="224781"/>
              </a:solidFill>
              <a:latin typeface="Arial" panose="020B0604020202020204" pitchFamily="34" charset="0"/>
              <a:cs typeface="Arial" panose="020B0604020202020204" pitchFamily="34" charset="0"/>
            </a:endParaRPr>
          </a:p>
        </p:txBody>
      </p:sp>
      <p:pic>
        <p:nvPicPr>
          <p:cNvPr id="12" name="Picture 11" descr="Një pamje e ekranit të faqes kryesore të Family Portal e përkthyer në spanjisht.">
            <a:extLst>
              <a:ext uri="{FF2B5EF4-FFF2-40B4-BE49-F238E27FC236}">
                <a16:creationId xmlns:a16="http://schemas.microsoft.com/office/drawing/2014/main" id="{68DC345F-633E-AE43-B167-5D4FD84DEE47}"/>
              </a:ext>
            </a:extLst>
          </p:cNvPr>
          <p:cNvPicPr>
            <a:picLocks noChangeAspect="1"/>
          </p:cNvPicPr>
          <p:nvPr/>
        </p:nvPicPr>
        <p:blipFill>
          <a:blip r:embed="rId4"/>
          <a:stretch>
            <a:fillRect/>
          </a:stretch>
        </p:blipFill>
        <p:spPr>
          <a:xfrm>
            <a:off x="6294096" y="1035934"/>
            <a:ext cx="5787402" cy="5094702"/>
          </a:xfrm>
          <a:prstGeom prst="rect">
            <a:avLst/>
          </a:prstGeom>
        </p:spPr>
      </p:pic>
      <p:sp>
        <p:nvSpPr>
          <p:cNvPr id="7" name="Slide Number Placeholder 6">
            <a:extLst>
              <a:ext uri="{FF2B5EF4-FFF2-40B4-BE49-F238E27FC236}">
                <a16:creationId xmlns:a16="http://schemas.microsoft.com/office/drawing/2014/main" id="{F7C6192D-05DA-2F9F-40E5-74A1650E6E8F}"/>
              </a:ext>
            </a:extLst>
          </p:cNvPr>
          <p:cNvSpPr>
            <a:spLocks noGrp="1"/>
          </p:cNvSpPr>
          <p:nvPr>
            <p:ph type="sldNum" sz="quarter" idx="12"/>
          </p:nvPr>
        </p:nvSpPr>
        <p:spPr>
          <a:xfrm>
            <a:off x="12359" y="6280009"/>
            <a:ext cx="522642" cy="428041"/>
          </a:xfrm>
        </p:spPr>
        <p:txBody>
          <a:bodyPr/>
          <a:lstStyle/>
          <a:p>
            <a:pPr rtl="0"/>
            <a:r>
              <a:rPr lang="sq" sz="2800" b="0" i="0" u="none" strike="noStrike">
                <a:solidFill>
                  <a:srgbClr val="1A4785"/>
                </a:solidFill>
                <a:latin typeface="Aptos"/>
              </a:rPr>
              <a:t>5</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27CE5057-4032-F31E-481E-6DAD2888DF25}"/>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FE31B93-4317-2F89-EBAC-4F4EEA4E0E35}"/>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7756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68998-D5D7-7463-D9B1-CA667FFB925D}"/>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B9FB33B2-B2A5-BA54-2663-EAB4BBF36924}"/>
              </a:ext>
            </a:extLst>
          </p:cNvPr>
          <p:cNvSpPr>
            <a:spLocks noGrp="1"/>
          </p:cNvSpPr>
          <p:nvPr>
            <p:ph type="title"/>
          </p:nvPr>
        </p:nvSpPr>
        <p:spPr>
          <a:xfrm>
            <a:off x="12359" y="135002"/>
            <a:ext cx="10515600" cy="624734"/>
          </a:xfrm>
        </p:spPr>
        <p:txBody>
          <a:bodyPr>
            <a:normAutofit fontScale="90000"/>
          </a:bodyPr>
          <a:lstStyle/>
          <a:p>
            <a:pPr rtl="0"/>
            <a:r>
              <a:rPr lang="sq" sz="4800" b="0" i="0" u="none" strike="noStrike" dirty="0">
                <a:solidFill>
                  <a:srgbClr val="1A4785"/>
                </a:solidFill>
                <a:latin typeface="Aptos"/>
                <a:ea typeface="Open Sans Light"/>
                <a:cs typeface="Open Sans Light"/>
              </a:rPr>
              <a:t>Rivendosja e fjalëkalimit</a:t>
            </a:r>
            <a:endParaRPr lang="en-US" dirty="0"/>
          </a:p>
        </p:txBody>
      </p:sp>
      <p:pic>
        <p:nvPicPr>
          <p:cNvPr id="8" name="Picture 7" descr="Një pamje e ekranit të faqes kryesore të Family Portal  që nxjerr në pah lidhjen Harruat fjalëkalimin me një numër një.">
            <a:extLst>
              <a:ext uri="{FF2B5EF4-FFF2-40B4-BE49-F238E27FC236}">
                <a16:creationId xmlns:a16="http://schemas.microsoft.com/office/drawing/2014/main" id="{CCE40D2F-0CCC-221A-E4EE-76F00C0C50F0}"/>
              </a:ext>
            </a:extLst>
          </p:cNvPr>
          <p:cNvPicPr>
            <a:picLocks noChangeAspect="1"/>
          </p:cNvPicPr>
          <p:nvPr/>
        </p:nvPicPr>
        <p:blipFill>
          <a:blip r:embed="rId2"/>
          <a:stretch>
            <a:fillRect/>
          </a:stretch>
        </p:blipFill>
        <p:spPr>
          <a:xfrm>
            <a:off x="109663" y="1067985"/>
            <a:ext cx="5755841" cy="4667301"/>
          </a:xfrm>
          <a:prstGeom prst="rect">
            <a:avLst/>
          </a:prstGeom>
        </p:spPr>
      </p:pic>
      <p:sp>
        <p:nvSpPr>
          <p:cNvPr id="24" name="Rectangle 23">
            <a:extLst>
              <a:ext uri="{FF2B5EF4-FFF2-40B4-BE49-F238E27FC236}">
                <a16:creationId xmlns:a16="http://schemas.microsoft.com/office/drawing/2014/main" id="{3E7F03C0-416A-7ABA-8C39-F95E29117B67}"/>
              </a:ext>
              <a:ext uri="{C183D7F6-B498-43B3-948B-1728B52AA6E4}">
                <adec:decorative xmlns:adec="http://schemas.microsoft.com/office/drawing/2017/decorative" val="1"/>
              </a:ext>
            </a:extLst>
          </p:cNvPr>
          <p:cNvSpPr/>
          <p:nvPr/>
        </p:nvSpPr>
        <p:spPr>
          <a:xfrm>
            <a:off x="1660130" y="1324503"/>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6" name="TextBox 25">
            <a:extLst>
              <a:ext uri="{FF2B5EF4-FFF2-40B4-BE49-F238E27FC236}">
                <a16:creationId xmlns:a16="http://schemas.microsoft.com/office/drawing/2014/main" id="{B7E0C989-0967-6384-A148-A0B220123C30}"/>
              </a:ext>
            </a:extLst>
          </p:cNvPr>
          <p:cNvSpPr txBox="1"/>
          <p:nvPr/>
        </p:nvSpPr>
        <p:spPr>
          <a:xfrm>
            <a:off x="1660130" y="1297266"/>
            <a:ext cx="2151322" cy="396240"/>
          </a:xfrm>
          <a:prstGeom prst="rect">
            <a:avLst/>
          </a:prstGeom>
          <a:noFill/>
          <a:ln>
            <a:noFill/>
          </a:ln>
        </p:spPr>
        <p:txBody>
          <a:bodyPr wrap="square" rtlCol="0">
            <a:spAutoFit/>
          </a:bodyPr>
          <a:lstStyle/>
          <a:p>
            <a:pPr rtl="0"/>
            <a:r>
              <a:rPr lang="sq" sz="1000" b="0" i="0" u="none" strike="noStrike" dirty="0">
                <a:latin typeface="Aptos Slab Light"/>
                <a:cs typeface="Arial"/>
              </a:rPr>
              <a:t>Departamenti i Shkollës Fillore </a:t>
            </a:r>
            <a:br>
              <a:rPr lang="sq" sz="1000" b="0" i="0" u="none" strike="noStrike" dirty="0">
                <a:latin typeface="Aptos Slab Light"/>
                <a:cs typeface="Arial"/>
              </a:rPr>
            </a:br>
            <a:r>
              <a:rPr lang="sq" sz="1000" b="0" i="0" u="none" strike="noStrike" dirty="0">
                <a:latin typeface="Aptos Slab Light"/>
                <a:cs typeface="Arial"/>
              </a:rPr>
              <a:t>dhe i Arsimit të Mesëm</a:t>
            </a:r>
            <a:endParaRPr lang="es-AR" sz="1000" dirty="0">
              <a:latin typeface="Aptos Slab Light" panose="020F05020202040A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9878E6B-0E66-85A8-7EE0-B1E335B02E5F}"/>
              </a:ext>
            </a:extLst>
          </p:cNvPr>
          <p:cNvSpPr txBox="1"/>
          <p:nvPr/>
        </p:nvSpPr>
        <p:spPr>
          <a:xfrm>
            <a:off x="3925727" y="1122714"/>
            <a:ext cx="1758990" cy="502920"/>
          </a:xfrm>
          <a:prstGeom prst="rect">
            <a:avLst/>
          </a:prstGeom>
          <a:solidFill>
            <a:srgbClr val="FFFFFF"/>
          </a:solidFill>
          <a:ln>
            <a:noFill/>
          </a:ln>
        </p:spPr>
        <p:txBody>
          <a:bodyPr wrap="square" rtlCol="0">
            <a:spAutoFit/>
          </a:bodyPr>
          <a:lstStyle/>
          <a:p>
            <a:pPr rtl="0"/>
            <a:r>
              <a:rPr lang="sq" sz="900" b="1" i="1" u="none" strike="noStrike" dirty="0">
                <a:solidFill>
                  <a:srgbClr val="224781"/>
                </a:solidFill>
                <a:latin typeface="Arial"/>
                <a:cs typeface="Arial"/>
              </a:rPr>
              <a:t>Hyni për të parë rezultatet e MCAS të nxënësit</a:t>
            </a:r>
            <a:endParaRPr lang="es-AR" sz="900" b="1" i="1" dirty="0">
              <a:solidFill>
                <a:srgbClr val="22478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85B3DBC-9DF7-1987-EEE4-5C71545F3F4F}"/>
              </a:ext>
            </a:extLst>
          </p:cNvPr>
          <p:cNvSpPr txBox="1"/>
          <p:nvPr/>
        </p:nvSpPr>
        <p:spPr>
          <a:xfrm>
            <a:off x="156585" y="1941364"/>
            <a:ext cx="1870243" cy="518160"/>
          </a:xfrm>
          <a:prstGeom prst="rect">
            <a:avLst/>
          </a:prstGeom>
          <a:solidFill>
            <a:srgbClr val="F9F9F9"/>
          </a:solidFill>
          <a:ln>
            <a:noFill/>
          </a:ln>
        </p:spPr>
        <p:txBody>
          <a:bodyPr wrap="square" rtlCol="0">
            <a:spAutoFit/>
          </a:bodyPr>
          <a:lstStyle/>
          <a:p>
            <a:pPr rtl="0"/>
            <a:r>
              <a:rPr lang="sq" sz="1400" b="0" i="0" u="none" strike="noStrike" dirty="0">
                <a:solidFill>
                  <a:srgbClr val="3B3838"/>
                </a:solidFill>
                <a:latin typeface="Arial"/>
                <a:cs typeface="Arial"/>
              </a:rPr>
              <a:t>Përdoruesit për herë të parë</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DB47A89-0B82-DF0F-DDAF-F7D37E321FBA}"/>
              </a:ext>
            </a:extLst>
          </p:cNvPr>
          <p:cNvSpPr txBox="1"/>
          <p:nvPr/>
        </p:nvSpPr>
        <p:spPr>
          <a:xfrm>
            <a:off x="230786" y="2583944"/>
            <a:ext cx="2595344" cy="365760"/>
          </a:xfrm>
          <a:prstGeom prst="rect">
            <a:avLst/>
          </a:prstGeom>
          <a:solidFill>
            <a:srgbClr val="F9F9F9"/>
          </a:solidFill>
          <a:ln>
            <a:solidFill>
              <a:srgbClr val="F9F9F9"/>
            </a:solidFill>
          </a:ln>
        </p:spPr>
        <p:txBody>
          <a:bodyPr wrap="square" rtlCol="0">
            <a:spAutoFit/>
          </a:bodyPr>
          <a:lstStyle/>
          <a:p>
            <a:pPr rtl="0"/>
            <a:r>
              <a:rPr lang="sq" sz="900" b="0" i="0" u="none" strike="noStrike" dirty="0">
                <a:solidFill>
                  <a:srgbClr val="3B3838"/>
                </a:solidFill>
                <a:latin typeface="Arial"/>
                <a:cs typeface="Arial"/>
              </a:rPr>
              <a:t>Futni kodin e regjistrimit të nxënësit dhe datëlindjen.</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0180B34A-D391-ECFC-CB7C-BCD8CE896CC1}"/>
              </a:ext>
            </a:extLst>
          </p:cNvPr>
          <p:cNvSpPr txBox="1"/>
          <p:nvPr/>
        </p:nvSpPr>
        <p:spPr>
          <a:xfrm>
            <a:off x="228896" y="2989333"/>
            <a:ext cx="1321093" cy="365760"/>
          </a:xfrm>
          <a:prstGeom prst="rect">
            <a:avLst/>
          </a:prstGeom>
          <a:solidFill>
            <a:srgbClr val="F9F9F9"/>
          </a:solidFill>
          <a:ln>
            <a:solidFill>
              <a:srgbClr val="F9F9F9"/>
            </a:solidFill>
          </a:ln>
        </p:spPr>
        <p:txBody>
          <a:bodyPr wrap="square" rtlCol="0">
            <a:spAutoFit/>
          </a:bodyPr>
          <a:lstStyle/>
          <a:p>
            <a:pPr rtl="0"/>
            <a:r>
              <a:rPr lang="sq" sz="900" b="1" i="0" u="none" strike="noStrike">
                <a:solidFill>
                  <a:srgbClr val="3B3838"/>
                </a:solidFill>
                <a:latin typeface="Arial"/>
                <a:cs typeface="Arial"/>
              </a:rPr>
              <a:t>Kodi i regjistrimit:</a:t>
            </a:r>
            <a:endParaRPr lang="es-AR" sz="900" b="1">
              <a:solidFill>
                <a:schemeClr val="bg2">
                  <a:lumMod val="25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A0E7129E-54D1-C12F-AABF-DABD532B2B70}"/>
              </a:ext>
            </a:extLst>
          </p:cNvPr>
          <p:cNvSpPr txBox="1"/>
          <p:nvPr/>
        </p:nvSpPr>
        <p:spPr>
          <a:xfrm>
            <a:off x="289912" y="3230673"/>
            <a:ext cx="2445879" cy="215444"/>
          </a:xfrm>
          <a:prstGeom prst="rect">
            <a:avLst/>
          </a:prstGeom>
          <a:solidFill>
            <a:srgbClr val="FFFFFF"/>
          </a:solidFill>
          <a:ln>
            <a:solidFill>
              <a:srgbClr val="F9F9F9"/>
            </a:solidFill>
          </a:ln>
        </p:spPr>
        <p:txBody>
          <a:bodyPr wrap="square" rtlCol="0">
            <a:spAutoFit/>
          </a:bodyPr>
          <a:lstStyle/>
          <a:p>
            <a:pPr rtl="0"/>
            <a:r>
              <a:rPr lang="sq" sz="800" b="0" i="0" u="none" strike="noStrike">
                <a:solidFill>
                  <a:srgbClr val="3B3838"/>
                </a:solidFill>
                <a:latin typeface="Arial"/>
                <a:cs typeface="Arial"/>
              </a:rPr>
              <a:t>Kodi i regjistrimit me 12 karaktere</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1614A4B0-9FDB-C367-E906-73F0C89AB226}"/>
              </a:ext>
            </a:extLst>
          </p:cNvPr>
          <p:cNvSpPr txBox="1"/>
          <p:nvPr/>
        </p:nvSpPr>
        <p:spPr>
          <a:xfrm>
            <a:off x="228896" y="3735051"/>
            <a:ext cx="933974" cy="228600"/>
          </a:xfrm>
          <a:prstGeom prst="rect">
            <a:avLst/>
          </a:prstGeom>
          <a:solidFill>
            <a:srgbClr val="F9F9F9"/>
          </a:solidFill>
          <a:ln>
            <a:solidFill>
              <a:srgbClr val="F9F9F9"/>
            </a:solidFill>
          </a:ln>
        </p:spPr>
        <p:txBody>
          <a:bodyPr wrap="square" rtlCol="0">
            <a:spAutoFit/>
          </a:bodyPr>
          <a:lstStyle/>
          <a:p>
            <a:pPr rtl="0"/>
            <a:r>
              <a:rPr lang="sq" sz="900" b="1" i="0" u="none" strike="noStrike" dirty="0">
                <a:solidFill>
                  <a:srgbClr val="3B3838"/>
                </a:solidFill>
                <a:latin typeface="Arial"/>
                <a:cs typeface="Arial"/>
              </a:rPr>
              <a:t>Datëlindja:</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0515D8B8-1A2F-09AF-C322-EC23EF6C6F70}"/>
              </a:ext>
              <a:ext uri="{C183D7F6-B498-43B3-948B-1728B52AA6E4}">
                <adec:decorative xmlns:adec="http://schemas.microsoft.com/office/drawing/2017/decorative" val="1"/>
              </a:ext>
            </a:extLst>
          </p:cNvPr>
          <p:cNvSpPr/>
          <p:nvPr/>
        </p:nvSpPr>
        <p:spPr>
          <a:xfrm>
            <a:off x="1281113" y="3791932"/>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3" name="Rectangle 52">
            <a:extLst>
              <a:ext uri="{FF2B5EF4-FFF2-40B4-BE49-F238E27FC236}">
                <a16:creationId xmlns:a16="http://schemas.microsoft.com/office/drawing/2014/main" id="{B9145B75-4268-571C-60DC-6CA6CE4EEC49}"/>
              </a:ext>
              <a:ext uri="{C183D7F6-B498-43B3-948B-1728B52AA6E4}">
                <adec:decorative xmlns:adec="http://schemas.microsoft.com/office/drawing/2017/decorative" val="1"/>
              </a:ext>
            </a:extLst>
          </p:cNvPr>
          <p:cNvSpPr/>
          <p:nvPr/>
        </p:nvSpPr>
        <p:spPr>
          <a:xfrm>
            <a:off x="1767564" y="3773126"/>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4" name="Rectangle 53">
            <a:extLst>
              <a:ext uri="{FF2B5EF4-FFF2-40B4-BE49-F238E27FC236}">
                <a16:creationId xmlns:a16="http://schemas.microsoft.com/office/drawing/2014/main" id="{56AA3E26-D697-2A88-19F2-0AD36A813433}"/>
              </a:ext>
              <a:ext uri="{C183D7F6-B498-43B3-948B-1728B52AA6E4}">
                <adec:decorative xmlns:adec="http://schemas.microsoft.com/office/drawing/2017/decorative" val="1"/>
              </a:ext>
            </a:extLst>
          </p:cNvPr>
          <p:cNvSpPr/>
          <p:nvPr/>
        </p:nvSpPr>
        <p:spPr>
          <a:xfrm>
            <a:off x="2304392" y="3782331"/>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TextBox 36">
            <a:extLst>
              <a:ext uri="{FF2B5EF4-FFF2-40B4-BE49-F238E27FC236}">
                <a16:creationId xmlns:a16="http://schemas.microsoft.com/office/drawing/2014/main" id="{93CA39BD-9432-1652-2EEB-DCA0D1C0B254}"/>
              </a:ext>
            </a:extLst>
          </p:cNvPr>
          <p:cNvSpPr txBox="1"/>
          <p:nvPr/>
        </p:nvSpPr>
        <p:spPr>
          <a:xfrm>
            <a:off x="1203470" y="3740954"/>
            <a:ext cx="418264" cy="198120"/>
          </a:xfrm>
          <a:prstGeom prst="rect">
            <a:avLst/>
          </a:prstGeom>
          <a:noFill/>
          <a:ln>
            <a:noFill/>
          </a:ln>
        </p:spPr>
        <p:txBody>
          <a:bodyPr wrap="square" rtlCol="0">
            <a:spAutoFit/>
          </a:bodyPr>
          <a:lstStyle/>
          <a:p>
            <a:pPr rtl="0"/>
            <a:r>
              <a:rPr lang="sq" sz="700" b="0" i="0" u="none" strike="noStrike">
                <a:solidFill>
                  <a:srgbClr val="3B3838"/>
                </a:solidFill>
                <a:latin typeface="Arial"/>
                <a:cs typeface="Arial"/>
              </a:rPr>
              <a:t>MM</a:t>
            </a:r>
            <a:endParaRPr lang="es-AR" sz="700">
              <a:solidFill>
                <a:schemeClr val="bg2">
                  <a:lumMod val="25000"/>
                </a:schemeClr>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6446CE51-CF14-3071-8399-AD92A2EBD80A}"/>
              </a:ext>
            </a:extLst>
          </p:cNvPr>
          <p:cNvSpPr txBox="1"/>
          <p:nvPr/>
        </p:nvSpPr>
        <p:spPr>
          <a:xfrm>
            <a:off x="1694169" y="3750439"/>
            <a:ext cx="418264" cy="198120"/>
          </a:xfrm>
          <a:prstGeom prst="rect">
            <a:avLst/>
          </a:prstGeom>
          <a:noFill/>
          <a:ln>
            <a:noFill/>
          </a:ln>
        </p:spPr>
        <p:txBody>
          <a:bodyPr wrap="square" rtlCol="0">
            <a:spAutoFit/>
          </a:bodyPr>
          <a:lstStyle/>
          <a:p>
            <a:pPr rtl="0"/>
            <a:r>
              <a:rPr lang="sq" sz="700" b="0" i="0" u="none" strike="noStrike">
                <a:solidFill>
                  <a:srgbClr val="3B3838"/>
                </a:solidFill>
                <a:latin typeface="Arial"/>
                <a:cs typeface="Arial"/>
              </a:rPr>
              <a:t>DD</a:t>
            </a:r>
            <a:endParaRPr lang="es-AR" sz="700">
              <a:solidFill>
                <a:schemeClr val="bg2">
                  <a:lumMod val="25000"/>
                </a:schemeClr>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E8A41442-3D05-4271-0896-0FC18F9BD12B}"/>
              </a:ext>
            </a:extLst>
          </p:cNvPr>
          <p:cNvSpPr txBox="1"/>
          <p:nvPr/>
        </p:nvSpPr>
        <p:spPr>
          <a:xfrm>
            <a:off x="2225468" y="3750202"/>
            <a:ext cx="418264" cy="198120"/>
          </a:xfrm>
          <a:prstGeom prst="rect">
            <a:avLst/>
          </a:prstGeom>
          <a:noFill/>
          <a:ln>
            <a:noFill/>
          </a:ln>
        </p:spPr>
        <p:txBody>
          <a:bodyPr wrap="square" rtlCol="0">
            <a:spAutoFit/>
          </a:bodyPr>
          <a:lstStyle/>
          <a:p>
            <a:pPr rtl="0"/>
            <a:r>
              <a:rPr lang="sq" sz="700" b="0" i="0" u="none" strike="noStrike" dirty="0">
                <a:solidFill>
                  <a:srgbClr val="3B3838"/>
                </a:solidFill>
                <a:latin typeface="Arial"/>
                <a:cs typeface="Arial"/>
              </a:rPr>
              <a:t>VV</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A4F4E27B-FE69-0681-5574-9A36E09EE11A}"/>
              </a:ext>
              <a:ext uri="{C183D7F6-B498-43B3-948B-1728B52AA6E4}">
                <adec:decorative xmlns:adec="http://schemas.microsoft.com/office/drawing/2017/decorative" val="1"/>
              </a:ext>
            </a:extLst>
          </p:cNvPr>
          <p:cNvSpPr/>
          <p:nvPr/>
        </p:nvSpPr>
        <p:spPr>
          <a:xfrm>
            <a:off x="228896" y="4179625"/>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0" name="Rectangle 39">
            <a:extLst>
              <a:ext uri="{FF2B5EF4-FFF2-40B4-BE49-F238E27FC236}">
                <a16:creationId xmlns:a16="http://schemas.microsoft.com/office/drawing/2014/main" id="{11D6D03C-8B53-ABA4-A640-ACC3975DBA5C}"/>
              </a:ext>
              <a:ext uri="{C183D7F6-B498-43B3-948B-1728B52AA6E4}">
                <adec:decorative xmlns:adec="http://schemas.microsoft.com/office/drawing/2017/decorative" val="1"/>
              </a:ext>
            </a:extLst>
          </p:cNvPr>
          <p:cNvSpPr/>
          <p:nvPr/>
        </p:nvSpPr>
        <p:spPr>
          <a:xfrm>
            <a:off x="265506" y="4326665"/>
            <a:ext cx="1179076" cy="1499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1" name="TextBox 40">
            <a:extLst>
              <a:ext uri="{FF2B5EF4-FFF2-40B4-BE49-F238E27FC236}">
                <a16:creationId xmlns:a16="http://schemas.microsoft.com/office/drawing/2014/main" id="{7F767F4F-AF2C-478F-B65E-C6363A008AC4}"/>
              </a:ext>
            </a:extLst>
          </p:cNvPr>
          <p:cNvSpPr txBox="1"/>
          <p:nvPr/>
        </p:nvSpPr>
        <p:spPr>
          <a:xfrm>
            <a:off x="289912" y="4192851"/>
            <a:ext cx="2034066" cy="335280"/>
          </a:xfrm>
          <a:prstGeom prst="rect">
            <a:avLst/>
          </a:prstGeom>
          <a:noFill/>
          <a:ln>
            <a:noFill/>
          </a:ln>
        </p:spPr>
        <p:txBody>
          <a:bodyPr wrap="square" rtlCol="0">
            <a:spAutoFit/>
          </a:bodyPr>
          <a:lstStyle/>
          <a:p>
            <a:pPr rtl="0"/>
            <a:r>
              <a:rPr lang="sq" sz="800" b="0" i="0" u="none" strike="noStrike" dirty="0">
                <a:solidFill>
                  <a:srgbClr val="224781"/>
                </a:solidFill>
                <a:latin typeface="Arial"/>
                <a:cs typeface="Arial"/>
              </a:rPr>
              <a:t>Ku është kodi im i regjistrimit?</a:t>
            </a:r>
            <a:br>
              <a:rPr lang="sq" sz="800" b="0" i="0" u="none" strike="noStrike" dirty="0">
                <a:solidFill>
                  <a:srgbClr val="224781"/>
                </a:solidFill>
                <a:latin typeface="Arial"/>
                <a:cs typeface="Arial"/>
              </a:rPr>
            </a:br>
            <a:r>
              <a:rPr lang="sq" sz="800" b="0" i="0" u="none" strike="noStrike" dirty="0">
                <a:solidFill>
                  <a:srgbClr val="224781"/>
                </a:solidFill>
                <a:latin typeface="Arial"/>
                <a:cs typeface="Arial"/>
              </a:rPr>
              <a:t>Burime për familjet</a:t>
            </a:r>
            <a:endParaRPr lang="es-AR" sz="800" dirty="0">
              <a:solidFill>
                <a:srgbClr val="22478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98C4DA84-CE7F-083C-50A1-A17ED0FC3232}"/>
              </a:ext>
            </a:extLst>
          </p:cNvPr>
          <p:cNvSpPr txBox="1"/>
          <p:nvPr/>
        </p:nvSpPr>
        <p:spPr>
          <a:xfrm>
            <a:off x="1978453" y="4359372"/>
            <a:ext cx="824878" cy="200055"/>
          </a:xfrm>
          <a:prstGeom prst="rect">
            <a:avLst/>
          </a:prstGeom>
          <a:solidFill>
            <a:srgbClr val="757575"/>
          </a:solidFill>
          <a:ln>
            <a:noFill/>
          </a:ln>
        </p:spPr>
        <p:txBody>
          <a:bodyPr wrap="square" rtlCol="0">
            <a:spAutoFit/>
          </a:bodyPr>
          <a:lstStyle/>
          <a:p>
            <a:pPr algn="ctr" rtl="0"/>
            <a:r>
              <a:rPr lang="sq" sz="700" b="1" i="0" u="none" strike="noStrike" dirty="0">
                <a:solidFill>
                  <a:srgbClr val="FFFFFF"/>
                </a:solidFill>
                <a:latin typeface="Arial"/>
                <a:cs typeface="Arial"/>
              </a:rPr>
              <a:t>Vazhdoni</a:t>
            </a:r>
            <a:endParaRPr lang="es-AR" sz="700" b="1" dirty="0">
              <a:solidFill>
                <a:schemeClr val="bg1"/>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5B185846-33DF-BA35-7878-A1DF7E662854}"/>
              </a:ext>
              <a:ext uri="{C183D7F6-B498-43B3-948B-1728B52AA6E4}">
                <adec:decorative xmlns:adec="http://schemas.microsoft.com/office/drawing/2017/decorative" val="1"/>
              </a:ext>
            </a:extLst>
          </p:cNvPr>
          <p:cNvSpPr txBox="1"/>
          <p:nvPr/>
        </p:nvSpPr>
        <p:spPr>
          <a:xfrm>
            <a:off x="4936649" y="1798064"/>
            <a:ext cx="909805" cy="213360"/>
          </a:xfrm>
          <a:prstGeom prst="rect">
            <a:avLst/>
          </a:prstGeom>
          <a:solidFill>
            <a:srgbClr val="F9F9F9"/>
          </a:solidFill>
          <a:ln>
            <a:solidFill>
              <a:srgbClr val="F9F9F9"/>
            </a:solidFill>
          </a:ln>
        </p:spPr>
        <p:txBody>
          <a:bodyPr wrap="square" rtlCol="0">
            <a:spAutoFit/>
          </a:bodyPr>
          <a:lstStyle/>
          <a:p>
            <a:pPr algn="r" rtl="0"/>
            <a:r>
              <a:rPr lang="sq" sz="800" b="0" i="0" u="none" strike="noStrike">
                <a:solidFill>
                  <a:srgbClr val="224781"/>
                </a:solidFill>
                <a:latin typeface="Arial"/>
                <a:cs typeface="Arial"/>
              </a:rPr>
              <a:t>En Español</a:t>
            </a:r>
            <a:endParaRPr lang="es-AR" sz="800">
              <a:solidFill>
                <a:srgbClr val="22478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45892CC-A72E-CAAD-D741-FA2F1A39FD9C}"/>
              </a:ext>
            </a:extLst>
          </p:cNvPr>
          <p:cNvSpPr txBox="1"/>
          <p:nvPr/>
        </p:nvSpPr>
        <p:spPr>
          <a:xfrm>
            <a:off x="3161270" y="1931838"/>
            <a:ext cx="1870243" cy="518160"/>
          </a:xfrm>
          <a:prstGeom prst="rect">
            <a:avLst/>
          </a:prstGeom>
          <a:solidFill>
            <a:srgbClr val="F9F9F9"/>
          </a:solidFill>
          <a:ln>
            <a:noFill/>
          </a:ln>
        </p:spPr>
        <p:txBody>
          <a:bodyPr wrap="square" rtlCol="0">
            <a:spAutoFit/>
          </a:bodyPr>
          <a:lstStyle/>
          <a:p>
            <a:pPr rtl="0"/>
            <a:r>
              <a:rPr lang="sq" sz="1400" b="0" i="0" u="none" strike="noStrike" dirty="0">
                <a:solidFill>
                  <a:srgbClr val="3B3838"/>
                </a:solidFill>
                <a:latin typeface="Arial"/>
                <a:cs typeface="Arial"/>
              </a:rPr>
              <a:t>Përdoruesit që kthehen</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5E14BC69-8B02-7F00-522F-C9CCEACAC8C4}"/>
              </a:ext>
            </a:extLst>
          </p:cNvPr>
          <p:cNvSpPr txBox="1"/>
          <p:nvPr/>
        </p:nvSpPr>
        <p:spPr>
          <a:xfrm>
            <a:off x="3161271" y="2717129"/>
            <a:ext cx="1915594" cy="228600"/>
          </a:xfrm>
          <a:prstGeom prst="rect">
            <a:avLst/>
          </a:prstGeom>
          <a:solidFill>
            <a:srgbClr val="F9F9F9"/>
          </a:solidFill>
          <a:ln>
            <a:solidFill>
              <a:srgbClr val="F9F9F9"/>
            </a:solidFill>
          </a:ln>
        </p:spPr>
        <p:txBody>
          <a:bodyPr wrap="square" rtlCol="0">
            <a:spAutoFit/>
          </a:bodyPr>
          <a:lstStyle/>
          <a:p>
            <a:pPr rtl="0"/>
            <a:r>
              <a:rPr lang="sq" sz="900" b="0" i="0" u="none" strike="noStrike" dirty="0">
                <a:solidFill>
                  <a:srgbClr val="3B3838"/>
                </a:solidFill>
                <a:latin typeface="Arial"/>
                <a:cs typeface="Arial"/>
              </a:rPr>
              <a:t>Futni emailin dhe fjalëkalimin.</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1819348-35AB-CE3C-2575-1ABF1510F686}"/>
              </a:ext>
            </a:extLst>
          </p:cNvPr>
          <p:cNvSpPr txBox="1"/>
          <p:nvPr/>
        </p:nvSpPr>
        <p:spPr>
          <a:xfrm>
            <a:off x="3150509" y="3046615"/>
            <a:ext cx="634269" cy="213360"/>
          </a:xfrm>
          <a:prstGeom prst="rect">
            <a:avLst/>
          </a:prstGeom>
          <a:solidFill>
            <a:srgbClr val="F9F9F9"/>
          </a:solidFill>
          <a:ln>
            <a:solidFill>
              <a:srgbClr val="F9F9F9"/>
            </a:solidFill>
          </a:ln>
        </p:spPr>
        <p:txBody>
          <a:bodyPr wrap="square" rtlCol="0">
            <a:spAutoFit/>
          </a:bodyPr>
          <a:lstStyle/>
          <a:p>
            <a:pPr rtl="0"/>
            <a:r>
              <a:rPr lang="sq" sz="800" b="1" i="0" u="none" strike="noStrike" dirty="0">
                <a:solidFill>
                  <a:srgbClr val="3B3838"/>
                </a:solidFill>
                <a:latin typeface="Arial"/>
                <a:cs typeface="Arial"/>
              </a:rPr>
              <a:t>Emaili:</a:t>
            </a:r>
            <a:endParaRPr lang="es-AR" sz="800" b="1" dirty="0">
              <a:solidFill>
                <a:schemeClr val="bg2">
                  <a:lumMod val="25000"/>
                </a:schemeClr>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2FA3094C-D517-9150-78C3-F4DFACB7619F}"/>
              </a:ext>
            </a:extLst>
          </p:cNvPr>
          <p:cNvSpPr txBox="1"/>
          <p:nvPr/>
        </p:nvSpPr>
        <p:spPr>
          <a:xfrm>
            <a:off x="3912299" y="3111135"/>
            <a:ext cx="1138410" cy="213360"/>
          </a:xfrm>
          <a:prstGeom prst="rect">
            <a:avLst/>
          </a:prstGeom>
          <a:solidFill>
            <a:srgbClr val="FFFFFF"/>
          </a:solidFill>
          <a:ln>
            <a:noFill/>
          </a:ln>
        </p:spPr>
        <p:txBody>
          <a:bodyPr wrap="square" rtlCol="0">
            <a:spAutoFit/>
          </a:bodyPr>
          <a:lstStyle/>
          <a:p>
            <a:pPr rtl="0"/>
            <a:r>
              <a:rPr lang="sq" sz="800" b="0" i="0" u="none" strike="noStrike" dirty="0">
                <a:solidFill>
                  <a:srgbClr val="3B3838"/>
                </a:solidFill>
                <a:latin typeface="Arial"/>
                <a:cs typeface="Arial"/>
              </a:rPr>
              <a:t>Vendosni emailin</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9919A30-7D8D-7A38-55B2-96D4F7547175}"/>
              </a:ext>
            </a:extLst>
          </p:cNvPr>
          <p:cNvSpPr txBox="1"/>
          <p:nvPr/>
        </p:nvSpPr>
        <p:spPr>
          <a:xfrm>
            <a:off x="3150509" y="3576488"/>
            <a:ext cx="730716" cy="335280"/>
          </a:xfrm>
          <a:prstGeom prst="rect">
            <a:avLst/>
          </a:prstGeom>
          <a:solidFill>
            <a:srgbClr val="F9F9F9"/>
          </a:solidFill>
          <a:ln>
            <a:solidFill>
              <a:srgbClr val="F9F9F9"/>
            </a:solidFill>
          </a:ln>
        </p:spPr>
        <p:txBody>
          <a:bodyPr wrap="square" rtlCol="0">
            <a:spAutoFit/>
          </a:bodyPr>
          <a:lstStyle/>
          <a:p>
            <a:pPr rtl="0"/>
            <a:r>
              <a:rPr lang="sq" sz="800" b="1" i="0" u="none" strike="noStrike">
                <a:solidFill>
                  <a:srgbClr val="3B3838"/>
                </a:solidFill>
                <a:latin typeface="Arial"/>
                <a:cs typeface="Arial"/>
              </a:rPr>
              <a:t>Fjalëkalimi:</a:t>
            </a:r>
            <a:endParaRPr lang="es-AR" sz="800" b="1">
              <a:solidFill>
                <a:schemeClr val="bg2">
                  <a:lumMod val="25000"/>
                </a:schemeClr>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0147601-E539-7464-ADDE-71E6E3217DBB}"/>
              </a:ext>
            </a:extLst>
          </p:cNvPr>
          <p:cNvSpPr txBox="1"/>
          <p:nvPr/>
        </p:nvSpPr>
        <p:spPr>
          <a:xfrm>
            <a:off x="3912299" y="3585910"/>
            <a:ext cx="1275940" cy="213360"/>
          </a:xfrm>
          <a:prstGeom prst="rect">
            <a:avLst/>
          </a:prstGeom>
          <a:solidFill>
            <a:srgbClr val="FFFFFF"/>
          </a:solidFill>
          <a:ln>
            <a:noFill/>
          </a:ln>
        </p:spPr>
        <p:txBody>
          <a:bodyPr wrap="square" rtlCol="0">
            <a:spAutoFit/>
          </a:bodyPr>
          <a:lstStyle/>
          <a:p>
            <a:pPr rtl="0"/>
            <a:r>
              <a:rPr lang="sq" sz="800" b="0" i="0" u="none" strike="noStrike">
                <a:solidFill>
                  <a:srgbClr val="3B3838"/>
                </a:solidFill>
                <a:latin typeface="Arial"/>
                <a:cs typeface="Arial"/>
              </a:rPr>
              <a:t>Vendosni fjalëkalimin</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0F59C518-9798-2C63-F75C-DF185B3DAFF2}"/>
              </a:ext>
              <a:ext uri="{C183D7F6-B498-43B3-948B-1728B52AA6E4}">
                <adec:decorative xmlns:adec="http://schemas.microsoft.com/office/drawing/2017/decorative" val="1"/>
              </a:ext>
            </a:extLst>
          </p:cNvPr>
          <p:cNvSpPr/>
          <p:nvPr/>
        </p:nvSpPr>
        <p:spPr>
          <a:xfrm>
            <a:off x="3214688" y="4057650"/>
            <a:ext cx="916767" cy="1219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Off-page Connector 36">
            <a:extLst>
              <a:ext uri="{FF2B5EF4-FFF2-40B4-BE49-F238E27FC236}">
                <a16:creationId xmlns:a16="http://schemas.microsoft.com/office/drawing/2014/main" id="{52601385-E0CB-7CE7-3BA5-0467B8887471}"/>
              </a:ext>
              <a:ext uri="{C183D7F6-B498-43B3-948B-1728B52AA6E4}">
                <adec:decorative xmlns:adec="http://schemas.microsoft.com/office/drawing/2017/decorative" val="1"/>
              </a:ext>
            </a:extLst>
          </p:cNvPr>
          <p:cNvSpPr/>
          <p:nvPr/>
        </p:nvSpPr>
        <p:spPr>
          <a:xfrm rot="16200000">
            <a:off x="2653123" y="3933723"/>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lang="sq" sz="1800" b="1" i="0" u="none" strike="noStrike" dirty="0">
                <a:latin typeface="Aptos"/>
              </a:rPr>
              <a:t>1</a:t>
            </a:r>
          </a:p>
        </p:txBody>
      </p:sp>
      <p:sp>
        <p:nvSpPr>
          <p:cNvPr id="55" name="TextBox 54">
            <a:extLst>
              <a:ext uri="{FF2B5EF4-FFF2-40B4-BE49-F238E27FC236}">
                <a16:creationId xmlns:a16="http://schemas.microsoft.com/office/drawing/2014/main" id="{71B3153C-1C32-CF79-FF54-76706E52109A}"/>
              </a:ext>
            </a:extLst>
          </p:cNvPr>
          <p:cNvSpPr txBox="1"/>
          <p:nvPr/>
        </p:nvSpPr>
        <p:spPr>
          <a:xfrm>
            <a:off x="3095246" y="3935757"/>
            <a:ext cx="1138410" cy="365760"/>
          </a:xfrm>
          <a:prstGeom prst="rect">
            <a:avLst/>
          </a:prstGeom>
          <a:noFill/>
          <a:ln>
            <a:noFill/>
          </a:ln>
        </p:spPr>
        <p:txBody>
          <a:bodyPr wrap="square" rtlCol="0">
            <a:spAutoFit/>
          </a:bodyPr>
          <a:lstStyle/>
          <a:p>
            <a:pPr rtl="0"/>
            <a:r>
              <a:rPr lang="sq" sz="900" b="0" i="0" u="none" strike="noStrike" dirty="0">
                <a:solidFill>
                  <a:srgbClr val="224781"/>
                </a:solidFill>
                <a:latin typeface="Arial"/>
                <a:cs typeface="Arial"/>
              </a:rPr>
              <a:t>Harruat fjalëkalimin?</a:t>
            </a:r>
            <a:endParaRPr lang="es-AR" sz="900" dirty="0">
              <a:solidFill>
                <a:srgbClr val="22478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71A2F59F-918C-F3E2-4440-A9212338D60E}"/>
              </a:ext>
            </a:extLst>
          </p:cNvPr>
          <p:cNvSpPr txBox="1"/>
          <p:nvPr/>
        </p:nvSpPr>
        <p:spPr>
          <a:xfrm>
            <a:off x="4726700" y="4384068"/>
            <a:ext cx="528214" cy="198120"/>
          </a:xfrm>
          <a:prstGeom prst="rect">
            <a:avLst/>
          </a:prstGeom>
          <a:solidFill>
            <a:srgbClr val="757575"/>
          </a:solidFill>
          <a:ln>
            <a:noFill/>
          </a:ln>
        </p:spPr>
        <p:txBody>
          <a:bodyPr wrap="square" rtlCol="0">
            <a:spAutoFit/>
          </a:bodyPr>
          <a:lstStyle/>
          <a:p>
            <a:pPr algn="ctr" rtl="0"/>
            <a:r>
              <a:rPr lang="sq" sz="700" b="1" i="0" u="none" strike="noStrike">
                <a:solidFill>
                  <a:srgbClr val="FFFFFF"/>
                </a:solidFill>
                <a:latin typeface="Arial"/>
                <a:cs typeface="Arial"/>
              </a:rPr>
              <a:t>Hyni</a:t>
            </a:r>
            <a:endParaRPr lang="es-AR" sz="700" b="1">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F1F106E-7DA3-51ED-9803-8C82FE067E01}"/>
              </a:ext>
              <a:ext uri="{C183D7F6-B498-43B3-948B-1728B52AA6E4}">
                <adec:decorative xmlns:adec="http://schemas.microsoft.com/office/drawing/2017/decorative" val="1"/>
              </a:ext>
            </a:extLst>
          </p:cNvPr>
          <p:cNvSpPr/>
          <p:nvPr/>
        </p:nvSpPr>
        <p:spPr>
          <a:xfrm>
            <a:off x="169771" y="5350390"/>
            <a:ext cx="656821" cy="1651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4" name="TextBox 43">
            <a:extLst>
              <a:ext uri="{FF2B5EF4-FFF2-40B4-BE49-F238E27FC236}">
                <a16:creationId xmlns:a16="http://schemas.microsoft.com/office/drawing/2014/main" id="{78D8FC23-D863-BC4F-9E5D-63AFA81535E7}"/>
              </a:ext>
            </a:extLst>
          </p:cNvPr>
          <p:cNvSpPr txBox="1"/>
          <p:nvPr/>
        </p:nvSpPr>
        <p:spPr>
          <a:xfrm>
            <a:off x="108960" y="5336891"/>
            <a:ext cx="1008594" cy="335280"/>
          </a:xfrm>
          <a:prstGeom prst="rect">
            <a:avLst/>
          </a:prstGeom>
          <a:noFill/>
          <a:ln>
            <a:noFill/>
          </a:ln>
        </p:spPr>
        <p:txBody>
          <a:bodyPr wrap="square" rtlCol="0">
            <a:spAutoFit/>
          </a:bodyPr>
          <a:lstStyle/>
          <a:p>
            <a:pPr rtl="0"/>
            <a:r>
              <a:rPr lang="sq" sz="800" b="0" i="0" u="none" strike="noStrike" dirty="0">
                <a:solidFill>
                  <a:srgbClr val="224781"/>
                </a:solidFill>
                <a:latin typeface="Arial"/>
                <a:cs typeface="Arial"/>
              </a:rPr>
              <a:t>Kushtet e përdorimit</a:t>
            </a:r>
            <a:endParaRPr lang="es-AR" sz="800" dirty="0">
              <a:solidFill>
                <a:srgbClr val="22478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04E51FC8-E1FA-E93B-82B8-B5F848A4F110}"/>
              </a:ext>
              <a:ext uri="{C183D7F6-B498-43B3-948B-1728B52AA6E4}">
                <adec:decorative xmlns:adec="http://schemas.microsoft.com/office/drawing/2017/decorative" val="1"/>
              </a:ext>
            </a:extLst>
          </p:cNvPr>
          <p:cNvSpPr/>
          <p:nvPr/>
        </p:nvSpPr>
        <p:spPr>
          <a:xfrm>
            <a:off x="1041354" y="5362652"/>
            <a:ext cx="652815" cy="178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6" name="TextBox 45">
            <a:extLst>
              <a:ext uri="{FF2B5EF4-FFF2-40B4-BE49-F238E27FC236}">
                <a16:creationId xmlns:a16="http://schemas.microsoft.com/office/drawing/2014/main" id="{6D0EA569-566B-375E-C408-97FA0BB7BC11}"/>
              </a:ext>
            </a:extLst>
          </p:cNvPr>
          <p:cNvSpPr txBox="1"/>
          <p:nvPr/>
        </p:nvSpPr>
        <p:spPr>
          <a:xfrm>
            <a:off x="958704" y="5331023"/>
            <a:ext cx="1079853" cy="335280"/>
          </a:xfrm>
          <a:prstGeom prst="rect">
            <a:avLst/>
          </a:prstGeom>
          <a:noFill/>
          <a:ln>
            <a:noFill/>
          </a:ln>
        </p:spPr>
        <p:txBody>
          <a:bodyPr wrap="square" rtlCol="0">
            <a:spAutoFit/>
          </a:bodyPr>
          <a:lstStyle/>
          <a:p>
            <a:pPr rtl="0"/>
            <a:r>
              <a:rPr lang="sq" sz="800" b="0" i="0" u="none" strike="noStrike" dirty="0">
                <a:solidFill>
                  <a:srgbClr val="224781"/>
                </a:solidFill>
                <a:latin typeface="Arial"/>
                <a:cs typeface="Arial"/>
              </a:rPr>
              <a:t>Politika e privatësisë</a:t>
            </a:r>
            <a:endParaRPr lang="es-AR" sz="800" dirty="0">
              <a:solidFill>
                <a:srgbClr val="22478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217D93A8-F256-CCA6-B296-FFF3F49528E8}"/>
              </a:ext>
              <a:ext uri="{C183D7F6-B498-43B3-948B-1728B52AA6E4}">
                <adec:decorative xmlns:adec="http://schemas.microsoft.com/office/drawing/2017/decorative" val="1"/>
              </a:ext>
            </a:extLst>
          </p:cNvPr>
          <p:cNvSpPr/>
          <p:nvPr/>
        </p:nvSpPr>
        <p:spPr>
          <a:xfrm>
            <a:off x="4095292" y="5325557"/>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8" name="TextBox 47">
            <a:extLst>
              <a:ext uri="{FF2B5EF4-FFF2-40B4-BE49-F238E27FC236}">
                <a16:creationId xmlns:a16="http://schemas.microsoft.com/office/drawing/2014/main" id="{0FD90157-075B-F372-6DB6-A5D0E9C2E31E}"/>
              </a:ext>
            </a:extLst>
          </p:cNvPr>
          <p:cNvSpPr txBox="1"/>
          <p:nvPr/>
        </p:nvSpPr>
        <p:spPr>
          <a:xfrm>
            <a:off x="4010342" y="5324331"/>
            <a:ext cx="1079853" cy="213360"/>
          </a:xfrm>
          <a:prstGeom prst="rect">
            <a:avLst/>
          </a:prstGeom>
          <a:noFill/>
          <a:ln>
            <a:noFill/>
          </a:ln>
        </p:spPr>
        <p:txBody>
          <a:bodyPr wrap="square" rtlCol="0">
            <a:spAutoFit/>
          </a:bodyPr>
          <a:lstStyle/>
          <a:p>
            <a:pPr rtl="0"/>
            <a:r>
              <a:rPr lang="sq" sz="800" b="0" i="1" u="none" strike="noStrike" dirty="0">
                <a:solidFill>
                  <a:srgbClr val="224781"/>
                </a:solidFill>
                <a:latin typeface="Arial"/>
                <a:cs typeface="Arial"/>
              </a:rPr>
              <a:t>mundësuar nga</a:t>
            </a:r>
            <a:endParaRPr lang="es-AR" sz="800" i="1" dirty="0">
              <a:solidFill>
                <a:srgbClr val="224781"/>
              </a:solidFill>
              <a:latin typeface="Arial" panose="020B0604020202020204" pitchFamily="34" charset="0"/>
              <a:cs typeface="Arial" panose="020B0604020202020204" pitchFamily="34" charset="0"/>
            </a:endParaRPr>
          </a:p>
        </p:txBody>
      </p:sp>
      <p:sp>
        <p:nvSpPr>
          <p:cNvPr id="4" name="Off-page Connector 36">
            <a:extLst>
              <a:ext uri="{FF2B5EF4-FFF2-40B4-BE49-F238E27FC236}">
                <a16:creationId xmlns:a16="http://schemas.microsoft.com/office/drawing/2014/main" id="{5BB06CB2-46BA-F7C0-0A75-AF1BAEBE3700}"/>
              </a:ext>
            </a:extLst>
          </p:cNvPr>
          <p:cNvSpPr/>
          <p:nvPr/>
        </p:nvSpPr>
        <p:spPr>
          <a:xfrm rot="16200000">
            <a:off x="9552793" y="851742"/>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lang="sq" sz="1800" b="1" i="0" u="none" strike="noStrike">
                <a:latin typeface="Aptos"/>
              </a:rPr>
              <a:t>1</a:t>
            </a:r>
          </a:p>
        </p:txBody>
      </p:sp>
      <p:sp>
        <p:nvSpPr>
          <p:cNvPr id="16" name="TextBox 15">
            <a:extLst>
              <a:ext uri="{FF2B5EF4-FFF2-40B4-BE49-F238E27FC236}">
                <a16:creationId xmlns:a16="http://schemas.microsoft.com/office/drawing/2014/main" id="{4AD7C2F0-CE80-9B65-A7F9-E99CA94DF74D}"/>
              </a:ext>
            </a:extLst>
          </p:cNvPr>
          <p:cNvSpPr txBox="1"/>
          <p:nvPr/>
        </p:nvSpPr>
        <p:spPr>
          <a:xfrm>
            <a:off x="9942211" y="867062"/>
            <a:ext cx="2082543" cy="1384995"/>
          </a:xfrm>
          <a:prstGeom prst="rect">
            <a:avLst/>
          </a:prstGeom>
          <a:noFill/>
        </p:spPr>
        <p:txBody>
          <a:bodyPr wrap="square" rtlCol="0">
            <a:spAutoFit/>
          </a:bodyPr>
          <a:lstStyle/>
          <a:p>
            <a:pPr rtl="0"/>
            <a:r>
              <a:rPr lang="sq" sz="1400" b="0" i="0" u="none" strike="noStrike" dirty="0">
                <a:latin typeface="Aptos"/>
              </a:rPr>
              <a:t>Përdoruesit që kthehen mund të klikojnë lidhjen " </a:t>
            </a:r>
            <a:r>
              <a:rPr lang="sq" sz="1400" b="1" i="0" u="none" strike="noStrike" dirty="0">
                <a:latin typeface="Aptos"/>
              </a:rPr>
              <a:t>Harruat fjalëkalimin?"</a:t>
            </a:r>
            <a:r>
              <a:rPr lang="sq" sz="1400" b="0" i="0" u="none" strike="noStrike" dirty="0">
                <a:latin typeface="Aptos"/>
              </a:rPr>
              <a:t> për të rivendosur fjalëkalimin e tyre.</a:t>
            </a:r>
          </a:p>
        </p:txBody>
      </p:sp>
      <p:pic>
        <p:nvPicPr>
          <p:cNvPr id="15" name="Picture 14" descr="Një pamje e ekranit e kërkesës për rivendosjen e fjalëkalimit.">
            <a:extLst>
              <a:ext uri="{FF2B5EF4-FFF2-40B4-BE49-F238E27FC236}">
                <a16:creationId xmlns:a16="http://schemas.microsoft.com/office/drawing/2014/main" id="{2907CFEA-833A-8DF8-ACFC-8F1E2E3E1FDA}"/>
              </a:ext>
            </a:extLst>
          </p:cNvPr>
          <p:cNvPicPr>
            <a:picLocks noChangeAspect="1"/>
          </p:cNvPicPr>
          <p:nvPr/>
        </p:nvPicPr>
        <p:blipFill>
          <a:blip r:embed="rId3"/>
          <a:stretch>
            <a:fillRect/>
          </a:stretch>
        </p:blipFill>
        <p:spPr>
          <a:xfrm>
            <a:off x="6142772" y="913526"/>
            <a:ext cx="3025402" cy="2476715"/>
          </a:xfrm>
          <a:prstGeom prst="rect">
            <a:avLst/>
          </a:prstGeom>
        </p:spPr>
      </p:pic>
      <p:sp>
        <p:nvSpPr>
          <p:cNvPr id="58" name="TextBox 57">
            <a:extLst>
              <a:ext uri="{FF2B5EF4-FFF2-40B4-BE49-F238E27FC236}">
                <a16:creationId xmlns:a16="http://schemas.microsoft.com/office/drawing/2014/main" id="{26169F8E-EC21-F91B-682E-A2EC3056F7DA}"/>
              </a:ext>
            </a:extLst>
          </p:cNvPr>
          <p:cNvSpPr txBox="1"/>
          <p:nvPr/>
        </p:nvSpPr>
        <p:spPr>
          <a:xfrm>
            <a:off x="6268575" y="920941"/>
            <a:ext cx="2040678" cy="518160"/>
          </a:xfrm>
          <a:prstGeom prst="rect">
            <a:avLst/>
          </a:prstGeom>
          <a:solidFill>
            <a:srgbClr val="F9F9F9"/>
          </a:solidFill>
          <a:ln>
            <a:noFill/>
          </a:ln>
        </p:spPr>
        <p:txBody>
          <a:bodyPr wrap="square" rtlCol="0">
            <a:spAutoFit/>
          </a:bodyPr>
          <a:lstStyle/>
          <a:p>
            <a:pPr rtl="0"/>
            <a:r>
              <a:rPr lang="sq" sz="1400" b="0" i="0" u="none" strike="noStrike" dirty="0">
                <a:solidFill>
                  <a:srgbClr val="3B3838"/>
                </a:solidFill>
                <a:latin typeface="Arial"/>
                <a:cs typeface="Arial"/>
              </a:rPr>
              <a:t>Rivendosni fjalëkalimin</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E8D9CAB8-9100-566B-0A0A-525B8EB25B44}"/>
              </a:ext>
            </a:extLst>
          </p:cNvPr>
          <p:cNvSpPr txBox="1"/>
          <p:nvPr/>
        </p:nvSpPr>
        <p:spPr>
          <a:xfrm>
            <a:off x="6331902" y="1536600"/>
            <a:ext cx="2539047" cy="640080"/>
          </a:xfrm>
          <a:prstGeom prst="rect">
            <a:avLst/>
          </a:prstGeom>
          <a:solidFill>
            <a:srgbClr val="F9F9F9"/>
          </a:solidFill>
          <a:ln>
            <a:solidFill>
              <a:srgbClr val="F9F9F9"/>
            </a:solidFill>
          </a:ln>
        </p:spPr>
        <p:txBody>
          <a:bodyPr wrap="square" rtlCol="0">
            <a:spAutoFit/>
          </a:bodyPr>
          <a:lstStyle/>
          <a:p>
            <a:pPr rtl="0"/>
            <a:r>
              <a:rPr lang="sq" sz="900" b="0" i="0" u="none" strike="noStrike" dirty="0">
                <a:solidFill>
                  <a:srgbClr val="3B3838"/>
                </a:solidFill>
                <a:latin typeface="Arial"/>
                <a:cs typeface="Arial"/>
              </a:rPr>
              <a:t>Futni adresën e emailit me të cilën jeni regjistruar. Në emailin e regjistruar do të dërgohet një lidhje për rivendosjen e fjalëkalimit.</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92A52386-F3D4-BF20-1EF0-353B4D002A09}"/>
              </a:ext>
            </a:extLst>
          </p:cNvPr>
          <p:cNvSpPr txBox="1"/>
          <p:nvPr/>
        </p:nvSpPr>
        <p:spPr>
          <a:xfrm>
            <a:off x="6331902" y="2168289"/>
            <a:ext cx="781571" cy="213360"/>
          </a:xfrm>
          <a:prstGeom prst="rect">
            <a:avLst/>
          </a:prstGeom>
          <a:solidFill>
            <a:srgbClr val="F9F9F9"/>
          </a:solidFill>
          <a:ln>
            <a:solidFill>
              <a:srgbClr val="F9F9F9"/>
            </a:solidFill>
          </a:ln>
        </p:spPr>
        <p:txBody>
          <a:bodyPr wrap="square" rtlCol="0">
            <a:spAutoFit/>
          </a:bodyPr>
          <a:lstStyle/>
          <a:p>
            <a:pPr rtl="0"/>
            <a:r>
              <a:rPr lang="sq" sz="800" b="1" i="0" u="none" strike="noStrike">
                <a:solidFill>
                  <a:srgbClr val="3B3838"/>
                </a:solidFill>
                <a:latin typeface="Arial"/>
                <a:cs typeface="Arial"/>
              </a:rPr>
              <a:t>Emaili</a:t>
            </a:r>
            <a:endParaRPr lang="es-AR" sz="800" b="1">
              <a:solidFill>
                <a:schemeClr val="bg2">
                  <a:lumMod val="25000"/>
                </a:schemeClr>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51B7BE77-55B8-E674-5B1C-2D1B973FC0EB}"/>
              </a:ext>
            </a:extLst>
          </p:cNvPr>
          <p:cNvSpPr txBox="1"/>
          <p:nvPr/>
        </p:nvSpPr>
        <p:spPr>
          <a:xfrm>
            <a:off x="7375250" y="2190918"/>
            <a:ext cx="1138410" cy="213360"/>
          </a:xfrm>
          <a:prstGeom prst="rect">
            <a:avLst/>
          </a:prstGeom>
          <a:solidFill>
            <a:srgbClr val="FFFFFF"/>
          </a:solidFill>
          <a:ln>
            <a:noFill/>
          </a:ln>
        </p:spPr>
        <p:txBody>
          <a:bodyPr wrap="square" rtlCol="0">
            <a:spAutoFit/>
          </a:bodyPr>
          <a:lstStyle/>
          <a:p>
            <a:pPr rtl="0"/>
            <a:r>
              <a:rPr lang="sq" sz="800" b="0" i="0" u="none" strike="noStrike">
                <a:solidFill>
                  <a:srgbClr val="3B3838"/>
                </a:solidFill>
                <a:latin typeface="Arial"/>
                <a:cs typeface="Arial"/>
              </a:rPr>
              <a:t>Vendosni emailin</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E5B5B198-FCB9-C680-5E2E-942252D6601A}"/>
              </a:ext>
            </a:extLst>
          </p:cNvPr>
          <p:cNvSpPr txBox="1"/>
          <p:nvPr/>
        </p:nvSpPr>
        <p:spPr>
          <a:xfrm>
            <a:off x="6338562" y="2560972"/>
            <a:ext cx="885912" cy="335280"/>
          </a:xfrm>
          <a:prstGeom prst="rect">
            <a:avLst/>
          </a:prstGeom>
          <a:solidFill>
            <a:srgbClr val="F9F9F9"/>
          </a:solidFill>
          <a:ln>
            <a:solidFill>
              <a:srgbClr val="F9F9F9"/>
            </a:solidFill>
          </a:ln>
        </p:spPr>
        <p:txBody>
          <a:bodyPr wrap="square" rtlCol="0">
            <a:spAutoFit/>
          </a:bodyPr>
          <a:lstStyle/>
          <a:p>
            <a:pPr rtl="0"/>
            <a:r>
              <a:rPr lang="sq" sz="800" b="1" i="0" u="none" strike="noStrike">
                <a:solidFill>
                  <a:srgbClr val="3B3838"/>
                </a:solidFill>
                <a:latin typeface="Arial"/>
                <a:cs typeface="Arial"/>
              </a:rPr>
              <a:t>Konfirmoni emailin</a:t>
            </a:r>
            <a:endParaRPr lang="es-AR" sz="800" b="1">
              <a:solidFill>
                <a:schemeClr val="bg2">
                  <a:lumMod val="25000"/>
                </a:schemeClr>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4AF2A693-72B9-9D8C-D0AC-64F7F52F9BA6}"/>
              </a:ext>
            </a:extLst>
          </p:cNvPr>
          <p:cNvSpPr txBox="1"/>
          <p:nvPr/>
        </p:nvSpPr>
        <p:spPr>
          <a:xfrm>
            <a:off x="7370214" y="2585929"/>
            <a:ext cx="1442974" cy="215444"/>
          </a:xfrm>
          <a:prstGeom prst="rect">
            <a:avLst/>
          </a:prstGeom>
          <a:solidFill>
            <a:srgbClr val="FFFFFF"/>
          </a:solidFill>
          <a:ln>
            <a:noFill/>
          </a:ln>
        </p:spPr>
        <p:txBody>
          <a:bodyPr wrap="square" rtlCol="0">
            <a:spAutoFit/>
          </a:bodyPr>
          <a:lstStyle/>
          <a:p>
            <a:pPr rtl="0"/>
            <a:r>
              <a:rPr lang="sq" sz="800" b="0" i="0" u="none" strike="noStrike">
                <a:solidFill>
                  <a:srgbClr val="3B3838"/>
                </a:solidFill>
                <a:latin typeface="Arial"/>
                <a:cs typeface="Arial"/>
              </a:rPr>
              <a:t>Konfirmoni emailin</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66E8CF58-B126-4C8C-4418-EF173D52386B}"/>
              </a:ext>
            </a:extLst>
          </p:cNvPr>
          <p:cNvSpPr txBox="1"/>
          <p:nvPr/>
        </p:nvSpPr>
        <p:spPr>
          <a:xfrm>
            <a:off x="6306088" y="3019639"/>
            <a:ext cx="554850" cy="335280"/>
          </a:xfrm>
          <a:prstGeom prst="rect">
            <a:avLst/>
          </a:prstGeom>
          <a:solidFill>
            <a:srgbClr val="F9F9F9"/>
          </a:solidFill>
          <a:ln>
            <a:solidFill>
              <a:srgbClr val="F9F9F9"/>
            </a:solidFill>
          </a:ln>
        </p:spPr>
        <p:txBody>
          <a:bodyPr wrap="square" rtlCol="0">
            <a:spAutoFit/>
          </a:bodyPr>
          <a:lstStyle/>
          <a:p>
            <a:pPr rtl="0"/>
            <a:r>
              <a:rPr lang="sq" sz="800" b="0" i="0" u="none" strike="noStrike">
                <a:solidFill>
                  <a:srgbClr val="224781"/>
                </a:solidFill>
                <a:latin typeface="Arial"/>
                <a:cs typeface="Arial"/>
              </a:rPr>
              <a:t>Anuloni</a:t>
            </a:r>
            <a:endParaRPr lang="es-AR" sz="800">
              <a:solidFill>
                <a:srgbClr val="224781"/>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53039D8F-AF31-9312-C771-16F1EF9AD3D6}"/>
              </a:ext>
            </a:extLst>
          </p:cNvPr>
          <p:cNvSpPr txBox="1"/>
          <p:nvPr/>
        </p:nvSpPr>
        <p:spPr>
          <a:xfrm>
            <a:off x="7759667" y="3002073"/>
            <a:ext cx="1053521" cy="457200"/>
          </a:xfrm>
          <a:prstGeom prst="rect">
            <a:avLst/>
          </a:prstGeom>
          <a:solidFill>
            <a:srgbClr val="757575"/>
          </a:solidFill>
          <a:ln>
            <a:noFill/>
          </a:ln>
        </p:spPr>
        <p:txBody>
          <a:bodyPr wrap="square" rtlCol="0">
            <a:spAutoFit/>
          </a:bodyPr>
          <a:lstStyle/>
          <a:p>
            <a:pPr algn="ctr" rtl="0"/>
            <a:r>
              <a:rPr lang="sq" sz="800" b="1" i="0" u="none" strike="noStrike">
                <a:solidFill>
                  <a:srgbClr val="FFFFFF"/>
                </a:solidFill>
                <a:latin typeface="Arial"/>
                <a:cs typeface="Arial"/>
              </a:rPr>
              <a:t>Dërgoni emailin e rivendosjes</a:t>
            </a:r>
            <a:endParaRPr lang="es-AR" sz="800" b="1">
              <a:solidFill>
                <a:schemeClr val="bg1"/>
              </a:solidFill>
              <a:latin typeface="Arial" panose="020B0604020202020204" pitchFamily="34" charset="0"/>
              <a:cs typeface="Arial" panose="020B0604020202020204" pitchFamily="34" charset="0"/>
            </a:endParaRPr>
          </a:p>
        </p:txBody>
      </p:sp>
      <p:sp>
        <p:nvSpPr>
          <p:cNvPr id="11" name="Off-page Connector 37">
            <a:extLst>
              <a:ext uri="{FF2B5EF4-FFF2-40B4-BE49-F238E27FC236}">
                <a16:creationId xmlns:a16="http://schemas.microsoft.com/office/drawing/2014/main" id="{699B087E-2AE5-74EB-B784-39DC9EDCC52A}"/>
              </a:ext>
            </a:extLst>
          </p:cNvPr>
          <p:cNvSpPr/>
          <p:nvPr/>
        </p:nvSpPr>
        <p:spPr>
          <a:xfrm rot="16200000">
            <a:off x="9552793" y="2428644"/>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lang="sq" sz="1800" b="1" i="0" u="none" strike="noStrike">
                <a:latin typeface="Aptos"/>
              </a:rPr>
              <a:t>2</a:t>
            </a:r>
          </a:p>
        </p:txBody>
      </p:sp>
      <p:sp>
        <p:nvSpPr>
          <p:cNvPr id="22" name="TextBox 21">
            <a:extLst>
              <a:ext uri="{FF2B5EF4-FFF2-40B4-BE49-F238E27FC236}">
                <a16:creationId xmlns:a16="http://schemas.microsoft.com/office/drawing/2014/main" id="{BAAA692E-DCCD-1259-9BCC-CFDC6FD3C730}"/>
              </a:ext>
            </a:extLst>
          </p:cNvPr>
          <p:cNvSpPr txBox="1"/>
          <p:nvPr/>
        </p:nvSpPr>
        <p:spPr>
          <a:xfrm>
            <a:off x="9942211" y="2427561"/>
            <a:ext cx="2082543" cy="1600438"/>
          </a:xfrm>
          <a:prstGeom prst="rect">
            <a:avLst/>
          </a:prstGeom>
          <a:noFill/>
        </p:spPr>
        <p:txBody>
          <a:bodyPr wrap="square" rtlCol="0">
            <a:spAutoFit/>
          </a:bodyPr>
          <a:lstStyle/>
          <a:p>
            <a:pPr rtl="0"/>
            <a:r>
              <a:rPr lang="sq" sz="1400" b="0" i="0" u="none" strike="noStrike" dirty="0">
                <a:latin typeface="Aptos"/>
              </a:rPr>
              <a:t>Futni adresën e emailit të regjistruar në llogari dhe më pas futeni përsëri për të konfirmuar.</a:t>
            </a:r>
          </a:p>
          <a:p>
            <a:pPr rtl="0"/>
            <a:r>
              <a:rPr lang="sq" sz="1400" b="0" i="0" u="none" strike="noStrike" dirty="0">
                <a:latin typeface="Aptos"/>
              </a:rPr>
              <a:t>Klikoni </a:t>
            </a:r>
            <a:r>
              <a:rPr lang="sq" sz="1400" b="1" i="0" u="none" strike="noStrike" dirty="0">
                <a:latin typeface="Aptos"/>
              </a:rPr>
              <a:t>Dërgo email për rivendosje </a:t>
            </a:r>
            <a:r>
              <a:rPr lang="sq" sz="1400" b="0" i="0" u="none" strike="noStrike" dirty="0">
                <a:latin typeface="Aptos"/>
              </a:rPr>
              <a:t>.</a:t>
            </a:r>
          </a:p>
        </p:txBody>
      </p:sp>
      <p:pic>
        <p:nvPicPr>
          <p:cNvPr id="23" name="Picture 22" descr="Një pamje e ekranit e dërgimit të emailit të konfirmimit të rivendosjes së fjalëkalimit.">
            <a:extLst>
              <a:ext uri="{FF2B5EF4-FFF2-40B4-BE49-F238E27FC236}">
                <a16:creationId xmlns:a16="http://schemas.microsoft.com/office/drawing/2014/main" id="{714A4F05-1AAD-9240-927E-5BAA0857BD4D}"/>
              </a:ext>
            </a:extLst>
          </p:cNvPr>
          <p:cNvPicPr>
            <a:picLocks noChangeAspect="1"/>
          </p:cNvPicPr>
          <p:nvPr/>
        </p:nvPicPr>
        <p:blipFill>
          <a:blip r:embed="rId4"/>
          <a:stretch>
            <a:fillRect/>
          </a:stretch>
        </p:blipFill>
        <p:spPr>
          <a:xfrm>
            <a:off x="6142772" y="3582080"/>
            <a:ext cx="3025402" cy="1056641"/>
          </a:xfrm>
          <a:prstGeom prst="rect">
            <a:avLst/>
          </a:prstGeom>
        </p:spPr>
      </p:pic>
      <p:sp>
        <p:nvSpPr>
          <p:cNvPr id="67" name="TextBox 66">
            <a:extLst>
              <a:ext uri="{FF2B5EF4-FFF2-40B4-BE49-F238E27FC236}">
                <a16:creationId xmlns:a16="http://schemas.microsoft.com/office/drawing/2014/main" id="{E8C49A16-CF1D-57D9-CDFF-610D81D144A2}"/>
              </a:ext>
            </a:extLst>
          </p:cNvPr>
          <p:cNvSpPr txBox="1"/>
          <p:nvPr/>
        </p:nvSpPr>
        <p:spPr>
          <a:xfrm>
            <a:off x="6226714" y="4001820"/>
            <a:ext cx="2841066" cy="304800"/>
          </a:xfrm>
          <a:prstGeom prst="rect">
            <a:avLst/>
          </a:prstGeom>
          <a:solidFill>
            <a:srgbClr val="FFFFFF"/>
          </a:solidFill>
          <a:ln>
            <a:noFill/>
          </a:ln>
        </p:spPr>
        <p:txBody>
          <a:bodyPr wrap="square" rtlCol="0">
            <a:spAutoFit/>
          </a:bodyPr>
          <a:lstStyle/>
          <a:p>
            <a:pPr rtl="0"/>
            <a:r>
              <a:rPr lang="sq" sz="700" b="0" i="0" u="none" strike="noStrike">
                <a:solidFill>
                  <a:srgbClr val="3B3838"/>
                </a:solidFill>
                <a:latin typeface="Arial"/>
                <a:cs typeface="Arial"/>
              </a:rPr>
              <a:t>Është dërguar një email te emailaddress@mail.com për rivendosjen e fjalëkalimit</a:t>
            </a:r>
            <a:endParaRPr lang="es-AR" sz="700">
              <a:solidFill>
                <a:schemeClr val="bg2">
                  <a:lumMod val="25000"/>
                </a:schemeClr>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40C0F5D8-6ED5-45A4-0763-63DC667E4D4E}"/>
              </a:ext>
            </a:extLst>
          </p:cNvPr>
          <p:cNvSpPr txBox="1"/>
          <p:nvPr/>
        </p:nvSpPr>
        <p:spPr>
          <a:xfrm>
            <a:off x="7471293" y="4333355"/>
            <a:ext cx="702065" cy="184666"/>
          </a:xfrm>
          <a:prstGeom prst="rect">
            <a:avLst/>
          </a:prstGeom>
          <a:solidFill>
            <a:srgbClr val="22608F"/>
          </a:solidFill>
          <a:ln>
            <a:noFill/>
          </a:ln>
        </p:spPr>
        <p:txBody>
          <a:bodyPr wrap="square" rtlCol="0">
            <a:spAutoFit/>
          </a:bodyPr>
          <a:lstStyle/>
          <a:p>
            <a:pPr algn="ctr" rtl="0"/>
            <a:r>
              <a:rPr lang="sq" sz="600" b="1" i="0" u="none" strike="noStrike">
                <a:solidFill>
                  <a:srgbClr val="FFFFFF"/>
                </a:solidFill>
                <a:latin typeface="Arial"/>
                <a:cs typeface="Arial"/>
              </a:rPr>
              <a:t>NË RREGULL</a:t>
            </a:r>
            <a:endParaRPr lang="es-AR" sz="600" b="1">
              <a:solidFill>
                <a:schemeClr val="bg1"/>
              </a:solidFill>
              <a:latin typeface="Arial" panose="020B0604020202020204" pitchFamily="34" charset="0"/>
              <a:cs typeface="Arial" panose="020B0604020202020204" pitchFamily="34" charset="0"/>
            </a:endParaRPr>
          </a:p>
        </p:txBody>
      </p:sp>
      <p:sp>
        <p:nvSpPr>
          <p:cNvPr id="12" name="Off-page Connector 38">
            <a:extLst>
              <a:ext uri="{FF2B5EF4-FFF2-40B4-BE49-F238E27FC236}">
                <a16:creationId xmlns:a16="http://schemas.microsoft.com/office/drawing/2014/main" id="{F422829E-FC6F-6A41-96E5-7820F675A81E}"/>
              </a:ext>
            </a:extLst>
          </p:cNvPr>
          <p:cNvSpPr/>
          <p:nvPr/>
        </p:nvSpPr>
        <p:spPr>
          <a:xfrm rot="16200000">
            <a:off x="9552792" y="4523210"/>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lang="sq" sz="1800" b="1" i="0" u="none" strike="noStrike">
                <a:latin typeface="Aptos"/>
              </a:rPr>
              <a:t>3</a:t>
            </a:r>
          </a:p>
        </p:txBody>
      </p:sp>
      <p:sp>
        <p:nvSpPr>
          <p:cNvPr id="25" name="TextBox 24">
            <a:extLst>
              <a:ext uri="{FF2B5EF4-FFF2-40B4-BE49-F238E27FC236}">
                <a16:creationId xmlns:a16="http://schemas.microsoft.com/office/drawing/2014/main" id="{0A61BAAA-3A90-CA09-B6D8-7FE5FC835C68}"/>
              </a:ext>
            </a:extLst>
          </p:cNvPr>
          <p:cNvSpPr txBox="1"/>
          <p:nvPr/>
        </p:nvSpPr>
        <p:spPr>
          <a:xfrm>
            <a:off x="10013928" y="4483128"/>
            <a:ext cx="1278007" cy="523220"/>
          </a:xfrm>
          <a:prstGeom prst="rect">
            <a:avLst/>
          </a:prstGeom>
          <a:noFill/>
        </p:spPr>
        <p:txBody>
          <a:bodyPr wrap="square">
            <a:spAutoFit/>
          </a:bodyPr>
          <a:lstStyle/>
          <a:p>
            <a:pPr rtl="0"/>
            <a:r>
              <a:rPr lang="sq" sz="1400" b="0" i="0" u="none" strike="noStrike" dirty="0">
                <a:latin typeface="Aptos"/>
              </a:rPr>
              <a:t>Klikoni </a:t>
            </a:r>
            <a:r>
              <a:rPr lang="sq" sz="1400" b="1" i="0" u="none" strike="noStrike" dirty="0">
                <a:latin typeface="Aptos"/>
              </a:rPr>
              <a:t>Në rregull.</a:t>
            </a:r>
          </a:p>
        </p:txBody>
      </p:sp>
      <p:pic>
        <p:nvPicPr>
          <p:cNvPr id="28" name="Picture 27" descr="Një pamje e ekranit e kërkesës për rivendosjen e fjalëkalimit.">
            <a:extLst>
              <a:ext uri="{FF2B5EF4-FFF2-40B4-BE49-F238E27FC236}">
                <a16:creationId xmlns:a16="http://schemas.microsoft.com/office/drawing/2014/main" id="{A9FA320E-E0CA-1714-FF34-6CEF1CD822ED}"/>
              </a:ext>
            </a:extLst>
          </p:cNvPr>
          <p:cNvPicPr>
            <a:picLocks noChangeAspect="1"/>
          </p:cNvPicPr>
          <p:nvPr/>
        </p:nvPicPr>
        <p:blipFill>
          <a:blip r:embed="rId5"/>
          <a:stretch>
            <a:fillRect/>
          </a:stretch>
        </p:blipFill>
        <p:spPr>
          <a:xfrm>
            <a:off x="5964174" y="4853689"/>
            <a:ext cx="3366146" cy="1414010"/>
          </a:xfrm>
          <a:prstGeom prst="rect">
            <a:avLst/>
          </a:prstGeom>
        </p:spPr>
      </p:pic>
      <p:sp>
        <p:nvSpPr>
          <p:cNvPr id="68" name="TextBox 67">
            <a:extLst>
              <a:ext uri="{FF2B5EF4-FFF2-40B4-BE49-F238E27FC236}">
                <a16:creationId xmlns:a16="http://schemas.microsoft.com/office/drawing/2014/main" id="{4824BDE3-BC29-D5C6-7577-1EE4B52C9A5E}"/>
              </a:ext>
            </a:extLst>
          </p:cNvPr>
          <p:cNvSpPr txBox="1"/>
          <p:nvPr/>
        </p:nvSpPr>
        <p:spPr>
          <a:xfrm>
            <a:off x="6917780" y="4902552"/>
            <a:ext cx="1641250" cy="396240"/>
          </a:xfrm>
          <a:prstGeom prst="rect">
            <a:avLst/>
          </a:prstGeom>
          <a:solidFill>
            <a:srgbClr val="F9F9F9"/>
          </a:solidFill>
          <a:ln>
            <a:noFill/>
          </a:ln>
        </p:spPr>
        <p:txBody>
          <a:bodyPr wrap="square" rtlCol="0">
            <a:spAutoFit/>
          </a:bodyPr>
          <a:lstStyle/>
          <a:p>
            <a:pPr rtl="0"/>
            <a:r>
              <a:rPr lang="sq" sz="1000" b="0" i="0" u="none" strike="noStrike">
                <a:solidFill>
                  <a:srgbClr val="224781"/>
                </a:solidFill>
                <a:latin typeface="Arial"/>
                <a:cs typeface="Arial"/>
              </a:rPr>
              <a:t>Rivendosni fjalëkalimin</a:t>
            </a:r>
            <a:endParaRPr lang="es-AR" sz="1050">
              <a:solidFill>
                <a:srgbClr val="224781"/>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B88E20E4-4747-4234-9867-505019EB5745}"/>
              </a:ext>
            </a:extLst>
          </p:cNvPr>
          <p:cNvSpPr txBox="1"/>
          <p:nvPr/>
        </p:nvSpPr>
        <p:spPr>
          <a:xfrm>
            <a:off x="5970958" y="5243685"/>
            <a:ext cx="730716" cy="182880"/>
          </a:xfrm>
          <a:prstGeom prst="rect">
            <a:avLst/>
          </a:prstGeom>
          <a:solidFill>
            <a:srgbClr val="F9F9F9"/>
          </a:solidFill>
          <a:ln>
            <a:solidFill>
              <a:srgbClr val="F9F9F9"/>
            </a:solidFill>
          </a:ln>
        </p:spPr>
        <p:txBody>
          <a:bodyPr wrap="square" rtlCol="0">
            <a:spAutoFit/>
          </a:bodyPr>
          <a:lstStyle/>
          <a:p>
            <a:pPr rtl="0"/>
            <a:r>
              <a:rPr lang="sq" sz="600" b="1" i="0" u="none" strike="noStrike">
                <a:solidFill>
                  <a:srgbClr val="3B3838"/>
                </a:solidFill>
                <a:latin typeface="Arial"/>
                <a:cs typeface="Arial"/>
              </a:rPr>
              <a:t>Fjalëkalimi:</a:t>
            </a:r>
            <a:endParaRPr lang="es-AR" sz="600" b="1">
              <a:solidFill>
                <a:schemeClr val="bg2">
                  <a:lumMod val="25000"/>
                </a:schemeClr>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8B4E2FB8-2819-5D58-1299-9136C9398A2C}"/>
              </a:ext>
            </a:extLst>
          </p:cNvPr>
          <p:cNvSpPr txBox="1"/>
          <p:nvPr/>
        </p:nvSpPr>
        <p:spPr>
          <a:xfrm>
            <a:off x="6897419" y="5255084"/>
            <a:ext cx="1275940" cy="167640"/>
          </a:xfrm>
          <a:prstGeom prst="rect">
            <a:avLst/>
          </a:prstGeom>
          <a:solidFill>
            <a:srgbClr val="FFFFFF"/>
          </a:solidFill>
          <a:ln>
            <a:noFill/>
          </a:ln>
        </p:spPr>
        <p:txBody>
          <a:bodyPr wrap="square" rtlCol="0">
            <a:spAutoFit/>
          </a:bodyPr>
          <a:lstStyle/>
          <a:p>
            <a:pPr rtl="0"/>
            <a:r>
              <a:rPr lang="sq" sz="500" b="0" i="0" u="none" strike="noStrike">
                <a:solidFill>
                  <a:srgbClr val="3B3838"/>
                </a:solidFill>
                <a:latin typeface="Arial"/>
                <a:cs typeface="Arial"/>
              </a:rPr>
              <a:t>Vendosni fjalëkalimin</a:t>
            </a:r>
            <a:endParaRPr lang="es-AR" sz="500">
              <a:solidFill>
                <a:schemeClr val="bg2">
                  <a:lumMod val="25000"/>
                </a:schemeClr>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1170D86A-16A7-3630-2331-228221D530CA}"/>
              </a:ext>
            </a:extLst>
          </p:cNvPr>
          <p:cNvSpPr txBox="1"/>
          <p:nvPr/>
        </p:nvSpPr>
        <p:spPr>
          <a:xfrm>
            <a:off x="5972544" y="5438745"/>
            <a:ext cx="3353013" cy="243840"/>
          </a:xfrm>
          <a:prstGeom prst="rect">
            <a:avLst/>
          </a:prstGeom>
          <a:solidFill>
            <a:srgbClr val="F9F9F9"/>
          </a:solidFill>
          <a:ln>
            <a:noFill/>
          </a:ln>
        </p:spPr>
        <p:txBody>
          <a:bodyPr wrap="square" rtlCol="0">
            <a:spAutoFit/>
          </a:bodyPr>
          <a:lstStyle/>
          <a:p>
            <a:pPr rtl="0"/>
            <a:r>
              <a:rPr lang="sq" sz="500" b="1" i="0" u="none" strike="noStrike">
                <a:solidFill>
                  <a:srgbClr val="767171"/>
                </a:solidFill>
                <a:latin typeface="Arial"/>
                <a:cs typeface="Arial"/>
              </a:rPr>
              <a:t>Duhet të jetë të paktën 8 karaktere dhe të përfshijë: 1 shkronjë të madhe, 1 numër, 1 shkronjë të vogël dhe 1 karakter të veçantë.</a:t>
            </a:r>
            <a:endParaRPr lang="es-AR" sz="500" b="1">
              <a:solidFill>
                <a:schemeClr val="bg2">
                  <a:lumMod val="50000"/>
                </a:schemeClr>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13C422AA-9702-1B6E-6D74-42D38F74DD12}"/>
              </a:ext>
            </a:extLst>
          </p:cNvPr>
          <p:cNvSpPr txBox="1"/>
          <p:nvPr/>
        </p:nvSpPr>
        <p:spPr>
          <a:xfrm>
            <a:off x="5977308" y="5643319"/>
            <a:ext cx="883630" cy="274320"/>
          </a:xfrm>
          <a:prstGeom prst="rect">
            <a:avLst/>
          </a:prstGeom>
          <a:solidFill>
            <a:srgbClr val="F9F9F9"/>
          </a:solidFill>
          <a:ln>
            <a:solidFill>
              <a:srgbClr val="F9F9F9"/>
            </a:solidFill>
          </a:ln>
        </p:spPr>
        <p:txBody>
          <a:bodyPr wrap="square" rtlCol="0">
            <a:spAutoFit/>
          </a:bodyPr>
          <a:lstStyle/>
          <a:p>
            <a:pPr rtl="0"/>
            <a:r>
              <a:rPr lang="sq" sz="600" b="1" i="0" u="none" strike="noStrike">
                <a:solidFill>
                  <a:srgbClr val="3B3838"/>
                </a:solidFill>
                <a:latin typeface="Arial"/>
                <a:cs typeface="Arial"/>
              </a:rPr>
              <a:t>Konfirmoni fjalëkalimin:</a:t>
            </a:r>
            <a:endParaRPr lang="es-AR" sz="600" b="1">
              <a:solidFill>
                <a:schemeClr val="bg2">
                  <a:lumMod val="25000"/>
                </a:schemeClr>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B6F08C47-4CE5-A1C1-EA8A-F779CF31303A}"/>
              </a:ext>
            </a:extLst>
          </p:cNvPr>
          <p:cNvSpPr txBox="1"/>
          <p:nvPr/>
        </p:nvSpPr>
        <p:spPr>
          <a:xfrm>
            <a:off x="6916471" y="5652664"/>
            <a:ext cx="1275940" cy="167640"/>
          </a:xfrm>
          <a:prstGeom prst="rect">
            <a:avLst/>
          </a:prstGeom>
          <a:solidFill>
            <a:srgbClr val="FFFFFF"/>
          </a:solidFill>
          <a:ln>
            <a:noFill/>
          </a:ln>
        </p:spPr>
        <p:txBody>
          <a:bodyPr wrap="square" rtlCol="0">
            <a:spAutoFit/>
          </a:bodyPr>
          <a:lstStyle/>
          <a:p>
            <a:pPr rtl="0"/>
            <a:r>
              <a:rPr lang="sq" sz="500" b="0" i="0" u="none" strike="noStrike">
                <a:solidFill>
                  <a:srgbClr val="3B3838"/>
                </a:solidFill>
                <a:latin typeface="Arial"/>
                <a:cs typeface="Arial"/>
              </a:rPr>
              <a:t>Konfirmoni fjalëkalimin</a:t>
            </a:r>
            <a:endParaRPr lang="es-AR" sz="500">
              <a:solidFill>
                <a:schemeClr val="bg2">
                  <a:lumMod val="25000"/>
                </a:schemeClr>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B494D58C-73C2-EFA2-62D7-E5C0BE50C8DB}"/>
              </a:ext>
            </a:extLst>
          </p:cNvPr>
          <p:cNvSpPr txBox="1"/>
          <p:nvPr/>
        </p:nvSpPr>
        <p:spPr>
          <a:xfrm>
            <a:off x="7476057" y="5990993"/>
            <a:ext cx="615644" cy="169277"/>
          </a:xfrm>
          <a:prstGeom prst="rect">
            <a:avLst/>
          </a:prstGeom>
          <a:solidFill>
            <a:srgbClr val="757575"/>
          </a:solidFill>
          <a:ln>
            <a:noFill/>
          </a:ln>
        </p:spPr>
        <p:txBody>
          <a:bodyPr wrap="square" rtlCol="0">
            <a:spAutoFit/>
          </a:bodyPr>
          <a:lstStyle/>
          <a:p>
            <a:pPr algn="ctr" rtl="0"/>
            <a:r>
              <a:rPr lang="sq" sz="500" b="0" i="0" u="none" strike="noStrike" dirty="0">
                <a:solidFill>
                  <a:srgbClr val="FFFFFF"/>
                </a:solidFill>
                <a:latin typeface="Arial"/>
                <a:cs typeface="Arial"/>
              </a:rPr>
              <a:t>Konfirmoni</a:t>
            </a:r>
            <a:endParaRPr lang="es-AR" sz="500" dirty="0">
              <a:solidFill>
                <a:schemeClr val="bg1"/>
              </a:solidFill>
              <a:latin typeface="Arial" panose="020B0604020202020204" pitchFamily="34" charset="0"/>
              <a:cs typeface="Arial" panose="020B0604020202020204" pitchFamily="34" charset="0"/>
            </a:endParaRPr>
          </a:p>
        </p:txBody>
      </p:sp>
      <p:sp>
        <p:nvSpPr>
          <p:cNvPr id="13" name="Off-page Connector 38">
            <a:extLst>
              <a:ext uri="{FF2B5EF4-FFF2-40B4-BE49-F238E27FC236}">
                <a16:creationId xmlns:a16="http://schemas.microsoft.com/office/drawing/2014/main" id="{4ADB4F5E-5404-6FBD-A6AF-690BA1093D23}"/>
              </a:ext>
            </a:extLst>
          </p:cNvPr>
          <p:cNvSpPr/>
          <p:nvPr/>
        </p:nvSpPr>
        <p:spPr>
          <a:xfrm rot="16200000">
            <a:off x="9552791" y="5015837"/>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lang="sq" sz="1800" b="1" i="0" u="none" strike="noStrike">
                <a:latin typeface="Aptos"/>
              </a:rPr>
              <a:t>4</a:t>
            </a:r>
          </a:p>
        </p:txBody>
      </p:sp>
      <p:sp>
        <p:nvSpPr>
          <p:cNvPr id="27" name="TextBox 26">
            <a:extLst>
              <a:ext uri="{FF2B5EF4-FFF2-40B4-BE49-F238E27FC236}">
                <a16:creationId xmlns:a16="http://schemas.microsoft.com/office/drawing/2014/main" id="{ECCAA967-2C4A-ADDC-4576-8DB88BC807D4}"/>
              </a:ext>
            </a:extLst>
          </p:cNvPr>
          <p:cNvSpPr txBox="1"/>
          <p:nvPr/>
        </p:nvSpPr>
        <p:spPr>
          <a:xfrm>
            <a:off x="9923494" y="5020411"/>
            <a:ext cx="2169836" cy="1169551"/>
          </a:xfrm>
          <a:prstGeom prst="rect">
            <a:avLst/>
          </a:prstGeom>
          <a:noFill/>
        </p:spPr>
        <p:txBody>
          <a:bodyPr wrap="square">
            <a:spAutoFit/>
          </a:bodyPr>
          <a:lstStyle/>
          <a:p>
            <a:pPr lvl="0" rtl="0">
              <a:defRPr/>
            </a:pPr>
            <a:r>
              <a:rPr lang="sq" sz="1400" b="0" i="0" u="none" strike="noStrike" dirty="0">
                <a:latin typeface="Aptos"/>
              </a:rPr>
              <a:t>Kontrolloni emailin dhe ndiqni lidhjen e dhënë. Do t'ju kërkohet të rivendosni fjalëkalimin në portal.</a:t>
            </a:r>
          </a:p>
        </p:txBody>
      </p:sp>
      <p:sp>
        <p:nvSpPr>
          <p:cNvPr id="10" name="Slide Number Placeholder 6">
            <a:extLst>
              <a:ext uri="{FF2B5EF4-FFF2-40B4-BE49-F238E27FC236}">
                <a16:creationId xmlns:a16="http://schemas.microsoft.com/office/drawing/2014/main" id="{A3AEF4BE-E4FF-EA46-79C7-75917062FF76}"/>
              </a:ext>
            </a:extLst>
          </p:cNvPr>
          <p:cNvSpPr>
            <a:spLocks noGrp="1"/>
          </p:cNvSpPr>
          <p:nvPr>
            <p:ph type="sldNum" sz="quarter" idx="12"/>
          </p:nvPr>
        </p:nvSpPr>
        <p:spPr>
          <a:xfrm>
            <a:off x="12359" y="6280009"/>
            <a:ext cx="522642" cy="428041"/>
          </a:xfrm>
        </p:spPr>
        <p:txBody>
          <a:bodyPr/>
          <a:lstStyle/>
          <a:p>
            <a:pPr rtl="0"/>
            <a:r>
              <a:rPr lang="sq" sz="2800" b="0" i="0" u="none" strike="noStrike">
                <a:solidFill>
                  <a:srgbClr val="1A4785"/>
                </a:solidFill>
                <a:latin typeface="Aptos"/>
              </a:rPr>
              <a:t>6</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5CE2CADE-1F08-0D4A-CD74-AB18E9428EBD}"/>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A20E8E4-222F-52DE-DFE3-130F45340226}"/>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ff-page Connector 37">
            <a:extLst>
              <a:ext uri="{FF2B5EF4-FFF2-40B4-BE49-F238E27FC236}">
                <a16:creationId xmlns:a16="http://schemas.microsoft.com/office/drawing/2014/main" id="{19779937-045A-A8B4-C15F-B9B095BE65B4}"/>
              </a:ext>
              <a:ext uri="{C183D7F6-B498-43B3-948B-1728B52AA6E4}">
                <adec:decorative xmlns:adec="http://schemas.microsoft.com/office/drawing/2017/decorative" val="1"/>
              </a:ext>
            </a:extLst>
          </p:cNvPr>
          <p:cNvSpPr/>
          <p:nvPr/>
        </p:nvSpPr>
        <p:spPr>
          <a:xfrm rot="16200000">
            <a:off x="7111696" y="2903590"/>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lang="sq" sz="1800" b="1" i="0" u="none" strike="noStrike">
                <a:latin typeface="Aptos"/>
              </a:rPr>
              <a:t>2</a:t>
            </a:r>
          </a:p>
        </p:txBody>
      </p:sp>
      <p:sp>
        <p:nvSpPr>
          <p:cNvPr id="20" name="Off-page Connector 38">
            <a:extLst>
              <a:ext uri="{FF2B5EF4-FFF2-40B4-BE49-F238E27FC236}">
                <a16:creationId xmlns:a16="http://schemas.microsoft.com/office/drawing/2014/main" id="{DA221F84-40F0-BF4D-1887-64CA650D5790}"/>
              </a:ext>
              <a:ext uri="{C183D7F6-B498-43B3-948B-1728B52AA6E4}">
                <adec:decorative xmlns:adec="http://schemas.microsoft.com/office/drawing/2017/decorative" val="1"/>
              </a:ext>
            </a:extLst>
          </p:cNvPr>
          <p:cNvSpPr/>
          <p:nvPr/>
        </p:nvSpPr>
        <p:spPr>
          <a:xfrm rot="16200000">
            <a:off x="6874102" y="4214291"/>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lang="sq" sz="1800" b="1" i="0" u="none" strike="noStrike">
                <a:latin typeface="Aptos"/>
              </a:rPr>
              <a:t>3</a:t>
            </a:r>
          </a:p>
        </p:txBody>
      </p:sp>
      <p:sp>
        <p:nvSpPr>
          <p:cNvPr id="31" name="Off-page Connector 38">
            <a:extLst>
              <a:ext uri="{FF2B5EF4-FFF2-40B4-BE49-F238E27FC236}">
                <a16:creationId xmlns:a16="http://schemas.microsoft.com/office/drawing/2014/main" id="{70315736-8F7D-CAB7-0351-56931E5A1671}"/>
              </a:ext>
              <a:ext uri="{C183D7F6-B498-43B3-948B-1728B52AA6E4}">
                <adec:decorative xmlns:adec="http://schemas.microsoft.com/office/drawing/2017/decorative" val="1"/>
              </a:ext>
            </a:extLst>
          </p:cNvPr>
          <p:cNvSpPr/>
          <p:nvPr/>
        </p:nvSpPr>
        <p:spPr>
          <a:xfrm rot="16200000">
            <a:off x="6441615" y="4847756"/>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lang="sq" sz="1800" b="1" i="0" u="none" strike="noStrike">
                <a:latin typeface="Aptos"/>
              </a:rPr>
              <a:t>4</a:t>
            </a:r>
          </a:p>
        </p:txBody>
      </p:sp>
      <p:cxnSp>
        <p:nvCxnSpPr>
          <p:cNvPr id="21" name="Straight Arrow Connector 20">
            <a:extLst>
              <a:ext uri="{FF2B5EF4-FFF2-40B4-BE49-F238E27FC236}">
                <a16:creationId xmlns:a16="http://schemas.microsoft.com/office/drawing/2014/main" id="{6F5177A5-6960-44B5-CD0F-21622B2DDE06}"/>
              </a:ext>
              <a:ext uri="{C183D7F6-B498-43B3-948B-1728B52AA6E4}">
                <adec:decorative xmlns:adec="http://schemas.microsoft.com/office/drawing/2017/decorative" val="1"/>
              </a:ext>
            </a:extLst>
          </p:cNvPr>
          <p:cNvCxnSpPr/>
          <p:nvPr/>
        </p:nvCxnSpPr>
        <p:spPr>
          <a:xfrm flipV="1">
            <a:off x="4330840" y="2396564"/>
            <a:ext cx="2001063" cy="1753403"/>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87970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F185D-FA78-CCC9-BD88-17737211D18C}"/>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6649FD8-6A2D-60DF-6F2C-5C1E1649938A}"/>
              </a:ext>
            </a:extLst>
          </p:cNvPr>
          <p:cNvSpPr>
            <a:spLocks noGrp="1"/>
          </p:cNvSpPr>
          <p:nvPr>
            <p:ph type="title"/>
          </p:nvPr>
        </p:nvSpPr>
        <p:spPr>
          <a:xfrm>
            <a:off x="12359" y="149294"/>
            <a:ext cx="10515600" cy="624734"/>
          </a:xfrm>
        </p:spPr>
        <p:txBody>
          <a:bodyPr>
            <a:normAutofit fontScale="90000"/>
          </a:bodyPr>
          <a:lstStyle/>
          <a:p>
            <a:pPr rtl="0"/>
            <a:r>
              <a:rPr lang="sq" sz="4800" b="0" i="0" u="none" strike="noStrike">
                <a:solidFill>
                  <a:srgbClr val="1A4785"/>
                </a:solidFill>
                <a:latin typeface="Aptos"/>
                <a:ea typeface="Open Sans Light"/>
                <a:cs typeface="Open Sans Light"/>
              </a:rPr>
              <a:t>Shtimi i nxënësve</a:t>
            </a:r>
            <a:endParaRPr lang="en-US"/>
          </a:p>
        </p:txBody>
      </p:sp>
      <p:sp>
        <p:nvSpPr>
          <p:cNvPr id="3" name="Rounded Rectangular Callout 9">
            <a:extLst>
              <a:ext uri="{FF2B5EF4-FFF2-40B4-BE49-F238E27FC236}">
                <a16:creationId xmlns:a16="http://schemas.microsoft.com/office/drawing/2014/main" id="{8FDDE486-F04A-65C2-FEE5-93977D69D7FC}"/>
              </a:ext>
            </a:extLst>
          </p:cNvPr>
          <p:cNvSpPr/>
          <p:nvPr/>
        </p:nvSpPr>
        <p:spPr>
          <a:xfrm>
            <a:off x="133013" y="1252480"/>
            <a:ext cx="2707537" cy="281118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sq" sz="1800" b="0" i="0" u="none" strike="noStrike" dirty="0">
                <a:latin typeface="Aptos"/>
              </a:rPr>
              <a:t>Çdo prind/kujdestar mund të krijojë llogarinë e vet dhe të shtojë deri në 10 nxënës. I njëjti nxënës mund të lidhet me deri në tre llogari. Duhet të jeni 14 vjeç ose më shumë për të krijuar një llogari.</a:t>
            </a:r>
            <a:endParaRPr lang="en-US" dirty="0">
              <a:solidFill>
                <a:schemeClr val="bg1"/>
              </a:solidFill>
              <a:latin typeface="Aptos" panose="020B0004020202020204" pitchFamily="34" charset="0"/>
            </a:endParaRPr>
          </a:p>
        </p:txBody>
      </p:sp>
      <p:pic>
        <p:nvPicPr>
          <p:cNvPr id="9" name="Picture 2" descr="Një pamje e ekranit të faqes së listës së nxënësve që tregon butonin Shto nxënës të ri.">
            <a:extLst>
              <a:ext uri="{FF2B5EF4-FFF2-40B4-BE49-F238E27FC236}">
                <a16:creationId xmlns:a16="http://schemas.microsoft.com/office/drawing/2014/main" id="{14683766-9241-6F76-4D15-CF6023343CC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54699" y="939116"/>
            <a:ext cx="6064587" cy="29770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2C720FB-56E1-6448-76DA-E48E37BCE9E8}"/>
              </a:ext>
              <a:ext uri="{C183D7F6-B498-43B3-948B-1728B52AA6E4}">
                <adec:decorative xmlns:adec="http://schemas.microsoft.com/office/drawing/2017/decorative" val="1"/>
              </a:ext>
            </a:extLst>
          </p:cNvPr>
          <p:cNvSpPr/>
          <p:nvPr/>
        </p:nvSpPr>
        <p:spPr>
          <a:xfrm>
            <a:off x="4761767" y="1218108"/>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2" name="TextBox 11">
            <a:extLst>
              <a:ext uri="{FF2B5EF4-FFF2-40B4-BE49-F238E27FC236}">
                <a16:creationId xmlns:a16="http://schemas.microsoft.com/office/drawing/2014/main" id="{EAF9F9C9-6D26-D050-183F-BE9DE6816486}"/>
              </a:ext>
            </a:extLst>
          </p:cNvPr>
          <p:cNvSpPr txBox="1"/>
          <p:nvPr/>
        </p:nvSpPr>
        <p:spPr>
          <a:xfrm>
            <a:off x="4692423" y="1175288"/>
            <a:ext cx="2009166" cy="400110"/>
          </a:xfrm>
          <a:prstGeom prst="rect">
            <a:avLst/>
          </a:prstGeom>
          <a:noFill/>
          <a:ln>
            <a:noFill/>
          </a:ln>
        </p:spPr>
        <p:txBody>
          <a:bodyPr wrap="square" rtlCol="0">
            <a:spAutoFit/>
          </a:bodyPr>
          <a:lstStyle/>
          <a:p>
            <a:pPr rtl="0"/>
            <a:r>
              <a:rPr lang="sq" sz="1000" b="0" i="0" u="none" strike="noStrike">
                <a:latin typeface="Aptos Slab Light"/>
                <a:cs typeface="Arial"/>
              </a:rPr>
              <a:t>Departamenti i Shkollës Fillore </a:t>
            </a:r>
            <a:br>
              <a:rPr lang="sq" sz="1000" b="0" i="0" u="none" strike="noStrike">
                <a:latin typeface="Aptos Slab Light"/>
                <a:cs typeface="Arial"/>
              </a:rPr>
            </a:br>
            <a:r>
              <a:rPr lang="sq" sz="1000" b="0" i="0" u="none" strike="noStrike">
                <a:latin typeface="Aptos Slab Light"/>
                <a:cs typeface="Arial"/>
              </a:rPr>
              <a:t>dhe i Arsimit të Mesëm</a:t>
            </a:r>
            <a:endParaRPr lang="es-AR" sz="1000">
              <a:latin typeface="Aptos Slab Light" panose="020F05020202040A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6A1BD62-FE95-41D4-9554-3F35010F9BF2}"/>
              </a:ext>
            </a:extLst>
          </p:cNvPr>
          <p:cNvSpPr txBox="1"/>
          <p:nvPr/>
        </p:nvSpPr>
        <p:spPr>
          <a:xfrm>
            <a:off x="3425514" y="2247197"/>
            <a:ext cx="1479128" cy="304800"/>
          </a:xfrm>
          <a:prstGeom prst="rect">
            <a:avLst/>
          </a:prstGeom>
          <a:solidFill>
            <a:srgbClr val="F9F9F9"/>
          </a:solidFill>
          <a:ln>
            <a:solidFill>
              <a:srgbClr val="F9F9F9"/>
            </a:solidFill>
          </a:ln>
        </p:spPr>
        <p:txBody>
          <a:bodyPr wrap="square" rtlCol="0">
            <a:spAutoFit/>
          </a:bodyPr>
          <a:lstStyle/>
          <a:p>
            <a:pPr rtl="0"/>
            <a:r>
              <a:rPr lang="sq" sz="1400" b="0" i="0" u="none" strike="noStrike">
                <a:solidFill>
                  <a:srgbClr val="3B3838"/>
                </a:solidFill>
                <a:latin typeface="Arial"/>
                <a:cs typeface="Arial"/>
              </a:rPr>
              <a:t>Nxënësit:</a:t>
            </a:r>
            <a:endParaRPr lang="es-AR" sz="1400">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C994C23-1B6E-82FF-7725-9BB17C5E67FB}"/>
              </a:ext>
            </a:extLst>
          </p:cNvPr>
          <p:cNvSpPr txBox="1"/>
          <p:nvPr/>
        </p:nvSpPr>
        <p:spPr>
          <a:xfrm>
            <a:off x="3378074" y="2765416"/>
            <a:ext cx="1479128" cy="518160"/>
          </a:xfrm>
          <a:prstGeom prst="rect">
            <a:avLst/>
          </a:prstGeom>
          <a:solidFill>
            <a:srgbClr val="F9F9F9"/>
          </a:solidFill>
          <a:ln>
            <a:solidFill>
              <a:srgbClr val="F9F9F9"/>
            </a:solidFill>
          </a:ln>
        </p:spPr>
        <p:txBody>
          <a:bodyPr wrap="square" rtlCol="0">
            <a:spAutoFit/>
          </a:bodyPr>
          <a:lstStyle/>
          <a:p>
            <a:pPr rtl="0"/>
            <a:r>
              <a:rPr lang="sq" sz="1400" b="1" i="0" u="none" strike="noStrike">
                <a:solidFill>
                  <a:srgbClr val="22608F"/>
                </a:solidFill>
                <a:latin typeface="Arial"/>
                <a:cs typeface="Arial"/>
              </a:rPr>
              <a:t>Nxënës shembull</a:t>
            </a:r>
            <a:endParaRPr lang="es-AR" sz="1400" b="1">
              <a:solidFill>
                <a:srgbClr val="22608F"/>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DB192568-AADB-32F6-39D4-B8196E3FF483}"/>
              </a:ext>
              <a:ext uri="{C183D7F6-B498-43B3-948B-1728B52AA6E4}">
                <adec:decorative xmlns:adec="http://schemas.microsoft.com/office/drawing/2017/decorative" val="1"/>
              </a:ext>
            </a:extLst>
          </p:cNvPr>
          <p:cNvSpPr/>
          <p:nvPr/>
        </p:nvSpPr>
        <p:spPr>
          <a:xfrm>
            <a:off x="3515980" y="3365033"/>
            <a:ext cx="1260053" cy="194936"/>
          </a:xfrm>
          <a:prstGeom prst="roundRect">
            <a:avLst/>
          </a:prstGeom>
          <a:solidFill>
            <a:srgbClr val="FB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TextBox 19">
            <a:extLst>
              <a:ext uri="{FF2B5EF4-FFF2-40B4-BE49-F238E27FC236}">
                <a16:creationId xmlns:a16="http://schemas.microsoft.com/office/drawing/2014/main" id="{AE804789-FA3A-414E-E7BD-89C3E533F53B}"/>
              </a:ext>
            </a:extLst>
          </p:cNvPr>
          <p:cNvSpPr txBox="1"/>
          <p:nvPr/>
        </p:nvSpPr>
        <p:spPr>
          <a:xfrm>
            <a:off x="3473222" y="3350626"/>
            <a:ext cx="1450469" cy="261610"/>
          </a:xfrm>
          <a:prstGeom prst="rect">
            <a:avLst/>
          </a:prstGeom>
          <a:noFill/>
          <a:ln>
            <a:noFill/>
          </a:ln>
        </p:spPr>
        <p:txBody>
          <a:bodyPr wrap="square" rtlCol="0">
            <a:spAutoFit/>
          </a:bodyPr>
          <a:lstStyle/>
          <a:p>
            <a:pPr rtl="0"/>
            <a:r>
              <a:rPr lang="sq" sz="1100" b="0" i="0" u="none" strike="noStrike" dirty="0">
                <a:solidFill>
                  <a:srgbClr val="22608F"/>
                </a:solidFill>
                <a:latin typeface="Arial"/>
                <a:cs typeface="Arial"/>
              </a:rPr>
              <a:t>Shtoni nxënës të ri</a:t>
            </a:r>
            <a:endParaRPr lang="es-AR" sz="1100" dirty="0">
              <a:solidFill>
                <a:srgbClr val="22608F"/>
              </a:solidFill>
              <a:latin typeface="Arial" panose="020B0604020202020204" pitchFamily="34" charset="0"/>
              <a:cs typeface="Arial" panose="020B0604020202020204" pitchFamily="34" charset="0"/>
            </a:endParaRPr>
          </a:p>
        </p:txBody>
      </p:sp>
      <p:sp>
        <p:nvSpPr>
          <p:cNvPr id="4" name="Rounded Rectangular Callout 9">
            <a:extLst>
              <a:ext uri="{FF2B5EF4-FFF2-40B4-BE49-F238E27FC236}">
                <a16:creationId xmlns:a16="http://schemas.microsoft.com/office/drawing/2014/main" id="{70424C9D-4272-20CA-C8C8-0AFB89E317BB}"/>
              </a:ext>
            </a:extLst>
          </p:cNvPr>
          <p:cNvSpPr/>
          <p:nvPr/>
        </p:nvSpPr>
        <p:spPr>
          <a:xfrm>
            <a:off x="2708757" y="4421384"/>
            <a:ext cx="3097427" cy="2038754"/>
          </a:xfrm>
          <a:prstGeom prst="wedgeRoundRectCallout">
            <a:avLst>
              <a:gd name="adj1" fmla="val -4869"/>
              <a:gd name="adj2" fmla="val -89272"/>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q" sz="1800" b="0" i="0" u="none" strike="noStrike" dirty="0">
                <a:solidFill>
                  <a:srgbClr val="FFFFFF"/>
                </a:solidFill>
                <a:latin typeface="Aptos"/>
              </a:rPr>
              <a:t>Për të shtuar nxënës të tjerë në llogarinë tuaj, klikoni </a:t>
            </a:r>
            <a:r>
              <a:rPr lang="sq" sz="1800" b="1" i="0" u="none" strike="noStrike" dirty="0">
                <a:solidFill>
                  <a:srgbClr val="FFFFFF"/>
                </a:solidFill>
                <a:latin typeface="Aptos"/>
              </a:rPr>
              <a:t>Shtoni nxënës të ri</a:t>
            </a:r>
            <a:r>
              <a:rPr lang="sq" sz="1800" b="0" i="0" u="none" strike="noStrike" dirty="0">
                <a:solidFill>
                  <a:srgbClr val="FFFFFF"/>
                </a:solidFill>
                <a:latin typeface="Aptos"/>
              </a:rPr>
              <a:t>, futni kodin e regjistrimit dhe datëlindjen e nxënësit dhe më pas klikoni </a:t>
            </a:r>
            <a:r>
              <a:rPr lang="sq" sz="1800" b="1" i="0" u="none" strike="noStrike" dirty="0">
                <a:solidFill>
                  <a:srgbClr val="FFFFFF"/>
                </a:solidFill>
                <a:latin typeface="Aptos"/>
              </a:rPr>
              <a:t>Shtoni</a:t>
            </a:r>
            <a:r>
              <a:rPr lang="sq" sz="1800" b="0" i="0" u="none" strike="noStrike" dirty="0">
                <a:solidFill>
                  <a:srgbClr val="FFFFFF"/>
                </a:solidFill>
                <a:latin typeface="Aptos"/>
              </a:rPr>
              <a:t> . </a:t>
            </a:r>
          </a:p>
        </p:txBody>
      </p:sp>
      <p:pic>
        <p:nvPicPr>
          <p:cNvPr id="11" name="Picture 10" descr="Një pamje e ekranit që tregon procesin e shtimit të nxënësve shtesë në një llogari pas klikimit të butonit Shto nxënës të ri, ku një përdorues do të fusë një kod regjistrimi të studentit dhe datëlindjen.">
            <a:extLst>
              <a:ext uri="{FF2B5EF4-FFF2-40B4-BE49-F238E27FC236}">
                <a16:creationId xmlns:a16="http://schemas.microsoft.com/office/drawing/2014/main" id="{5B55938B-EB97-C308-91F9-C8439D826F67}"/>
              </a:ext>
            </a:extLst>
          </p:cNvPr>
          <p:cNvPicPr>
            <a:picLocks noChangeAspect="1"/>
          </p:cNvPicPr>
          <p:nvPr/>
        </p:nvPicPr>
        <p:blipFill>
          <a:blip r:embed="rId3"/>
          <a:stretch>
            <a:fillRect/>
          </a:stretch>
        </p:blipFill>
        <p:spPr>
          <a:xfrm>
            <a:off x="5954916" y="2135943"/>
            <a:ext cx="5379305" cy="4450153"/>
          </a:xfrm>
          <a:prstGeom prst="rect">
            <a:avLst/>
          </a:prstGeom>
        </p:spPr>
      </p:pic>
      <p:sp>
        <p:nvSpPr>
          <p:cNvPr id="15" name="Rectangle 14">
            <a:extLst>
              <a:ext uri="{FF2B5EF4-FFF2-40B4-BE49-F238E27FC236}">
                <a16:creationId xmlns:a16="http://schemas.microsoft.com/office/drawing/2014/main" id="{745BC67F-69EE-167B-2329-F02419526AD2}"/>
              </a:ext>
              <a:ext uri="{C183D7F6-B498-43B3-948B-1728B52AA6E4}">
                <adec:decorative xmlns:adec="http://schemas.microsoft.com/office/drawing/2017/decorative" val="1"/>
              </a:ext>
            </a:extLst>
          </p:cNvPr>
          <p:cNvSpPr/>
          <p:nvPr/>
        </p:nvSpPr>
        <p:spPr>
          <a:xfrm>
            <a:off x="7415526" y="2355536"/>
            <a:ext cx="1499873"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4" name="TextBox 13">
            <a:extLst>
              <a:ext uri="{FF2B5EF4-FFF2-40B4-BE49-F238E27FC236}">
                <a16:creationId xmlns:a16="http://schemas.microsoft.com/office/drawing/2014/main" id="{4E8A7EEC-3771-C11A-1121-083F6F34525B}"/>
              </a:ext>
            </a:extLst>
          </p:cNvPr>
          <p:cNvSpPr txBox="1"/>
          <p:nvPr/>
        </p:nvSpPr>
        <p:spPr>
          <a:xfrm>
            <a:off x="7377701" y="2297444"/>
            <a:ext cx="1741585" cy="369332"/>
          </a:xfrm>
          <a:prstGeom prst="rect">
            <a:avLst/>
          </a:prstGeom>
          <a:noFill/>
          <a:ln>
            <a:noFill/>
          </a:ln>
        </p:spPr>
        <p:txBody>
          <a:bodyPr wrap="square" rtlCol="0">
            <a:spAutoFit/>
          </a:bodyPr>
          <a:lstStyle/>
          <a:p>
            <a:pPr rtl="0"/>
            <a:r>
              <a:rPr lang="sq" sz="900" b="0" i="0" u="none" strike="noStrike" dirty="0">
                <a:latin typeface="Aptos Slab Light"/>
                <a:cs typeface="Arial"/>
              </a:rPr>
              <a:t>Departamenti i Shkollës Fillore </a:t>
            </a:r>
            <a:br>
              <a:rPr lang="sq" sz="900" b="0" i="0" u="none" strike="noStrike" dirty="0">
                <a:latin typeface="Aptos Slab Light"/>
                <a:cs typeface="Arial"/>
              </a:rPr>
            </a:br>
            <a:r>
              <a:rPr lang="sq" sz="900" b="0" i="0" u="none" strike="noStrike" dirty="0">
                <a:latin typeface="Aptos Slab Light"/>
                <a:cs typeface="Arial"/>
              </a:rPr>
              <a:t>dhe i Arsimit të Mesëm</a:t>
            </a:r>
            <a:endParaRPr lang="es-AR" sz="900" dirty="0">
              <a:latin typeface="Aptos Slab Light" panose="020F05020202040A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05967B0-47DE-52BE-A1B5-D883FDBF5EB5}"/>
              </a:ext>
            </a:extLst>
          </p:cNvPr>
          <p:cNvSpPr txBox="1"/>
          <p:nvPr/>
        </p:nvSpPr>
        <p:spPr>
          <a:xfrm>
            <a:off x="6268480" y="3265189"/>
            <a:ext cx="1479128" cy="304800"/>
          </a:xfrm>
          <a:prstGeom prst="rect">
            <a:avLst/>
          </a:prstGeom>
          <a:solidFill>
            <a:srgbClr val="F9F9F9"/>
          </a:solidFill>
          <a:ln>
            <a:solidFill>
              <a:srgbClr val="F9F9F9"/>
            </a:solidFill>
          </a:ln>
        </p:spPr>
        <p:txBody>
          <a:bodyPr wrap="square" rtlCol="0">
            <a:spAutoFit/>
          </a:bodyPr>
          <a:lstStyle/>
          <a:p>
            <a:pPr rtl="0"/>
            <a:r>
              <a:rPr lang="sq" sz="1400" b="0" i="0" u="none" strike="noStrike">
                <a:solidFill>
                  <a:srgbClr val="3B3838"/>
                </a:solidFill>
                <a:latin typeface="Arial"/>
                <a:cs typeface="Arial"/>
              </a:rPr>
              <a:t>Nxënësit:</a:t>
            </a:r>
            <a:endParaRPr lang="es-AR" sz="1400">
              <a:solidFill>
                <a:schemeClr val="bg2">
                  <a:lumMod val="2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FD86786-7EBF-55FD-8D7F-64AAB619BE26}"/>
              </a:ext>
            </a:extLst>
          </p:cNvPr>
          <p:cNvSpPr txBox="1"/>
          <p:nvPr/>
        </p:nvSpPr>
        <p:spPr>
          <a:xfrm>
            <a:off x="6221040" y="3783408"/>
            <a:ext cx="2059702" cy="307777"/>
          </a:xfrm>
          <a:prstGeom prst="rect">
            <a:avLst/>
          </a:prstGeom>
          <a:solidFill>
            <a:srgbClr val="F9F9F9"/>
          </a:solidFill>
          <a:ln>
            <a:solidFill>
              <a:srgbClr val="F9F9F9"/>
            </a:solidFill>
          </a:ln>
        </p:spPr>
        <p:txBody>
          <a:bodyPr wrap="square" rtlCol="0">
            <a:spAutoFit/>
          </a:bodyPr>
          <a:lstStyle/>
          <a:p>
            <a:pPr rtl="0"/>
            <a:r>
              <a:rPr lang="sq" sz="1400" b="1" i="0" u="none" strike="noStrike">
                <a:solidFill>
                  <a:srgbClr val="22608F"/>
                </a:solidFill>
                <a:latin typeface="Arial"/>
                <a:cs typeface="Arial"/>
              </a:rPr>
              <a:t>Nxënës shembull</a:t>
            </a:r>
            <a:endParaRPr lang="es-AR" sz="1400" b="1">
              <a:solidFill>
                <a:srgbClr val="22608F"/>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39870315-4E2F-DECC-4A9C-4A47C74F8419}"/>
              </a:ext>
              <a:ext uri="{C183D7F6-B498-43B3-948B-1728B52AA6E4}">
                <adec:decorative xmlns:adec="http://schemas.microsoft.com/office/drawing/2017/decorative" val="1"/>
              </a:ext>
            </a:extLst>
          </p:cNvPr>
          <p:cNvSpPr/>
          <p:nvPr/>
        </p:nvSpPr>
        <p:spPr>
          <a:xfrm>
            <a:off x="6356392" y="4264819"/>
            <a:ext cx="451602" cy="133724"/>
          </a:xfrm>
          <a:prstGeom prst="rect">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TextBox 34">
            <a:extLst>
              <a:ext uri="{FF2B5EF4-FFF2-40B4-BE49-F238E27FC236}">
                <a16:creationId xmlns:a16="http://schemas.microsoft.com/office/drawing/2014/main" id="{F8695756-7057-0460-D0D6-0E7619C4692A}"/>
              </a:ext>
            </a:extLst>
          </p:cNvPr>
          <p:cNvSpPr txBox="1"/>
          <p:nvPr/>
        </p:nvSpPr>
        <p:spPr>
          <a:xfrm>
            <a:off x="6291379" y="4208519"/>
            <a:ext cx="612519" cy="396240"/>
          </a:xfrm>
          <a:prstGeom prst="rect">
            <a:avLst/>
          </a:prstGeom>
          <a:noFill/>
          <a:ln>
            <a:noFill/>
          </a:ln>
        </p:spPr>
        <p:txBody>
          <a:bodyPr wrap="square" rtlCol="0">
            <a:spAutoFit/>
          </a:bodyPr>
          <a:lstStyle/>
          <a:p>
            <a:pPr rtl="0"/>
            <a:r>
              <a:rPr lang="sq" sz="1000" b="0" i="0" u="none" strike="noStrike">
                <a:solidFill>
                  <a:srgbClr val="22608F"/>
                </a:solidFill>
                <a:latin typeface="Arial"/>
                <a:cs typeface="Arial"/>
              </a:rPr>
              <a:t>Anuloni</a:t>
            </a:r>
            <a:endParaRPr lang="es-AR" sz="1050">
              <a:solidFill>
                <a:srgbClr val="22608F"/>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3F74BCB-9635-DC52-A488-9CEFABA98CA2}"/>
              </a:ext>
            </a:extLst>
          </p:cNvPr>
          <p:cNvSpPr txBox="1"/>
          <p:nvPr/>
        </p:nvSpPr>
        <p:spPr>
          <a:xfrm>
            <a:off x="6221040" y="4769793"/>
            <a:ext cx="2787379" cy="335280"/>
          </a:xfrm>
          <a:prstGeom prst="rect">
            <a:avLst/>
          </a:prstGeom>
          <a:solidFill>
            <a:srgbClr val="F9F9F9"/>
          </a:solidFill>
          <a:ln>
            <a:solidFill>
              <a:srgbClr val="F9F9F9"/>
            </a:solidFill>
          </a:ln>
        </p:spPr>
        <p:txBody>
          <a:bodyPr wrap="square" rtlCol="0">
            <a:spAutoFit/>
          </a:bodyPr>
          <a:lstStyle/>
          <a:p>
            <a:pPr rtl="0"/>
            <a:r>
              <a:rPr lang="sq" sz="800" b="0" i="0" u="none" strike="noStrike" dirty="0">
                <a:solidFill>
                  <a:srgbClr val="3B3838"/>
                </a:solidFill>
                <a:latin typeface="Arial"/>
                <a:cs typeface="Arial"/>
              </a:rPr>
              <a:t>Vendosni kodin e regjistrimit dhe datëlindjen e nxënësit.</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514FE4BE-4C33-096F-F9AA-DAD75E34996B}"/>
              </a:ext>
            </a:extLst>
          </p:cNvPr>
          <p:cNvSpPr txBox="1"/>
          <p:nvPr/>
        </p:nvSpPr>
        <p:spPr>
          <a:xfrm>
            <a:off x="6235456" y="5187806"/>
            <a:ext cx="2787379" cy="198120"/>
          </a:xfrm>
          <a:prstGeom prst="rect">
            <a:avLst/>
          </a:prstGeom>
          <a:solidFill>
            <a:srgbClr val="F9F9F9"/>
          </a:solidFill>
          <a:ln>
            <a:solidFill>
              <a:srgbClr val="F9F9F9"/>
            </a:solidFill>
          </a:ln>
        </p:spPr>
        <p:txBody>
          <a:bodyPr wrap="square" rtlCol="0">
            <a:spAutoFit/>
          </a:bodyPr>
          <a:lstStyle/>
          <a:p>
            <a:pPr rtl="0"/>
            <a:r>
              <a:rPr lang="sq" sz="700" b="1" i="0" u="none" strike="noStrike">
                <a:solidFill>
                  <a:srgbClr val="3B3838"/>
                </a:solidFill>
                <a:latin typeface="Arial"/>
                <a:cs typeface="Arial"/>
              </a:rPr>
              <a:t>Kodi i regjistrimit:</a:t>
            </a:r>
            <a:endParaRPr lang="es-AR" sz="700" b="1">
              <a:solidFill>
                <a:schemeClr val="bg2">
                  <a:lumMod val="2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A7059C-DA16-77CF-9311-67386F67F26B}"/>
              </a:ext>
            </a:extLst>
          </p:cNvPr>
          <p:cNvSpPr txBox="1"/>
          <p:nvPr/>
        </p:nvSpPr>
        <p:spPr>
          <a:xfrm>
            <a:off x="6323805" y="5410861"/>
            <a:ext cx="2461221" cy="215444"/>
          </a:xfrm>
          <a:prstGeom prst="rect">
            <a:avLst/>
          </a:prstGeom>
          <a:solidFill>
            <a:srgbClr val="FFFFFF"/>
          </a:solidFill>
          <a:ln>
            <a:noFill/>
          </a:ln>
        </p:spPr>
        <p:txBody>
          <a:bodyPr wrap="square" rtlCol="0">
            <a:spAutoFit/>
          </a:bodyPr>
          <a:lstStyle/>
          <a:p>
            <a:pPr rtl="0"/>
            <a:r>
              <a:rPr lang="sq" sz="800" b="0" i="0" u="none" strike="noStrike">
                <a:solidFill>
                  <a:srgbClr val="3B3838"/>
                </a:solidFill>
                <a:latin typeface="Arial"/>
                <a:cs typeface="Arial"/>
              </a:rPr>
              <a:t>Kodi i regjistrimit me 12 karaktere</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94847CA7-CF18-EEC2-0C08-D906256663D5}"/>
              </a:ext>
            </a:extLst>
          </p:cNvPr>
          <p:cNvSpPr txBox="1"/>
          <p:nvPr/>
        </p:nvSpPr>
        <p:spPr>
          <a:xfrm>
            <a:off x="6268480" y="5840229"/>
            <a:ext cx="933974" cy="228600"/>
          </a:xfrm>
          <a:prstGeom prst="rect">
            <a:avLst/>
          </a:prstGeom>
          <a:solidFill>
            <a:srgbClr val="F9F9F9"/>
          </a:solidFill>
          <a:ln>
            <a:solidFill>
              <a:srgbClr val="F9F9F9"/>
            </a:solidFill>
          </a:ln>
        </p:spPr>
        <p:txBody>
          <a:bodyPr wrap="square" rtlCol="0">
            <a:spAutoFit/>
          </a:bodyPr>
          <a:lstStyle/>
          <a:p>
            <a:pPr rtl="0"/>
            <a:r>
              <a:rPr lang="sq" sz="900" b="1" i="0" u="none" strike="noStrike">
                <a:solidFill>
                  <a:srgbClr val="3B3838"/>
                </a:solidFill>
                <a:latin typeface="Arial"/>
                <a:cs typeface="Arial"/>
              </a:rPr>
              <a:t>Datëlindja:</a:t>
            </a:r>
            <a:endParaRPr lang="es-AR" sz="900" b="1">
              <a:solidFill>
                <a:schemeClr val="bg2">
                  <a:lumMod val="25000"/>
                </a:schemeClr>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88AA4841-CDDF-C1B1-1527-DF101527E024}"/>
              </a:ext>
              <a:ext uri="{C183D7F6-B498-43B3-948B-1728B52AA6E4}">
                <adec:decorative xmlns:adec="http://schemas.microsoft.com/office/drawing/2017/decorative" val="1"/>
              </a:ext>
            </a:extLst>
          </p:cNvPr>
          <p:cNvSpPr/>
          <p:nvPr/>
        </p:nvSpPr>
        <p:spPr>
          <a:xfrm>
            <a:off x="7320697" y="5897110"/>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TextBox 29">
            <a:extLst>
              <a:ext uri="{FF2B5EF4-FFF2-40B4-BE49-F238E27FC236}">
                <a16:creationId xmlns:a16="http://schemas.microsoft.com/office/drawing/2014/main" id="{B7725CC5-587E-EF68-1DF6-D93151712F28}"/>
              </a:ext>
            </a:extLst>
          </p:cNvPr>
          <p:cNvSpPr txBox="1"/>
          <p:nvPr/>
        </p:nvSpPr>
        <p:spPr>
          <a:xfrm>
            <a:off x="7243054" y="5846132"/>
            <a:ext cx="418264" cy="198120"/>
          </a:xfrm>
          <a:prstGeom prst="rect">
            <a:avLst/>
          </a:prstGeom>
          <a:noFill/>
          <a:ln>
            <a:noFill/>
          </a:ln>
        </p:spPr>
        <p:txBody>
          <a:bodyPr wrap="square" rtlCol="0">
            <a:spAutoFit/>
          </a:bodyPr>
          <a:lstStyle/>
          <a:p>
            <a:pPr rtl="0"/>
            <a:r>
              <a:rPr lang="sq" sz="700" b="0" i="0" u="none" strike="noStrike">
                <a:solidFill>
                  <a:srgbClr val="3B3838"/>
                </a:solidFill>
                <a:latin typeface="Arial"/>
                <a:cs typeface="Arial"/>
              </a:rPr>
              <a:t>MM</a:t>
            </a:r>
            <a:endParaRPr lang="es-AR" sz="700">
              <a:solidFill>
                <a:schemeClr val="bg2">
                  <a:lumMod val="25000"/>
                </a:schemeClr>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23B0D44A-A3F1-87A8-7995-3A87689DF542}"/>
              </a:ext>
              <a:ext uri="{C183D7F6-B498-43B3-948B-1728B52AA6E4}">
                <adec:decorative xmlns:adec="http://schemas.microsoft.com/office/drawing/2017/decorative" val="1"/>
              </a:ext>
            </a:extLst>
          </p:cNvPr>
          <p:cNvSpPr/>
          <p:nvPr/>
        </p:nvSpPr>
        <p:spPr>
          <a:xfrm>
            <a:off x="7807148" y="5878304"/>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TextBox 31">
            <a:extLst>
              <a:ext uri="{FF2B5EF4-FFF2-40B4-BE49-F238E27FC236}">
                <a16:creationId xmlns:a16="http://schemas.microsoft.com/office/drawing/2014/main" id="{BE0310ED-9F7F-3FD1-4E0E-DE8928D0F845}"/>
              </a:ext>
            </a:extLst>
          </p:cNvPr>
          <p:cNvSpPr txBox="1"/>
          <p:nvPr/>
        </p:nvSpPr>
        <p:spPr>
          <a:xfrm>
            <a:off x="7733753" y="5855617"/>
            <a:ext cx="418264" cy="198120"/>
          </a:xfrm>
          <a:prstGeom prst="rect">
            <a:avLst/>
          </a:prstGeom>
          <a:noFill/>
          <a:ln>
            <a:noFill/>
          </a:ln>
        </p:spPr>
        <p:txBody>
          <a:bodyPr wrap="square" rtlCol="0">
            <a:spAutoFit/>
          </a:bodyPr>
          <a:lstStyle/>
          <a:p>
            <a:pPr rtl="0"/>
            <a:r>
              <a:rPr lang="sq" sz="700" b="0" i="0" u="none" strike="noStrike">
                <a:solidFill>
                  <a:srgbClr val="3B3838"/>
                </a:solidFill>
                <a:latin typeface="Arial"/>
                <a:cs typeface="Arial"/>
              </a:rPr>
              <a:t>DD</a:t>
            </a:r>
            <a:endParaRPr lang="es-AR" sz="700">
              <a:solidFill>
                <a:schemeClr val="bg2">
                  <a:lumMod val="25000"/>
                </a:schemeClr>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6039C8B9-D449-BAC3-2306-90244EEC0400}"/>
              </a:ext>
              <a:ext uri="{C183D7F6-B498-43B3-948B-1728B52AA6E4}">
                <adec:decorative xmlns:adec="http://schemas.microsoft.com/office/drawing/2017/decorative" val="1"/>
              </a:ext>
            </a:extLst>
          </p:cNvPr>
          <p:cNvSpPr/>
          <p:nvPr/>
        </p:nvSpPr>
        <p:spPr>
          <a:xfrm>
            <a:off x="8343976" y="5887509"/>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4" name="TextBox 33">
            <a:extLst>
              <a:ext uri="{FF2B5EF4-FFF2-40B4-BE49-F238E27FC236}">
                <a16:creationId xmlns:a16="http://schemas.microsoft.com/office/drawing/2014/main" id="{4C6ABADC-7A27-F995-1A8D-19EF47FCCF0A}"/>
              </a:ext>
            </a:extLst>
          </p:cNvPr>
          <p:cNvSpPr txBox="1"/>
          <p:nvPr/>
        </p:nvSpPr>
        <p:spPr>
          <a:xfrm>
            <a:off x="8265052" y="5855380"/>
            <a:ext cx="418264" cy="198120"/>
          </a:xfrm>
          <a:prstGeom prst="rect">
            <a:avLst/>
          </a:prstGeom>
          <a:noFill/>
          <a:ln>
            <a:noFill/>
          </a:ln>
        </p:spPr>
        <p:txBody>
          <a:bodyPr wrap="square" rtlCol="0">
            <a:spAutoFit/>
          </a:bodyPr>
          <a:lstStyle/>
          <a:p>
            <a:pPr rtl="0"/>
            <a:r>
              <a:rPr lang="sq" sz="700" b="0" i="0" u="none" strike="noStrike">
                <a:solidFill>
                  <a:srgbClr val="3B3838"/>
                </a:solidFill>
                <a:latin typeface="Arial"/>
                <a:cs typeface="Arial"/>
              </a:rPr>
              <a:t>VV</a:t>
            </a:r>
            <a:endParaRPr lang="es-AR" sz="700">
              <a:solidFill>
                <a:schemeClr val="bg2">
                  <a:lumMod val="25000"/>
                </a:schemeClr>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46A9CDB9-20B1-FAA8-13E3-2A5F2399878F}"/>
              </a:ext>
            </a:extLst>
          </p:cNvPr>
          <p:cNvSpPr txBox="1"/>
          <p:nvPr/>
        </p:nvSpPr>
        <p:spPr>
          <a:xfrm>
            <a:off x="6197609" y="6284984"/>
            <a:ext cx="1620869" cy="335280"/>
          </a:xfrm>
          <a:prstGeom prst="rect">
            <a:avLst/>
          </a:prstGeom>
          <a:solidFill>
            <a:srgbClr val="F9F9F9"/>
          </a:solidFill>
          <a:ln>
            <a:noFill/>
          </a:ln>
        </p:spPr>
        <p:txBody>
          <a:bodyPr wrap="square" rtlCol="0">
            <a:spAutoFit/>
          </a:bodyPr>
          <a:lstStyle/>
          <a:p>
            <a:pPr rtl="0"/>
            <a:r>
              <a:rPr lang="sq" sz="800" b="0" i="0" u="none" strike="noStrike">
                <a:solidFill>
                  <a:srgbClr val="22608F"/>
                </a:solidFill>
                <a:latin typeface="Arial"/>
                <a:cs typeface="Arial"/>
              </a:rPr>
              <a:t>Ku është kodi im i regjistrimit?</a:t>
            </a:r>
            <a:endParaRPr lang="es-AR" sz="800">
              <a:solidFill>
                <a:srgbClr val="22608F"/>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8700CE83-D3FD-87FB-4BEB-EBA923C984B2}"/>
              </a:ext>
            </a:extLst>
          </p:cNvPr>
          <p:cNvSpPr txBox="1"/>
          <p:nvPr/>
        </p:nvSpPr>
        <p:spPr>
          <a:xfrm>
            <a:off x="8343976" y="6309826"/>
            <a:ext cx="441050" cy="198120"/>
          </a:xfrm>
          <a:prstGeom prst="rect">
            <a:avLst/>
          </a:prstGeom>
          <a:solidFill>
            <a:srgbClr val="757575"/>
          </a:solidFill>
          <a:ln>
            <a:noFill/>
          </a:ln>
        </p:spPr>
        <p:txBody>
          <a:bodyPr wrap="square" rtlCol="0">
            <a:spAutoFit/>
          </a:bodyPr>
          <a:lstStyle/>
          <a:p>
            <a:pPr algn="ctr" rtl="0"/>
            <a:r>
              <a:rPr lang="sq" sz="700" b="1" i="0" u="none" strike="noStrike">
                <a:solidFill>
                  <a:srgbClr val="FFFFFF"/>
                </a:solidFill>
                <a:latin typeface="Arial"/>
                <a:cs typeface="Arial"/>
              </a:rPr>
              <a:t>Shto</a:t>
            </a:r>
            <a:endParaRPr lang="es-AR" sz="700" b="1">
              <a:solidFill>
                <a:schemeClr val="bg1"/>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710662E2-4A7C-8BB8-3B17-573ED56DF295}"/>
              </a:ext>
            </a:extLst>
          </p:cNvPr>
          <p:cNvSpPr>
            <a:spLocks noGrp="1"/>
          </p:cNvSpPr>
          <p:nvPr>
            <p:ph type="sldNum" sz="quarter" idx="12"/>
          </p:nvPr>
        </p:nvSpPr>
        <p:spPr>
          <a:xfrm>
            <a:off x="12359" y="6280009"/>
            <a:ext cx="522642" cy="428041"/>
          </a:xfrm>
        </p:spPr>
        <p:txBody>
          <a:bodyPr/>
          <a:lstStyle/>
          <a:p>
            <a:pPr rtl="0"/>
            <a:r>
              <a:rPr lang="sq" sz="2800" b="0" i="0" u="none" strike="noStrike">
                <a:solidFill>
                  <a:srgbClr val="1A4785"/>
                </a:solidFill>
                <a:latin typeface="Aptos"/>
              </a:rPr>
              <a:t>7</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99C30DCA-A1C4-B28F-05C6-7D50769C24C9}"/>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D354EDA-8251-81A7-12CA-FF9F92584075}"/>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E2822F5F-166E-092D-6495-E1A000C23359}"/>
              </a:ext>
              <a:ext uri="{C183D7F6-B498-43B3-948B-1728B52AA6E4}">
                <adec:decorative xmlns:adec="http://schemas.microsoft.com/office/drawing/2017/decorative" val="1"/>
              </a:ext>
            </a:extLst>
          </p:cNvPr>
          <p:cNvCxnSpPr/>
          <p:nvPr/>
        </p:nvCxnSpPr>
        <p:spPr>
          <a:xfrm>
            <a:off x="4923692" y="3599131"/>
            <a:ext cx="1273908" cy="1109621"/>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ED952D8-9ECD-5368-E091-921899019525}"/>
              </a:ext>
              <a:ext uri="{C183D7F6-B498-43B3-948B-1728B52AA6E4}">
                <adec:decorative xmlns:adec="http://schemas.microsoft.com/office/drawing/2017/decorative" val="1"/>
              </a:ext>
            </a:extLst>
          </p:cNvPr>
          <p:cNvSpPr txBox="1"/>
          <p:nvPr/>
        </p:nvSpPr>
        <p:spPr>
          <a:xfrm>
            <a:off x="7877326" y="1723393"/>
            <a:ext cx="767242" cy="335280"/>
          </a:xfrm>
          <a:prstGeom prst="rect">
            <a:avLst/>
          </a:prstGeom>
          <a:solidFill>
            <a:srgbClr val="F9F9F9"/>
          </a:solidFill>
          <a:ln>
            <a:noFill/>
          </a:ln>
        </p:spPr>
        <p:txBody>
          <a:bodyPr wrap="square" rtlCol="0">
            <a:spAutoFit/>
          </a:bodyPr>
          <a:lstStyle/>
          <a:p>
            <a:pPr rtl="0"/>
            <a:r>
              <a:rPr lang="sq" sz="800" b="1" i="0" u="none" strike="noStrike">
                <a:solidFill>
                  <a:srgbClr val="224781"/>
                </a:solidFill>
                <a:latin typeface="Arial"/>
                <a:cs typeface="Arial"/>
              </a:rPr>
              <a:t>En Español</a:t>
            </a:r>
            <a:endParaRPr lang="es-AR" sz="800" b="1">
              <a:solidFill>
                <a:srgbClr val="22478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890CFA8-70A6-1E5F-402F-8E4D8E5E2F16}"/>
              </a:ext>
              <a:ext uri="{C183D7F6-B498-43B3-948B-1728B52AA6E4}">
                <adec:decorative xmlns:adec="http://schemas.microsoft.com/office/drawing/2017/decorative" val="1"/>
              </a:ext>
            </a:extLst>
          </p:cNvPr>
          <p:cNvSpPr txBox="1"/>
          <p:nvPr/>
        </p:nvSpPr>
        <p:spPr>
          <a:xfrm>
            <a:off x="10049026" y="2803548"/>
            <a:ext cx="767242" cy="335280"/>
          </a:xfrm>
          <a:prstGeom prst="rect">
            <a:avLst/>
          </a:prstGeom>
          <a:solidFill>
            <a:srgbClr val="F9F9F9"/>
          </a:solidFill>
          <a:ln>
            <a:noFill/>
          </a:ln>
        </p:spPr>
        <p:txBody>
          <a:bodyPr wrap="square" rtlCol="0">
            <a:spAutoFit/>
          </a:bodyPr>
          <a:lstStyle/>
          <a:p>
            <a:pPr rtl="0"/>
            <a:r>
              <a:rPr lang="sq" sz="800" b="1" i="0" u="none" strike="noStrike">
                <a:solidFill>
                  <a:srgbClr val="224781"/>
                </a:solidFill>
                <a:latin typeface="Arial"/>
                <a:cs typeface="Arial"/>
              </a:rPr>
              <a:t>En Español</a:t>
            </a:r>
            <a:endParaRPr lang="es-AR" sz="800" b="1">
              <a:solidFill>
                <a:srgbClr val="2247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125751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46B93-358D-48F6-3DBB-A35309DF928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BEABA01F-285C-95D0-D068-01DADC92E266}"/>
              </a:ext>
            </a:extLst>
          </p:cNvPr>
          <p:cNvSpPr>
            <a:spLocks noGrp="1"/>
          </p:cNvSpPr>
          <p:nvPr>
            <p:ph type="title"/>
          </p:nvPr>
        </p:nvSpPr>
        <p:spPr>
          <a:xfrm>
            <a:off x="12359" y="134394"/>
            <a:ext cx="10515600" cy="624734"/>
          </a:xfrm>
        </p:spPr>
        <p:txBody>
          <a:bodyPr>
            <a:normAutofit fontScale="90000"/>
          </a:bodyPr>
          <a:lstStyle/>
          <a:p>
            <a:pPr rtl="0"/>
            <a:r>
              <a:rPr lang="sq" sz="4800" b="0" i="0" u="none" strike="noStrike">
                <a:solidFill>
                  <a:srgbClr val="1A4785"/>
                </a:solidFill>
                <a:latin typeface="Aptos"/>
                <a:ea typeface="Open Sans Light"/>
                <a:cs typeface="Open Sans Light"/>
              </a:rPr>
              <a:t>Heqja e nxënësve</a:t>
            </a:r>
            <a:endParaRPr lang="en-US"/>
          </a:p>
        </p:txBody>
      </p:sp>
      <p:sp>
        <p:nvSpPr>
          <p:cNvPr id="3" name="Rounded Rectangular Callout 9">
            <a:extLst>
              <a:ext uri="{FF2B5EF4-FFF2-40B4-BE49-F238E27FC236}">
                <a16:creationId xmlns:a16="http://schemas.microsoft.com/office/drawing/2014/main" id="{68CCFF31-2AFB-81D3-71AE-B56D816BB85A}"/>
              </a:ext>
            </a:extLst>
          </p:cNvPr>
          <p:cNvSpPr/>
          <p:nvPr/>
        </p:nvSpPr>
        <p:spPr>
          <a:xfrm>
            <a:off x="430335" y="1311243"/>
            <a:ext cx="2775055" cy="2184218"/>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sq" sz="1800" b="0" i="0" u="none" strike="noStrike" dirty="0">
                <a:solidFill>
                  <a:srgbClr val="FFFFFF"/>
                </a:solidFill>
                <a:latin typeface="Aptos"/>
              </a:rPr>
              <a:t> Për të hequr një nxënës, klikoni te shenja X me ngjyrë të kuqe pranë emrit të nxënësit. Do të shfaqet një mesazh kërcyes për të konfirmuar heqjen.</a:t>
            </a:r>
          </a:p>
        </p:txBody>
      </p:sp>
      <p:pic>
        <p:nvPicPr>
          <p:cNvPr id="4" name="Picture 3" descr="Një pamje e ekranit të faqes së listës së nxënësit, me një kuti rreth shenjës X të kuqe për një nxënës.">
            <a:extLst>
              <a:ext uri="{FF2B5EF4-FFF2-40B4-BE49-F238E27FC236}">
                <a16:creationId xmlns:a16="http://schemas.microsoft.com/office/drawing/2014/main" id="{F53BEDA8-02F7-93AD-83D1-84F82F5F6CF1}"/>
              </a:ext>
            </a:extLst>
          </p:cNvPr>
          <p:cNvPicPr>
            <a:picLocks noChangeAspect="1"/>
          </p:cNvPicPr>
          <p:nvPr/>
        </p:nvPicPr>
        <p:blipFill>
          <a:blip r:embed="rId2"/>
          <a:stretch>
            <a:fillRect/>
          </a:stretch>
        </p:blipFill>
        <p:spPr>
          <a:xfrm>
            <a:off x="3515244" y="797987"/>
            <a:ext cx="6858893" cy="3762490"/>
          </a:xfrm>
          <a:prstGeom prst="rect">
            <a:avLst/>
          </a:prstGeom>
        </p:spPr>
      </p:pic>
      <p:sp>
        <p:nvSpPr>
          <p:cNvPr id="16" name="Rectangle 15">
            <a:extLst>
              <a:ext uri="{FF2B5EF4-FFF2-40B4-BE49-F238E27FC236}">
                <a16:creationId xmlns:a16="http://schemas.microsoft.com/office/drawing/2014/main" id="{34F9023D-3DDB-0187-37A6-948C8759C473}"/>
              </a:ext>
              <a:ext uri="{C183D7F6-B498-43B3-948B-1728B52AA6E4}">
                <adec:decorative xmlns:adec="http://schemas.microsoft.com/office/drawing/2017/decorative" val="1"/>
              </a:ext>
            </a:extLst>
          </p:cNvPr>
          <p:cNvSpPr/>
          <p:nvPr/>
        </p:nvSpPr>
        <p:spPr>
          <a:xfrm>
            <a:off x="5350065" y="1118383"/>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 name="TextBox 1">
            <a:extLst>
              <a:ext uri="{FF2B5EF4-FFF2-40B4-BE49-F238E27FC236}">
                <a16:creationId xmlns:a16="http://schemas.microsoft.com/office/drawing/2014/main" id="{FB37CDC6-B460-E25F-BCA6-45ADCD696B8B}"/>
              </a:ext>
            </a:extLst>
          </p:cNvPr>
          <p:cNvSpPr txBox="1"/>
          <p:nvPr/>
        </p:nvSpPr>
        <p:spPr>
          <a:xfrm>
            <a:off x="5335052" y="1051495"/>
            <a:ext cx="2449380" cy="461665"/>
          </a:xfrm>
          <a:prstGeom prst="rect">
            <a:avLst/>
          </a:prstGeom>
          <a:noFill/>
          <a:ln>
            <a:noFill/>
          </a:ln>
        </p:spPr>
        <p:txBody>
          <a:bodyPr wrap="square" rtlCol="0">
            <a:spAutoFit/>
          </a:bodyPr>
          <a:lstStyle/>
          <a:p>
            <a:pPr rtl="0"/>
            <a:r>
              <a:rPr lang="sq" sz="1200" b="0" i="0" u="none" strike="noStrike" dirty="0">
                <a:latin typeface="Aptos Slab Light"/>
                <a:cs typeface="Arial"/>
              </a:rPr>
              <a:t>Departamenti i Shkollës Fillore </a:t>
            </a:r>
            <a:br>
              <a:rPr lang="sq" sz="1200" b="0" i="0" u="none" strike="noStrike" dirty="0">
                <a:latin typeface="Aptos Slab Light"/>
                <a:cs typeface="Arial"/>
              </a:rPr>
            </a:br>
            <a:r>
              <a:rPr lang="sq" sz="1200" b="0" i="0" u="none" strike="noStrike" dirty="0">
                <a:latin typeface="Aptos Slab Light"/>
                <a:cs typeface="Arial"/>
              </a:rPr>
              <a:t>dhe i Arsimit të Mesëm</a:t>
            </a:r>
            <a:endParaRPr lang="es-AR" sz="1200" dirty="0">
              <a:latin typeface="Aptos Slab Light" panose="020F05020202040A0204" pitchFamily="34" charset="0"/>
              <a:cs typeface="Arial" panose="020B0604020202020204" pitchFamily="34" charset="0"/>
            </a:endParaRPr>
          </a:p>
        </p:txBody>
      </p:sp>
      <p:sp>
        <p:nvSpPr>
          <p:cNvPr id="7" name="TextBox 6">
            <a:extLst>
              <a:ext uri="{FF2B5EF4-FFF2-40B4-BE49-F238E27FC236}">
                <a16:creationId xmlns:a16="http://schemas.microsoft.com/office/drawing/2014/main" id="{5D1D5916-998E-0C37-A66C-BA62DF2BC357}"/>
              </a:ext>
            </a:extLst>
          </p:cNvPr>
          <p:cNvSpPr txBox="1"/>
          <p:nvPr/>
        </p:nvSpPr>
        <p:spPr>
          <a:xfrm>
            <a:off x="3913174" y="2313175"/>
            <a:ext cx="1877059" cy="335280"/>
          </a:xfrm>
          <a:prstGeom prst="rect">
            <a:avLst/>
          </a:prstGeom>
          <a:solidFill>
            <a:srgbClr val="F9F9F9"/>
          </a:solidFill>
          <a:ln>
            <a:solidFill>
              <a:srgbClr val="F9F9F9"/>
            </a:solidFill>
          </a:ln>
        </p:spPr>
        <p:txBody>
          <a:bodyPr wrap="square" rtlCol="0">
            <a:spAutoFit/>
          </a:bodyPr>
          <a:lstStyle/>
          <a:p>
            <a:pPr rtl="0"/>
            <a:r>
              <a:rPr lang="sq" sz="1600" b="0" i="0" u="none" strike="noStrike">
                <a:solidFill>
                  <a:srgbClr val="3B3838"/>
                </a:solidFill>
                <a:latin typeface="Arial"/>
                <a:cs typeface="Arial"/>
              </a:rPr>
              <a:t>Nxënësit:</a:t>
            </a:r>
            <a:endParaRPr lang="es-AR" sz="1600">
              <a:solidFill>
                <a:schemeClr val="bg2">
                  <a:lumMod val="2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6DB0F64-4CA3-D246-E606-3BF50E914C8B}"/>
              </a:ext>
            </a:extLst>
          </p:cNvPr>
          <p:cNvSpPr txBox="1"/>
          <p:nvPr/>
        </p:nvSpPr>
        <p:spPr>
          <a:xfrm>
            <a:off x="3913174" y="2864608"/>
            <a:ext cx="2619973" cy="338554"/>
          </a:xfrm>
          <a:prstGeom prst="rect">
            <a:avLst/>
          </a:prstGeom>
          <a:solidFill>
            <a:srgbClr val="F9F9F9"/>
          </a:solidFill>
          <a:ln>
            <a:solidFill>
              <a:srgbClr val="F9F9F9"/>
            </a:solidFill>
          </a:ln>
        </p:spPr>
        <p:txBody>
          <a:bodyPr wrap="square" rtlCol="0">
            <a:spAutoFit/>
          </a:bodyPr>
          <a:lstStyle/>
          <a:p>
            <a:pPr rtl="0"/>
            <a:r>
              <a:rPr lang="sq" sz="1600" b="1" i="0" u="none" strike="noStrike">
                <a:solidFill>
                  <a:srgbClr val="22608F"/>
                </a:solidFill>
                <a:latin typeface="Arial"/>
                <a:cs typeface="Arial"/>
              </a:rPr>
              <a:t>Nxënës shembull 1</a:t>
            </a:r>
            <a:endParaRPr lang="es-AR" sz="1600" b="1">
              <a:solidFill>
                <a:srgbClr val="22608F"/>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CE8264A-6D2A-944A-869B-56654E3DC407}"/>
              </a:ext>
            </a:extLst>
          </p:cNvPr>
          <p:cNvSpPr txBox="1"/>
          <p:nvPr/>
        </p:nvSpPr>
        <p:spPr>
          <a:xfrm>
            <a:off x="3939626" y="3495461"/>
            <a:ext cx="2473206" cy="338554"/>
          </a:xfrm>
          <a:prstGeom prst="rect">
            <a:avLst/>
          </a:prstGeom>
          <a:solidFill>
            <a:srgbClr val="F9F9F9"/>
          </a:solidFill>
          <a:ln>
            <a:solidFill>
              <a:srgbClr val="F9F9F9"/>
            </a:solidFill>
          </a:ln>
        </p:spPr>
        <p:txBody>
          <a:bodyPr wrap="square" rtlCol="0">
            <a:spAutoFit/>
          </a:bodyPr>
          <a:lstStyle/>
          <a:p>
            <a:pPr rtl="0"/>
            <a:r>
              <a:rPr lang="sq" sz="1600" b="1" i="0" u="none" strike="noStrike" dirty="0">
                <a:solidFill>
                  <a:srgbClr val="22608F"/>
                </a:solidFill>
                <a:latin typeface="Arial"/>
                <a:cs typeface="Arial"/>
              </a:rPr>
              <a:t>Nxënës shembull 2</a:t>
            </a:r>
            <a:endParaRPr lang="es-AR" sz="1600" b="1" dirty="0">
              <a:solidFill>
                <a:srgbClr val="22608F"/>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D9AC4ECA-E0EA-C6BA-9108-4008CB265BD2}"/>
              </a:ext>
              <a:ext uri="{C183D7F6-B498-43B3-948B-1728B52AA6E4}">
                <adec:decorative xmlns:adec="http://schemas.microsoft.com/office/drawing/2017/decorative" val="1"/>
              </a:ext>
            </a:extLst>
          </p:cNvPr>
          <p:cNvSpPr/>
          <p:nvPr/>
        </p:nvSpPr>
        <p:spPr>
          <a:xfrm>
            <a:off x="4067754" y="4150117"/>
            <a:ext cx="1393246" cy="194936"/>
          </a:xfrm>
          <a:prstGeom prst="roundRect">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TextBox 14">
            <a:extLst>
              <a:ext uri="{FF2B5EF4-FFF2-40B4-BE49-F238E27FC236}">
                <a16:creationId xmlns:a16="http://schemas.microsoft.com/office/drawing/2014/main" id="{B0F9AA86-FD4C-BCBC-FA19-F469C0F6119C}"/>
              </a:ext>
            </a:extLst>
          </p:cNvPr>
          <p:cNvSpPr txBox="1"/>
          <p:nvPr/>
        </p:nvSpPr>
        <p:spPr>
          <a:xfrm>
            <a:off x="3818965" y="4073412"/>
            <a:ext cx="1870634" cy="307777"/>
          </a:xfrm>
          <a:prstGeom prst="rect">
            <a:avLst/>
          </a:prstGeom>
          <a:noFill/>
          <a:ln>
            <a:noFill/>
          </a:ln>
        </p:spPr>
        <p:txBody>
          <a:bodyPr wrap="square" rtlCol="0">
            <a:spAutoFit/>
          </a:bodyPr>
          <a:lstStyle/>
          <a:p>
            <a:pPr algn="ctr" rtl="0"/>
            <a:r>
              <a:rPr lang="sq" sz="1400" b="0" i="0" u="none" strike="noStrike" dirty="0">
                <a:solidFill>
                  <a:srgbClr val="22608F"/>
                </a:solidFill>
                <a:latin typeface="Arial"/>
                <a:cs typeface="Arial"/>
              </a:rPr>
              <a:t>Shtoni nxënës të ri</a:t>
            </a:r>
            <a:endParaRPr lang="es-AR" sz="1400" dirty="0">
              <a:solidFill>
                <a:srgbClr val="22608F"/>
              </a:solidFill>
              <a:latin typeface="Arial" panose="020B0604020202020204" pitchFamily="34" charset="0"/>
              <a:cs typeface="Arial" panose="020B0604020202020204" pitchFamily="34" charset="0"/>
            </a:endParaRPr>
          </a:p>
        </p:txBody>
      </p:sp>
      <p:pic>
        <p:nvPicPr>
          <p:cNvPr id="12" name="Picture 11" descr="Një pamje e ekranit të dritares që konfirmon heqjen e një nxënësi nga llogaria juaj.">
            <a:extLst>
              <a:ext uri="{FF2B5EF4-FFF2-40B4-BE49-F238E27FC236}">
                <a16:creationId xmlns:a16="http://schemas.microsoft.com/office/drawing/2014/main" id="{1AE485F2-2030-C298-9F45-E6CE802A6273}"/>
              </a:ext>
            </a:extLst>
          </p:cNvPr>
          <p:cNvPicPr>
            <a:picLocks noChangeAspect="1"/>
          </p:cNvPicPr>
          <p:nvPr/>
        </p:nvPicPr>
        <p:blipFill>
          <a:blip r:embed="rId3"/>
          <a:stretch>
            <a:fillRect/>
          </a:stretch>
        </p:blipFill>
        <p:spPr>
          <a:xfrm>
            <a:off x="4775472" y="4604202"/>
            <a:ext cx="4660892" cy="1784491"/>
          </a:xfrm>
          <a:prstGeom prst="rect">
            <a:avLst/>
          </a:prstGeom>
        </p:spPr>
      </p:pic>
      <p:sp>
        <p:nvSpPr>
          <p:cNvPr id="19" name="TextBox 18">
            <a:extLst>
              <a:ext uri="{FF2B5EF4-FFF2-40B4-BE49-F238E27FC236}">
                <a16:creationId xmlns:a16="http://schemas.microsoft.com/office/drawing/2014/main" id="{9E23FDAF-A367-DD78-EE52-E430D80B27A5}"/>
              </a:ext>
            </a:extLst>
          </p:cNvPr>
          <p:cNvSpPr txBox="1"/>
          <p:nvPr/>
        </p:nvSpPr>
        <p:spPr>
          <a:xfrm>
            <a:off x="4801385" y="4677747"/>
            <a:ext cx="1294613" cy="307777"/>
          </a:xfrm>
          <a:prstGeom prst="rect">
            <a:avLst/>
          </a:prstGeom>
          <a:solidFill>
            <a:srgbClr val="FFFFFF"/>
          </a:solidFill>
          <a:ln>
            <a:solidFill>
              <a:srgbClr val="F9F9F9"/>
            </a:solidFill>
          </a:ln>
        </p:spPr>
        <p:txBody>
          <a:bodyPr wrap="square" rtlCol="0">
            <a:spAutoFit/>
          </a:bodyPr>
          <a:lstStyle/>
          <a:p>
            <a:pPr rtl="0"/>
            <a:r>
              <a:rPr lang="sq" sz="1400" b="1" i="0" u="none" strike="noStrike" dirty="0">
                <a:latin typeface="Arial"/>
                <a:cs typeface="Arial"/>
              </a:rPr>
              <a:t>Konfirmoni</a:t>
            </a:r>
            <a:endParaRPr lang="es-AR"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DD3EA09-3125-33BF-55B5-AD36C9A4FD77}"/>
              </a:ext>
            </a:extLst>
          </p:cNvPr>
          <p:cNvSpPr txBox="1"/>
          <p:nvPr/>
        </p:nvSpPr>
        <p:spPr>
          <a:xfrm>
            <a:off x="4980787" y="5325018"/>
            <a:ext cx="3927805" cy="426720"/>
          </a:xfrm>
          <a:prstGeom prst="rect">
            <a:avLst/>
          </a:prstGeom>
          <a:solidFill>
            <a:srgbClr val="FFFFFF"/>
          </a:solidFill>
          <a:ln>
            <a:noFill/>
          </a:ln>
        </p:spPr>
        <p:txBody>
          <a:bodyPr wrap="square" rtlCol="0">
            <a:spAutoFit/>
          </a:bodyPr>
          <a:lstStyle/>
          <a:p>
            <a:pPr rtl="0"/>
            <a:r>
              <a:rPr lang="sq" sz="1100" b="0" i="0" u="none" strike="noStrike">
                <a:solidFill>
                  <a:srgbClr val="3B3838"/>
                </a:solidFill>
                <a:latin typeface="Arial"/>
                <a:cs typeface="Arial"/>
              </a:rPr>
              <a:t>Jeni i sigurt që doni ta hiqni nxënësin shembull 1 nga llogaria?</a:t>
            </a:r>
            <a:endParaRPr lang="es-AR" sz="1100">
              <a:solidFill>
                <a:schemeClr val="bg2">
                  <a:lumMod val="2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3B282C6-A48F-6078-B8AE-AF127B79A182}"/>
              </a:ext>
            </a:extLst>
          </p:cNvPr>
          <p:cNvSpPr txBox="1"/>
          <p:nvPr/>
        </p:nvSpPr>
        <p:spPr>
          <a:xfrm>
            <a:off x="7518400" y="6045724"/>
            <a:ext cx="1111826" cy="230832"/>
          </a:xfrm>
          <a:prstGeom prst="rect">
            <a:avLst/>
          </a:prstGeom>
          <a:solidFill>
            <a:srgbClr val="22608F"/>
          </a:solidFill>
          <a:ln>
            <a:noFill/>
          </a:ln>
        </p:spPr>
        <p:txBody>
          <a:bodyPr wrap="square" rtlCol="0">
            <a:spAutoFit/>
          </a:bodyPr>
          <a:lstStyle/>
          <a:p>
            <a:pPr algn="ctr" rtl="0"/>
            <a:r>
              <a:rPr lang="sq" sz="900" b="0" i="0" u="none" strike="noStrike" dirty="0">
                <a:solidFill>
                  <a:srgbClr val="FFFFFF"/>
                </a:solidFill>
                <a:latin typeface="Arial"/>
                <a:cs typeface="Arial"/>
              </a:rPr>
              <a:t>NË RREGULL</a:t>
            </a:r>
            <a:endParaRPr lang="es-AR" sz="800"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4007333C-257E-5A3F-6D0F-05ABE7FC4F56}"/>
              </a:ext>
            </a:extLst>
          </p:cNvPr>
          <p:cNvSpPr txBox="1"/>
          <p:nvPr/>
        </p:nvSpPr>
        <p:spPr>
          <a:xfrm>
            <a:off x="8737485" y="6045724"/>
            <a:ext cx="601145" cy="365760"/>
          </a:xfrm>
          <a:prstGeom prst="rect">
            <a:avLst/>
          </a:prstGeom>
          <a:solidFill>
            <a:srgbClr val="22608F"/>
          </a:solidFill>
          <a:ln>
            <a:noFill/>
          </a:ln>
        </p:spPr>
        <p:txBody>
          <a:bodyPr wrap="square" rtlCol="0">
            <a:spAutoFit/>
          </a:bodyPr>
          <a:lstStyle/>
          <a:p>
            <a:pPr algn="ctr" rtl="0"/>
            <a:r>
              <a:rPr lang="sq" sz="900" b="0" i="0" u="none" strike="noStrike">
                <a:solidFill>
                  <a:srgbClr val="FFFFFF"/>
                </a:solidFill>
                <a:latin typeface="Arial"/>
                <a:cs typeface="Arial"/>
              </a:rPr>
              <a:t>Anuloni</a:t>
            </a:r>
            <a:endParaRPr lang="es-AR" sz="800">
              <a:solidFill>
                <a:schemeClr val="bg1"/>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7844E0A4-ADBF-EE54-A58D-6651681E1B59}"/>
              </a:ext>
            </a:extLst>
          </p:cNvPr>
          <p:cNvSpPr>
            <a:spLocks noGrp="1"/>
          </p:cNvSpPr>
          <p:nvPr>
            <p:ph type="sldNum" sz="quarter" idx="12"/>
          </p:nvPr>
        </p:nvSpPr>
        <p:spPr>
          <a:xfrm>
            <a:off x="12359" y="6280009"/>
            <a:ext cx="522642" cy="428041"/>
          </a:xfrm>
        </p:spPr>
        <p:txBody>
          <a:bodyPr/>
          <a:lstStyle/>
          <a:p>
            <a:pPr rtl="0"/>
            <a:r>
              <a:rPr lang="sq" sz="2800" b="0" i="0" u="none" strike="noStrike">
                <a:solidFill>
                  <a:srgbClr val="1A4785"/>
                </a:solidFill>
                <a:latin typeface="Aptos"/>
              </a:rPr>
              <a:t>8</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85585EC0-2F19-3E0A-C7F8-5B5556613FB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74AF078-450F-F21C-2F05-0EB3979BD43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45312C1D-9EB6-BF85-C6B4-6603AC08E670}"/>
              </a:ext>
              <a:ext uri="{C183D7F6-B498-43B3-948B-1728B52AA6E4}">
                <adec:decorative xmlns:adec="http://schemas.microsoft.com/office/drawing/2017/decorative" val="1"/>
              </a:ext>
            </a:extLst>
          </p:cNvPr>
          <p:cNvCxnSpPr/>
          <p:nvPr/>
        </p:nvCxnSpPr>
        <p:spPr>
          <a:xfrm flipH="1">
            <a:off x="8400422" y="3289780"/>
            <a:ext cx="1335437" cy="1764541"/>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9AB1E7F-AF17-14B6-9AA0-B01E2C38F7D7}"/>
              </a:ext>
              <a:ext uri="{C183D7F6-B498-43B3-948B-1728B52AA6E4}">
                <adec:decorative xmlns:adec="http://schemas.microsoft.com/office/drawing/2017/decorative" val="1"/>
              </a:ext>
            </a:extLst>
          </p:cNvPr>
          <p:cNvSpPr/>
          <p:nvPr/>
        </p:nvSpPr>
        <p:spPr>
          <a:xfrm>
            <a:off x="9697423" y="2830203"/>
            <a:ext cx="529941" cy="459577"/>
          </a:xfrm>
          <a:prstGeom prst="rect">
            <a:avLst/>
          </a:prstGeom>
          <a:noFill/>
          <a:ln w="5080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4EE8090-1534-8530-0F51-85FC9CEF08FB}"/>
              </a:ext>
              <a:ext uri="{C183D7F6-B498-43B3-948B-1728B52AA6E4}">
                <adec:decorative xmlns:adec="http://schemas.microsoft.com/office/drawing/2017/decorative" val="1"/>
              </a:ext>
            </a:extLst>
          </p:cNvPr>
          <p:cNvSpPr txBox="1"/>
          <p:nvPr/>
        </p:nvSpPr>
        <p:spPr>
          <a:xfrm>
            <a:off x="8927823" y="1680902"/>
            <a:ext cx="882928" cy="396240"/>
          </a:xfrm>
          <a:prstGeom prst="rect">
            <a:avLst/>
          </a:prstGeom>
          <a:solidFill>
            <a:srgbClr val="F9F9F9"/>
          </a:solidFill>
          <a:ln>
            <a:noFill/>
          </a:ln>
        </p:spPr>
        <p:txBody>
          <a:bodyPr wrap="square" rtlCol="0">
            <a:spAutoFit/>
          </a:bodyPr>
          <a:lstStyle/>
          <a:p>
            <a:pPr rtl="0"/>
            <a:r>
              <a:rPr lang="sq" sz="1000" b="1" i="0" u="none" strike="noStrike">
                <a:solidFill>
                  <a:srgbClr val="224781"/>
                </a:solidFill>
                <a:latin typeface="Arial"/>
                <a:cs typeface="Arial"/>
              </a:rPr>
              <a:t>En Español</a:t>
            </a:r>
            <a:endParaRPr lang="es-AR" sz="1000" b="1">
              <a:solidFill>
                <a:srgbClr val="2247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54732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24316-C07A-E1C2-41F1-133AF33A906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DDDC95C7-E171-270E-D6F8-9F545E4B04EB}"/>
              </a:ext>
            </a:extLst>
          </p:cNvPr>
          <p:cNvSpPr>
            <a:spLocks noGrp="1"/>
          </p:cNvSpPr>
          <p:nvPr>
            <p:ph type="title"/>
          </p:nvPr>
        </p:nvSpPr>
        <p:spPr>
          <a:xfrm>
            <a:off x="12359" y="149294"/>
            <a:ext cx="10515600" cy="624734"/>
          </a:xfrm>
        </p:spPr>
        <p:txBody>
          <a:bodyPr>
            <a:normAutofit fontScale="90000"/>
          </a:bodyPr>
          <a:lstStyle/>
          <a:p>
            <a:pPr rtl="0"/>
            <a:r>
              <a:rPr lang="sq" sz="4800" b="0" i="0" u="none" strike="noStrike">
                <a:solidFill>
                  <a:srgbClr val="1A4785"/>
                </a:solidFill>
                <a:latin typeface="Aptos"/>
                <a:ea typeface="Open Sans Light"/>
                <a:cs typeface="Open Sans Light"/>
              </a:rPr>
              <a:t>Zgjedhja e një nxënësi</a:t>
            </a:r>
            <a:endParaRPr lang="en-US"/>
          </a:p>
        </p:txBody>
      </p:sp>
      <p:pic>
        <p:nvPicPr>
          <p:cNvPr id="12" name="Picture 11" descr="Një pamje e ekranit të faqes së listës së nxënësve që rendit 3 nxënës demonstrues. Është gjithashtu një kuti rreth një ikone menuje që ju lejon të përditësoni adresën tuaj të emailit ose të dilni nga portali.">
            <a:extLst>
              <a:ext uri="{FF2B5EF4-FFF2-40B4-BE49-F238E27FC236}">
                <a16:creationId xmlns:a16="http://schemas.microsoft.com/office/drawing/2014/main" id="{A013BA71-7C2D-A617-CA69-F031186C90A1}"/>
              </a:ext>
            </a:extLst>
          </p:cNvPr>
          <p:cNvPicPr>
            <a:picLocks noChangeAspect="1"/>
          </p:cNvPicPr>
          <p:nvPr/>
        </p:nvPicPr>
        <p:blipFill>
          <a:blip r:embed="rId2"/>
          <a:stretch>
            <a:fillRect/>
          </a:stretch>
        </p:blipFill>
        <p:spPr>
          <a:xfrm>
            <a:off x="2529027" y="1078045"/>
            <a:ext cx="7133946" cy="4515984"/>
          </a:xfrm>
          <a:prstGeom prst="rect">
            <a:avLst/>
          </a:prstGeom>
        </p:spPr>
      </p:pic>
      <p:sp>
        <p:nvSpPr>
          <p:cNvPr id="15" name="Rectangle 14">
            <a:extLst>
              <a:ext uri="{FF2B5EF4-FFF2-40B4-BE49-F238E27FC236}">
                <a16:creationId xmlns:a16="http://schemas.microsoft.com/office/drawing/2014/main" id="{8B776AE7-389D-0DEE-97DD-56EB8A12C308}"/>
              </a:ext>
              <a:ext uri="{C183D7F6-B498-43B3-948B-1728B52AA6E4}">
                <adec:decorative xmlns:adec="http://schemas.microsoft.com/office/drawing/2017/decorative" val="1"/>
              </a:ext>
            </a:extLst>
          </p:cNvPr>
          <p:cNvSpPr/>
          <p:nvPr/>
        </p:nvSpPr>
        <p:spPr>
          <a:xfrm>
            <a:off x="4503832" y="1438693"/>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7" name="TextBox 16">
            <a:extLst>
              <a:ext uri="{FF2B5EF4-FFF2-40B4-BE49-F238E27FC236}">
                <a16:creationId xmlns:a16="http://schemas.microsoft.com/office/drawing/2014/main" id="{C1978F97-BC52-1739-4B13-03655E2D3D9C}"/>
              </a:ext>
            </a:extLst>
          </p:cNvPr>
          <p:cNvSpPr txBox="1"/>
          <p:nvPr/>
        </p:nvSpPr>
        <p:spPr>
          <a:xfrm>
            <a:off x="4423301" y="1365382"/>
            <a:ext cx="2350478" cy="461665"/>
          </a:xfrm>
          <a:prstGeom prst="rect">
            <a:avLst/>
          </a:prstGeom>
          <a:noFill/>
          <a:ln>
            <a:noFill/>
          </a:ln>
        </p:spPr>
        <p:txBody>
          <a:bodyPr wrap="square" rtlCol="0">
            <a:spAutoFit/>
          </a:bodyPr>
          <a:lstStyle/>
          <a:p>
            <a:pPr rtl="0"/>
            <a:r>
              <a:rPr lang="sq" sz="1200" b="0" i="0" u="none" strike="noStrike" dirty="0">
                <a:latin typeface="Aptos Slab Light"/>
                <a:cs typeface="Arial"/>
              </a:rPr>
              <a:t>Departamenti i Shkollës Fillore </a:t>
            </a:r>
            <a:br>
              <a:rPr lang="sq" sz="1200" b="0" i="0" u="none" strike="noStrike" dirty="0">
                <a:latin typeface="Aptos Slab Light"/>
                <a:cs typeface="Arial"/>
              </a:rPr>
            </a:br>
            <a:r>
              <a:rPr lang="sq" sz="1200" b="0" i="0" u="none" strike="noStrike" dirty="0">
                <a:latin typeface="Aptos Slab Light"/>
                <a:cs typeface="Arial"/>
              </a:rPr>
              <a:t>dhe i Arsimit të Mesëm</a:t>
            </a:r>
            <a:endParaRPr lang="es-AR" sz="1200" dirty="0">
              <a:latin typeface="Aptos Slab Light" panose="020F05020202040A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FD9F2B0F-4F27-4A5E-8DAA-498BF5242281}"/>
              </a:ext>
              <a:ext uri="{C183D7F6-B498-43B3-948B-1728B52AA6E4}">
                <adec:decorative xmlns:adec="http://schemas.microsoft.com/office/drawing/2017/decorative" val="1"/>
              </a:ext>
            </a:extLst>
          </p:cNvPr>
          <p:cNvSpPr/>
          <p:nvPr/>
        </p:nvSpPr>
        <p:spPr>
          <a:xfrm>
            <a:off x="8698147" y="2390775"/>
            <a:ext cx="688741" cy="185474"/>
          </a:xfrm>
          <a:prstGeom prst="rect">
            <a:avLst/>
          </a:prstGeom>
          <a:solidFill>
            <a:srgbClr val="E9EC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Rounded Rectangular Callout 11">
            <a:extLst>
              <a:ext uri="{FF2B5EF4-FFF2-40B4-BE49-F238E27FC236}">
                <a16:creationId xmlns:a16="http://schemas.microsoft.com/office/drawing/2014/main" id="{26A4F22A-1EB1-97C9-296E-BE317544E7C8}"/>
              </a:ext>
            </a:extLst>
          </p:cNvPr>
          <p:cNvSpPr/>
          <p:nvPr/>
        </p:nvSpPr>
        <p:spPr>
          <a:xfrm>
            <a:off x="9917723" y="2460833"/>
            <a:ext cx="2091164" cy="2215076"/>
          </a:xfrm>
          <a:prstGeom prst="wedgeRoundRectCallout">
            <a:avLst>
              <a:gd name="adj1" fmla="val -70828"/>
              <a:gd name="adj2" fmla="val -7195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q" sz="1800" b="0" i="0" u="none" strike="noStrike" dirty="0">
                <a:solidFill>
                  <a:srgbClr val="FFFFFF"/>
                </a:solidFill>
                <a:latin typeface="Aptos"/>
              </a:rPr>
              <a:t>Klikoni tek ikona e menusë për të përditësuar adresën tuaj të emailit ose për të dalë nga MCAS Family Portal.</a:t>
            </a:r>
          </a:p>
        </p:txBody>
      </p:sp>
      <p:sp>
        <p:nvSpPr>
          <p:cNvPr id="21" name="TextBox 20">
            <a:extLst>
              <a:ext uri="{FF2B5EF4-FFF2-40B4-BE49-F238E27FC236}">
                <a16:creationId xmlns:a16="http://schemas.microsoft.com/office/drawing/2014/main" id="{DB313D20-F13D-307C-9C09-2A8F5DE3F1D2}"/>
              </a:ext>
            </a:extLst>
          </p:cNvPr>
          <p:cNvSpPr txBox="1"/>
          <p:nvPr/>
        </p:nvSpPr>
        <p:spPr>
          <a:xfrm>
            <a:off x="8548644" y="2335892"/>
            <a:ext cx="892454" cy="246221"/>
          </a:xfrm>
          <a:prstGeom prst="rect">
            <a:avLst/>
          </a:prstGeom>
          <a:noFill/>
          <a:ln>
            <a:noFill/>
          </a:ln>
        </p:spPr>
        <p:txBody>
          <a:bodyPr wrap="square" rtlCol="0">
            <a:spAutoFit/>
          </a:bodyPr>
          <a:lstStyle/>
          <a:p>
            <a:pPr algn="r" rtl="0"/>
            <a:r>
              <a:rPr lang="sq" sz="1000" b="1" i="0" u="none" strike="noStrike" dirty="0">
                <a:solidFill>
                  <a:srgbClr val="22608F"/>
                </a:solidFill>
                <a:latin typeface="Arial"/>
                <a:cs typeface="Arial"/>
              </a:rPr>
              <a:t>Ndihmë</a:t>
            </a:r>
          </a:p>
        </p:txBody>
      </p:sp>
      <p:sp>
        <p:nvSpPr>
          <p:cNvPr id="23" name="TextBox 22">
            <a:extLst>
              <a:ext uri="{FF2B5EF4-FFF2-40B4-BE49-F238E27FC236}">
                <a16:creationId xmlns:a16="http://schemas.microsoft.com/office/drawing/2014/main" id="{8172184B-D255-4EBC-D45B-130D25CD9FBA}"/>
              </a:ext>
            </a:extLst>
          </p:cNvPr>
          <p:cNvSpPr txBox="1"/>
          <p:nvPr/>
        </p:nvSpPr>
        <p:spPr>
          <a:xfrm>
            <a:off x="8256494" y="2638735"/>
            <a:ext cx="1366932" cy="246221"/>
          </a:xfrm>
          <a:prstGeom prst="rect">
            <a:avLst/>
          </a:prstGeom>
          <a:solidFill>
            <a:srgbClr val="E9ECEF"/>
          </a:solidFill>
          <a:ln>
            <a:noFill/>
          </a:ln>
        </p:spPr>
        <p:txBody>
          <a:bodyPr wrap="square" rtlCol="0">
            <a:spAutoFit/>
          </a:bodyPr>
          <a:lstStyle/>
          <a:p>
            <a:pPr algn="r" rtl="0"/>
            <a:r>
              <a:rPr lang="sq" sz="1000" b="1" i="0" u="none" strike="noStrike" dirty="0">
                <a:solidFill>
                  <a:srgbClr val="22608F"/>
                </a:solidFill>
                <a:latin typeface="Arial"/>
                <a:cs typeface="Arial"/>
              </a:rPr>
              <a:t>Përditësoni emailin</a:t>
            </a:r>
          </a:p>
        </p:txBody>
      </p:sp>
      <p:sp>
        <p:nvSpPr>
          <p:cNvPr id="24" name="TextBox 23">
            <a:extLst>
              <a:ext uri="{FF2B5EF4-FFF2-40B4-BE49-F238E27FC236}">
                <a16:creationId xmlns:a16="http://schemas.microsoft.com/office/drawing/2014/main" id="{B6E775A8-057F-0DEB-D67B-6B5875DD81BA}"/>
              </a:ext>
            </a:extLst>
          </p:cNvPr>
          <p:cNvSpPr txBox="1"/>
          <p:nvPr/>
        </p:nvSpPr>
        <p:spPr>
          <a:xfrm>
            <a:off x="8548644" y="2932053"/>
            <a:ext cx="1074782" cy="243840"/>
          </a:xfrm>
          <a:prstGeom prst="rect">
            <a:avLst/>
          </a:prstGeom>
          <a:solidFill>
            <a:srgbClr val="E9ECEF"/>
          </a:solidFill>
          <a:ln>
            <a:noFill/>
          </a:ln>
        </p:spPr>
        <p:txBody>
          <a:bodyPr wrap="square" rtlCol="0">
            <a:spAutoFit/>
          </a:bodyPr>
          <a:lstStyle/>
          <a:p>
            <a:pPr algn="r" rtl="0"/>
            <a:r>
              <a:rPr lang="sq" sz="1000" b="1" i="0" u="none" strike="noStrike" dirty="0">
                <a:solidFill>
                  <a:srgbClr val="22608F"/>
                </a:solidFill>
                <a:latin typeface="Arial"/>
                <a:cs typeface="Arial"/>
              </a:rPr>
              <a:t>Dilni</a:t>
            </a:r>
            <a:endParaRPr lang="es-AR" sz="1000" b="1" dirty="0">
              <a:solidFill>
                <a:srgbClr val="22608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F921B46-CA2C-0158-03C8-B4972A7EA98A}"/>
              </a:ext>
            </a:extLst>
          </p:cNvPr>
          <p:cNvSpPr txBox="1"/>
          <p:nvPr/>
        </p:nvSpPr>
        <p:spPr>
          <a:xfrm>
            <a:off x="2918764" y="2648003"/>
            <a:ext cx="1877059" cy="335280"/>
          </a:xfrm>
          <a:prstGeom prst="rect">
            <a:avLst/>
          </a:prstGeom>
          <a:solidFill>
            <a:srgbClr val="F9F9F9"/>
          </a:solidFill>
          <a:ln>
            <a:solidFill>
              <a:srgbClr val="F9F9F9"/>
            </a:solidFill>
          </a:ln>
        </p:spPr>
        <p:txBody>
          <a:bodyPr wrap="square" rtlCol="0">
            <a:spAutoFit/>
          </a:bodyPr>
          <a:lstStyle/>
          <a:p>
            <a:pPr rtl="0"/>
            <a:r>
              <a:rPr lang="sq" sz="1600" b="0" i="0" u="none" strike="noStrike">
                <a:solidFill>
                  <a:srgbClr val="3B3838"/>
                </a:solidFill>
                <a:latin typeface="Arial"/>
                <a:cs typeface="Arial"/>
              </a:rPr>
              <a:t>Nxënësit:</a:t>
            </a:r>
            <a:endParaRPr lang="es-AR" sz="1600">
              <a:solidFill>
                <a:schemeClr val="bg2">
                  <a:lumMod val="2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153AB5F-33C2-6636-3CD6-B6EF5E1236ED}"/>
              </a:ext>
            </a:extLst>
          </p:cNvPr>
          <p:cNvSpPr txBox="1"/>
          <p:nvPr/>
        </p:nvSpPr>
        <p:spPr>
          <a:xfrm>
            <a:off x="2898785" y="3245850"/>
            <a:ext cx="2534136" cy="369332"/>
          </a:xfrm>
          <a:prstGeom prst="rect">
            <a:avLst/>
          </a:prstGeom>
          <a:solidFill>
            <a:srgbClr val="F9F9F9"/>
          </a:solidFill>
          <a:ln>
            <a:solidFill>
              <a:srgbClr val="F9F9F9"/>
            </a:solidFill>
          </a:ln>
        </p:spPr>
        <p:txBody>
          <a:bodyPr wrap="square" rtlCol="0">
            <a:spAutoFit/>
          </a:bodyPr>
          <a:lstStyle/>
          <a:p>
            <a:pPr rtl="0"/>
            <a:r>
              <a:rPr lang="sq" sz="1800" b="1" i="0" u="none" strike="noStrike">
                <a:solidFill>
                  <a:srgbClr val="22608F"/>
                </a:solidFill>
                <a:latin typeface="Arial"/>
                <a:cs typeface="Arial"/>
              </a:rPr>
              <a:t>Nxënës shembull 1</a:t>
            </a:r>
            <a:endParaRPr lang="es-AR" b="1">
              <a:solidFill>
                <a:srgbClr val="22608F"/>
              </a:solidFill>
              <a:latin typeface="Arial" panose="020B0604020202020204" pitchFamily="34" charset="0"/>
              <a:cs typeface="Arial" panose="020B0604020202020204" pitchFamily="34" charset="0"/>
            </a:endParaRPr>
          </a:p>
        </p:txBody>
      </p:sp>
      <p:sp>
        <p:nvSpPr>
          <p:cNvPr id="3" name="Rounded Rectangular Callout 9">
            <a:extLst>
              <a:ext uri="{FF2B5EF4-FFF2-40B4-BE49-F238E27FC236}">
                <a16:creationId xmlns:a16="http://schemas.microsoft.com/office/drawing/2014/main" id="{68521DCF-AB83-D174-4A12-E6AA80048AC5}"/>
              </a:ext>
            </a:extLst>
          </p:cNvPr>
          <p:cNvSpPr/>
          <p:nvPr/>
        </p:nvSpPr>
        <p:spPr>
          <a:xfrm>
            <a:off x="183113" y="1611136"/>
            <a:ext cx="1997379" cy="1954754"/>
          </a:xfrm>
          <a:prstGeom prst="wedgeRoundRectCallout">
            <a:avLst>
              <a:gd name="adj1" fmla="val 77321"/>
              <a:gd name="adj2" fmla="val 7890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sq" sz="1800" b="0" i="0" u="none" strike="noStrike" dirty="0">
                <a:solidFill>
                  <a:srgbClr val="FFFFFF"/>
                </a:solidFill>
                <a:latin typeface="Aptos"/>
              </a:rPr>
              <a:t>Për të parë historikun e testeve të një nxënësi, zgjidhni emrin e nxënësit. </a:t>
            </a:r>
          </a:p>
        </p:txBody>
      </p:sp>
      <p:sp>
        <p:nvSpPr>
          <p:cNvPr id="18" name="TextBox 17">
            <a:extLst>
              <a:ext uri="{FF2B5EF4-FFF2-40B4-BE49-F238E27FC236}">
                <a16:creationId xmlns:a16="http://schemas.microsoft.com/office/drawing/2014/main" id="{8CF16BDF-35D9-C710-7807-8B729F248491}"/>
              </a:ext>
            </a:extLst>
          </p:cNvPr>
          <p:cNvSpPr txBox="1"/>
          <p:nvPr/>
        </p:nvSpPr>
        <p:spPr>
          <a:xfrm>
            <a:off x="2898785" y="3815743"/>
            <a:ext cx="2972626" cy="369332"/>
          </a:xfrm>
          <a:prstGeom prst="rect">
            <a:avLst/>
          </a:prstGeom>
          <a:solidFill>
            <a:srgbClr val="F9F9F9"/>
          </a:solidFill>
          <a:ln>
            <a:solidFill>
              <a:srgbClr val="F9F9F9"/>
            </a:solidFill>
          </a:ln>
        </p:spPr>
        <p:txBody>
          <a:bodyPr wrap="square" rtlCol="0">
            <a:spAutoFit/>
          </a:bodyPr>
          <a:lstStyle/>
          <a:p>
            <a:pPr rtl="0"/>
            <a:r>
              <a:rPr lang="sq" sz="1800" b="1" i="0" u="none" strike="noStrike">
                <a:solidFill>
                  <a:srgbClr val="22608F"/>
                </a:solidFill>
                <a:latin typeface="Arial"/>
                <a:cs typeface="Arial"/>
              </a:rPr>
              <a:t>Nxënës shembull 2</a:t>
            </a:r>
            <a:endParaRPr lang="es-AR" b="1">
              <a:solidFill>
                <a:srgbClr val="22608F"/>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EBC7903-050B-8481-AE17-C9345DEA99FE}"/>
              </a:ext>
            </a:extLst>
          </p:cNvPr>
          <p:cNvSpPr txBox="1"/>
          <p:nvPr/>
        </p:nvSpPr>
        <p:spPr>
          <a:xfrm>
            <a:off x="2898785" y="4387197"/>
            <a:ext cx="2768089" cy="369332"/>
          </a:xfrm>
          <a:prstGeom prst="rect">
            <a:avLst/>
          </a:prstGeom>
          <a:solidFill>
            <a:srgbClr val="F9F9F9"/>
          </a:solidFill>
          <a:ln>
            <a:solidFill>
              <a:srgbClr val="F9F9F9"/>
            </a:solidFill>
          </a:ln>
        </p:spPr>
        <p:txBody>
          <a:bodyPr wrap="square" rtlCol="0">
            <a:spAutoFit/>
          </a:bodyPr>
          <a:lstStyle/>
          <a:p>
            <a:pPr rtl="0"/>
            <a:r>
              <a:rPr lang="sq" sz="1800" b="1" i="0" u="none" strike="noStrike">
                <a:solidFill>
                  <a:srgbClr val="22608F"/>
                </a:solidFill>
                <a:latin typeface="Arial"/>
                <a:cs typeface="Arial"/>
              </a:rPr>
              <a:t>Nxënës shembull 3</a:t>
            </a:r>
            <a:endParaRPr lang="es-AR" b="1">
              <a:solidFill>
                <a:srgbClr val="22608F"/>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57A32B08-D80B-306D-7785-DEBE066BAB46}"/>
              </a:ext>
              <a:ext uri="{C183D7F6-B498-43B3-948B-1728B52AA6E4}">
                <adec:decorative xmlns:adec="http://schemas.microsoft.com/office/drawing/2017/decorative" val="1"/>
              </a:ext>
            </a:extLst>
          </p:cNvPr>
          <p:cNvSpPr/>
          <p:nvPr/>
        </p:nvSpPr>
        <p:spPr>
          <a:xfrm>
            <a:off x="3030055" y="5088200"/>
            <a:ext cx="1473777" cy="194936"/>
          </a:xfrm>
          <a:prstGeom prst="round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TextBox 19">
            <a:extLst>
              <a:ext uri="{FF2B5EF4-FFF2-40B4-BE49-F238E27FC236}">
                <a16:creationId xmlns:a16="http://schemas.microsoft.com/office/drawing/2014/main" id="{F279911A-9025-6134-FF3B-B500C8A56135}"/>
              </a:ext>
            </a:extLst>
          </p:cNvPr>
          <p:cNvSpPr txBox="1"/>
          <p:nvPr/>
        </p:nvSpPr>
        <p:spPr>
          <a:xfrm>
            <a:off x="2734235" y="5031780"/>
            <a:ext cx="2061588" cy="307777"/>
          </a:xfrm>
          <a:prstGeom prst="rect">
            <a:avLst/>
          </a:prstGeom>
          <a:noFill/>
          <a:ln>
            <a:noFill/>
          </a:ln>
        </p:spPr>
        <p:txBody>
          <a:bodyPr wrap="square" rtlCol="0">
            <a:spAutoFit/>
          </a:bodyPr>
          <a:lstStyle/>
          <a:p>
            <a:pPr algn="ctr" rtl="0"/>
            <a:r>
              <a:rPr lang="sq" sz="1400" b="0" i="0" u="none" strike="noStrike" dirty="0">
                <a:solidFill>
                  <a:srgbClr val="22608F"/>
                </a:solidFill>
                <a:latin typeface="Arial"/>
                <a:cs typeface="Arial"/>
              </a:rPr>
              <a:t>Shtoni nxënës të ri</a:t>
            </a:r>
            <a:endParaRPr lang="es-AR" sz="1400" dirty="0">
              <a:solidFill>
                <a:srgbClr val="22608F"/>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C866DEDF-61D1-9991-F1C4-DBACF0E79E4D}"/>
              </a:ext>
            </a:extLst>
          </p:cNvPr>
          <p:cNvSpPr>
            <a:spLocks noGrp="1"/>
          </p:cNvSpPr>
          <p:nvPr>
            <p:ph type="sldNum" sz="quarter" idx="12"/>
          </p:nvPr>
        </p:nvSpPr>
        <p:spPr>
          <a:xfrm>
            <a:off x="12359" y="6280009"/>
            <a:ext cx="522642" cy="428041"/>
          </a:xfrm>
        </p:spPr>
        <p:txBody>
          <a:bodyPr/>
          <a:lstStyle/>
          <a:p>
            <a:pPr rtl="0"/>
            <a:r>
              <a:rPr lang="sq" sz="2800" b="0" i="0" u="none" strike="noStrike">
                <a:solidFill>
                  <a:srgbClr val="1A4785"/>
                </a:solidFill>
                <a:latin typeface="Aptos"/>
              </a:rPr>
              <a:t>9</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CF6D21C-F307-B04C-0FF3-33B94ED1100A}"/>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1E88B9-F74C-24D2-C6A2-43F7CF5C03DB}"/>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A778A3C-454A-6083-F63C-649DBE520B39}"/>
              </a:ext>
              <a:ext uri="{C183D7F6-B498-43B3-948B-1728B52AA6E4}">
                <adec:decorative xmlns:adec="http://schemas.microsoft.com/office/drawing/2017/decorative" val="1"/>
              </a:ext>
            </a:extLst>
          </p:cNvPr>
          <p:cNvSpPr txBox="1"/>
          <p:nvPr/>
        </p:nvSpPr>
        <p:spPr>
          <a:xfrm>
            <a:off x="8007073" y="1966652"/>
            <a:ext cx="882928" cy="396240"/>
          </a:xfrm>
          <a:prstGeom prst="rect">
            <a:avLst/>
          </a:prstGeom>
          <a:solidFill>
            <a:srgbClr val="F9F9F9"/>
          </a:solidFill>
          <a:ln>
            <a:noFill/>
          </a:ln>
        </p:spPr>
        <p:txBody>
          <a:bodyPr wrap="square" rtlCol="0">
            <a:spAutoFit/>
          </a:bodyPr>
          <a:lstStyle/>
          <a:p>
            <a:pPr rtl="0"/>
            <a:r>
              <a:rPr lang="sq" sz="1000" b="1" i="0" u="none" strike="noStrike">
                <a:solidFill>
                  <a:srgbClr val="22608F"/>
                </a:solidFill>
                <a:latin typeface="Arial"/>
                <a:cs typeface="Arial"/>
              </a:rPr>
              <a:t>En Español</a:t>
            </a:r>
            <a:endParaRPr lang="es-AR" sz="1000" b="1">
              <a:solidFill>
                <a:srgbClr val="22608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666421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8.0.23"/>
  <p:tag name="AS_OS" val="Unix 5.10.245.241"/>
  <p:tag name="AS_RELEASE_DATE" val="2024.11.14"/>
  <p:tag name="AS_TITLE" val="Aspose.Slides for .NET6"/>
  <p:tag name="AS_VERSION" val="24.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Trystan Moss</DisplayName>
        <AccountId>151</AccountId>
        <AccountType/>
      </UserInfo>
      <UserInfo>
        <DisplayName>Kaelee Harper</DisplayName>
        <AccountId>12</AccountId>
        <AccountType/>
      </UserInfo>
      <UserInfo>
        <DisplayName>Michael Bernal</DisplayName>
        <AccountId>14</AccountId>
        <AccountType/>
      </UserInfo>
      <UserInfo>
        <DisplayName>Kassandra Diaz</DisplayName>
        <AccountId>227</AccountId>
        <AccountType/>
      </UserInfo>
    </SharedWithUsers>
    <lcf76f155ced4ddcb4097134ff3c332f xmlns="b906d55b-a694-4ee1-a926-b6d0b5dbfc30">
      <Terms xmlns="http://schemas.microsoft.com/office/infopath/2007/PartnerControls"/>
    </lcf76f155ced4ddcb4097134ff3c332f>
    <TaxCatchAll xmlns="fdcd57df-05e8-4749-9cc8-5afe3dcd00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15447D6B8768478664A78055317902" ma:contentTypeVersion="17" ma:contentTypeDescription="Create a new document." ma:contentTypeScope="" ma:versionID="6881da3281be56f86f3d40c69b7d7eb4">
  <xsd:schema xmlns:xsd="http://www.w3.org/2001/XMLSchema" xmlns:xs="http://www.w3.org/2001/XMLSchema" xmlns:p="http://schemas.microsoft.com/office/2006/metadata/properties" xmlns:ns2="b906d55b-a694-4ee1-a926-b6d0b5dbfc30" xmlns:ns3="fdcd57df-05e8-4749-9cc8-5afe3dcd00a5" targetNamespace="http://schemas.microsoft.com/office/2006/metadata/properties" ma:root="true" ma:fieldsID="7d5023c15e7de25e1d3b9347fe851b30" ns2:_="" ns3:_="">
    <xsd:import namespace="b906d55b-a694-4ee1-a926-b6d0b5dbfc3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06d55b-a694-4ee1-a926-b6d0b5dbfc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B39BA7-DAA5-4442-AB25-500A0464CD6F}">
  <ds:schemaRefs>
    <ds:schemaRef ds:uri="http://schemas.microsoft.com/office/2006/documentManagement/types"/>
    <ds:schemaRef ds:uri="http://purl.org/dc/terms/"/>
    <ds:schemaRef ds:uri="http://purl.org/dc/elements/1.1/"/>
    <ds:schemaRef ds:uri="http://schemas.openxmlformats.org/package/2006/metadata/core-properties"/>
    <ds:schemaRef ds:uri="b906d55b-a694-4ee1-a926-b6d0b5dbfc30"/>
    <ds:schemaRef ds:uri="http://schemas.microsoft.com/office/2006/metadata/properties"/>
    <ds:schemaRef ds:uri="http://purl.org/dc/dcmitype/"/>
    <ds:schemaRef ds:uri="http://schemas.microsoft.com/office/infopath/2007/PartnerControls"/>
    <ds:schemaRef ds:uri="fdcd57df-05e8-4749-9cc8-5afe3dcd00a5"/>
    <ds:schemaRef ds:uri="http://www.w3.org/XML/1998/namespace"/>
  </ds:schemaRefs>
</ds:datastoreItem>
</file>

<file path=customXml/itemProps2.xml><?xml version="1.0" encoding="utf-8"?>
<ds:datastoreItem xmlns:ds="http://schemas.openxmlformats.org/officeDocument/2006/customXml" ds:itemID="{B40A1327-068B-4EAB-85CB-F9E3310C8052}">
  <ds:schemaRefs>
    <ds:schemaRef ds:uri="http://schemas.microsoft.com/sharepoint/v3/contenttype/forms"/>
  </ds:schemaRefs>
</ds:datastoreItem>
</file>

<file path=customXml/itemProps3.xml><?xml version="1.0" encoding="utf-8"?>
<ds:datastoreItem xmlns:ds="http://schemas.openxmlformats.org/officeDocument/2006/customXml" ds:itemID="{67D9554B-3800-4957-9DA7-742D34D33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06d55b-a694-4ee1-a926-b6d0b5dbfc30"/>
    <ds:schemaRef ds:uri="fdcd57df-05e8-4749-9cc8-5afe3dcd0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643</TotalTime>
  <Words>4623</Words>
  <Application>Microsoft Office PowerPoint</Application>
  <PresentationFormat>Widescreen</PresentationFormat>
  <Paragraphs>582</Paragraphs>
  <Slides>25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Aptos Slab Light</vt:lpstr>
      <vt:lpstr>Arial</vt:lpstr>
      <vt:lpstr>Calibri</vt:lpstr>
      <vt:lpstr>Calibri Light</vt:lpstr>
      <vt:lpstr>Times New Roman</vt:lpstr>
      <vt:lpstr>Office Theme</vt:lpstr>
      <vt:lpstr>Udhëzuesi i ndihmës për Family Portal</vt:lpstr>
      <vt:lpstr>Fillimi: Përdoruesit për herë të parë</vt:lpstr>
      <vt:lpstr>Fillimi: Përdoruesit për herë të parë (vazhdon)</vt:lpstr>
      <vt:lpstr>Fillimi: Përdoruesit që kthehen</vt:lpstr>
      <vt:lpstr>Fillimi: Paraqitja në spanjisht</vt:lpstr>
      <vt:lpstr>Rivendosja e fjalëkalimit</vt:lpstr>
      <vt:lpstr>Shtimi i nxënësve</vt:lpstr>
      <vt:lpstr>Heqja e nxënësve</vt:lpstr>
      <vt:lpstr>Zgjedhja e një nxënësi</vt:lpstr>
      <vt:lpstr>Paraqitja e rezultateve të MCAS</vt:lpstr>
      <vt:lpstr>Paraqitja e historisë së testeve: MCAS</vt:lpstr>
      <vt:lpstr>Paraqitja e rezultateve të testeve: MCAS</vt:lpstr>
      <vt:lpstr>Paraqitja e rezultateve të testeve: Niveli i arritjes</vt:lpstr>
      <vt:lpstr>Paraqitja e rezultateve të testeve: Krahasimi i të dhënave</vt:lpstr>
      <vt:lpstr>Paraqitja e rezultateve të testeve: Rritja e nxënësit</vt:lpstr>
      <vt:lpstr>Paraqitja e rezultateve të testeve: Kategoria e raportimit </vt:lpstr>
      <vt:lpstr>Paraqitja e rezultateve të detajuara</vt:lpstr>
      <vt:lpstr>Paraqitja e rezultateve të detajuara (vazhdon)</vt:lpstr>
      <vt:lpstr>Paraqitja e rezultateve të MCAS-Alt</vt:lpstr>
      <vt:lpstr>Paraqitja e historisë së testeve: MCAS-Alt</vt:lpstr>
      <vt:lpstr>Paraqitja e rezultateve të testeve: MCAS-Alt</vt:lpstr>
      <vt:lpstr>Paraqitja e rezultateve të testeve MCAS-Alt: Niveli i arritjeve</vt:lpstr>
      <vt:lpstr>Paraqitja e rezultateve të testeve MCAS-Alt: Kategoria e raportimit</vt:lpstr>
      <vt:lpstr>Paraqitja e rezultateve të testeve MCAS-Alt: Fushat e vlerësimit</vt:lpstr>
      <vt:lpstr>Burime shtesë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MCAS Family Portal Help Guide — Albanian</dc:title>
  <dc:creator>DESE</dc:creator>
  <cp:lastModifiedBy>Zou, Dong (EOE)</cp:lastModifiedBy>
  <cp:revision>55</cp:revision>
  <dcterms:created xsi:type="dcterms:W3CDTF">2019-12-16T17:05:55Z</dcterms:created>
  <dcterms:modified xsi:type="dcterms:W3CDTF">2026-07-15T20:38:14Z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Jul 15 2026 12:00AM</vt:lpwstr>
  </property>
</Properties>
</file>