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81" r:id="rId6"/>
    <p:sldId id="282" r:id="rId7"/>
    <p:sldId id="283" r:id="rId8"/>
    <p:sldId id="296" r:id="rId9"/>
    <p:sldId id="284" r:id="rId10"/>
    <p:sldId id="285" r:id="rId11"/>
    <p:sldId id="286" r:id="rId12"/>
    <p:sldId id="287" r:id="rId13"/>
    <p:sldId id="298" r:id="rId14"/>
    <p:sldId id="288" r:id="rId15"/>
    <p:sldId id="289" r:id="rId16"/>
    <p:sldId id="293" r:id="rId17"/>
    <p:sldId id="294" r:id="rId18"/>
    <p:sldId id="297" r:id="rId19"/>
    <p:sldId id="295" r:id="rId20"/>
    <p:sldId id="290" r:id="rId21"/>
    <p:sldId id="292" r:id="rId22"/>
    <p:sldId id="299" r:id="rId23"/>
    <p:sldId id="300" r:id="rId24"/>
    <p:sldId id="301" r:id="rId25"/>
    <p:sldId id="302" r:id="rId26"/>
    <p:sldId id="305" r:id="rId27"/>
    <p:sldId id="309" r:id="rId28"/>
    <p:sldId id="291" r:id="rId29"/>
  </p:sldIdLst>
  <p:sldSz cx="12192000" cy="6858000"/>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hilip Villarreal" initials="PV" lastIdx="0" clrIdx="0">
    <p:extLst>
      <p:ext uri="{19B8F6BF-5375-455C-9EA6-DF929625EA0E}">
        <p15:presenceInfo xmlns:p15="http://schemas.microsoft.com/office/powerpoint/2012/main" userId="S::pvillarreal@emetric.net::67af8d11-9201-447a-ba4e-16768352caba" providerId="AD"/>
      </p:ext>
    </p:extLst>
  </p:cmAuthor>
  <p:cmAuthor id="2" name="Kaelee Harper" initials="KH" lastIdx="0" clrIdx="1">
    <p:extLst>
      <p:ext uri="{19B8F6BF-5375-455C-9EA6-DF929625EA0E}">
        <p15:presenceInfo xmlns:p15="http://schemas.microsoft.com/office/powerpoint/2012/main" userId="S::kharper@emetric.net::551bc754-dc5b-4321-85c7-faed821a67fa" providerId="AD"/>
      </p:ext>
    </p:extLst>
  </p:cmAuthor>
  <p:cmAuthor id="3" name="Trystan Moss" initials="TM" lastIdx="0" clrIdx="2">
    <p:extLst>
      <p:ext uri="{19B8F6BF-5375-455C-9EA6-DF929625EA0E}">
        <p15:presenceInfo xmlns:p15="http://schemas.microsoft.com/office/powerpoint/2012/main" userId="Trystan Moss" providerId="None"/>
      </p:ext>
    </p:extLst>
  </p:cmAuthor>
  <p:cmAuthor id="4" name="Sohrabie, Sadeq (DESE)" initials="SS" lastIdx="0" clrIdx="3"/>
  <p:cmAuthor id="5" name="Zalk, Jodie (DESE)" initials="ZJ" lastIdx="0" clrIdx="4"/>
  <p:cmAuthor id="6" name="Cullen, Shannon (DESE)" initials="SC" lastIdx="0" clrIdx="5"/>
  <p:cmAuthor id="7" name="Yang, Yi (DESE)" initials="YY" lastIdx="0" clrIdx="6"/>
  <p:cmAuthor id="8" name="Zalk, Jodie (DESE)" initials="JZ" lastIdx="0" clrIdx="7"/>
  <p:cmAuthor id="9" name="Stapel, Michol (DESE)" initials="MS" lastIdx="0" clrIdx="8"/>
  <p:cmAuthor id="10" name="Goldberg, Rachel (DESE)" initials="GR" lastIdx="0" clrIdx="9"/>
  <p:cmAuthor id="11" name="Abbie Currier" initials="AC" lastIdx="0" clrIdx="10"/>
  <p:cmAuthor id="12" name="Goldberg, Rachel (DESE)" initials="" lastIdx="0" clrIdx="11"/>
  <p:cmAuthor id="13" name="Cullen, Shannon (DESE)" initials="CS" lastIdx="0" clrIdx="12"/>
  <p:cmAuthor id="14" name="Sara Hanlon" initials="SH" lastIdx="0" clrIdx="13"/>
  <p:cmAuthor id="15" name="Lauren Chiuminatto" initials="LC" lastIdx="0" clrIdx="1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294" y="102"/>
      </p:cViewPr>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berg, Rachel (DESE)" userId="bc9b277d-2f7c-46d8-ac91-df6eeb817de1" providerId="ADAL" clId="{4C129E66-92CA-4CD9-A561-AC23989792E0}"/>
    <pc:docChg chg="modSld">
      <pc:chgData name="Goldberg, Rachel (DESE)" userId="bc9b277d-2f7c-46d8-ac91-df6eeb817de1" providerId="ADAL" clId="{4C129E66-92CA-4CD9-A561-AC23989792E0}" dt="2026-07-13T14:30:11.442" v="3" actId="13244"/>
      <pc:docMkLst>
        <pc:docMk/>
      </pc:docMkLst>
      <pc:sldChg chg="modSp mod">
        <pc:chgData name="Goldberg, Rachel (DESE)" userId="bc9b277d-2f7c-46d8-ac91-df6eeb817de1" providerId="ADAL" clId="{4C129E66-92CA-4CD9-A561-AC23989792E0}" dt="2026-07-13T14:30:11.442" v="3" actId="13244"/>
        <pc:sldMkLst>
          <pc:docMk/>
          <pc:sldMk cId="4181592029" sldId="291"/>
        </pc:sldMkLst>
        <pc:spChg chg="ord">
          <ac:chgData name="Goldberg, Rachel (DESE)" userId="bc9b277d-2f7c-46d8-ac91-df6eeb817de1" providerId="ADAL" clId="{4C129E66-92CA-4CD9-A561-AC23989792E0}" dt="2026-07-13T14:30:11.442" v="3" actId="13244"/>
          <ac:spMkLst>
            <pc:docMk/>
            <pc:sldMk cId="4181592029" sldId="291"/>
            <ac:spMk id="29" creationId="{D6EAD18C-497F-B985-0BF9-031C5B3AA930}"/>
          </ac:spMkLst>
        </pc:spChg>
      </pc:sldChg>
      <pc:sldChg chg="modSp mod">
        <pc:chgData name="Goldberg, Rachel (DESE)" userId="bc9b277d-2f7c-46d8-ac91-df6eeb817de1" providerId="ADAL" clId="{4C129E66-92CA-4CD9-A561-AC23989792E0}" dt="2026-07-13T14:26:05.245" v="2" actId="113"/>
        <pc:sldMkLst>
          <pc:docMk/>
          <pc:sldMk cId="720410327" sldId="293"/>
        </pc:sldMkLst>
        <pc:spChg chg="mod">
          <ac:chgData name="Goldberg, Rachel (DESE)" userId="bc9b277d-2f7c-46d8-ac91-df6eeb817de1" providerId="ADAL" clId="{4C129E66-92CA-4CD9-A561-AC23989792E0}" dt="2026-07-13T14:26:01.799" v="0" actId="113"/>
          <ac:spMkLst>
            <pc:docMk/>
            <pc:sldMk cId="720410327" sldId="293"/>
            <ac:spMk id="28" creationId="{A5EEBC2C-6D6D-6992-B122-4A7FC57DD5DC}"/>
          </ac:spMkLst>
        </pc:spChg>
        <pc:spChg chg="mod">
          <ac:chgData name="Goldberg, Rachel (DESE)" userId="bc9b277d-2f7c-46d8-ac91-df6eeb817de1" providerId="ADAL" clId="{4C129E66-92CA-4CD9-A561-AC23989792E0}" dt="2026-07-13T14:26:05.245" v="2" actId="113"/>
          <ac:spMkLst>
            <pc:docMk/>
            <pc:sldMk cId="720410327" sldId="293"/>
            <ac:spMk id="33" creationId="{3DE44A9B-2735-3EBC-A024-BE527C42DB4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37B701-482D-433E-BB18-6DEA0ABE2A14}" type="datetimeFigureOut">
              <a:rPr lang="en-US" smtClean="0"/>
              <a:t>7/15/2026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E4F87B-62A1-4E24-BE94-827E7A2AA507}" type="slidenum">
              <a:rPr lang="en-US" smtClean="0"/>
              <a:t>‹#›</a:t>
            </a:fld>
            <a:endParaRPr lang="en-US"/>
          </a:p>
        </p:txBody>
      </p:sp>
    </p:spTree>
    <p:extLst>
      <p:ext uri="{BB962C8B-B14F-4D97-AF65-F5344CB8AC3E}">
        <p14:creationId xmlns:p14="http://schemas.microsoft.com/office/powerpoint/2010/main" val="13361990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1</a:t>
            </a:fld>
            <a:endParaRPr lang="en-US"/>
          </a:p>
        </p:txBody>
      </p:sp>
    </p:spTree>
    <p:extLst>
      <p:ext uri="{BB962C8B-B14F-4D97-AF65-F5344CB8AC3E}">
        <p14:creationId xmlns:p14="http://schemas.microsoft.com/office/powerpoint/2010/main" val="844433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EE4F87B-62A1-4E24-BE94-827E7A2AA507}" type="slidenum">
              <a:rPr lang="en-US" smtClean="0"/>
              <a:t>2</a:t>
            </a:fld>
            <a:endParaRPr lang="en-US"/>
          </a:p>
        </p:txBody>
      </p:sp>
    </p:spTree>
    <p:extLst>
      <p:ext uri="{BB962C8B-B14F-4D97-AF65-F5344CB8AC3E}">
        <p14:creationId xmlns:p14="http://schemas.microsoft.com/office/powerpoint/2010/main" val="1200354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AR"/>
          </a:p>
        </p:txBody>
      </p:sp>
      <p:sp>
        <p:nvSpPr>
          <p:cNvPr id="4" name="Slide Number Placeholder 3"/>
          <p:cNvSpPr>
            <a:spLocks noGrp="1"/>
          </p:cNvSpPr>
          <p:nvPr>
            <p:ph type="sldNum" sz="quarter" idx="5"/>
          </p:nvPr>
        </p:nvSpPr>
        <p:spPr/>
        <p:txBody>
          <a:bodyPr/>
          <a:lstStyle/>
          <a:p>
            <a:fld id="{EEE4F87B-62A1-4E24-BE94-827E7A2AA507}" type="slidenum">
              <a:rPr lang="en-US" smtClean="0"/>
              <a:t>5</a:t>
            </a:fld>
            <a:endParaRPr lang="en-US"/>
          </a:p>
        </p:txBody>
      </p:sp>
    </p:spTree>
    <p:extLst>
      <p:ext uri="{BB962C8B-B14F-4D97-AF65-F5344CB8AC3E}">
        <p14:creationId xmlns:p14="http://schemas.microsoft.com/office/powerpoint/2010/main" val="35312622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405B9-6C8D-44AD-A02F-23B98BB92F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74D14-46AB-466F-BD52-191743D0D1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1C72DB-AE54-4116-98B1-95D13BCEDB81}"/>
              </a:ext>
            </a:extLst>
          </p:cNvPr>
          <p:cNvSpPr>
            <a:spLocks noGrp="1"/>
          </p:cNvSpPr>
          <p:nvPr>
            <p:ph type="dt" sz="half" idx="10"/>
          </p:nvPr>
        </p:nvSpPr>
        <p:spPr/>
        <p:txBody>
          <a:bodyPr/>
          <a:lstStyle/>
          <a:p>
            <a:fld id="{8C7C7111-873C-40CD-AD53-74A4C0DA12A9}" type="datetime1">
              <a:rPr lang="en-US" smtClean="0"/>
              <a:t>7/15/2026</a:t>
            </a:fld>
            <a:endParaRPr lang="en-US"/>
          </a:p>
        </p:txBody>
      </p:sp>
      <p:sp>
        <p:nvSpPr>
          <p:cNvPr id="5" name="Footer Placeholder 4">
            <a:extLst>
              <a:ext uri="{FF2B5EF4-FFF2-40B4-BE49-F238E27FC236}">
                <a16:creationId xmlns:a16="http://schemas.microsoft.com/office/drawing/2014/main" id="{1D1405D1-36F8-4B91-B9DF-5951625FD4E1}"/>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Tree>
    <p:extLst>
      <p:ext uri="{BB962C8B-B14F-4D97-AF65-F5344CB8AC3E}">
        <p14:creationId xmlns:p14="http://schemas.microsoft.com/office/powerpoint/2010/main" val="209012017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3DB6EE-6A2E-441F-8442-59E7263F5B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2E3AE8-5FF4-428A-9F84-A05862D372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E2F712-1EF2-45A4-B833-ACA3B675A4DC}"/>
              </a:ext>
            </a:extLst>
          </p:cNvPr>
          <p:cNvSpPr>
            <a:spLocks noGrp="1"/>
          </p:cNvSpPr>
          <p:nvPr>
            <p:ph type="dt" sz="half" idx="10"/>
          </p:nvPr>
        </p:nvSpPr>
        <p:spPr/>
        <p:txBody>
          <a:bodyPr/>
          <a:lstStyle/>
          <a:p>
            <a:fld id="{04955A81-45B9-4065-B6E7-217380333EE6}" type="datetime1">
              <a:rPr lang="en-US" smtClean="0"/>
              <a:t>7/15/2026</a:t>
            </a:fld>
            <a:endParaRPr lang="en-US"/>
          </a:p>
        </p:txBody>
      </p:sp>
      <p:sp>
        <p:nvSpPr>
          <p:cNvPr id="5" name="Footer Placeholder 4">
            <a:extLst>
              <a:ext uri="{FF2B5EF4-FFF2-40B4-BE49-F238E27FC236}">
                <a16:creationId xmlns:a16="http://schemas.microsoft.com/office/drawing/2014/main" id="{4D6B856E-A1DD-4489-8E0B-DF0CE3042622}"/>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DC04338B-C3F3-46A7-820C-1372B6F507D2}"/>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15922436"/>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2195A0-9BC3-4424-B7BD-4382AB93BF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1326079-BE20-4165-BEC4-7EB2CA2D51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821C5-6CFB-44CC-91D6-DA1807F7D4C6}"/>
              </a:ext>
            </a:extLst>
          </p:cNvPr>
          <p:cNvSpPr>
            <a:spLocks noGrp="1"/>
          </p:cNvSpPr>
          <p:nvPr>
            <p:ph type="dt" sz="half" idx="10"/>
          </p:nvPr>
        </p:nvSpPr>
        <p:spPr/>
        <p:txBody>
          <a:bodyPr/>
          <a:lstStyle/>
          <a:p>
            <a:fld id="{0CEB42BB-ACC5-4227-A8C6-BEDFC24A3D17}" type="datetime1">
              <a:rPr lang="en-US" smtClean="0"/>
              <a:t>7/15/2026</a:t>
            </a:fld>
            <a:endParaRPr lang="en-US"/>
          </a:p>
        </p:txBody>
      </p:sp>
      <p:sp>
        <p:nvSpPr>
          <p:cNvPr id="5" name="Footer Placeholder 4">
            <a:extLst>
              <a:ext uri="{FF2B5EF4-FFF2-40B4-BE49-F238E27FC236}">
                <a16:creationId xmlns:a16="http://schemas.microsoft.com/office/drawing/2014/main" id="{76FCE58D-55C3-4584-B6D6-48101A99CA0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8765ED91-6F8D-4649-9C8B-99FA38099B36}"/>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243417934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6339-7478-429B-8BFD-6C6E570F328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048832-E033-4C91-BB77-7DE90DFFEC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A0594-5768-4789-BD6E-612B53E2BF58}"/>
              </a:ext>
            </a:extLst>
          </p:cNvPr>
          <p:cNvSpPr>
            <a:spLocks noGrp="1"/>
          </p:cNvSpPr>
          <p:nvPr>
            <p:ph type="dt" sz="half" idx="10"/>
          </p:nvPr>
        </p:nvSpPr>
        <p:spPr/>
        <p:txBody>
          <a:bodyPr/>
          <a:lstStyle/>
          <a:p>
            <a:fld id="{58EA8861-BBCB-48AB-96BA-4589530CC098}" type="datetime1">
              <a:rPr lang="en-US" smtClean="0"/>
              <a:t>7/15/2026</a:t>
            </a:fld>
            <a:endParaRPr lang="en-US"/>
          </a:p>
        </p:txBody>
      </p:sp>
      <p:sp>
        <p:nvSpPr>
          <p:cNvPr id="5" name="Footer Placeholder 4">
            <a:extLst>
              <a:ext uri="{FF2B5EF4-FFF2-40B4-BE49-F238E27FC236}">
                <a16:creationId xmlns:a16="http://schemas.microsoft.com/office/drawing/2014/main" id="{C1305C7B-521B-4347-AAA4-A1170DB8F7C8}"/>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52B7D5A1-9497-4E23-B3FE-B39110ADC78B}"/>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55173598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307BD-6AD0-4167-9D04-26E4994BF0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ABF493-F33C-4267-A572-CD963856D4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EAE667-F454-4A17-9514-F7CB6BBB772A}"/>
              </a:ext>
            </a:extLst>
          </p:cNvPr>
          <p:cNvSpPr>
            <a:spLocks noGrp="1"/>
          </p:cNvSpPr>
          <p:nvPr>
            <p:ph type="dt" sz="half" idx="10"/>
          </p:nvPr>
        </p:nvSpPr>
        <p:spPr/>
        <p:txBody>
          <a:bodyPr/>
          <a:lstStyle/>
          <a:p>
            <a:fld id="{35AEAB64-48CE-421A-AB02-1AA3B2012A02}" type="datetime1">
              <a:rPr lang="en-US" smtClean="0"/>
              <a:t>7/15/2026</a:t>
            </a:fld>
            <a:endParaRPr lang="en-US"/>
          </a:p>
        </p:txBody>
      </p:sp>
      <p:sp>
        <p:nvSpPr>
          <p:cNvPr id="5" name="Footer Placeholder 4">
            <a:extLst>
              <a:ext uri="{FF2B5EF4-FFF2-40B4-BE49-F238E27FC236}">
                <a16:creationId xmlns:a16="http://schemas.microsoft.com/office/drawing/2014/main" id="{A2B5F136-6A48-4A11-9700-B5A23338554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451F42BC-D2F1-4615-8288-346C69CB7DE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90211576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37552-6814-40D8-8C13-CC6B55EA67E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52BC283-DA05-40F6-9FAB-08428D0DD68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1B96841-39C4-4631-8234-D34A674163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F495B6-48E5-4870-8BC8-9DDED6F5BC1F}"/>
              </a:ext>
            </a:extLst>
          </p:cNvPr>
          <p:cNvSpPr>
            <a:spLocks noGrp="1"/>
          </p:cNvSpPr>
          <p:nvPr>
            <p:ph type="dt" sz="half" idx="10"/>
          </p:nvPr>
        </p:nvSpPr>
        <p:spPr/>
        <p:txBody>
          <a:bodyPr/>
          <a:lstStyle/>
          <a:p>
            <a:fld id="{2D28192E-D5AC-4B9B-AF3C-DFEE20E47F7D}" type="datetime1">
              <a:rPr lang="en-US" smtClean="0"/>
              <a:t>7/15/2026</a:t>
            </a:fld>
            <a:endParaRPr lang="en-US"/>
          </a:p>
        </p:txBody>
      </p:sp>
      <p:sp>
        <p:nvSpPr>
          <p:cNvPr id="6" name="Footer Placeholder 5">
            <a:extLst>
              <a:ext uri="{FF2B5EF4-FFF2-40B4-BE49-F238E27FC236}">
                <a16:creationId xmlns:a16="http://schemas.microsoft.com/office/drawing/2014/main" id="{5B975A16-6933-4550-B12A-07347F76D866}"/>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F4DB9C6E-FEAF-49B9-B58F-342FE6E9C523}"/>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43384895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4D9A9-F342-4319-8CE1-B47041690E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F90D662-E619-4162-A10B-D92FB857D7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6E87583-F337-497D-BE52-84DEE7CA4A9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CE04BF-F79C-44AB-BB11-8F7F4E72D2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72E0EE-A853-45EF-9E81-38362E64D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DE2F47-D9A9-4B83-B3B1-94C483697CFA}"/>
              </a:ext>
            </a:extLst>
          </p:cNvPr>
          <p:cNvSpPr>
            <a:spLocks noGrp="1"/>
          </p:cNvSpPr>
          <p:nvPr>
            <p:ph type="dt" sz="half" idx="10"/>
          </p:nvPr>
        </p:nvSpPr>
        <p:spPr/>
        <p:txBody>
          <a:bodyPr/>
          <a:lstStyle/>
          <a:p>
            <a:fld id="{CEDBF882-D761-4AF7-A20C-BF4EB28D1C2C}" type="datetime1">
              <a:rPr lang="en-US" smtClean="0"/>
              <a:t>7/15/2026</a:t>
            </a:fld>
            <a:endParaRPr lang="en-US"/>
          </a:p>
        </p:txBody>
      </p:sp>
      <p:sp>
        <p:nvSpPr>
          <p:cNvPr id="8" name="Footer Placeholder 7">
            <a:extLst>
              <a:ext uri="{FF2B5EF4-FFF2-40B4-BE49-F238E27FC236}">
                <a16:creationId xmlns:a16="http://schemas.microsoft.com/office/drawing/2014/main" id="{4414B0F8-E082-4BC6-90EF-C022C76A05FE}"/>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9" name="Slide Number Placeholder 8">
            <a:extLst>
              <a:ext uri="{FF2B5EF4-FFF2-40B4-BE49-F238E27FC236}">
                <a16:creationId xmlns:a16="http://schemas.microsoft.com/office/drawing/2014/main" id="{B166620F-D4C6-4D82-BDA4-C1B7002798F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94623756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52EB6-F3F1-4008-8B2D-AE0548B966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DD93836-CCB2-43AE-A63D-FACF462BF0F5}"/>
              </a:ext>
            </a:extLst>
          </p:cNvPr>
          <p:cNvSpPr>
            <a:spLocks noGrp="1"/>
          </p:cNvSpPr>
          <p:nvPr>
            <p:ph type="dt" sz="half" idx="10"/>
          </p:nvPr>
        </p:nvSpPr>
        <p:spPr/>
        <p:txBody>
          <a:bodyPr/>
          <a:lstStyle/>
          <a:p>
            <a:fld id="{EEA21964-3FC2-4F50-A321-2B9C7E0B5C6E}" type="datetime1">
              <a:rPr lang="en-US" smtClean="0"/>
              <a:t>7/15/2026</a:t>
            </a:fld>
            <a:endParaRPr lang="en-US"/>
          </a:p>
        </p:txBody>
      </p:sp>
      <p:sp>
        <p:nvSpPr>
          <p:cNvPr id="4" name="Footer Placeholder 3">
            <a:extLst>
              <a:ext uri="{FF2B5EF4-FFF2-40B4-BE49-F238E27FC236}">
                <a16:creationId xmlns:a16="http://schemas.microsoft.com/office/drawing/2014/main" id="{1C01A219-7136-4017-A65B-A4EE86EB0730}"/>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5" name="Slide Number Placeholder 4">
            <a:extLst>
              <a:ext uri="{FF2B5EF4-FFF2-40B4-BE49-F238E27FC236}">
                <a16:creationId xmlns:a16="http://schemas.microsoft.com/office/drawing/2014/main" id="{E0229A43-1801-43EC-80D4-E146C544117F}"/>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4460060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4A037C-5590-4A73-8AAE-F2E50537D74C}"/>
              </a:ext>
            </a:extLst>
          </p:cNvPr>
          <p:cNvSpPr>
            <a:spLocks noGrp="1"/>
          </p:cNvSpPr>
          <p:nvPr>
            <p:ph type="dt" sz="half" idx="10"/>
          </p:nvPr>
        </p:nvSpPr>
        <p:spPr/>
        <p:txBody>
          <a:bodyPr/>
          <a:lstStyle/>
          <a:p>
            <a:fld id="{DF7FD746-4CE8-4625-A6BF-B089EF8A298E}" type="datetime1">
              <a:rPr lang="en-US" smtClean="0"/>
              <a:t>7/15/2026</a:t>
            </a:fld>
            <a:endParaRPr lang="en-US"/>
          </a:p>
        </p:txBody>
      </p:sp>
      <p:sp>
        <p:nvSpPr>
          <p:cNvPr id="3" name="Footer Placeholder 2">
            <a:extLst>
              <a:ext uri="{FF2B5EF4-FFF2-40B4-BE49-F238E27FC236}">
                <a16:creationId xmlns:a16="http://schemas.microsoft.com/office/drawing/2014/main" id="{06E2758C-9412-472D-BA6B-C5A6AB168139}"/>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4" name="Slide Number Placeholder 3">
            <a:extLst>
              <a:ext uri="{FF2B5EF4-FFF2-40B4-BE49-F238E27FC236}">
                <a16:creationId xmlns:a16="http://schemas.microsoft.com/office/drawing/2014/main" id="{A6E6D280-782C-4AE0-BE29-8D684352C859}"/>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185605980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E108DD-78FC-4CF7-8FB9-5396B95BE7F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042B990-6AB0-497A-AB49-052A0AE366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D70A7D-1D29-4443-94EA-B8D11FA40D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4EF24A-0494-45D2-AEAD-FEA2763C9168}"/>
              </a:ext>
            </a:extLst>
          </p:cNvPr>
          <p:cNvSpPr>
            <a:spLocks noGrp="1"/>
          </p:cNvSpPr>
          <p:nvPr>
            <p:ph type="dt" sz="half" idx="10"/>
          </p:nvPr>
        </p:nvSpPr>
        <p:spPr/>
        <p:txBody>
          <a:bodyPr/>
          <a:lstStyle/>
          <a:p>
            <a:fld id="{591128AC-0767-4BC7-90C9-C049C977EAB1}" type="datetime1">
              <a:rPr lang="en-US" smtClean="0"/>
              <a:t>7/15/2026</a:t>
            </a:fld>
            <a:endParaRPr lang="en-US"/>
          </a:p>
        </p:txBody>
      </p:sp>
      <p:sp>
        <p:nvSpPr>
          <p:cNvPr id="6" name="Footer Placeholder 5">
            <a:extLst>
              <a:ext uri="{FF2B5EF4-FFF2-40B4-BE49-F238E27FC236}">
                <a16:creationId xmlns:a16="http://schemas.microsoft.com/office/drawing/2014/main" id="{93584093-5C97-4C46-8709-0B7E66CB239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C39D4D48-2394-4174-9D04-D616BD1D284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398384628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ADA26-FC93-4E0D-A8E7-553E8B7A2E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19967C-65D3-4936-91CF-1A72ED7E3A7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06089D-7DEE-4E58-986E-2C467763AB0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30C3D1-CD58-459F-9906-E4A93C721180}"/>
              </a:ext>
            </a:extLst>
          </p:cNvPr>
          <p:cNvSpPr>
            <a:spLocks noGrp="1"/>
          </p:cNvSpPr>
          <p:nvPr>
            <p:ph type="dt" sz="half" idx="10"/>
          </p:nvPr>
        </p:nvSpPr>
        <p:spPr/>
        <p:txBody>
          <a:bodyPr/>
          <a:lstStyle/>
          <a:p>
            <a:fld id="{B11FC513-D0B8-4EAF-A0A8-44B492E8AC03}" type="datetime1">
              <a:rPr lang="en-US" smtClean="0"/>
              <a:t>7/15/2026</a:t>
            </a:fld>
            <a:endParaRPr lang="en-US"/>
          </a:p>
        </p:txBody>
      </p:sp>
      <p:sp>
        <p:nvSpPr>
          <p:cNvPr id="6" name="Footer Placeholder 5">
            <a:extLst>
              <a:ext uri="{FF2B5EF4-FFF2-40B4-BE49-F238E27FC236}">
                <a16:creationId xmlns:a16="http://schemas.microsoft.com/office/drawing/2014/main" id="{003F8A19-7987-4B9F-91EB-39505424F37F}"/>
              </a:ext>
            </a:extLst>
          </p:cNvPr>
          <p:cNvSpPr>
            <a:spLocks noGrp="1"/>
          </p:cNvSpPr>
          <p:nvPr>
            <p:ph type="ftr" sz="quarter" idx="11"/>
          </p:nvPr>
        </p:nvSpPr>
        <p:spPr/>
        <p:txBody>
          <a:body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7" name="Slide Number Placeholder 6">
            <a:extLst>
              <a:ext uri="{FF2B5EF4-FFF2-40B4-BE49-F238E27FC236}">
                <a16:creationId xmlns:a16="http://schemas.microsoft.com/office/drawing/2014/main" id="{9B85F7F2-9BF8-4ECB-A0FF-1F6788A29287}"/>
              </a:ext>
            </a:extLst>
          </p:cNvPr>
          <p:cNvSpPr>
            <a:spLocks noGrp="1"/>
          </p:cNvSpPr>
          <p:nvPr>
            <p:ph type="sldNum" sz="quarter" idx="12"/>
          </p:nvPr>
        </p:nvSpPr>
        <p:spPr/>
        <p:txBody>
          <a:bodyPr/>
          <a:lstStyle/>
          <a:p>
            <a:fld id="{C27A4083-C157-40BE-919B-D8790BE1AD5A}" type="slidenum">
              <a:rPr lang="en-US" smtClean="0"/>
              <a:t>‹#›</a:t>
            </a:fld>
            <a:endParaRPr lang="en-US"/>
          </a:p>
        </p:txBody>
      </p:sp>
    </p:spTree>
    <p:extLst>
      <p:ext uri="{BB962C8B-B14F-4D97-AF65-F5344CB8AC3E}">
        <p14:creationId xmlns:p14="http://schemas.microsoft.com/office/powerpoint/2010/main" val="666848939"/>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9AB66A-20DE-4CCE-8F77-E6ABE2081A3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E66C4E-E298-4DD6-8D22-FC8281AA2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29FECE-A41C-4C8C-AD88-7EA18CA4FC6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BA4324-0E90-4C07-9AEE-2F9D45066DF8}" type="datetime1">
              <a:rPr lang="en-US" smtClean="0"/>
              <a:t>7/15/2026</a:t>
            </a:fld>
            <a:endParaRPr lang="en-US"/>
          </a:p>
        </p:txBody>
      </p:sp>
      <p:sp>
        <p:nvSpPr>
          <p:cNvPr id="5" name="Footer Placeholder 4">
            <a:extLst>
              <a:ext uri="{FF2B5EF4-FFF2-40B4-BE49-F238E27FC236}">
                <a16:creationId xmlns:a16="http://schemas.microsoft.com/office/drawing/2014/main" id="{2BA028E5-7B71-4C9B-9EB3-7D3F91D1B7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2019 eMetric, LLC This document, including any and all attachments, contains the proprietary and confidential information of eMetric. it is not to be distributed to any party without the explicit written consent of eMetric. </a:t>
            </a:r>
          </a:p>
        </p:txBody>
      </p:sp>
      <p:sp>
        <p:nvSpPr>
          <p:cNvPr id="6" name="Slide Number Placeholder 5">
            <a:extLst>
              <a:ext uri="{FF2B5EF4-FFF2-40B4-BE49-F238E27FC236}">
                <a16:creationId xmlns:a16="http://schemas.microsoft.com/office/drawing/2014/main" id="{ADC2F165-ABEA-4CC6-A634-97EC3052D8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7A4083-C157-40BE-919B-D8790BE1AD5A}" type="slidenum">
              <a:rPr lang="en-US" smtClean="0"/>
              <a:t>‹#›</a:t>
            </a:fld>
            <a:endParaRPr lang="en-US"/>
          </a:p>
        </p:txBody>
      </p:sp>
      <p:sp>
        <p:nvSpPr>
          <p:cNvPr id="8" name="TextBox 7">
            <a:extLst>
              <a:ext uri="{FF2B5EF4-FFF2-40B4-BE49-F238E27FC236}">
                <a16:creationId xmlns:a16="http://schemas.microsoft.com/office/drawing/2014/main" id="{0138D114-EFCF-4ACC-A14E-D3347F8547DB}"/>
              </a:ext>
            </a:extLst>
          </p:cNvPr>
          <p:cNvSpPr txBox="1"/>
          <p:nvPr userDrawn="1">
            <p:extLst>
              <p:ext uri="{1162E1C5-73C7-4A58-AE30-91384D911F3F}">
                <p184:classification xmlns:p184="http://schemas.microsoft.com/office/powerpoint/2018/4/main" val="ftr"/>
              </p:ext>
            </p:extLst>
          </p:nvPr>
        </p:nvSpPr>
        <p:spPr>
          <a:xfrm>
            <a:off x="0" y="6705600"/>
            <a:ext cx="1235075" cy="152400"/>
          </a:xfrm>
          <a:prstGeom prst="rect">
            <a:avLst/>
          </a:prstGeom>
        </p:spPr>
        <p:txBody>
          <a:bodyPr horzOverflow="overflow" lIns="0" tIns="0" rIns="0" bIns="0">
            <a:spAutoFit/>
          </a:bodyPr>
          <a:lstStyle/>
          <a:p>
            <a:pPr algn="l"/>
            <a:r>
              <a:rPr lang="en-US" sz="1000">
                <a:solidFill>
                  <a:srgbClr val="000000"/>
                </a:solidFill>
                <a:latin typeface="Calibri" panose="020F0502020204030204" pitchFamily="34" charset="0"/>
                <a:cs typeface="Calibri" panose="020F0502020204030204" pitchFamily="34" charset="0"/>
              </a:rPr>
              <a:t>Copyright - eMetric LLC</a:t>
            </a:r>
          </a:p>
        </p:txBody>
      </p:sp>
    </p:spTree>
    <p:extLst>
      <p:ext uri="{BB962C8B-B14F-4D97-AF65-F5344CB8AC3E}">
        <p14:creationId xmlns:p14="http://schemas.microsoft.com/office/powerpoint/2010/main" val="2847256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20.xml"/><Relationship Id="rId3" Type="http://schemas.openxmlformats.org/officeDocument/2006/relationships/image" Target="../media/image1.png"/><Relationship Id="rId7" Type="http://schemas.openxmlformats.org/officeDocument/2006/relationships/slide" Target="slide6.xml"/><Relationship Id="rId12" Type="http://schemas.openxmlformats.org/officeDocument/2006/relationships/slide" Target="slide19.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slide" Target="slide5.xml"/><Relationship Id="rId11" Type="http://schemas.openxmlformats.org/officeDocument/2006/relationships/slide" Target="slide13.xml"/><Relationship Id="rId5" Type="http://schemas.openxmlformats.org/officeDocument/2006/relationships/slide" Target="slide2.xml"/><Relationship Id="rId15" Type="http://schemas.openxmlformats.org/officeDocument/2006/relationships/slide" Target="slide25.xml"/><Relationship Id="rId10" Type="http://schemas.openxmlformats.org/officeDocument/2006/relationships/slide" Target="slide12.xml"/><Relationship Id="rId4" Type="http://schemas.openxmlformats.org/officeDocument/2006/relationships/hyperlink" Target="https://mcasfamilyportal.emetric.net/" TargetMode="External"/><Relationship Id="rId9" Type="http://schemas.openxmlformats.org/officeDocument/2006/relationships/slide" Target="slide11.xml"/><Relationship Id="rId14" Type="http://schemas.openxmlformats.org/officeDocument/2006/relationships/slide" Target="slide2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n imajen di logótipu di Massachusetts Department of Elementary and Secondary Education.">
            <a:extLst>
              <a:ext uri="{FF2B5EF4-FFF2-40B4-BE49-F238E27FC236}">
                <a16:creationId xmlns:a16="http://schemas.microsoft.com/office/drawing/2014/main" id="{B7CC7BB7-9C0B-78A8-610A-096CB1BAB5E4}"/>
              </a:ext>
            </a:extLst>
          </p:cNvPr>
          <p:cNvPicPr>
            <a:picLocks noChangeAspect="1"/>
          </p:cNvPicPr>
          <p:nvPr/>
        </p:nvPicPr>
        <p:blipFill>
          <a:blip r:embed="rId3"/>
          <a:stretch>
            <a:fillRect/>
          </a:stretch>
        </p:blipFill>
        <p:spPr>
          <a:xfrm>
            <a:off x="12359" y="20854"/>
            <a:ext cx="3592078" cy="1025946"/>
          </a:xfrm>
          <a:prstGeom prst="rect">
            <a:avLst/>
          </a:prstGeom>
        </p:spPr>
      </p:pic>
      <p:sp>
        <p:nvSpPr>
          <p:cNvPr id="8" name="Title 7">
            <a:extLst>
              <a:ext uri="{FF2B5EF4-FFF2-40B4-BE49-F238E27FC236}">
                <a16:creationId xmlns:a16="http://schemas.microsoft.com/office/drawing/2014/main" id="{6E5F9759-3CE0-44DD-A54A-AC1E7F4DE320}"/>
              </a:ext>
            </a:extLst>
          </p:cNvPr>
          <p:cNvSpPr txBox="1">
            <a:spLocks noGrp="1"/>
          </p:cNvSpPr>
          <p:nvPr>
            <p:ph type="title" idx="4294967295"/>
          </p:nvPr>
        </p:nvSpPr>
        <p:spPr>
          <a:xfrm>
            <a:off x="12359" y="20854"/>
            <a:ext cx="12157343" cy="830997"/>
          </a:xfrm>
          <a:prstGeom prst="rect">
            <a:avLst/>
          </a:prstGeom>
          <a:no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ct val="0"/>
              </a:spcBef>
              <a:spcAft>
                <a:spcPct val="0"/>
              </a:spcAft>
              <a:buClrTx/>
              <a:buSzTx/>
              <a:buFontTx/>
              <a:buNone/>
              <a:defRPr/>
            </a:pPr>
            <a:r>
              <a:rPr kumimoji="0" sz="4800" b="0" i="0" u="none" strike="noStrike" kern="1200" cap="none" spc="0" normalizeH="0" baseline="0" noProof="0" dirty="0">
                <a:ln>
                  <a:noFill/>
                </a:ln>
                <a:solidFill>
                  <a:srgbClr val="1A4785"/>
                </a:solidFill>
                <a:uLnTx/>
                <a:uFillTx/>
                <a:latin typeface="Aptos"/>
                <a:ea typeface="Open Sans Light"/>
                <a:cs typeface="Open Sans Light"/>
              </a:rPr>
              <a:t>Gia di Ajuda di Portal di Família</a:t>
            </a:r>
          </a:p>
        </p:txBody>
      </p:sp>
      <p:sp>
        <p:nvSpPr>
          <p:cNvPr id="11" name="Rounded Rectangle 10">
            <a:extLst>
              <a:ext uri="{FF2B5EF4-FFF2-40B4-BE49-F238E27FC236}">
                <a16:creationId xmlns:a16="http://schemas.microsoft.com/office/drawing/2014/main" id="{6D963CE4-8E9A-41B0-BB48-6E2280EF814C}"/>
              </a:ext>
            </a:extLst>
          </p:cNvPr>
          <p:cNvSpPr/>
          <p:nvPr/>
        </p:nvSpPr>
        <p:spPr>
          <a:xfrm>
            <a:off x="1037294" y="1027864"/>
            <a:ext cx="10107472" cy="2505465"/>
          </a:xfrm>
          <a:prstGeom prst="roundRect">
            <a:avLst/>
          </a:prstGeom>
          <a:solidFill>
            <a:srgbClr val="1A4785"/>
          </a:solidFill>
          <a:ln>
            <a:solidFill>
              <a:srgbClr val="5E7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spcAft>
                <a:spcPts val="1200"/>
              </a:spcAft>
            </a:pPr>
            <a:r>
              <a:rPr sz="2000" b="0" i="0" u="none" strike="noStrike" dirty="0" err="1">
                <a:solidFill>
                  <a:srgbClr val="FFFFFF"/>
                </a:solidFill>
                <a:latin typeface="Aptos"/>
              </a:rPr>
              <a:t>Konsulta</a:t>
            </a:r>
            <a:r>
              <a:rPr sz="2000" b="0" i="0" u="none" strike="noStrike" dirty="0">
                <a:solidFill>
                  <a:srgbClr val="FFFFFF"/>
                </a:solidFill>
                <a:latin typeface="Aptos"/>
              </a:rPr>
              <a:t> </a:t>
            </a:r>
            <a:r>
              <a:rPr sz="2000" b="0" i="0" u="none" strike="noStrike" dirty="0" err="1">
                <a:solidFill>
                  <a:srgbClr val="FFFFFF"/>
                </a:solidFill>
                <a:latin typeface="Aptos"/>
              </a:rPr>
              <a:t>rizultadus</a:t>
            </a:r>
            <a:r>
              <a:rPr sz="2000" b="0" i="0" u="none" strike="noStrike" dirty="0">
                <a:solidFill>
                  <a:srgbClr val="FFFFFF"/>
                </a:solidFill>
                <a:latin typeface="Aptos"/>
              </a:rPr>
              <a:t> di </a:t>
            </a:r>
            <a:r>
              <a:rPr sz="2000" b="0" i="0" u="none" strike="noStrike" dirty="0" err="1">
                <a:solidFill>
                  <a:srgbClr val="FFFFFF"/>
                </a:solidFill>
                <a:latin typeface="Aptos"/>
              </a:rPr>
              <a:t>izami</a:t>
            </a:r>
            <a:r>
              <a:rPr sz="2000" b="0" i="0" u="none" strike="noStrike" dirty="0">
                <a:solidFill>
                  <a:srgbClr val="FFFFFF"/>
                </a:solidFill>
                <a:latin typeface="Aptos"/>
              </a:rPr>
              <a:t> MCAS di </a:t>
            </a:r>
            <a:r>
              <a:rPr sz="2000" b="0" i="0" u="none" strike="noStrike" dirty="0" err="1">
                <a:solidFill>
                  <a:srgbClr val="FFFFFF"/>
                </a:solidFill>
                <a:latin typeface="Aptos"/>
              </a:rPr>
              <a:t>bu</a:t>
            </a:r>
            <a:r>
              <a:rPr sz="2000" b="0" i="0" u="none" strike="noStrike" dirty="0">
                <a:solidFill>
                  <a:srgbClr val="FFFFFF"/>
                </a:solidFill>
                <a:latin typeface="Aptos"/>
              </a:rPr>
              <a:t> </a:t>
            </a:r>
            <a:r>
              <a:rPr sz="2000" b="0" i="0" u="none" strike="noStrike" dirty="0" err="1">
                <a:solidFill>
                  <a:srgbClr val="FFFFFF"/>
                </a:solidFill>
                <a:latin typeface="Aptos"/>
              </a:rPr>
              <a:t>alunu</a:t>
            </a:r>
            <a:r>
              <a:rPr sz="2000" b="0" i="0" u="none" strike="noStrike" dirty="0">
                <a:solidFill>
                  <a:srgbClr val="FFFFFF"/>
                </a:solidFill>
                <a:latin typeface="Aptos"/>
              </a:rPr>
              <a:t> </a:t>
            </a:r>
            <a:r>
              <a:rPr sz="2000" b="0" i="0" u="none" strike="noStrike" dirty="0" err="1">
                <a:solidFill>
                  <a:srgbClr val="FFFFFF"/>
                </a:solidFill>
                <a:latin typeface="Aptos"/>
              </a:rPr>
              <a:t>na</a:t>
            </a:r>
            <a:r>
              <a:rPr sz="2000" b="0" i="0" u="none" strike="noStrike" dirty="0">
                <a:solidFill>
                  <a:srgbClr val="FFFFFF"/>
                </a:solidFill>
                <a:latin typeface="Aptos"/>
              </a:rPr>
              <a:t> Portal di Família MCAS. </a:t>
            </a:r>
            <a:r>
              <a:rPr sz="2000" b="0" i="0" u="none" strike="noStrike" dirty="0" err="1">
                <a:solidFill>
                  <a:srgbClr val="FFFFFF"/>
                </a:solidFill>
                <a:latin typeface="Aptos"/>
              </a:rPr>
              <a:t>Uza</a:t>
            </a:r>
            <a:r>
              <a:rPr sz="2000" b="0" i="0" u="none" strike="noStrike" dirty="0">
                <a:solidFill>
                  <a:srgbClr val="FFFFFF"/>
                </a:solidFill>
                <a:latin typeface="Aptos"/>
              </a:rPr>
              <a:t> es </a:t>
            </a:r>
            <a:r>
              <a:rPr sz="2000" b="0" i="0" u="none" strike="noStrike" dirty="0" err="1">
                <a:solidFill>
                  <a:srgbClr val="FFFFFF"/>
                </a:solidFill>
                <a:latin typeface="Aptos"/>
              </a:rPr>
              <a:t>dadus</a:t>
            </a:r>
            <a:r>
              <a:rPr sz="2000" b="0" i="0" u="none" strike="noStrike" dirty="0">
                <a:solidFill>
                  <a:srgbClr val="FFFFFF"/>
                </a:solidFill>
                <a:latin typeface="Aptos"/>
              </a:rPr>
              <a:t> li pa </a:t>
            </a:r>
            <a:r>
              <a:rPr sz="2000" b="0" i="0" u="none" strike="noStrike" dirty="0" err="1">
                <a:solidFill>
                  <a:srgbClr val="FFFFFF"/>
                </a:solidFill>
                <a:latin typeface="Aptos"/>
              </a:rPr>
              <a:t>bu</a:t>
            </a:r>
            <a:r>
              <a:rPr sz="2000" b="0" i="0" u="none" strike="noStrike" dirty="0">
                <a:solidFill>
                  <a:srgbClr val="FFFFFF"/>
                </a:solidFill>
                <a:latin typeface="Aptos"/>
              </a:rPr>
              <a:t> </a:t>
            </a:r>
            <a:r>
              <a:rPr sz="2000" b="0" i="0" u="none" strike="noStrike" dirty="0" err="1">
                <a:solidFill>
                  <a:srgbClr val="FFFFFF"/>
                </a:solidFill>
                <a:latin typeface="Aptos"/>
              </a:rPr>
              <a:t>kunpanha</a:t>
            </a:r>
            <a:r>
              <a:rPr sz="2000" b="0" i="0" u="none" strike="noStrike" dirty="0">
                <a:solidFill>
                  <a:srgbClr val="FFFFFF"/>
                </a:solidFill>
                <a:latin typeface="Aptos"/>
              </a:rPr>
              <a:t> </a:t>
            </a:r>
            <a:r>
              <a:rPr sz="2000" b="0" i="0" u="none" strike="noStrike" dirty="0" err="1">
                <a:solidFill>
                  <a:srgbClr val="FFFFFF"/>
                </a:solidFill>
                <a:latin typeface="Aptos"/>
              </a:rPr>
              <a:t>dizenpenhu</a:t>
            </a:r>
            <a:r>
              <a:rPr sz="2000" b="0" i="0" u="none" strike="noStrike" dirty="0">
                <a:solidFill>
                  <a:srgbClr val="FFFFFF"/>
                </a:solidFill>
                <a:latin typeface="Aptos"/>
              </a:rPr>
              <a:t> di </a:t>
            </a:r>
            <a:r>
              <a:rPr sz="2000" b="0" i="0" u="none" strike="noStrike" dirty="0" err="1">
                <a:solidFill>
                  <a:srgbClr val="FFFFFF"/>
                </a:solidFill>
                <a:latin typeface="Aptos"/>
              </a:rPr>
              <a:t>bu</a:t>
            </a:r>
            <a:r>
              <a:rPr sz="2000" b="0" i="0" u="none" strike="noStrike" dirty="0">
                <a:solidFill>
                  <a:srgbClr val="FFFFFF"/>
                </a:solidFill>
                <a:latin typeface="Aptos"/>
              </a:rPr>
              <a:t> </a:t>
            </a:r>
            <a:r>
              <a:rPr sz="2000" b="0" i="0" u="none" strike="noStrike" dirty="0" err="1">
                <a:solidFill>
                  <a:srgbClr val="FFFFFF"/>
                </a:solidFill>
                <a:latin typeface="Aptos"/>
              </a:rPr>
              <a:t>alunu</a:t>
            </a:r>
            <a:r>
              <a:rPr sz="2000" b="0" i="0" u="none" strike="noStrike" dirty="0">
                <a:solidFill>
                  <a:srgbClr val="FFFFFF"/>
                </a:solidFill>
                <a:latin typeface="Aptos"/>
              </a:rPr>
              <a:t> di un anu pa </a:t>
            </a:r>
            <a:r>
              <a:rPr sz="2000" b="0" i="0" u="none" strike="noStrike" dirty="0" err="1">
                <a:solidFill>
                  <a:srgbClr val="FFFFFF"/>
                </a:solidFill>
                <a:latin typeface="Aptos"/>
              </a:rPr>
              <a:t>otu</a:t>
            </a:r>
            <a:r>
              <a:rPr sz="2000" b="0" i="0" u="none" strike="noStrike" dirty="0">
                <a:solidFill>
                  <a:srgbClr val="FFFFFF"/>
                </a:solidFill>
                <a:latin typeface="Aptos"/>
              </a:rPr>
              <a:t>. </a:t>
            </a:r>
          </a:p>
          <a:p>
            <a:pPr algn="ctr" rtl="0">
              <a:spcAft>
                <a:spcPts val="1200"/>
              </a:spcAft>
            </a:pPr>
            <a:r>
              <a:rPr sz="2000" b="0" i="0" u="none" strike="noStrike" dirty="0" err="1">
                <a:solidFill>
                  <a:srgbClr val="FFFFFF"/>
                </a:solidFill>
                <a:latin typeface="Aptos"/>
              </a:rPr>
              <a:t>Asesa</a:t>
            </a:r>
            <a:r>
              <a:rPr sz="2000" b="0" i="0" u="none" strike="noStrike" dirty="0">
                <a:solidFill>
                  <a:srgbClr val="FFFFFF"/>
                </a:solidFill>
                <a:latin typeface="Aptos"/>
              </a:rPr>
              <a:t> </a:t>
            </a:r>
            <a:r>
              <a:rPr sz="2000" b="0" i="0" u="none" strike="noStrike" dirty="0">
                <a:solidFill>
                  <a:srgbClr val="FFFFFF"/>
                </a:solidFill>
                <a:latin typeface="Aptos"/>
                <a:hlinkClick r:id="rId4">
                  <a:extLst>
                    <a:ext uri="{A12FA001-AC4F-418D-AE19-62706E023703}">
                      <ahyp:hlinkClr xmlns:ahyp="http://schemas.microsoft.com/office/drawing/2018/hyperlinkcolor" val="tx"/>
                    </a:ext>
                  </a:extLst>
                </a:hlinkClick>
              </a:rPr>
              <a:t>https://mcasfamilyportal.emetric.net</a:t>
            </a:r>
            <a:r>
              <a:rPr sz="2000" b="0" i="0" u="none" strike="noStrike" dirty="0">
                <a:solidFill>
                  <a:srgbClr val="FFFFFF"/>
                </a:solidFill>
                <a:latin typeface="Aptos"/>
              </a:rPr>
              <a:t> pa </a:t>
            </a:r>
            <a:r>
              <a:rPr sz="2000" b="0" i="0" u="none" strike="noStrike" dirty="0" err="1">
                <a:solidFill>
                  <a:srgbClr val="FFFFFF"/>
                </a:solidFill>
                <a:latin typeface="Aptos"/>
              </a:rPr>
              <a:t>odja</a:t>
            </a:r>
            <a:r>
              <a:rPr sz="2000" b="0" i="0" u="none" strike="noStrike" dirty="0">
                <a:solidFill>
                  <a:srgbClr val="FFFFFF"/>
                </a:solidFill>
                <a:latin typeface="Aptos"/>
              </a:rPr>
              <a:t> Portal di Família di MCAS </a:t>
            </a:r>
            <a:r>
              <a:rPr sz="2000" b="0" i="0" u="none" strike="noStrike" dirty="0" err="1">
                <a:solidFill>
                  <a:srgbClr val="FFFFFF"/>
                </a:solidFill>
                <a:latin typeface="Aptos"/>
              </a:rPr>
              <a:t>na</a:t>
            </a:r>
            <a:r>
              <a:rPr sz="2000" b="0" i="0" u="none" strike="noStrike" dirty="0">
                <a:solidFill>
                  <a:srgbClr val="FFFFFF"/>
                </a:solidFill>
                <a:latin typeface="Aptos"/>
              </a:rPr>
              <a:t> un </a:t>
            </a:r>
            <a:r>
              <a:rPr sz="2000" b="0" i="0" u="none" strike="noStrike" dirty="0" err="1">
                <a:solidFill>
                  <a:srgbClr val="FFFFFF"/>
                </a:solidFill>
                <a:latin typeface="Aptos"/>
              </a:rPr>
              <a:t>konputador</a:t>
            </a:r>
            <a:r>
              <a:rPr sz="2000" b="0" i="0" u="none" strike="noStrike" dirty="0">
                <a:solidFill>
                  <a:srgbClr val="FFFFFF"/>
                </a:solidFill>
                <a:latin typeface="Aptos"/>
              </a:rPr>
              <a:t> ô </a:t>
            </a:r>
            <a:r>
              <a:rPr sz="2000" b="0" i="0" u="none" strike="noStrike" dirty="0" err="1">
                <a:solidFill>
                  <a:srgbClr val="FFFFFF"/>
                </a:solidFill>
                <a:latin typeface="Aptos"/>
              </a:rPr>
              <a:t>dispuzitivu</a:t>
            </a:r>
            <a:r>
              <a:rPr sz="2000" b="0" i="0" u="none" strike="noStrike" dirty="0">
                <a:solidFill>
                  <a:srgbClr val="FFFFFF"/>
                </a:solidFill>
                <a:latin typeface="Aptos"/>
              </a:rPr>
              <a:t> </a:t>
            </a:r>
            <a:r>
              <a:rPr sz="2000" b="0" i="0" u="none" strike="noStrike" dirty="0" err="1">
                <a:solidFill>
                  <a:srgbClr val="FFFFFF"/>
                </a:solidFill>
                <a:latin typeface="Aptos"/>
              </a:rPr>
              <a:t>móvel</a:t>
            </a:r>
            <a:r>
              <a:rPr sz="2000" b="0" i="0" u="none" strike="noStrike" dirty="0">
                <a:solidFill>
                  <a:srgbClr val="FFFFFF"/>
                </a:solidFill>
                <a:latin typeface="Aptos"/>
              </a:rPr>
              <a:t>.</a:t>
            </a:r>
            <a:endParaRPr lang="en-US" sz="2400" dirty="0">
              <a:solidFill>
                <a:schemeClr val="bg1"/>
              </a:solidFill>
              <a:latin typeface="Aptos" panose="020B0004020202020204" pitchFamily="34" charset="0"/>
            </a:endParaRPr>
          </a:p>
          <a:p>
            <a:pPr algn="ctr" rtl="0">
              <a:spcAft>
                <a:spcPts val="1200"/>
              </a:spcAft>
            </a:pPr>
            <a:r>
              <a:rPr sz="2000" b="0" i="0" u="none" strike="noStrike" dirty="0" err="1">
                <a:solidFill>
                  <a:srgbClr val="FFFFFF"/>
                </a:solidFill>
                <a:latin typeface="Aptos"/>
              </a:rPr>
              <a:t>Skodje</a:t>
            </a:r>
            <a:r>
              <a:rPr sz="2000" b="0" i="0" u="none" strike="noStrike" dirty="0">
                <a:solidFill>
                  <a:srgbClr val="FFFFFF"/>
                </a:solidFill>
                <a:latin typeface="Aptos"/>
              </a:rPr>
              <a:t> un </a:t>
            </a:r>
            <a:r>
              <a:rPr sz="2000" b="0" i="0" u="none" strike="noStrike" dirty="0" err="1">
                <a:solidFill>
                  <a:srgbClr val="FFFFFF"/>
                </a:solidFill>
                <a:latin typeface="Aptos"/>
              </a:rPr>
              <a:t>sekson</a:t>
            </a:r>
            <a:r>
              <a:rPr sz="2000" b="0" i="0" u="none" strike="noStrike" dirty="0">
                <a:solidFill>
                  <a:srgbClr val="FFFFFF"/>
                </a:solidFill>
                <a:latin typeface="Aptos"/>
              </a:rPr>
              <a:t> di </a:t>
            </a:r>
            <a:r>
              <a:rPr sz="2000" b="0" i="0" u="none" strike="noStrike" dirty="0" err="1">
                <a:solidFill>
                  <a:srgbClr val="FFFFFF"/>
                </a:solidFill>
                <a:latin typeface="Aptos"/>
              </a:rPr>
              <a:t>baxu</a:t>
            </a:r>
            <a:r>
              <a:rPr sz="2000" b="0" i="0" u="none" strike="noStrike" dirty="0">
                <a:solidFill>
                  <a:srgbClr val="FFFFFF"/>
                </a:solidFill>
                <a:latin typeface="Aptos"/>
              </a:rPr>
              <a:t> ô </a:t>
            </a:r>
            <a:r>
              <a:rPr sz="2000" b="0" i="0" u="none" strike="noStrike" dirty="0" err="1">
                <a:solidFill>
                  <a:srgbClr val="FFFFFF"/>
                </a:solidFill>
                <a:latin typeface="Aptos"/>
              </a:rPr>
              <a:t>konsulta</a:t>
            </a:r>
            <a:r>
              <a:rPr sz="2000" b="0" i="0" u="none" strike="noStrike" dirty="0">
                <a:solidFill>
                  <a:srgbClr val="FFFFFF"/>
                </a:solidFill>
                <a:latin typeface="Aptos"/>
              </a:rPr>
              <a:t> es </a:t>
            </a:r>
            <a:r>
              <a:rPr sz="2000" b="0" i="0" u="none" strike="noStrike" dirty="0" err="1">
                <a:solidFill>
                  <a:srgbClr val="FFFFFF"/>
                </a:solidFill>
                <a:latin typeface="Aptos"/>
              </a:rPr>
              <a:t>gia</a:t>
            </a:r>
            <a:r>
              <a:rPr sz="2000" b="0" i="0" u="none" strike="noStrike" dirty="0">
                <a:solidFill>
                  <a:srgbClr val="FFFFFF"/>
                </a:solidFill>
                <a:latin typeface="Aptos"/>
              </a:rPr>
              <a:t> pa sabe </a:t>
            </a:r>
            <a:r>
              <a:rPr sz="2000" b="0" i="0" u="none" strike="noStrike" dirty="0" err="1">
                <a:solidFill>
                  <a:srgbClr val="FFFFFF"/>
                </a:solidFill>
                <a:latin typeface="Aptos"/>
              </a:rPr>
              <a:t>más</a:t>
            </a:r>
            <a:r>
              <a:rPr sz="2000" b="0" i="0" u="none" strike="noStrike" dirty="0">
                <a:solidFill>
                  <a:srgbClr val="FFFFFF"/>
                </a:solidFill>
                <a:latin typeface="Aptos"/>
              </a:rPr>
              <a:t>.</a:t>
            </a:r>
            <a:endParaRPr lang="en-US" sz="2000" dirty="0">
              <a:latin typeface="Aptos" panose="020B0004020202020204" pitchFamily="34" charset="0"/>
            </a:endParaRPr>
          </a:p>
        </p:txBody>
      </p:sp>
      <p:sp>
        <p:nvSpPr>
          <p:cNvPr id="14" name="TextBox 13" descr="Índisi">
            <a:extLst>
              <a:ext uri="{FF2B5EF4-FFF2-40B4-BE49-F238E27FC236}">
                <a16:creationId xmlns:a16="http://schemas.microsoft.com/office/drawing/2014/main" id="{D078B993-93C1-4C92-A732-7816A6091837}"/>
              </a:ext>
            </a:extLst>
          </p:cNvPr>
          <p:cNvSpPr txBox="1"/>
          <p:nvPr/>
        </p:nvSpPr>
        <p:spPr>
          <a:xfrm>
            <a:off x="1037294" y="3599198"/>
            <a:ext cx="10316506" cy="3017520"/>
          </a:xfrm>
          <a:prstGeom prst="rect">
            <a:avLst/>
          </a:prstGeom>
          <a:noFill/>
          <a:ln>
            <a:noFill/>
          </a:ln>
        </p:spPr>
        <p:txBody>
          <a:bodyPr wrap="square" numCol="2" rtlCol="0">
            <a:spAutoFit/>
          </a:bodyPr>
          <a:lstStyle/>
          <a:p>
            <a:pPr rtl="0"/>
            <a:r>
              <a:rPr lang="pt-BR" sz="2400" b="0" i="0" u="none" strike="noStrike" dirty="0" err="1">
                <a:solidFill>
                  <a:srgbClr val="1A4785"/>
                </a:solidFill>
                <a:latin typeface="Aptos"/>
              </a:rPr>
              <a:t>Pa</a:t>
            </a:r>
            <a:r>
              <a:rPr lang="pt-BR" sz="2400" b="0" i="0" u="none" strike="noStrike" dirty="0">
                <a:solidFill>
                  <a:srgbClr val="1A4785"/>
                </a:solidFill>
                <a:latin typeface="Aptos"/>
              </a:rPr>
              <a:t> </a:t>
            </a:r>
            <a:r>
              <a:rPr lang="pt-BR" sz="2400" b="0" i="0" u="none" strike="noStrike" dirty="0" err="1">
                <a:solidFill>
                  <a:srgbClr val="1A4785"/>
                </a:solidFill>
                <a:latin typeface="Aptos"/>
              </a:rPr>
              <a:t>Kumesa</a:t>
            </a:r>
            <a:r>
              <a:rPr lang="pt-BR" sz="2400" b="0" i="0" u="none" strike="noStrike" dirty="0">
                <a:solidFill>
                  <a:srgbClr val="1A4785"/>
                </a:solidFill>
                <a:latin typeface="Aptos"/>
              </a:rPr>
              <a:t>  		</a:t>
            </a:r>
            <a:r>
              <a:rPr sz="2400" b="0" i="0" u="none" strike="noStrike" dirty="0">
                <a:solidFill>
                  <a:srgbClr val="1A4785"/>
                </a:solidFill>
                <a:latin typeface="Aptos"/>
              </a:rPr>
              <a:t>	</a:t>
            </a:r>
          </a:p>
          <a:p>
            <a:pPr marL="800100" lvl="1" indent="-342900" rtl="0">
              <a:buFont typeface="Arial" panose="020B0604020202020204" pitchFamily="34" charset="0"/>
              <a:buChar char="•"/>
              <a:tabLst>
                <a:tab pos="461963" algn="l"/>
                <a:tab pos="4572000" algn="l"/>
              </a:tabLst>
            </a:pPr>
            <a:r>
              <a:rPr sz="2400" b="0" i="0" u="none" strike="noStrike" dirty="0" err="1">
                <a:solidFill>
                  <a:srgbClr val="1A4785"/>
                </a:solidFill>
                <a:latin typeface="Aptos"/>
              </a:rPr>
              <a:t>Odja</a:t>
            </a:r>
            <a:r>
              <a:rPr sz="2400" b="0" i="0" u="none" strike="noStrike" dirty="0">
                <a:solidFill>
                  <a:srgbClr val="1A4785"/>
                </a:solidFill>
                <a:latin typeface="Aptos"/>
              </a:rPr>
              <a:t> </a:t>
            </a:r>
            <a:r>
              <a:rPr sz="2400" b="0" i="0" u="none" strike="noStrike" dirty="0" err="1">
                <a:solidFill>
                  <a:srgbClr val="1A4785"/>
                </a:solidFill>
                <a:latin typeface="Aptos"/>
              </a:rPr>
              <a:t>na</a:t>
            </a:r>
            <a:r>
              <a:rPr sz="2400" b="0" i="0" u="none" strike="noStrike" dirty="0">
                <a:solidFill>
                  <a:srgbClr val="1A4785"/>
                </a:solidFill>
                <a:latin typeface="Aptos"/>
              </a:rPr>
              <a:t> </a:t>
            </a:r>
            <a:r>
              <a:rPr sz="2400" b="0" i="0" u="none" strike="noStrike" dirty="0" err="1">
                <a:solidFill>
                  <a:srgbClr val="1A4785"/>
                </a:solidFill>
                <a:latin typeface="Aptos"/>
              </a:rPr>
              <a:t>Spanhol</a:t>
            </a:r>
            <a:endParaRPr sz="2400" b="0" i="0" u="none" strike="noStrike" dirty="0">
              <a:solidFill>
                <a:srgbClr val="1A4785"/>
              </a:solidFill>
              <a:latin typeface="Aptos"/>
            </a:endParaRPr>
          </a:p>
          <a:p>
            <a:pPr marL="800100" lvl="1" indent="-342900" rtl="0">
              <a:buFont typeface="Arial" panose="020B0604020202020204" pitchFamily="34" charset="0"/>
              <a:buChar char="•"/>
              <a:tabLst>
                <a:tab pos="461963" algn="l"/>
                <a:tab pos="4572000" algn="l"/>
              </a:tabLst>
            </a:pPr>
            <a:r>
              <a:rPr sz="2400" b="0" i="0" u="none" strike="noStrike" dirty="0" err="1">
                <a:solidFill>
                  <a:srgbClr val="1A4785"/>
                </a:solidFill>
                <a:latin typeface="Aptos"/>
              </a:rPr>
              <a:t>Ridifini</a:t>
            </a:r>
            <a:r>
              <a:rPr sz="2400" b="0" i="0" u="none" strike="noStrike" dirty="0">
                <a:solidFill>
                  <a:srgbClr val="1A4785"/>
                </a:solidFill>
                <a:latin typeface="Aptos"/>
              </a:rPr>
              <a:t> </a:t>
            </a:r>
            <a:r>
              <a:rPr sz="2400" b="0" i="0" u="none" strike="noStrike" dirty="0" err="1">
                <a:solidFill>
                  <a:srgbClr val="1A4785"/>
                </a:solidFill>
                <a:latin typeface="Aptos"/>
              </a:rPr>
              <a:t>bu</a:t>
            </a:r>
            <a:r>
              <a:rPr sz="2400" b="0" i="0" u="none" strike="noStrike" dirty="0">
                <a:solidFill>
                  <a:srgbClr val="1A4785"/>
                </a:solidFill>
                <a:latin typeface="Aptos"/>
              </a:rPr>
              <a:t> </a:t>
            </a:r>
            <a:r>
              <a:rPr sz="2400" b="0" i="0" u="none" strike="noStrike" dirty="0" err="1">
                <a:solidFill>
                  <a:srgbClr val="1A4785"/>
                </a:solidFill>
                <a:latin typeface="Aptos"/>
              </a:rPr>
              <a:t>Palavra-pasi</a:t>
            </a:r>
            <a:r>
              <a:rPr sz="2400" b="0" i="0" u="none" strike="noStrike" dirty="0">
                <a:solidFill>
                  <a:srgbClr val="1A4785"/>
                </a:solidFill>
                <a:latin typeface="Aptos"/>
              </a:rPr>
              <a:t>	</a:t>
            </a:r>
          </a:p>
          <a:p>
            <a:pPr marL="800100" lvl="1" indent="-342900" rtl="0">
              <a:buFont typeface="Arial" panose="020B0604020202020204" pitchFamily="34" charset="0"/>
              <a:buChar char="•"/>
              <a:tabLst>
                <a:tab pos="461963" algn="l"/>
                <a:tab pos="4572000" algn="l"/>
              </a:tabLst>
            </a:pPr>
            <a:r>
              <a:rPr sz="2400" b="0" i="0" u="none" strike="noStrike" dirty="0" err="1">
                <a:solidFill>
                  <a:srgbClr val="1A4785"/>
                </a:solidFill>
                <a:latin typeface="Aptos"/>
              </a:rPr>
              <a:t>Adisiona</a:t>
            </a:r>
            <a:r>
              <a:rPr sz="2400" b="0" i="0" u="none" strike="noStrike" dirty="0">
                <a:solidFill>
                  <a:srgbClr val="1A4785"/>
                </a:solidFill>
                <a:latin typeface="Aptos"/>
              </a:rPr>
              <a:t> </a:t>
            </a:r>
            <a:r>
              <a:rPr sz="2400" b="0" i="0" u="none" strike="noStrike" dirty="0" err="1">
                <a:solidFill>
                  <a:srgbClr val="1A4785"/>
                </a:solidFill>
                <a:latin typeface="Aptos"/>
              </a:rPr>
              <a:t>Alunu</a:t>
            </a:r>
            <a:r>
              <a:rPr sz="2400" b="0" i="0" u="none" strike="noStrike" dirty="0">
                <a:solidFill>
                  <a:srgbClr val="1A4785"/>
                </a:solidFill>
                <a:latin typeface="Aptos"/>
              </a:rPr>
              <a:t>	</a:t>
            </a:r>
          </a:p>
          <a:p>
            <a:pPr marL="800100" lvl="1" indent="-342900" rtl="0">
              <a:buFont typeface="Arial" panose="020B0604020202020204" pitchFamily="34" charset="0"/>
              <a:buChar char="•"/>
              <a:tabLst>
                <a:tab pos="461963" algn="l"/>
              </a:tabLst>
            </a:pPr>
            <a:r>
              <a:rPr sz="2400" b="0" i="0" u="none" strike="noStrike" dirty="0">
                <a:solidFill>
                  <a:srgbClr val="1A4785"/>
                </a:solidFill>
                <a:latin typeface="Aptos"/>
              </a:rPr>
              <a:t>Tra </a:t>
            </a:r>
            <a:r>
              <a:rPr sz="2400" b="0" i="0" u="none" strike="noStrike" dirty="0" err="1">
                <a:solidFill>
                  <a:srgbClr val="1A4785"/>
                </a:solidFill>
                <a:latin typeface="Aptos"/>
              </a:rPr>
              <a:t>Alunu</a:t>
            </a:r>
            <a:endParaRPr sz="2400" b="0" i="0" u="none" strike="noStrike" dirty="0">
              <a:solidFill>
                <a:srgbClr val="1A4785"/>
              </a:solidFill>
              <a:latin typeface="Aptos"/>
            </a:endParaRPr>
          </a:p>
          <a:p>
            <a:pPr marL="800100" lvl="1" indent="-342900" rtl="0">
              <a:buFont typeface="Arial" panose="020B0604020202020204" pitchFamily="34" charset="0"/>
              <a:buChar char="•"/>
              <a:tabLst>
                <a:tab pos="461963" algn="l"/>
              </a:tabLst>
            </a:pPr>
            <a:r>
              <a:rPr sz="2400" b="0" i="0" u="none" strike="noStrike" dirty="0" err="1">
                <a:solidFill>
                  <a:srgbClr val="1A4785"/>
                </a:solidFill>
                <a:latin typeface="Aptos"/>
              </a:rPr>
              <a:t>Selesiona</a:t>
            </a:r>
            <a:r>
              <a:rPr sz="2400" b="0" i="0" u="none" strike="noStrike" dirty="0">
                <a:solidFill>
                  <a:srgbClr val="1A4785"/>
                </a:solidFill>
                <a:latin typeface="Aptos"/>
              </a:rPr>
              <a:t> un </a:t>
            </a:r>
            <a:r>
              <a:rPr sz="2400" b="0" i="0" u="none" strike="noStrike" dirty="0" err="1">
                <a:solidFill>
                  <a:srgbClr val="1A4785"/>
                </a:solidFill>
                <a:latin typeface="Aptos"/>
              </a:rPr>
              <a:t>Alunu</a:t>
            </a:r>
            <a:endParaRPr sz="2400" b="0" i="0" u="none" strike="noStrike" dirty="0">
              <a:solidFill>
                <a:srgbClr val="1A4785"/>
              </a:solidFill>
              <a:latin typeface="Aptos"/>
            </a:endParaRPr>
          </a:p>
          <a:p>
            <a:pPr rtl="0">
              <a:tabLst>
                <a:tab pos="461963" algn="l"/>
              </a:tabLst>
            </a:pPr>
            <a:r>
              <a:rPr sz="2400" b="0" i="0" u="none" strike="noStrike" dirty="0" err="1">
                <a:solidFill>
                  <a:srgbClr val="1A4785"/>
                </a:solidFill>
                <a:latin typeface="Aptos"/>
              </a:rPr>
              <a:t>Odja</a:t>
            </a:r>
            <a:r>
              <a:rPr sz="2400" b="0" i="0" u="none" strike="noStrike" dirty="0">
                <a:solidFill>
                  <a:srgbClr val="1A4785"/>
                </a:solidFill>
                <a:latin typeface="Aptos"/>
              </a:rPr>
              <a:t> </a:t>
            </a:r>
            <a:r>
              <a:rPr sz="2400" b="0" i="0" u="none" strike="noStrike" dirty="0" err="1">
                <a:solidFill>
                  <a:srgbClr val="1A4785"/>
                </a:solidFill>
                <a:latin typeface="Aptos"/>
              </a:rPr>
              <a:t>Rizultadus</a:t>
            </a:r>
            <a:r>
              <a:rPr sz="2400" b="0" i="0" u="none" strike="noStrike" dirty="0">
                <a:solidFill>
                  <a:srgbClr val="1A4785"/>
                </a:solidFill>
                <a:latin typeface="Aptos"/>
              </a:rPr>
              <a:t> di MCAS</a:t>
            </a:r>
          </a:p>
          <a:p>
            <a:pPr marL="800100" lvl="1" indent="-342900" rtl="0">
              <a:buFont typeface="Arial" panose="020B0604020202020204" pitchFamily="34" charset="0"/>
              <a:buChar char="•"/>
              <a:tabLst>
                <a:tab pos="461963" algn="l"/>
              </a:tabLst>
            </a:pPr>
            <a:r>
              <a:rPr sz="2400" b="0" i="0" u="none" strike="noStrike" dirty="0" err="1">
                <a:solidFill>
                  <a:srgbClr val="1A4785"/>
                </a:solidFill>
                <a:latin typeface="Aptos"/>
              </a:rPr>
              <a:t>Odja</a:t>
            </a:r>
            <a:r>
              <a:rPr sz="2400" b="0" i="0" u="none" strike="noStrike" dirty="0">
                <a:solidFill>
                  <a:srgbClr val="1A4785"/>
                </a:solidFill>
                <a:latin typeface="Aptos"/>
              </a:rPr>
              <a:t> </a:t>
            </a:r>
            <a:r>
              <a:rPr sz="2400" b="0" i="0" u="none" strike="noStrike" dirty="0" err="1">
                <a:solidFill>
                  <a:srgbClr val="1A4785"/>
                </a:solidFill>
                <a:latin typeface="Aptos"/>
              </a:rPr>
              <a:t>Istóriku</a:t>
            </a:r>
            <a:r>
              <a:rPr sz="2400" b="0" i="0" u="none" strike="noStrike" dirty="0">
                <a:solidFill>
                  <a:srgbClr val="1A4785"/>
                </a:solidFill>
                <a:latin typeface="Aptos"/>
              </a:rPr>
              <a:t> di Testi</a:t>
            </a:r>
          </a:p>
          <a:p>
            <a:pPr marL="800100" lvl="1" indent="-342900">
              <a:buFont typeface="Arial" panose="020B0604020202020204" pitchFamily="34" charset="0"/>
              <a:buChar char="•"/>
              <a:tabLst>
                <a:tab pos="461963" algn="l"/>
              </a:tabLst>
            </a:pPr>
            <a:endParaRPr lang="en-US" sz="2400" dirty="0">
              <a:solidFill>
                <a:srgbClr val="1A4785"/>
              </a:solidFill>
              <a:latin typeface="Aptos" panose="020B0004020202020204" pitchFamily="34" charset="0"/>
            </a:endParaRPr>
          </a:p>
          <a:p>
            <a:pPr marL="800100" lvl="1" indent="-342900" rtl="0">
              <a:buFont typeface="Arial" panose="020B0604020202020204" pitchFamily="34" charset="0"/>
              <a:buChar char="•"/>
              <a:tabLst>
                <a:tab pos="461963" algn="l"/>
              </a:tabLst>
            </a:pPr>
            <a:r>
              <a:rPr sz="2400" b="0" i="0" u="none" strike="noStrike" dirty="0" err="1">
                <a:solidFill>
                  <a:srgbClr val="1A4785"/>
                </a:solidFill>
                <a:latin typeface="Aptos"/>
              </a:rPr>
              <a:t>Rezultadus</a:t>
            </a:r>
            <a:r>
              <a:rPr sz="2400" b="0" i="0" u="none" strike="noStrike" dirty="0">
                <a:solidFill>
                  <a:srgbClr val="1A4785"/>
                </a:solidFill>
                <a:latin typeface="Aptos"/>
              </a:rPr>
              <a:t> di Testi</a:t>
            </a:r>
          </a:p>
          <a:p>
            <a:pPr marL="800100" lvl="1" indent="-342900" rtl="0">
              <a:buFont typeface="Arial" panose="020B0604020202020204" pitchFamily="34" charset="0"/>
              <a:buChar char="•"/>
              <a:tabLst>
                <a:tab pos="461963" algn="l"/>
              </a:tabLst>
            </a:pPr>
            <a:r>
              <a:rPr sz="2400" b="0" i="0" u="none" strike="noStrike" dirty="0" err="1">
                <a:solidFill>
                  <a:srgbClr val="1A4785"/>
                </a:solidFill>
                <a:latin typeface="Aptos"/>
              </a:rPr>
              <a:t>Odja</a:t>
            </a:r>
            <a:r>
              <a:rPr sz="2400" b="0" i="0" u="none" strike="noStrike" dirty="0">
                <a:solidFill>
                  <a:srgbClr val="1A4785"/>
                </a:solidFill>
                <a:latin typeface="Aptos"/>
              </a:rPr>
              <a:t> </a:t>
            </a:r>
            <a:r>
              <a:rPr sz="2400" b="0" i="0" u="none" strike="noStrike" dirty="0" err="1">
                <a:solidFill>
                  <a:srgbClr val="1A4785"/>
                </a:solidFill>
                <a:latin typeface="Aptos"/>
              </a:rPr>
              <a:t>Rizultadus</a:t>
            </a:r>
            <a:r>
              <a:rPr sz="2400" b="0" i="0" u="none" strike="noStrike" dirty="0">
                <a:solidFill>
                  <a:srgbClr val="1A4785"/>
                </a:solidFill>
                <a:latin typeface="Aptos"/>
              </a:rPr>
              <a:t> </a:t>
            </a:r>
            <a:r>
              <a:rPr sz="2400" b="0" i="0" u="none" strike="noStrike" dirty="0" err="1">
                <a:solidFill>
                  <a:srgbClr val="1A4785"/>
                </a:solidFill>
                <a:latin typeface="Aptos"/>
              </a:rPr>
              <a:t>Ditalhadu</a:t>
            </a:r>
            <a:endParaRPr sz="2400" b="0" i="0" u="none" strike="noStrike" dirty="0">
              <a:solidFill>
                <a:srgbClr val="1A4785"/>
              </a:solidFill>
              <a:latin typeface="Aptos"/>
            </a:endParaRPr>
          </a:p>
          <a:p>
            <a:pPr rtl="0">
              <a:tabLst>
                <a:tab pos="461963" algn="l"/>
              </a:tabLst>
            </a:pPr>
            <a:r>
              <a:rPr sz="2400" b="0" i="0" u="none" strike="noStrike" dirty="0" err="1">
                <a:solidFill>
                  <a:srgbClr val="1A4785"/>
                </a:solidFill>
                <a:latin typeface="Aptos"/>
              </a:rPr>
              <a:t>Odja</a:t>
            </a:r>
            <a:r>
              <a:rPr sz="2400" b="0" i="0" u="none" strike="noStrike" dirty="0">
                <a:solidFill>
                  <a:srgbClr val="1A4785"/>
                </a:solidFill>
                <a:latin typeface="Aptos"/>
              </a:rPr>
              <a:t> </a:t>
            </a:r>
            <a:r>
              <a:rPr sz="2400" b="0" i="0" u="none" strike="noStrike" dirty="0" err="1">
                <a:solidFill>
                  <a:srgbClr val="1A4785"/>
                </a:solidFill>
                <a:latin typeface="Aptos"/>
              </a:rPr>
              <a:t>Rizultadus</a:t>
            </a:r>
            <a:r>
              <a:rPr sz="2400" b="0" i="0" u="none" strike="noStrike" dirty="0">
                <a:solidFill>
                  <a:srgbClr val="1A4785"/>
                </a:solidFill>
                <a:latin typeface="Aptos"/>
              </a:rPr>
              <a:t> di MCAS-Alt</a:t>
            </a:r>
          </a:p>
          <a:p>
            <a:pPr marL="800100" lvl="1" indent="-342900" rtl="0">
              <a:buFont typeface="Arial" panose="020B0604020202020204" pitchFamily="34" charset="0"/>
              <a:buChar char="•"/>
              <a:tabLst>
                <a:tab pos="461963" algn="l"/>
              </a:tabLst>
            </a:pPr>
            <a:r>
              <a:rPr sz="2400" b="0" i="0" u="none" strike="noStrike" dirty="0" err="1">
                <a:solidFill>
                  <a:srgbClr val="1A4785"/>
                </a:solidFill>
                <a:latin typeface="Aptos"/>
              </a:rPr>
              <a:t>Odja</a:t>
            </a:r>
            <a:r>
              <a:rPr sz="2400" b="0" i="0" u="none" strike="noStrike" dirty="0">
                <a:solidFill>
                  <a:srgbClr val="1A4785"/>
                </a:solidFill>
                <a:latin typeface="Aptos"/>
              </a:rPr>
              <a:t> </a:t>
            </a:r>
            <a:r>
              <a:rPr sz="2400" b="0" i="0" u="none" strike="noStrike" dirty="0" err="1">
                <a:solidFill>
                  <a:srgbClr val="1A4785"/>
                </a:solidFill>
                <a:latin typeface="Aptos"/>
              </a:rPr>
              <a:t>Istóriku</a:t>
            </a:r>
            <a:r>
              <a:rPr sz="2400" b="0" i="0" u="none" strike="noStrike" dirty="0">
                <a:solidFill>
                  <a:srgbClr val="1A4785"/>
                </a:solidFill>
                <a:latin typeface="Aptos"/>
              </a:rPr>
              <a:t> di Testi</a:t>
            </a:r>
          </a:p>
          <a:p>
            <a:pPr marL="800100" lvl="1" indent="-342900" rtl="0">
              <a:buFont typeface="Arial" panose="020B0604020202020204" pitchFamily="34" charset="0"/>
              <a:buChar char="•"/>
              <a:tabLst>
                <a:tab pos="461963" algn="l"/>
              </a:tabLst>
            </a:pPr>
            <a:r>
              <a:rPr sz="2400" b="0" i="0" u="none" strike="noStrike" dirty="0" err="1">
                <a:solidFill>
                  <a:srgbClr val="1A4785"/>
                </a:solidFill>
                <a:latin typeface="Aptos"/>
              </a:rPr>
              <a:t>Rezultadus</a:t>
            </a:r>
            <a:r>
              <a:rPr sz="2400" b="0" i="0" u="none" strike="noStrike" dirty="0">
                <a:solidFill>
                  <a:srgbClr val="1A4785"/>
                </a:solidFill>
                <a:latin typeface="Aptos"/>
              </a:rPr>
              <a:t> di Testi</a:t>
            </a:r>
          </a:p>
          <a:p>
            <a:pPr rtl="0">
              <a:tabLst>
                <a:tab pos="461963" algn="l"/>
              </a:tabLst>
            </a:pPr>
            <a:r>
              <a:rPr sz="2400" b="0" i="0" u="none" strike="noStrike" dirty="0" err="1">
                <a:solidFill>
                  <a:srgbClr val="1A4785"/>
                </a:solidFill>
                <a:latin typeface="Aptos"/>
              </a:rPr>
              <a:t>Rekursu</a:t>
            </a:r>
            <a:r>
              <a:rPr sz="2400" b="0" i="0" u="none" strike="noStrike" dirty="0">
                <a:solidFill>
                  <a:srgbClr val="1A4785"/>
                </a:solidFill>
                <a:latin typeface="Aptos"/>
              </a:rPr>
              <a:t> </a:t>
            </a:r>
            <a:r>
              <a:rPr sz="2400" b="0" i="0" u="none" strike="noStrike" dirty="0" err="1">
                <a:solidFill>
                  <a:srgbClr val="1A4785"/>
                </a:solidFill>
                <a:latin typeface="Aptos"/>
              </a:rPr>
              <a:t>Adisional</a:t>
            </a:r>
            <a:endParaRPr sz="2400" b="0" i="0" u="none" strike="noStrike" dirty="0">
              <a:solidFill>
                <a:srgbClr val="1A4785"/>
              </a:solidFill>
              <a:latin typeface="Aptos"/>
            </a:endParaRPr>
          </a:p>
        </p:txBody>
      </p:sp>
      <p:sp>
        <p:nvSpPr>
          <p:cNvPr id="6" name="Rectangle 5">
            <a:extLst>
              <a:ext uri="{FF2B5EF4-FFF2-40B4-BE49-F238E27FC236}">
                <a16:creationId xmlns:a16="http://schemas.microsoft.com/office/drawing/2014/main" id="{019E03CF-9831-B31A-1781-D3B4E64CD2B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3A9FEABC-3606-BA39-E29F-12BB6B90E59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1" descr="Pa Kumesa    ">
            <a:hlinkClick r:id="rId5" action="ppaction://hlinksldjump"/>
            <a:extLst>
              <a:ext uri="{FF2B5EF4-FFF2-40B4-BE49-F238E27FC236}">
                <a16:creationId xmlns:a16="http://schemas.microsoft.com/office/drawing/2014/main" id="{529C9AFE-A4DE-6D9F-E822-115A081608F2}"/>
              </a:ext>
            </a:extLst>
          </p:cNvPr>
          <p:cNvSpPr txBox="1"/>
          <p:nvPr/>
        </p:nvSpPr>
        <p:spPr>
          <a:xfrm>
            <a:off x="1078277" y="3617009"/>
            <a:ext cx="2271850" cy="369332"/>
          </a:xfrm>
          <a:prstGeom prst="rect">
            <a:avLst/>
          </a:prstGeom>
          <a:noFill/>
          <a:ln>
            <a:noFill/>
          </a:ln>
        </p:spPr>
        <p:txBody>
          <a:bodyPr wrap="square" rtlCol="0">
            <a:spAutoFit/>
          </a:bodyPr>
          <a:lstStyle/>
          <a:p>
            <a:r>
              <a:rPr lang="en-US"/>
              <a:t> </a:t>
            </a:r>
          </a:p>
        </p:txBody>
      </p:sp>
      <p:sp>
        <p:nvSpPr>
          <p:cNvPr id="18" name="TextBox 11" descr="Odja na Spanhol&#10;">
            <a:hlinkClick r:id="rId6" action="ppaction://hlinksldjump"/>
            <a:extLst>
              <a:ext uri="{FF2B5EF4-FFF2-40B4-BE49-F238E27FC236}">
                <a16:creationId xmlns:a16="http://schemas.microsoft.com/office/drawing/2014/main" id="{1611525F-9744-99C4-7948-4A106B9C7F0C}"/>
              </a:ext>
            </a:extLst>
          </p:cNvPr>
          <p:cNvSpPr txBox="1"/>
          <p:nvPr/>
        </p:nvSpPr>
        <p:spPr>
          <a:xfrm>
            <a:off x="1890311" y="3982118"/>
            <a:ext cx="3157108" cy="369332"/>
          </a:xfrm>
          <a:prstGeom prst="rect">
            <a:avLst/>
          </a:prstGeom>
          <a:noFill/>
          <a:ln>
            <a:noFill/>
          </a:ln>
        </p:spPr>
        <p:txBody>
          <a:bodyPr wrap="square" rtlCol="0">
            <a:spAutoFit/>
          </a:bodyPr>
          <a:lstStyle/>
          <a:p>
            <a:endParaRPr lang="en-US"/>
          </a:p>
        </p:txBody>
      </p:sp>
      <p:sp>
        <p:nvSpPr>
          <p:cNvPr id="19" name="TextBox 2" descr="Ridifini bu Palavra-pasi">
            <a:hlinkClick r:id="rId7" action="ppaction://hlinksldjump"/>
            <a:extLst>
              <a:ext uri="{FF2B5EF4-FFF2-40B4-BE49-F238E27FC236}">
                <a16:creationId xmlns:a16="http://schemas.microsoft.com/office/drawing/2014/main" id="{E39FCDC9-E7E6-8365-9BF5-0B0163358921}"/>
              </a:ext>
            </a:extLst>
          </p:cNvPr>
          <p:cNvSpPr txBox="1"/>
          <p:nvPr/>
        </p:nvSpPr>
        <p:spPr>
          <a:xfrm>
            <a:off x="1876007" y="4367744"/>
            <a:ext cx="3835953" cy="369332"/>
          </a:xfrm>
          <a:prstGeom prst="rect">
            <a:avLst/>
          </a:prstGeom>
          <a:noFill/>
          <a:ln>
            <a:noFill/>
          </a:ln>
        </p:spPr>
        <p:txBody>
          <a:bodyPr wrap="square" rtlCol="0">
            <a:spAutoFit/>
          </a:bodyPr>
          <a:lstStyle/>
          <a:p>
            <a:endParaRPr lang="en-US"/>
          </a:p>
        </p:txBody>
      </p:sp>
      <p:sp>
        <p:nvSpPr>
          <p:cNvPr id="20" name="TextBox 8" descr="Selesiona un Alunu">
            <a:hlinkClick r:id="rId8" action="ppaction://hlinksldjump"/>
            <a:extLst>
              <a:ext uri="{FF2B5EF4-FFF2-40B4-BE49-F238E27FC236}">
                <a16:creationId xmlns:a16="http://schemas.microsoft.com/office/drawing/2014/main" id="{6981C509-0227-71F9-C2B2-399807961B46}"/>
              </a:ext>
            </a:extLst>
          </p:cNvPr>
          <p:cNvSpPr txBox="1"/>
          <p:nvPr/>
        </p:nvSpPr>
        <p:spPr>
          <a:xfrm>
            <a:off x="1876007" y="5432234"/>
            <a:ext cx="3157108" cy="369332"/>
          </a:xfrm>
          <a:prstGeom prst="rect">
            <a:avLst/>
          </a:prstGeom>
          <a:noFill/>
          <a:ln>
            <a:noFill/>
          </a:ln>
        </p:spPr>
        <p:txBody>
          <a:bodyPr wrap="square" rtlCol="0">
            <a:spAutoFit/>
          </a:bodyPr>
          <a:lstStyle/>
          <a:p>
            <a:endParaRPr lang="en-US"/>
          </a:p>
        </p:txBody>
      </p:sp>
      <p:sp>
        <p:nvSpPr>
          <p:cNvPr id="21" name="TextBox 52" descr="Odja Istóriku di Testi&#10;">
            <a:hlinkClick r:id="rId9" action="ppaction://hlinksldjump"/>
            <a:extLst>
              <a:ext uri="{FF2B5EF4-FFF2-40B4-BE49-F238E27FC236}">
                <a16:creationId xmlns:a16="http://schemas.microsoft.com/office/drawing/2014/main" id="{D634E79F-4EBE-0932-74B1-02278A1A904C}"/>
              </a:ext>
            </a:extLst>
          </p:cNvPr>
          <p:cNvSpPr txBox="1"/>
          <p:nvPr/>
        </p:nvSpPr>
        <p:spPr>
          <a:xfrm>
            <a:off x="1876007" y="6236982"/>
            <a:ext cx="4112536" cy="369332"/>
          </a:xfrm>
          <a:prstGeom prst="rect">
            <a:avLst/>
          </a:prstGeom>
          <a:noFill/>
          <a:ln>
            <a:noFill/>
          </a:ln>
        </p:spPr>
        <p:txBody>
          <a:bodyPr wrap="square" rtlCol="0">
            <a:spAutoFit/>
          </a:bodyPr>
          <a:lstStyle/>
          <a:p>
            <a:endParaRPr lang="en-US"/>
          </a:p>
        </p:txBody>
      </p:sp>
      <p:sp>
        <p:nvSpPr>
          <p:cNvPr id="22" name="TextBox 53" descr="Rezultadus di Testi&#10;">
            <a:hlinkClick r:id="rId10" action="ppaction://hlinksldjump"/>
            <a:extLst>
              <a:ext uri="{FF2B5EF4-FFF2-40B4-BE49-F238E27FC236}">
                <a16:creationId xmlns:a16="http://schemas.microsoft.com/office/drawing/2014/main" id="{C26106F7-5A93-7BF5-AA29-56B247C87627}"/>
              </a:ext>
            </a:extLst>
          </p:cNvPr>
          <p:cNvSpPr txBox="1"/>
          <p:nvPr/>
        </p:nvSpPr>
        <p:spPr>
          <a:xfrm>
            <a:off x="6550673" y="3998412"/>
            <a:ext cx="4131231" cy="369332"/>
          </a:xfrm>
          <a:prstGeom prst="rect">
            <a:avLst/>
          </a:prstGeom>
          <a:noFill/>
          <a:ln>
            <a:noFill/>
          </a:ln>
        </p:spPr>
        <p:txBody>
          <a:bodyPr wrap="square" rtlCol="0">
            <a:spAutoFit/>
          </a:bodyPr>
          <a:lstStyle/>
          <a:p>
            <a:endParaRPr lang="en-US"/>
          </a:p>
        </p:txBody>
      </p:sp>
      <p:sp>
        <p:nvSpPr>
          <p:cNvPr id="23" name="TextBox 12" descr="Odja Rizultadus Ditalhadu&#10;">
            <a:hlinkClick r:id="rId11" action="ppaction://hlinksldjump"/>
            <a:extLst>
              <a:ext uri="{FF2B5EF4-FFF2-40B4-BE49-F238E27FC236}">
                <a16:creationId xmlns:a16="http://schemas.microsoft.com/office/drawing/2014/main" id="{81340076-8FD2-7745-35AE-9E6E9D6BB07C}"/>
              </a:ext>
            </a:extLst>
          </p:cNvPr>
          <p:cNvSpPr txBox="1"/>
          <p:nvPr/>
        </p:nvSpPr>
        <p:spPr>
          <a:xfrm>
            <a:off x="6550673" y="4392729"/>
            <a:ext cx="4710985" cy="338554"/>
          </a:xfrm>
          <a:prstGeom prst="rect">
            <a:avLst/>
          </a:prstGeom>
          <a:noFill/>
          <a:ln>
            <a:noFill/>
          </a:ln>
        </p:spPr>
        <p:txBody>
          <a:bodyPr wrap="square" rtlCol="0">
            <a:spAutoFit/>
          </a:bodyPr>
          <a:lstStyle/>
          <a:p>
            <a:endParaRPr lang="en-US" sz="1600"/>
          </a:p>
        </p:txBody>
      </p:sp>
      <p:sp>
        <p:nvSpPr>
          <p:cNvPr id="24" name="TextBox 15" descr="Odja Rizultadus di MCAS-Alt&#10;">
            <a:hlinkClick r:id="rId12" action="ppaction://hlinksldjump"/>
            <a:extLst>
              <a:ext uri="{FF2B5EF4-FFF2-40B4-BE49-F238E27FC236}">
                <a16:creationId xmlns:a16="http://schemas.microsoft.com/office/drawing/2014/main" id="{F0692DB9-B0C2-8147-4B84-9BDFC4F559A3}"/>
              </a:ext>
            </a:extLst>
          </p:cNvPr>
          <p:cNvSpPr txBox="1"/>
          <p:nvPr/>
        </p:nvSpPr>
        <p:spPr>
          <a:xfrm>
            <a:off x="5988543" y="4736755"/>
            <a:ext cx="4987445" cy="369332"/>
          </a:xfrm>
          <a:prstGeom prst="rect">
            <a:avLst/>
          </a:prstGeom>
          <a:noFill/>
          <a:ln>
            <a:noFill/>
          </a:ln>
        </p:spPr>
        <p:txBody>
          <a:bodyPr wrap="square" rtlCol="0">
            <a:spAutoFit/>
          </a:bodyPr>
          <a:lstStyle/>
          <a:p>
            <a:endParaRPr lang="en-US"/>
          </a:p>
        </p:txBody>
      </p:sp>
      <p:sp>
        <p:nvSpPr>
          <p:cNvPr id="25" name="TextBox 16" descr="Odja Istóriku di Testi&#10;">
            <a:hlinkClick r:id="rId13" action="ppaction://hlinksldjump"/>
            <a:extLst>
              <a:ext uri="{FF2B5EF4-FFF2-40B4-BE49-F238E27FC236}">
                <a16:creationId xmlns:a16="http://schemas.microsoft.com/office/drawing/2014/main" id="{531F1B42-0432-1C6F-5A52-00CB3DBEA145}"/>
              </a:ext>
            </a:extLst>
          </p:cNvPr>
          <p:cNvSpPr txBox="1"/>
          <p:nvPr/>
        </p:nvSpPr>
        <p:spPr>
          <a:xfrm>
            <a:off x="6909847" y="5104729"/>
            <a:ext cx="3933967" cy="369332"/>
          </a:xfrm>
          <a:prstGeom prst="rect">
            <a:avLst/>
          </a:prstGeom>
          <a:noFill/>
          <a:ln>
            <a:noFill/>
          </a:ln>
        </p:spPr>
        <p:txBody>
          <a:bodyPr wrap="square" rtlCol="0">
            <a:spAutoFit/>
          </a:bodyPr>
          <a:lstStyle/>
          <a:p>
            <a:endParaRPr lang="en-US"/>
          </a:p>
        </p:txBody>
      </p:sp>
      <p:sp>
        <p:nvSpPr>
          <p:cNvPr id="26" name="TextBox 14" descr="Rezultadus di Testi&#10;">
            <a:hlinkClick r:id="rId14" action="ppaction://hlinksldjump"/>
            <a:extLst>
              <a:ext uri="{FF2B5EF4-FFF2-40B4-BE49-F238E27FC236}">
                <a16:creationId xmlns:a16="http://schemas.microsoft.com/office/drawing/2014/main" id="{F632191A-3A10-AB6A-4EF3-70BD93BD2B72}"/>
              </a:ext>
            </a:extLst>
          </p:cNvPr>
          <p:cNvSpPr txBox="1"/>
          <p:nvPr/>
        </p:nvSpPr>
        <p:spPr>
          <a:xfrm>
            <a:off x="6909847" y="5465173"/>
            <a:ext cx="4185149" cy="369332"/>
          </a:xfrm>
          <a:prstGeom prst="rect">
            <a:avLst/>
          </a:prstGeom>
          <a:noFill/>
          <a:ln>
            <a:noFill/>
          </a:ln>
        </p:spPr>
        <p:txBody>
          <a:bodyPr wrap="square" rtlCol="0">
            <a:spAutoFit/>
          </a:bodyPr>
          <a:lstStyle/>
          <a:p>
            <a:endParaRPr lang="en-US"/>
          </a:p>
        </p:txBody>
      </p:sp>
      <p:sp>
        <p:nvSpPr>
          <p:cNvPr id="27" name="TextBox 54" descr="Rekursu Adisional&#10;">
            <a:hlinkClick r:id="rId15" action="ppaction://hlinksldjump"/>
            <a:extLst>
              <a:ext uri="{FF2B5EF4-FFF2-40B4-BE49-F238E27FC236}">
                <a16:creationId xmlns:a16="http://schemas.microsoft.com/office/drawing/2014/main" id="{B2DC03AF-EC82-235E-E163-B5C9AD80732E}"/>
              </a:ext>
            </a:extLst>
          </p:cNvPr>
          <p:cNvSpPr txBox="1"/>
          <p:nvPr/>
        </p:nvSpPr>
        <p:spPr>
          <a:xfrm>
            <a:off x="6165130" y="5845589"/>
            <a:ext cx="3411516" cy="369332"/>
          </a:xfrm>
          <a:prstGeom prst="rect">
            <a:avLst/>
          </a:prstGeom>
          <a:noFill/>
          <a:ln>
            <a:noFill/>
          </a:ln>
        </p:spPr>
        <p:txBody>
          <a:bodyPr wrap="square" rtlCol="0">
            <a:spAutoFit/>
          </a:bodyPr>
          <a:lstStyle/>
          <a:p>
            <a:endParaRPr lang="en-US"/>
          </a:p>
        </p:txBody>
      </p:sp>
    </p:spTree>
    <p:extLst>
      <p:ext uri="{BB962C8B-B14F-4D97-AF65-F5344CB8AC3E}">
        <p14:creationId xmlns:p14="http://schemas.microsoft.com/office/powerpoint/2010/main" val="2818306196"/>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D2810A-69C7-F93F-FCF5-6A703D5A184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5A7686E1-9F37-2D33-C50D-DBC030AA0532}"/>
              </a:ext>
            </a:extLst>
          </p:cNvPr>
          <p:cNvSpPr>
            <a:spLocks noGrp="1"/>
          </p:cNvSpPr>
          <p:nvPr>
            <p:ph type="title"/>
          </p:nvPr>
        </p:nvSpPr>
        <p:spPr>
          <a:xfrm>
            <a:off x="1687572" y="2804266"/>
            <a:ext cx="8816854" cy="624734"/>
          </a:xfrm>
        </p:spPr>
        <p:txBody>
          <a:bodyPr>
            <a:noAutofit/>
          </a:bodyPr>
          <a:lstStyle/>
          <a:p>
            <a:pPr algn="ctr" rtl="0"/>
            <a:r>
              <a:rPr sz="6000" b="0" i="0" u="none" strike="noStrike" dirty="0" err="1">
                <a:solidFill>
                  <a:srgbClr val="1A4785"/>
                </a:solidFill>
                <a:latin typeface="Aptos"/>
                <a:ea typeface="Open Sans Light"/>
                <a:cs typeface="Open Sans Light"/>
              </a:rPr>
              <a:t>Odja</a:t>
            </a:r>
            <a:r>
              <a:rPr sz="6000" b="0" i="0" u="none" strike="noStrike" dirty="0">
                <a:solidFill>
                  <a:srgbClr val="1A4785"/>
                </a:solidFill>
                <a:latin typeface="Aptos"/>
                <a:ea typeface="Open Sans Light"/>
                <a:cs typeface="Open Sans Light"/>
              </a:rPr>
              <a:t> </a:t>
            </a:r>
            <a:r>
              <a:rPr sz="6000" b="0" i="0" u="none" strike="noStrike" dirty="0" err="1">
                <a:solidFill>
                  <a:srgbClr val="1A4785"/>
                </a:solidFill>
                <a:latin typeface="Aptos"/>
                <a:ea typeface="Open Sans Light"/>
                <a:cs typeface="Open Sans Light"/>
              </a:rPr>
              <a:t>Rizultadus</a:t>
            </a:r>
            <a:r>
              <a:rPr sz="6000" b="0" i="0" u="none" strike="noStrike" dirty="0">
                <a:solidFill>
                  <a:srgbClr val="1A4785"/>
                </a:solidFill>
                <a:latin typeface="Aptos"/>
                <a:ea typeface="Open Sans Light"/>
                <a:cs typeface="Open Sans Light"/>
              </a:rPr>
              <a:t> di MCAS</a:t>
            </a:r>
            <a:endParaRPr lang="en-US" sz="4800" dirty="0"/>
          </a:p>
        </p:txBody>
      </p:sp>
      <p:sp>
        <p:nvSpPr>
          <p:cNvPr id="10" name="Slide Number Placeholder 6">
            <a:extLst>
              <a:ext uri="{FF2B5EF4-FFF2-40B4-BE49-F238E27FC236}">
                <a16:creationId xmlns:a16="http://schemas.microsoft.com/office/drawing/2014/main" id="{9E8CAE4B-529B-F54A-A81B-D379D90C7DE7}"/>
              </a:ext>
            </a:extLst>
          </p:cNvPr>
          <p:cNvSpPr>
            <a:spLocks noGrp="1"/>
          </p:cNvSpPr>
          <p:nvPr>
            <p:ph type="sldNum" sz="quarter" idx="12"/>
          </p:nvPr>
        </p:nvSpPr>
        <p:spPr>
          <a:xfrm>
            <a:off x="12359" y="6280009"/>
            <a:ext cx="684758" cy="428041"/>
          </a:xfrm>
        </p:spPr>
        <p:txBody>
          <a:bodyPr/>
          <a:lstStyle/>
          <a:p>
            <a:pPr rtl="0"/>
            <a:r>
              <a:rPr sz="2800" b="0" i="0" u="none" strike="noStrike">
                <a:solidFill>
                  <a:srgbClr val="1A4785"/>
                </a:solidFill>
                <a:latin typeface="Aptos"/>
              </a:rPr>
              <a:t>10</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0DC5A48-43F5-6CF0-C8AD-8DC34BF820D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BFC02BF-76B1-2453-8FF6-B88712258717}"/>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352019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8B9F6F-F83E-8E68-FE71-CE179A2E1B1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F3BA974-1398-58F5-A523-9209478CBC29}"/>
              </a:ext>
            </a:extLst>
          </p:cNvPr>
          <p:cNvSpPr>
            <a:spLocks noGrp="1"/>
          </p:cNvSpPr>
          <p:nvPr>
            <p:ph type="title"/>
          </p:nvPr>
        </p:nvSpPr>
        <p:spPr>
          <a:xfrm>
            <a:off x="12359" y="78243"/>
            <a:ext cx="10515600" cy="624734"/>
          </a:xfrm>
        </p:spPr>
        <p:txBody>
          <a:bodyPr>
            <a:noAutofit/>
          </a:bodyPr>
          <a:lstStyle/>
          <a:p>
            <a:pPr>
              <a:lnSpc>
                <a:spcPts val="2800"/>
              </a:lnSpc>
            </a:pPr>
            <a:r>
              <a:rPr lang="pt-PT" sz="2800" dirty="0" err="1">
                <a:solidFill>
                  <a:schemeClr val="accent1">
                    <a:lumMod val="50000"/>
                  </a:schemeClr>
                </a:solidFill>
              </a:rPr>
              <a:t>Odja</a:t>
            </a:r>
            <a:r>
              <a:rPr lang="pt-PT" sz="2800" dirty="0">
                <a:solidFill>
                  <a:schemeClr val="accent1">
                    <a:lumMod val="50000"/>
                  </a:schemeClr>
                </a:solidFill>
              </a:rPr>
              <a:t> </a:t>
            </a:r>
            <a:r>
              <a:rPr lang="pt-PT" sz="2800" dirty="0" err="1">
                <a:solidFill>
                  <a:schemeClr val="accent1">
                    <a:lumMod val="50000"/>
                  </a:schemeClr>
                </a:solidFill>
              </a:rPr>
              <a:t>Istóriku</a:t>
            </a:r>
            <a:r>
              <a:rPr lang="pt-PT" sz="2800" dirty="0">
                <a:solidFill>
                  <a:schemeClr val="accent1">
                    <a:lumMod val="50000"/>
                  </a:schemeClr>
                </a:solidFill>
              </a:rPr>
              <a:t> </a:t>
            </a:r>
            <a:r>
              <a:rPr lang="pt-PT" sz="2800" dirty="0" err="1">
                <a:solidFill>
                  <a:schemeClr val="accent1">
                    <a:lumMod val="50000"/>
                  </a:schemeClr>
                </a:solidFill>
              </a:rPr>
              <a:t>di</a:t>
            </a:r>
            <a:r>
              <a:rPr lang="pt-PT" sz="2800" dirty="0">
                <a:solidFill>
                  <a:schemeClr val="accent1">
                    <a:lumMod val="50000"/>
                  </a:schemeClr>
                </a:solidFill>
              </a:rPr>
              <a:t> </a:t>
            </a:r>
            <a:r>
              <a:rPr lang="pt-PT" sz="2800" dirty="0" err="1">
                <a:solidFill>
                  <a:schemeClr val="accent1">
                    <a:lumMod val="50000"/>
                  </a:schemeClr>
                </a:solidFill>
              </a:rPr>
              <a:t>Testi</a:t>
            </a:r>
            <a:r>
              <a:rPr lang="pt-PT" sz="2800" dirty="0">
                <a:solidFill>
                  <a:schemeClr val="accent1">
                    <a:lumMod val="50000"/>
                  </a:schemeClr>
                </a:solidFill>
              </a:rPr>
              <a:t>: </a:t>
            </a:r>
            <a:r>
              <a:rPr lang="pt-PT" sz="2800" dirty="0" err="1">
                <a:solidFill>
                  <a:schemeClr val="accent1">
                    <a:lumMod val="50000"/>
                  </a:schemeClr>
                </a:solidFill>
              </a:rPr>
              <a:t>Sistéma</a:t>
            </a:r>
            <a:r>
              <a:rPr lang="pt-PT" sz="2800" dirty="0">
                <a:solidFill>
                  <a:schemeClr val="accent1">
                    <a:lumMod val="50000"/>
                  </a:schemeClr>
                </a:solidFill>
              </a:rPr>
              <a:t> </a:t>
            </a:r>
            <a:r>
              <a:rPr lang="pt-PT" sz="2800" dirty="0" err="1">
                <a:solidFill>
                  <a:schemeClr val="accent1">
                    <a:lumMod val="50000"/>
                  </a:schemeClr>
                </a:solidFill>
              </a:rPr>
              <a:t>di</a:t>
            </a:r>
            <a:r>
              <a:rPr lang="pt-PT" sz="2800" dirty="0">
                <a:solidFill>
                  <a:schemeClr val="accent1">
                    <a:lumMod val="50000"/>
                  </a:schemeClr>
                </a:solidFill>
              </a:rPr>
              <a:t> </a:t>
            </a:r>
            <a:r>
              <a:rPr lang="pt-PT" sz="2800" dirty="0" err="1">
                <a:solidFill>
                  <a:schemeClr val="accent1">
                    <a:lumMod val="50000"/>
                  </a:schemeClr>
                </a:solidFill>
              </a:rPr>
              <a:t>Avaliason</a:t>
            </a:r>
            <a:r>
              <a:rPr lang="pt-PT" sz="2800" dirty="0">
                <a:solidFill>
                  <a:schemeClr val="accent1">
                    <a:lumMod val="50000"/>
                  </a:schemeClr>
                </a:solidFill>
              </a:rPr>
              <a:t> </a:t>
            </a:r>
            <a:r>
              <a:rPr lang="pt-PT" sz="2800" dirty="0" err="1">
                <a:solidFill>
                  <a:schemeClr val="accent1">
                    <a:lumMod val="50000"/>
                  </a:schemeClr>
                </a:solidFill>
              </a:rPr>
              <a:t>Abranjenti</a:t>
            </a:r>
            <a:r>
              <a:rPr lang="pt-PT" sz="2800" dirty="0">
                <a:solidFill>
                  <a:schemeClr val="accent1">
                    <a:lumMod val="50000"/>
                  </a:schemeClr>
                </a:solidFill>
              </a:rPr>
              <a:t> </a:t>
            </a:r>
            <a:r>
              <a:rPr lang="pt-PT" sz="2800" dirty="0" err="1">
                <a:solidFill>
                  <a:schemeClr val="accent1">
                    <a:lumMod val="50000"/>
                  </a:schemeClr>
                </a:solidFill>
              </a:rPr>
              <a:t>di</a:t>
            </a:r>
            <a:r>
              <a:rPr lang="pt-PT" sz="2800" dirty="0">
                <a:solidFill>
                  <a:schemeClr val="accent1">
                    <a:lumMod val="50000"/>
                  </a:schemeClr>
                </a:solidFill>
              </a:rPr>
              <a:t> Massachusetts (Massachusetts </a:t>
            </a:r>
            <a:r>
              <a:rPr lang="pt-PT" sz="2800" dirty="0" err="1">
                <a:solidFill>
                  <a:schemeClr val="accent1">
                    <a:lumMod val="50000"/>
                  </a:schemeClr>
                </a:solidFill>
              </a:rPr>
              <a:t>Comprehensive</a:t>
            </a:r>
            <a:r>
              <a:rPr lang="pt-PT" sz="2800" dirty="0">
                <a:solidFill>
                  <a:schemeClr val="accent1">
                    <a:lumMod val="50000"/>
                  </a:schemeClr>
                </a:solidFill>
              </a:rPr>
              <a:t> </a:t>
            </a:r>
            <a:r>
              <a:rPr lang="pt-PT" sz="2800" dirty="0" err="1">
                <a:solidFill>
                  <a:schemeClr val="accent1">
                    <a:lumMod val="50000"/>
                  </a:schemeClr>
                </a:solidFill>
              </a:rPr>
              <a:t>Assessment</a:t>
            </a:r>
            <a:r>
              <a:rPr lang="pt-PT" sz="2800" dirty="0">
                <a:solidFill>
                  <a:schemeClr val="accent1">
                    <a:lumMod val="50000"/>
                  </a:schemeClr>
                </a:solidFill>
              </a:rPr>
              <a:t> </a:t>
            </a:r>
            <a:r>
              <a:rPr lang="pt-PT" sz="2800" dirty="0" err="1">
                <a:solidFill>
                  <a:schemeClr val="accent1">
                    <a:lumMod val="50000"/>
                  </a:schemeClr>
                </a:solidFill>
              </a:rPr>
              <a:t>System</a:t>
            </a:r>
            <a:r>
              <a:rPr lang="pt-PT" sz="2800" dirty="0">
                <a:solidFill>
                  <a:schemeClr val="accent1">
                    <a:lumMod val="50000"/>
                  </a:schemeClr>
                </a:solidFill>
              </a:rPr>
              <a:t> (MCAS))</a:t>
            </a:r>
            <a:endParaRPr lang="en-US" sz="2800" dirty="0">
              <a:solidFill>
                <a:schemeClr val="accent1">
                  <a:lumMod val="50000"/>
                </a:schemeClr>
              </a:solidFill>
            </a:endParaRPr>
          </a:p>
        </p:txBody>
      </p:sp>
      <p:pic>
        <p:nvPicPr>
          <p:cNvPr id="7" name="Picture 6" descr="Un screenshot di istóriku di testi di un alunu di demonstrason pa anu skolar skodjidu.">
            <a:extLst>
              <a:ext uri="{FF2B5EF4-FFF2-40B4-BE49-F238E27FC236}">
                <a16:creationId xmlns:a16="http://schemas.microsoft.com/office/drawing/2014/main" id="{23321262-F7A6-39BC-8A04-EA3A974B5249}"/>
              </a:ext>
            </a:extLst>
          </p:cNvPr>
          <p:cNvPicPr>
            <a:picLocks noChangeAspect="1"/>
          </p:cNvPicPr>
          <p:nvPr/>
        </p:nvPicPr>
        <p:blipFill>
          <a:blip r:embed="rId2"/>
          <a:stretch>
            <a:fillRect/>
          </a:stretch>
        </p:blipFill>
        <p:spPr>
          <a:xfrm>
            <a:off x="2657357" y="948676"/>
            <a:ext cx="7091887" cy="4960647"/>
          </a:xfrm>
          <a:prstGeom prst="rect">
            <a:avLst/>
          </a:prstGeom>
        </p:spPr>
      </p:pic>
      <p:sp>
        <p:nvSpPr>
          <p:cNvPr id="3" name="Rounded Rectangular Callout 9">
            <a:extLst>
              <a:ext uri="{FF2B5EF4-FFF2-40B4-BE49-F238E27FC236}">
                <a16:creationId xmlns:a16="http://schemas.microsoft.com/office/drawing/2014/main" id="{A9892D78-DB87-9496-07F5-ECF3B969AA18}"/>
              </a:ext>
            </a:extLst>
          </p:cNvPr>
          <p:cNvSpPr/>
          <p:nvPr/>
        </p:nvSpPr>
        <p:spPr>
          <a:xfrm>
            <a:off x="59109" y="1387483"/>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a:latin typeface="Aptos"/>
              </a:rPr>
              <a:t>Kel </a:t>
            </a:r>
            <a:r>
              <a:rPr sz="1600" b="0" i="0" u="none" strike="noStrike" dirty="0" err="1">
                <a:latin typeface="Aptos"/>
              </a:rPr>
              <a:t>pájina</a:t>
            </a:r>
            <a:r>
              <a:rPr sz="1600" b="0" i="0" u="none" strike="noStrike" dirty="0">
                <a:latin typeface="Aptos"/>
              </a:rPr>
              <a:t> </a:t>
            </a:r>
            <a:r>
              <a:rPr sz="1600" b="1" i="0" u="none" strike="noStrike" dirty="0">
                <a:solidFill>
                  <a:srgbClr val="FFFFFF"/>
                </a:solidFill>
                <a:latin typeface="Aptos"/>
              </a:rPr>
              <a:t>Test History (</a:t>
            </a:r>
            <a:r>
              <a:rPr sz="1600" b="1" i="0" u="none" strike="noStrike" dirty="0" err="1">
                <a:solidFill>
                  <a:srgbClr val="FFFFFF"/>
                </a:solidFill>
                <a:latin typeface="Aptos"/>
              </a:rPr>
              <a:t>Istóriku</a:t>
            </a:r>
            <a:r>
              <a:rPr sz="1600" b="1" i="0" u="none" strike="noStrike" dirty="0">
                <a:solidFill>
                  <a:srgbClr val="FFFFFF"/>
                </a:solidFill>
                <a:latin typeface="Aptos"/>
              </a:rPr>
              <a:t> di Testi)</a:t>
            </a:r>
            <a:r>
              <a:rPr sz="1600" b="0" i="0" u="none" strike="noStrike" dirty="0">
                <a:latin typeface="Aptos"/>
              </a:rPr>
              <a:t> ta da un </a:t>
            </a:r>
            <a:r>
              <a:rPr sz="1600" b="0" i="0" u="none" strike="noStrike" dirty="0" err="1">
                <a:latin typeface="Aptos"/>
              </a:rPr>
              <a:t>vizon</a:t>
            </a:r>
            <a:r>
              <a:rPr sz="1600" b="0" i="0" u="none" strike="noStrike" dirty="0">
                <a:latin typeface="Aptos"/>
              </a:rPr>
              <a:t> </a:t>
            </a:r>
            <a:r>
              <a:rPr sz="1600" b="0" i="0" u="none" strike="noStrike" dirty="0" err="1">
                <a:latin typeface="Aptos"/>
              </a:rPr>
              <a:t>jeral</a:t>
            </a:r>
            <a:r>
              <a:rPr sz="1600" b="0" i="0" u="none" strike="noStrike" dirty="0">
                <a:latin typeface="Aptos"/>
              </a:rPr>
              <a:t> di </a:t>
            </a:r>
            <a:r>
              <a:rPr sz="1600" b="0" i="0" u="none" strike="noStrike" dirty="0" err="1">
                <a:latin typeface="Aptos"/>
              </a:rPr>
              <a:t>rizultadus</a:t>
            </a:r>
            <a:r>
              <a:rPr sz="1600" b="0" i="0" u="none" strike="noStrike" dirty="0">
                <a:latin typeface="Aptos"/>
              </a:rPr>
              <a:t> di un </a:t>
            </a:r>
            <a:r>
              <a:rPr sz="1600" b="0" i="0" u="none" strike="noStrike" dirty="0" err="1">
                <a:latin typeface="Aptos"/>
              </a:rPr>
              <a:t>alunu</a:t>
            </a:r>
            <a:r>
              <a:rPr sz="1600" b="0" i="0" u="none" strike="noStrike" dirty="0">
                <a:latin typeface="Aptos"/>
              </a:rPr>
              <a:t> </a:t>
            </a:r>
            <a:r>
              <a:rPr sz="1600" b="0" i="0" u="none" strike="noStrike" dirty="0" err="1">
                <a:latin typeface="Aptos"/>
              </a:rPr>
              <a:t>na</a:t>
            </a:r>
            <a:r>
              <a:rPr sz="1600" b="0" i="0" u="none" strike="noStrike" dirty="0">
                <a:latin typeface="Aptos"/>
              </a:rPr>
              <a:t> </a:t>
            </a:r>
            <a:r>
              <a:rPr sz="1600" b="0" i="0" u="none" strike="noStrike" dirty="0" err="1">
                <a:latin typeface="Aptos"/>
              </a:rPr>
              <a:t>kel</a:t>
            </a:r>
            <a:r>
              <a:rPr sz="1600" b="0" i="0" u="none" strike="noStrike" dirty="0">
                <a:latin typeface="Aptos"/>
              </a:rPr>
              <a:t> anu </a:t>
            </a:r>
            <a:r>
              <a:rPr sz="1600" b="0" i="0" u="none" strike="noStrike" dirty="0" err="1">
                <a:latin typeface="Aptos"/>
              </a:rPr>
              <a:t>skolar</a:t>
            </a:r>
            <a:r>
              <a:rPr sz="1600" b="0" i="0" u="none" strike="noStrike" dirty="0">
                <a:latin typeface="Aptos"/>
              </a:rPr>
              <a:t>. </a:t>
            </a:r>
          </a:p>
        </p:txBody>
      </p:sp>
      <p:sp>
        <p:nvSpPr>
          <p:cNvPr id="9" name="Rectangle 8">
            <a:extLst>
              <a:ext uri="{FF2B5EF4-FFF2-40B4-BE49-F238E27FC236}">
                <a16:creationId xmlns:a16="http://schemas.microsoft.com/office/drawing/2014/main" id="{31A250B7-454B-519A-A475-A2E924D5FD1D}"/>
              </a:ext>
              <a:ext uri="{C183D7F6-B498-43B3-948B-1728B52AA6E4}">
                <adec:decorative xmlns:adec="http://schemas.microsoft.com/office/drawing/2017/decorative" val="1"/>
              </a:ext>
            </a:extLst>
          </p:cNvPr>
          <p:cNvSpPr/>
          <p:nvPr/>
        </p:nvSpPr>
        <p:spPr>
          <a:xfrm>
            <a:off x="4665757" y="1277104"/>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0" name="TextBox 9">
            <a:extLst>
              <a:ext uri="{FF2B5EF4-FFF2-40B4-BE49-F238E27FC236}">
                <a16:creationId xmlns:a16="http://schemas.microsoft.com/office/drawing/2014/main" id="{C8108128-C737-75AE-14DD-5CDDA58EA118}"/>
              </a:ext>
            </a:extLst>
          </p:cNvPr>
          <p:cNvSpPr txBox="1"/>
          <p:nvPr/>
        </p:nvSpPr>
        <p:spPr>
          <a:xfrm>
            <a:off x="4585226" y="1241893"/>
            <a:ext cx="1914335" cy="400110"/>
          </a:xfrm>
          <a:prstGeom prst="rect">
            <a:avLst/>
          </a:prstGeom>
          <a:noFill/>
          <a:ln>
            <a:noFill/>
          </a:ln>
        </p:spPr>
        <p:txBody>
          <a:bodyPr wrap="square" rtlCol="0">
            <a:spAutoFit/>
          </a:bodyPr>
          <a:lstStyle/>
          <a:p>
            <a:pPr rtl="0"/>
            <a:r>
              <a:rPr sz="1000" b="0" i="0" u="none" strike="noStrike" dirty="0" err="1">
                <a:latin typeface="Aptos Slab Light"/>
                <a:cs typeface="Arial"/>
              </a:rPr>
              <a:t>Dipartamentu</a:t>
            </a:r>
            <a:r>
              <a:rPr sz="1000" b="0" i="0" u="none" strike="noStrike" dirty="0">
                <a:latin typeface="Aptos Slab Light"/>
                <a:cs typeface="Arial"/>
              </a:rPr>
              <a:t> di </a:t>
            </a:r>
            <a:r>
              <a:rPr sz="1000" b="0" i="0" u="none" strike="noStrike" dirty="0" err="1">
                <a:latin typeface="Aptos Slab Light"/>
                <a:cs typeface="Arial"/>
              </a:rPr>
              <a:t>Idukason</a:t>
            </a:r>
            <a:r>
              <a:rPr sz="1000" b="0" i="0" u="none" strike="noStrike" dirty="0">
                <a:latin typeface="Aptos Slab Light"/>
                <a:cs typeface="Arial"/>
              </a:rPr>
              <a:t> </a:t>
            </a:r>
            <a:r>
              <a:rPr sz="1000" b="0" i="0" u="none" strike="noStrike" dirty="0" err="1">
                <a:latin typeface="Aptos Slab Light"/>
                <a:cs typeface="Arial"/>
              </a:rPr>
              <a:t>Báziku</a:t>
            </a:r>
            <a:r>
              <a:rPr sz="1000" b="0" i="0" u="none" strike="noStrike" dirty="0">
                <a:latin typeface="Aptos Slab Light"/>
                <a:cs typeface="Arial"/>
              </a:rPr>
              <a:t> y </a:t>
            </a:r>
            <a:r>
              <a:rPr sz="1000" b="0" i="0" u="none" strike="noStrike" dirty="0" err="1">
                <a:latin typeface="Aptos Slab Light"/>
                <a:cs typeface="Arial"/>
              </a:rPr>
              <a:t>Sikundáriu</a:t>
            </a:r>
            <a:endParaRPr lang="es-AR" sz="105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6C7C2CF5-7DDE-A4BB-DBE0-7D570E521EAF}"/>
              </a:ext>
            </a:extLst>
          </p:cNvPr>
          <p:cNvSpPr txBox="1"/>
          <p:nvPr/>
        </p:nvSpPr>
        <p:spPr>
          <a:xfrm>
            <a:off x="3409021" y="1865052"/>
            <a:ext cx="889927" cy="215444"/>
          </a:xfrm>
          <a:prstGeom prst="rect">
            <a:avLst/>
          </a:prstGeom>
          <a:solidFill>
            <a:srgbClr val="EFEFEF"/>
          </a:solidFill>
          <a:ln>
            <a:noFill/>
          </a:ln>
        </p:spPr>
        <p:txBody>
          <a:bodyPr wrap="square" rtlCol="0">
            <a:spAutoFit/>
          </a:bodyPr>
          <a:lstStyle/>
          <a:p>
            <a:pPr rtl="0"/>
            <a:r>
              <a:rPr sz="800" b="0" i="0" u="none" strike="noStrike" dirty="0">
                <a:solidFill>
                  <a:srgbClr val="3B3838"/>
                </a:solidFill>
                <a:latin typeface="Arial"/>
                <a:cs typeface="Arial"/>
              </a:rPr>
              <a:t>Muda di </a:t>
            </a:r>
            <a:r>
              <a:rPr sz="800" b="0" i="0" u="none" strike="noStrike" dirty="0" err="1">
                <a:solidFill>
                  <a:srgbClr val="3B3838"/>
                </a:solidFill>
                <a:latin typeface="Arial"/>
                <a:cs typeface="Arial"/>
              </a:rPr>
              <a:t>Alunu</a:t>
            </a:r>
            <a:endParaRPr sz="800" b="0" i="0" u="none" strike="noStrike" dirty="0">
              <a:solidFill>
                <a:srgbClr val="3B3838"/>
              </a:solidFill>
              <a:latin typeface="Arial"/>
              <a:cs typeface="Arial"/>
            </a:endParaRPr>
          </a:p>
        </p:txBody>
      </p:sp>
      <p:sp>
        <p:nvSpPr>
          <p:cNvPr id="2" name="TextBox 1">
            <a:extLst>
              <a:ext uri="{FF2B5EF4-FFF2-40B4-BE49-F238E27FC236}">
                <a16:creationId xmlns:a16="http://schemas.microsoft.com/office/drawing/2014/main" id="{CFE25EA1-03E9-789C-C17B-DF9D5A68ACCC}"/>
              </a:ext>
            </a:extLst>
          </p:cNvPr>
          <p:cNvSpPr txBox="1"/>
          <p:nvPr/>
        </p:nvSpPr>
        <p:spPr>
          <a:xfrm>
            <a:off x="7893052" y="1865052"/>
            <a:ext cx="1250949" cy="246221"/>
          </a:xfrm>
          <a:prstGeom prst="rect">
            <a:avLst/>
          </a:prstGeom>
          <a:solidFill>
            <a:srgbClr val="F9F9F9"/>
          </a:solidFill>
          <a:ln>
            <a:noFill/>
          </a:ln>
        </p:spPr>
        <p:txBody>
          <a:bodyPr wrap="square" rtlCol="0">
            <a:spAutoFit/>
          </a:bodyPr>
          <a:lstStyle/>
          <a:p>
            <a:pPr algn="r" rtl="0"/>
            <a:r>
              <a:rPr sz="1000" b="1" i="0" u="none" strike="noStrike" dirty="0">
                <a:solidFill>
                  <a:srgbClr val="22608F"/>
                </a:solidFill>
                <a:latin typeface="Arial"/>
                <a:cs typeface="Arial"/>
              </a:rPr>
              <a:t>Na </a:t>
            </a:r>
            <a:r>
              <a:rPr sz="1000" b="1" i="0" u="none" strike="noStrike" dirty="0" err="1">
                <a:solidFill>
                  <a:srgbClr val="22608F"/>
                </a:solidFill>
                <a:latin typeface="Arial"/>
                <a:cs typeface="Arial"/>
              </a:rPr>
              <a:t>Spanhol</a:t>
            </a:r>
            <a:endParaRPr lang="es-AR" sz="1000" b="1" dirty="0">
              <a:solidFill>
                <a:srgbClr val="22608F"/>
              </a:solidFill>
              <a:latin typeface="Arial" panose="020B0604020202020204" pitchFamily="34" charset="0"/>
              <a:cs typeface="Arial" panose="020B0604020202020204" pitchFamily="34" charset="0"/>
            </a:endParaRPr>
          </a:p>
        </p:txBody>
      </p:sp>
      <p:sp>
        <p:nvSpPr>
          <p:cNvPr id="11" name="Rounded Rectangular Callout 10">
            <a:extLst>
              <a:ext uri="{FF2B5EF4-FFF2-40B4-BE49-F238E27FC236}">
                <a16:creationId xmlns:a16="http://schemas.microsoft.com/office/drawing/2014/main" id="{DCFC62FE-8043-FF3E-9B29-5F093D01C7A2}"/>
              </a:ext>
            </a:extLst>
          </p:cNvPr>
          <p:cNvSpPr/>
          <p:nvPr/>
        </p:nvSpPr>
        <p:spPr>
          <a:xfrm>
            <a:off x="9842833" y="1290550"/>
            <a:ext cx="2169759" cy="1300688"/>
          </a:xfrm>
          <a:prstGeom prst="wedgeRoundRectCallout">
            <a:avLst>
              <a:gd name="adj1" fmla="val -291082"/>
              <a:gd name="adj2" fmla="val -893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Pa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navega</a:t>
            </a:r>
            <a:r>
              <a:rPr sz="1600" b="0" i="0" u="none" strike="noStrike" dirty="0">
                <a:solidFill>
                  <a:srgbClr val="FFFFFF"/>
                </a:solidFill>
                <a:latin typeface="Aptos"/>
              </a:rPr>
              <a:t> </a:t>
            </a:r>
            <a:r>
              <a:rPr sz="1600" b="0" i="0" u="none" strike="noStrike" dirty="0" err="1">
                <a:solidFill>
                  <a:srgbClr val="FFFFFF"/>
                </a:solidFill>
                <a:latin typeface="Aptos"/>
              </a:rPr>
              <a:t>entri</a:t>
            </a:r>
            <a:r>
              <a:rPr sz="1600" b="0" i="0" u="none" strike="noStrike" dirty="0">
                <a:solidFill>
                  <a:srgbClr val="FFFFFF"/>
                </a:solidFill>
                <a:latin typeface="Aptos"/>
              </a:rPr>
              <a:t> </a:t>
            </a:r>
            <a:r>
              <a:rPr sz="1600" b="0" i="0" u="none" strike="noStrike" dirty="0" err="1">
                <a:solidFill>
                  <a:srgbClr val="FFFFFF"/>
                </a:solidFill>
                <a:latin typeface="Aptos"/>
              </a:rPr>
              <a:t>alunus</a:t>
            </a:r>
            <a:r>
              <a:rPr sz="1600" b="0" i="0" u="none" strike="noStrike" dirty="0">
                <a:solidFill>
                  <a:srgbClr val="FFFFFF"/>
                </a:solidFill>
                <a:latin typeface="Aptos"/>
              </a:rPr>
              <a:t>, </a:t>
            </a:r>
            <a:r>
              <a:rPr sz="1600" b="0" i="0" u="none" strike="noStrike" dirty="0" err="1">
                <a:solidFill>
                  <a:srgbClr val="FFFFFF"/>
                </a:solidFill>
                <a:latin typeface="Aptos"/>
              </a:rPr>
              <a:t>selesiona</a:t>
            </a:r>
            <a:r>
              <a:rPr sz="1600" b="0" i="0" u="none" strike="noStrike" dirty="0">
                <a:solidFill>
                  <a:srgbClr val="FFFFFF"/>
                </a:solidFill>
                <a:latin typeface="Aptos"/>
              </a:rPr>
              <a:t> </a:t>
            </a:r>
            <a:r>
              <a:rPr sz="1600" b="0" i="0" u="none" strike="noStrike" dirty="0" err="1">
                <a:solidFill>
                  <a:srgbClr val="FFFFFF"/>
                </a:solidFill>
                <a:latin typeface="Aptos"/>
              </a:rPr>
              <a:t>Boton</a:t>
            </a:r>
            <a:r>
              <a:rPr sz="1600" b="0" i="0" u="none" strike="noStrike" dirty="0">
                <a:solidFill>
                  <a:srgbClr val="FFFFFF"/>
                </a:solidFill>
                <a:latin typeface="Aptos"/>
              </a:rPr>
              <a:t> </a:t>
            </a:r>
            <a:r>
              <a:rPr sz="1600" b="1" i="0" u="none" strike="noStrike" dirty="0">
                <a:solidFill>
                  <a:srgbClr val="FFFFFF"/>
                </a:solidFill>
                <a:latin typeface="Aptos"/>
              </a:rPr>
              <a:t>Switch Student (Muda di </a:t>
            </a:r>
            <a:r>
              <a:rPr sz="1600" b="1" i="0" u="none" strike="noStrike" dirty="0" err="1">
                <a:solidFill>
                  <a:srgbClr val="FFFFFF"/>
                </a:solidFill>
                <a:latin typeface="Aptos"/>
              </a:rPr>
              <a:t>Alunu</a:t>
            </a:r>
            <a:r>
              <a:rPr sz="1600" b="1" i="0" u="none" strike="noStrike" dirty="0">
                <a:solidFill>
                  <a:srgbClr val="FFFFFF"/>
                </a:solidFill>
                <a:latin typeface="Aptos"/>
              </a:rPr>
              <a:t>)</a:t>
            </a:r>
            <a:r>
              <a:rPr sz="1600" b="0" i="0" u="none" strike="noStrike" dirty="0">
                <a:solidFill>
                  <a:srgbClr val="FFFFFF"/>
                </a:solidFill>
                <a:latin typeface="Aptos"/>
              </a:rPr>
              <a:t>.</a:t>
            </a:r>
          </a:p>
        </p:txBody>
      </p:sp>
      <p:sp>
        <p:nvSpPr>
          <p:cNvPr id="15" name="TextBox 14">
            <a:extLst>
              <a:ext uri="{FF2B5EF4-FFF2-40B4-BE49-F238E27FC236}">
                <a16:creationId xmlns:a16="http://schemas.microsoft.com/office/drawing/2014/main" id="{8A07F311-0E58-4AC5-E33C-A2C7137BDA91}"/>
              </a:ext>
            </a:extLst>
          </p:cNvPr>
          <p:cNvSpPr txBox="1"/>
          <p:nvPr/>
        </p:nvSpPr>
        <p:spPr>
          <a:xfrm>
            <a:off x="2809487" y="2338283"/>
            <a:ext cx="6787625" cy="548640"/>
          </a:xfrm>
          <a:prstGeom prst="rect">
            <a:avLst/>
          </a:prstGeom>
          <a:solidFill>
            <a:srgbClr val="D8D8D8"/>
          </a:solidFill>
          <a:ln>
            <a:noFill/>
          </a:ln>
        </p:spPr>
        <p:txBody>
          <a:bodyPr wrap="square" rtlCol="0">
            <a:spAutoFit/>
          </a:bodyPr>
          <a:lstStyle/>
          <a:p>
            <a:pPr rtl="0"/>
            <a:r>
              <a:rPr sz="1000" b="0" i="0" u="none" strike="noStrike">
                <a:solidFill>
                  <a:srgbClr val="3B3838"/>
                </a:solidFill>
                <a:latin typeface="Arial"/>
                <a:cs typeface="Arial"/>
              </a:rPr>
              <a:t>Rizumu di testi ta permiti-bu odja nótas di testi di bu alunu na diferenti disiplinas di un vês. Bu pode tanbê rivé istóriku di testi di bu alunu na diferenti anus pa odja modi ki bu alunu sa ta progridi. Pa sabe más sobri un testi partikular, favor klika na testi.</a:t>
            </a:r>
          </a:p>
        </p:txBody>
      </p:sp>
      <p:sp>
        <p:nvSpPr>
          <p:cNvPr id="17" name="TextBox 16">
            <a:extLst>
              <a:ext uri="{FF2B5EF4-FFF2-40B4-BE49-F238E27FC236}">
                <a16:creationId xmlns:a16="http://schemas.microsoft.com/office/drawing/2014/main" id="{B0EB3353-8A6D-0220-2B41-D9EDC47DD7FE}"/>
              </a:ext>
            </a:extLst>
          </p:cNvPr>
          <p:cNvSpPr txBox="1"/>
          <p:nvPr/>
        </p:nvSpPr>
        <p:spPr>
          <a:xfrm>
            <a:off x="2810058" y="3126897"/>
            <a:ext cx="2087855" cy="609600"/>
          </a:xfrm>
          <a:prstGeom prst="rect">
            <a:avLst/>
          </a:prstGeom>
          <a:solidFill>
            <a:srgbClr val="F9F9F9"/>
          </a:solidFill>
          <a:ln>
            <a:noFill/>
          </a:ln>
        </p:spPr>
        <p:txBody>
          <a:bodyPr wrap="square" rtlCol="0">
            <a:spAutoFit/>
          </a:bodyPr>
          <a:lstStyle/>
          <a:p>
            <a:pPr rtl="0"/>
            <a:r>
              <a:rPr sz="1000" b="0" i="0" u="none" strike="noStrike">
                <a:solidFill>
                  <a:srgbClr val="3B3838"/>
                </a:solidFill>
                <a:latin typeface="Arial"/>
                <a:cs typeface="Arial"/>
              </a:rPr>
              <a:t>Istóriku di Testi di Alunu pa</a:t>
            </a:r>
            <a:endParaRPr lang="es-AR" sz="1000">
              <a:solidFill>
                <a:schemeClr val="bg2">
                  <a:lumMod val="25000"/>
                </a:schemeClr>
              </a:solidFill>
              <a:latin typeface="Arial" panose="020B0604020202020204" pitchFamily="34" charset="0"/>
              <a:cs typeface="Arial" panose="020B0604020202020204" pitchFamily="34" charset="0"/>
            </a:endParaRPr>
          </a:p>
          <a:p>
            <a:pPr rtl="0"/>
            <a:r>
              <a:rPr sz="1200" b="1" i="0" u="none" strike="noStrike">
                <a:solidFill>
                  <a:srgbClr val="3B3838"/>
                </a:solidFill>
                <a:latin typeface="Arial"/>
                <a:cs typeface="Arial"/>
              </a:rPr>
              <a:t>Alunu di Dimonstrason</a:t>
            </a:r>
          </a:p>
        </p:txBody>
      </p:sp>
      <p:sp>
        <p:nvSpPr>
          <p:cNvPr id="18" name="TextBox 17">
            <a:extLst>
              <a:ext uri="{FF2B5EF4-FFF2-40B4-BE49-F238E27FC236}">
                <a16:creationId xmlns:a16="http://schemas.microsoft.com/office/drawing/2014/main" id="{4611761D-61C4-3216-5066-F52E364F3AAB}"/>
              </a:ext>
            </a:extLst>
          </p:cNvPr>
          <p:cNvSpPr txBox="1"/>
          <p:nvPr/>
        </p:nvSpPr>
        <p:spPr>
          <a:xfrm>
            <a:off x="7509257" y="3160075"/>
            <a:ext cx="2087855" cy="243840"/>
          </a:xfrm>
          <a:prstGeom prst="rect">
            <a:avLst/>
          </a:prstGeom>
          <a:solidFill>
            <a:srgbClr val="F9F9F9"/>
          </a:solidFill>
          <a:ln>
            <a:noFill/>
          </a:ln>
        </p:spPr>
        <p:txBody>
          <a:bodyPr wrap="square" rtlCol="0">
            <a:spAutoFit/>
          </a:bodyPr>
          <a:lstStyle/>
          <a:p>
            <a:pPr algn="r" rtl="0"/>
            <a:r>
              <a:rPr sz="1000" b="0" i="0" u="none" strike="noStrike">
                <a:solidFill>
                  <a:srgbClr val="3B3838"/>
                </a:solidFill>
                <a:latin typeface="Arial"/>
                <a:cs typeface="Arial"/>
              </a:rPr>
              <a:t>SASID: 9058143501</a:t>
            </a:r>
          </a:p>
        </p:txBody>
      </p:sp>
      <p:sp>
        <p:nvSpPr>
          <p:cNvPr id="19" name="TextBox 18">
            <a:extLst>
              <a:ext uri="{FF2B5EF4-FFF2-40B4-BE49-F238E27FC236}">
                <a16:creationId xmlns:a16="http://schemas.microsoft.com/office/drawing/2014/main" id="{60E9CBC6-12DD-A3C2-2A59-1540BB0774DA}"/>
              </a:ext>
            </a:extLst>
          </p:cNvPr>
          <p:cNvSpPr txBox="1"/>
          <p:nvPr/>
        </p:nvSpPr>
        <p:spPr>
          <a:xfrm>
            <a:off x="2809487" y="4056692"/>
            <a:ext cx="851260" cy="369332"/>
          </a:xfrm>
          <a:prstGeom prst="rect">
            <a:avLst/>
          </a:prstGeom>
          <a:solidFill>
            <a:srgbClr val="FFFFFF"/>
          </a:solidFill>
          <a:ln>
            <a:noFill/>
          </a:ln>
        </p:spPr>
        <p:txBody>
          <a:bodyPr wrap="square" rtlCol="0">
            <a:spAutoFit/>
          </a:bodyPr>
          <a:lstStyle/>
          <a:p>
            <a:pPr rtl="0"/>
            <a:r>
              <a:rPr sz="900" b="1" i="0" u="none" strike="noStrike" dirty="0">
                <a:solidFill>
                  <a:srgbClr val="767171"/>
                </a:solidFill>
                <a:latin typeface="Arial"/>
                <a:cs typeface="Arial"/>
              </a:rPr>
              <a:t>ANU </a:t>
            </a:r>
            <a:r>
              <a:rPr lang="pt-PT" sz="900" b="1" i="0" u="none" strike="noStrike" dirty="0">
                <a:solidFill>
                  <a:srgbClr val="767171"/>
                </a:solidFill>
                <a:latin typeface="Arial"/>
                <a:cs typeface="Arial"/>
              </a:rPr>
              <a:t>SKOLAR</a:t>
            </a:r>
            <a:endParaRPr lang="es-AR" sz="900" b="1" dirty="0">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D921595E-3D24-0ECC-EFE2-F4D748682FB1}"/>
              </a:ext>
            </a:extLst>
          </p:cNvPr>
          <p:cNvSpPr/>
          <p:nvPr/>
        </p:nvSpPr>
        <p:spPr>
          <a:xfrm>
            <a:off x="59110" y="4355025"/>
            <a:ext cx="2504659" cy="1554298"/>
          </a:xfrm>
          <a:prstGeom prst="wedgeRoundRectCallout">
            <a:avLst>
              <a:gd name="adj1" fmla="val 61795"/>
              <a:gd name="adj2" fmla="val -72551"/>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a:solidFill>
                  <a:srgbClr val="FFFFFF"/>
                </a:solidFill>
                <a:latin typeface="Aptos"/>
              </a:rPr>
              <a:t>Uza menu </a:t>
            </a:r>
            <a:r>
              <a:rPr sz="1600" b="0" i="0" u="none" strike="noStrike" dirty="0" err="1">
                <a:solidFill>
                  <a:srgbClr val="FFFFFF"/>
                </a:solidFill>
                <a:latin typeface="Aptos"/>
              </a:rPr>
              <a:t>suspensu</a:t>
            </a:r>
            <a:r>
              <a:rPr sz="1600" b="0" i="0" u="none" strike="noStrike" dirty="0">
                <a:solidFill>
                  <a:srgbClr val="FFFFFF"/>
                </a:solidFill>
                <a:latin typeface="Aptos"/>
              </a:rPr>
              <a:t> </a:t>
            </a:r>
            <a:r>
              <a:rPr sz="1600" b="1" i="0" u="none" strike="noStrike" dirty="0">
                <a:solidFill>
                  <a:srgbClr val="FFFFFF"/>
                </a:solidFill>
                <a:latin typeface="Aptos"/>
              </a:rPr>
              <a:t>School Year (Anu </a:t>
            </a:r>
            <a:r>
              <a:rPr sz="1600" b="1" i="0" u="none" strike="noStrike" dirty="0" err="1">
                <a:solidFill>
                  <a:srgbClr val="FFFFFF"/>
                </a:solidFill>
                <a:latin typeface="Aptos"/>
              </a:rPr>
              <a:t>Skolar</a:t>
            </a:r>
            <a:r>
              <a:rPr sz="1600" b="1" i="0" u="none" strike="noStrike" dirty="0">
                <a:solidFill>
                  <a:srgbClr val="FFFFFF"/>
                </a:solidFill>
                <a:latin typeface="Aptos"/>
              </a:rPr>
              <a:t>)</a:t>
            </a:r>
            <a:r>
              <a:rPr sz="1600" b="0" i="0" u="none" strike="noStrike" dirty="0">
                <a:solidFill>
                  <a:srgbClr val="FFFFFF"/>
                </a:solidFill>
                <a:latin typeface="Aptos"/>
              </a:rPr>
              <a:t> pa </a:t>
            </a:r>
            <a:r>
              <a:rPr sz="1600" b="0" i="0" u="none" strike="noStrike" dirty="0" err="1">
                <a:solidFill>
                  <a:srgbClr val="FFFFFF"/>
                </a:solidFill>
                <a:latin typeface="Aptos"/>
              </a:rPr>
              <a:t>odja</a:t>
            </a:r>
            <a:r>
              <a:rPr sz="1600" b="0" i="0" u="none" strike="noStrike" dirty="0">
                <a:solidFill>
                  <a:srgbClr val="FFFFFF"/>
                </a:solidFill>
                <a:latin typeface="Aptos"/>
              </a:rPr>
              <a:t> </a:t>
            </a:r>
            <a:r>
              <a:rPr sz="1600" b="0" i="0" u="none" strike="noStrike" dirty="0" err="1">
                <a:solidFill>
                  <a:srgbClr val="FFFFFF"/>
                </a:solidFill>
                <a:latin typeface="Aptos"/>
              </a:rPr>
              <a:t>dadus</a:t>
            </a:r>
            <a:r>
              <a:rPr sz="1600" b="0" i="0" u="none" strike="noStrike" dirty="0">
                <a:solidFill>
                  <a:srgbClr val="FFFFFF"/>
                </a:solidFill>
                <a:latin typeface="Aptos"/>
              </a:rPr>
              <a:t> di </a:t>
            </a:r>
            <a:r>
              <a:rPr sz="1600" b="0" i="0" u="none" strike="noStrike" dirty="0" err="1">
                <a:solidFill>
                  <a:srgbClr val="FFFFFF"/>
                </a:solidFill>
                <a:latin typeface="Aptos"/>
              </a:rPr>
              <a:t>kes</a:t>
            </a:r>
            <a:r>
              <a:rPr sz="1600" b="0" i="0" u="none" strike="noStrike" dirty="0">
                <a:solidFill>
                  <a:srgbClr val="FFFFFF"/>
                </a:solidFill>
                <a:latin typeface="Aptos"/>
              </a:rPr>
              <a:t> anu </a:t>
            </a:r>
            <a:r>
              <a:rPr sz="1600" b="0" i="0" u="none" strike="noStrike" dirty="0" err="1">
                <a:solidFill>
                  <a:srgbClr val="FFFFFF"/>
                </a:solidFill>
                <a:latin typeface="Aptos"/>
              </a:rPr>
              <a:t>pasadu</a:t>
            </a:r>
            <a:r>
              <a:rPr sz="1600" b="0" i="0" u="none" strike="noStrike" dirty="0">
                <a:solidFill>
                  <a:srgbClr val="FFFFFF"/>
                </a:solidFill>
                <a:latin typeface="Aptos"/>
              </a:rPr>
              <a:t>, </a:t>
            </a:r>
            <a:r>
              <a:rPr sz="1600" b="0" i="0" u="none" strike="noStrike" dirty="0" err="1">
                <a:solidFill>
                  <a:srgbClr val="FFFFFF"/>
                </a:solidFill>
                <a:latin typeface="Aptos"/>
              </a:rPr>
              <a:t>si</a:t>
            </a:r>
            <a:r>
              <a:rPr sz="1600" b="0" i="0" u="none" strike="noStrike" dirty="0">
                <a:solidFill>
                  <a:srgbClr val="FFFFFF"/>
                </a:solidFill>
                <a:latin typeface="Aptos"/>
              </a:rPr>
              <a:t> </a:t>
            </a:r>
            <a:r>
              <a:rPr sz="1600" b="0" i="0" u="none" strike="noStrike" dirty="0" err="1">
                <a:solidFill>
                  <a:srgbClr val="FFFFFF"/>
                </a:solidFill>
                <a:latin typeface="Aptos"/>
              </a:rPr>
              <a:t>dispunível</a:t>
            </a:r>
            <a:r>
              <a:rPr sz="1600" b="0" i="0" u="none" strike="noStrike" dirty="0">
                <a:solidFill>
                  <a:srgbClr val="FFFFFF"/>
                </a:solidFill>
                <a:latin typeface="Aptos"/>
              </a:rPr>
              <a:t>.</a:t>
            </a:r>
          </a:p>
        </p:txBody>
      </p:sp>
      <p:sp>
        <p:nvSpPr>
          <p:cNvPr id="20" name="TextBox 19">
            <a:extLst>
              <a:ext uri="{FF2B5EF4-FFF2-40B4-BE49-F238E27FC236}">
                <a16:creationId xmlns:a16="http://schemas.microsoft.com/office/drawing/2014/main" id="{8478A022-F946-3280-6B91-472E2D03F536}"/>
              </a:ext>
            </a:extLst>
          </p:cNvPr>
          <p:cNvSpPr txBox="1"/>
          <p:nvPr/>
        </p:nvSpPr>
        <p:spPr>
          <a:xfrm>
            <a:off x="6910051" y="4039412"/>
            <a:ext cx="2687061" cy="396240"/>
          </a:xfrm>
          <a:prstGeom prst="rect">
            <a:avLst/>
          </a:prstGeom>
          <a:solidFill>
            <a:srgbClr val="FFFFFF"/>
          </a:solidFill>
          <a:ln>
            <a:noFill/>
          </a:ln>
        </p:spPr>
        <p:txBody>
          <a:bodyPr wrap="square" rtlCol="0">
            <a:spAutoFit/>
          </a:bodyPr>
          <a:lstStyle/>
          <a:p>
            <a:pPr algn="r" rtl="0"/>
            <a:r>
              <a:rPr sz="1000" b="1" i="0" u="none" strike="noStrike" dirty="0">
                <a:solidFill>
                  <a:srgbClr val="767171"/>
                </a:solidFill>
                <a:latin typeface="Arial"/>
                <a:cs typeface="Arial"/>
              </a:rPr>
              <a:t>Nóta </a:t>
            </a:r>
            <a:r>
              <a:rPr sz="1000" b="1" i="0" u="none" strike="noStrike" dirty="0" err="1">
                <a:solidFill>
                  <a:srgbClr val="767171"/>
                </a:solidFill>
                <a:latin typeface="Arial"/>
                <a:cs typeface="Arial"/>
              </a:rPr>
              <a:t>Skalonadu</a:t>
            </a:r>
            <a:r>
              <a:rPr sz="1000" b="1" i="0" u="none" strike="noStrike" dirty="0">
                <a:solidFill>
                  <a:srgbClr val="767171"/>
                </a:solidFill>
                <a:latin typeface="Arial"/>
                <a:cs typeface="Arial"/>
              </a:rPr>
              <a:t> / </a:t>
            </a:r>
            <a:r>
              <a:rPr sz="1000" b="1" i="0" u="none" strike="noStrike" dirty="0" err="1">
                <a:solidFill>
                  <a:srgbClr val="767171"/>
                </a:solidFill>
                <a:latin typeface="Arial"/>
                <a:cs typeface="Arial"/>
              </a:rPr>
              <a:t>Nível</a:t>
            </a:r>
            <a:r>
              <a:rPr sz="1000" b="1" i="0" u="none" strike="noStrike" dirty="0">
                <a:solidFill>
                  <a:srgbClr val="767171"/>
                </a:solidFill>
                <a:latin typeface="Arial"/>
                <a:cs typeface="Arial"/>
              </a:rPr>
              <a:t> di </a:t>
            </a:r>
            <a:r>
              <a:rPr sz="1000" b="1" i="0" u="none" strike="noStrike" dirty="0" err="1">
                <a:solidFill>
                  <a:srgbClr val="767171"/>
                </a:solidFill>
                <a:latin typeface="Arial"/>
                <a:cs typeface="Arial"/>
              </a:rPr>
              <a:t>Dizenpenhu</a:t>
            </a:r>
            <a:endParaRPr sz="1000" b="1" i="0" u="none" strike="noStrike" dirty="0">
              <a:solidFill>
                <a:srgbClr val="767171"/>
              </a:solidFill>
              <a:latin typeface="Arial"/>
              <a:cs typeface="Arial"/>
            </a:endParaRPr>
          </a:p>
        </p:txBody>
      </p:sp>
      <p:sp>
        <p:nvSpPr>
          <p:cNvPr id="21" name="TextBox 20">
            <a:extLst>
              <a:ext uri="{FF2B5EF4-FFF2-40B4-BE49-F238E27FC236}">
                <a16:creationId xmlns:a16="http://schemas.microsoft.com/office/drawing/2014/main" id="{E7AD279C-8D6D-4130-E60B-C9A97620212C}"/>
              </a:ext>
            </a:extLst>
          </p:cNvPr>
          <p:cNvSpPr txBox="1"/>
          <p:nvPr/>
        </p:nvSpPr>
        <p:spPr>
          <a:xfrm>
            <a:off x="2809487" y="4539424"/>
            <a:ext cx="3210313" cy="487680"/>
          </a:xfrm>
          <a:prstGeom prst="rect">
            <a:avLst/>
          </a:prstGeom>
          <a:solidFill>
            <a:srgbClr val="FDFDFD"/>
          </a:solidFill>
          <a:ln>
            <a:noFill/>
          </a:ln>
        </p:spPr>
        <p:txBody>
          <a:bodyPr wrap="square" rtlCol="0">
            <a:spAutoFit/>
          </a:bodyPr>
          <a:lstStyle/>
          <a:p>
            <a:pPr rtl="0"/>
            <a:r>
              <a:rPr lang="pt-PT" sz="1600" b="1" i="0" u="none" strike="noStrike" dirty="0">
                <a:solidFill>
                  <a:srgbClr val="22608F"/>
                </a:solidFill>
                <a:latin typeface="Arial"/>
                <a:cs typeface="Arial"/>
              </a:rPr>
              <a:t>Grau 4 </a:t>
            </a:r>
            <a:r>
              <a:rPr sz="1600" b="1" i="0" u="none" strike="noStrike" dirty="0">
                <a:solidFill>
                  <a:srgbClr val="22608F"/>
                </a:solidFill>
                <a:latin typeface="Arial"/>
                <a:cs typeface="Arial"/>
              </a:rPr>
              <a:t>di </a:t>
            </a:r>
            <a:r>
              <a:rPr sz="1600" b="1" i="0" u="none" strike="noStrike" dirty="0" err="1">
                <a:solidFill>
                  <a:srgbClr val="22608F"/>
                </a:solidFill>
                <a:latin typeface="Arial"/>
                <a:cs typeface="Arial"/>
              </a:rPr>
              <a:t>Língua</a:t>
            </a:r>
            <a:r>
              <a:rPr sz="1600" b="1" i="0" u="none" strike="noStrike" dirty="0">
                <a:solidFill>
                  <a:srgbClr val="22608F"/>
                </a:solidFill>
                <a:latin typeface="Arial"/>
                <a:cs typeface="Arial"/>
              </a:rPr>
              <a:t> </a:t>
            </a:r>
            <a:r>
              <a:rPr sz="1600" b="1" i="0" u="none" strike="noStrike" dirty="0" err="1">
                <a:solidFill>
                  <a:srgbClr val="22608F"/>
                </a:solidFill>
                <a:latin typeface="Arial"/>
                <a:cs typeface="Arial"/>
              </a:rPr>
              <a:t>Ingl</a:t>
            </a:r>
            <a:r>
              <a:rPr lang="pt-PT" sz="1600" b="1" i="0" u="none" strike="noStrike" dirty="0" err="1">
                <a:solidFill>
                  <a:srgbClr val="22608F"/>
                </a:solidFill>
                <a:latin typeface="Arial"/>
                <a:cs typeface="Arial"/>
              </a:rPr>
              <a:t>eza</a:t>
            </a:r>
            <a:endParaRPr sz="1600" b="1" i="0" u="none" strike="noStrike" dirty="0">
              <a:solidFill>
                <a:srgbClr val="22608F"/>
              </a:solidFill>
              <a:latin typeface="Arial"/>
              <a:cs typeface="Arial"/>
            </a:endParaRPr>
          </a:p>
          <a:p>
            <a:pPr rtl="0"/>
            <a:r>
              <a:rPr sz="1000" b="0" i="0" u="none" strike="noStrike" dirty="0">
                <a:solidFill>
                  <a:srgbClr val="3B3838"/>
                </a:solidFill>
                <a:latin typeface="Arial"/>
                <a:cs typeface="Arial"/>
              </a:rPr>
              <a:t>MCAS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2025</a:t>
            </a:r>
          </a:p>
        </p:txBody>
      </p:sp>
      <p:sp>
        <p:nvSpPr>
          <p:cNvPr id="23" name="TextBox 22">
            <a:extLst>
              <a:ext uri="{FF2B5EF4-FFF2-40B4-BE49-F238E27FC236}">
                <a16:creationId xmlns:a16="http://schemas.microsoft.com/office/drawing/2014/main" id="{1E1E7FB7-58EF-DEAA-F8ED-F03F1A6DE0FC}"/>
              </a:ext>
            </a:extLst>
          </p:cNvPr>
          <p:cNvSpPr txBox="1"/>
          <p:nvPr/>
        </p:nvSpPr>
        <p:spPr>
          <a:xfrm>
            <a:off x="7416800" y="4612748"/>
            <a:ext cx="2117518" cy="246221"/>
          </a:xfrm>
          <a:prstGeom prst="rect">
            <a:avLst/>
          </a:prstGeom>
          <a:solidFill>
            <a:srgbClr val="F9F9F9"/>
          </a:solidFill>
          <a:ln>
            <a:noFill/>
          </a:ln>
        </p:spPr>
        <p:txBody>
          <a:bodyPr wrap="square" rtlCol="0">
            <a:spAutoFit/>
          </a:bodyPr>
          <a:lstStyle/>
          <a:p>
            <a:pPr algn="r" rtl="0"/>
            <a:r>
              <a:rPr sz="1000" b="0" i="0" u="none" strike="noStrike" dirty="0">
                <a:solidFill>
                  <a:srgbClr val="3B3838"/>
                </a:solidFill>
                <a:latin typeface="Arial"/>
                <a:cs typeface="Arial"/>
              </a:rPr>
              <a:t>Sa Ta </a:t>
            </a:r>
            <a:r>
              <a:rPr sz="1000" b="0" i="0" u="none" strike="noStrike" dirty="0" err="1">
                <a:solidFill>
                  <a:srgbClr val="3B3838"/>
                </a:solidFill>
                <a:latin typeface="Arial"/>
                <a:cs typeface="Arial"/>
              </a:rPr>
              <a:t>Satisfaze</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Ispetativas</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882D32D8-3FA6-E5A3-0AEC-3307BE89C1F3}"/>
              </a:ext>
            </a:extLst>
          </p:cNvPr>
          <p:cNvSpPr/>
          <p:nvPr/>
        </p:nvSpPr>
        <p:spPr>
          <a:xfrm>
            <a:off x="9874004" y="3778100"/>
            <a:ext cx="2169759" cy="957759"/>
          </a:xfrm>
          <a:prstGeom prst="wedgeRoundRectCallout">
            <a:avLst>
              <a:gd name="adj1" fmla="val -66652"/>
              <a:gd name="adj2" fmla="val 32235"/>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Pa </a:t>
            </a:r>
            <a:r>
              <a:rPr sz="1600" b="0" i="0" u="none" strike="noStrike" dirty="0" err="1">
                <a:solidFill>
                  <a:srgbClr val="FFFFFF"/>
                </a:solidFill>
                <a:latin typeface="Aptos"/>
              </a:rPr>
              <a:t>informason</a:t>
            </a:r>
            <a:r>
              <a:rPr sz="1600" b="0" i="0" u="none" strike="noStrike" dirty="0">
                <a:solidFill>
                  <a:srgbClr val="FFFFFF"/>
                </a:solidFill>
                <a:latin typeface="Aptos"/>
              </a:rPr>
              <a:t> </a:t>
            </a:r>
            <a:r>
              <a:rPr sz="1600" b="0" i="0" u="none" strike="noStrike" dirty="0" err="1">
                <a:solidFill>
                  <a:srgbClr val="FFFFFF"/>
                </a:solidFill>
                <a:latin typeface="Aptos"/>
              </a:rPr>
              <a:t>más</a:t>
            </a:r>
            <a:r>
              <a:rPr sz="1600" b="0" i="0" u="none" strike="noStrike" dirty="0">
                <a:solidFill>
                  <a:srgbClr val="FFFFFF"/>
                </a:solidFill>
                <a:latin typeface="Aptos"/>
              </a:rPr>
              <a:t> </a:t>
            </a:r>
            <a:r>
              <a:rPr sz="1600" b="0" i="0" u="none" strike="noStrike" dirty="0" err="1">
                <a:solidFill>
                  <a:srgbClr val="FFFFFF"/>
                </a:solidFill>
                <a:latin typeface="Aptos"/>
              </a:rPr>
              <a:t>ditalhadu</a:t>
            </a:r>
            <a:r>
              <a:rPr sz="1600" b="0" i="0" u="none" strike="noStrike" dirty="0">
                <a:solidFill>
                  <a:srgbClr val="FFFFFF"/>
                </a:solidFill>
                <a:latin typeface="Aptos"/>
              </a:rPr>
              <a:t>, </a:t>
            </a:r>
            <a:r>
              <a:rPr sz="1600" b="0" i="0" u="none" strike="noStrike" dirty="0" err="1">
                <a:solidFill>
                  <a:srgbClr val="FFFFFF"/>
                </a:solidFill>
                <a:latin typeface="Aptos"/>
              </a:rPr>
              <a:t>selesiona</a:t>
            </a:r>
            <a:r>
              <a:rPr sz="1600" b="0" i="0" u="none" strike="noStrike" dirty="0">
                <a:solidFill>
                  <a:srgbClr val="FFFFFF"/>
                </a:solidFill>
                <a:latin typeface="Aptos"/>
              </a:rPr>
              <a:t> un </a:t>
            </a:r>
            <a:r>
              <a:rPr sz="1600" b="0" i="0" u="none" strike="noStrike" dirty="0" err="1">
                <a:solidFill>
                  <a:srgbClr val="FFFFFF"/>
                </a:solidFill>
                <a:latin typeface="Aptos"/>
              </a:rPr>
              <a:t>testi</a:t>
            </a:r>
            <a:r>
              <a:rPr sz="1600" b="0" i="0" u="none" strike="noStrike" dirty="0">
                <a:solidFill>
                  <a:srgbClr val="FFFFFF"/>
                </a:solidFill>
                <a:latin typeface="Aptos"/>
              </a:rPr>
              <a:t>.</a:t>
            </a:r>
          </a:p>
        </p:txBody>
      </p:sp>
      <p:sp>
        <p:nvSpPr>
          <p:cNvPr id="22" name="TextBox 21">
            <a:extLst>
              <a:ext uri="{FF2B5EF4-FFF2-40B4-BE49-F238E27FC236}">
                <a16:creationId xmlns:a16="http://schemas.microsoft.com/office/drawing/2014/main" id="{3BFE4937-AD79-9FFC-E41C-6677A45CDB10}"/>
              </a:ext>
            </a:extLst>
          </p:cNvPr>
          <p:cNvSpPr txBox="1"/>
          <p:nvPr/>
        </p:nvSpPr>
        <p:spPr>
          <a:xfrm>
            <a:off x="2862248" y="5175944"/>
            <a:ext cx="3233752" cy="492443"/>
          </a:xfrm>
          <a:prstGeom prst="rect">
            <a:avLst/>
          </a:prstGeom>
          <a:solidFill>
            <a:srgbClr val="FEFEFE"/>
          </a:solidFill>
          <a:ln>
            <a:noFill/>
          </a:ln>
        </p:spPr>
        <p:txBody>
          <a:bodyPr wrap="square" rtlCol="0">
            <a:spAutoFit/>
          </a:bodyPr>
          <a:lstStyle/>
          <a:p>
            <a:r>
              <a:rPr lang="pt-PT" sz="1600" b="1" dirty="0">
                <a:solidFill>
                  <a:srgbClr val="22608F"/>
                </a:solidFill>
                <a:latin typeface="Arial"/>
              </a:rPr>
              <a:t>Grau 4 </a:t>
            </a:r>
            <a:r>
              <a:rPr lang="pt-PT" sz="1600" b="1" dirty="0" err="1">
                <a:solidFill>
                  <a:srgbClr val="22608F"/>
                </a:solidFill>
                <a:latin typeface="Arial"/>
              </a:rPr>
              <a:t>di</a:t>
            </a:r>
            <a:r>
              <a:rPr lang="pt-PT" sz="1600" b="1" dirty="0">
                <a:solidFill>
                  <a:srgbClr val="22608F"/>
                </a:solidFill>
                <a:latin typeface="Arial"/>
              </a:rPr>
              <a:t> </a:t>
            </a:r>
            <a:r>
              <a:rPr lang="pt-PT" sz="1600" b="1" dirty="0" err="1">
                <a:solidFill>
                  <a:srgbClr val="22608F"/>
                </a:solidFill>
                <a:latin typeface="Arial"/>
              </a:rPr>
              <a:t>Matemátika</a:t>
            </a:r>
            <a:endParaRPr lang="pt-PT" sz="1600" b="1" dirty="0">
              <a:solidFill>
                <a:srgbClr val="22608F"/>
              </a:solidFill>
              <a:latin typeface="Arial"/>
            </a:endParaRPr>
          </a:p>
          <a:p>
            <a:pPr rtl="0"/>
            <a:r>
              <a:rPr sz="1000" b="0" i="0" u="none" strike="noStrike" dirty="0">
                <a:solidFill>
                  <a:srgbClr val="3B3838"/>
                </a:solidFill>
                <a:latin typeface="Arial"/>
                <a:cs typeface="Arial"/>
              </a:rPr>
              <a:t>MCAS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2025</a:t>
            </a:r>
          </a:p>
        </p:txBody>
      </p:sp>
      <p:sp>
        <p:nvSpPr>
          <p:cNvPr id="24" name="TextBox 23">
            <a:extLst>
              <a:ext uri="{FF2B5EF4-FFF2-40B4-BE49-F238E27FC236}">
                <a16:creationId xmlns:a16="http://schemas.microsoft.com/office/drawing/2014/main" id="{626FE1BF-F90F-FFD2-1515-546E1C862317}"/>
              </a:ext>
            </a:extLst>
          </p:cNvPr>
          <p:cNvSpPr txBox="1"/>
          <p:nvPr/>
        </p:nvSpPr>
        <p:spPr>
          <a:xfrm>
            <a:off x="7509257" y="5231513"/>
            <a:ext cx="2025061" cy="246221"/>
          </a:xfrm>
          <a:prstGeom prst="rect">
            <a:avLst/>
          </a:prstGeom>
          <a:solidFill>
            <a:srgbClr val="F9F9F9"/>
          </a:solidFill>
          <a:ln>
            <a:noFill/>
          </a:ln>
        </p:spPr>
        <p:txBody>
          <a:bodyPr wrap="square" rtlCol="0">
            <a:spAutoFit/>
          </a:bodyPr>
          <a:lstStyle/>
          <a:p>
            <a:pPr algn="r" rtl="0"/>
            <a:r>
              <a:rPr sz="1000" b="0" i="0" u="none" strike="noStrike" dirty="0">
                <a:solidFill>
                  <a:srgbClr val="3B3838"/>
                </a:solidFill>
                <a:latin typeface="Arial"/>
                <a:cs typeface="Arial"/>
              </a:rPr>
              <a:t>Sa Ta </a:t>
            </a:r>
            <a:r>
              <a:rPr sz="1000" b="0" i="0" u="none" strike="noStrike" dirty="0" err="1">
                <a:solidFill>
                  <a:srgbClr val="3B3838"/>
                </a:solidFill>
                <a:latin typeface="Arial"/>
                <a:cs typeface="Arial"/>
              </a:rPr>
              <a:t>Satisfaze</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Ispetativas</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4" name="Slide Number Placeholder 6">
            <a:extLst>
              <a:ext uri="{FF2B5EF4-FFF2-40B4-BE49-F238E27FC236}">
                <a16:creationId xmlns:a16="http://schemas.microsoft.com/office/drawing/2014/main" id="{0E33080D-16AD-1FE5-FD37-DCADCEADD839}"/>
              </a:ext>
            </a:extLst>
          </p:cNvPr>
          <p:cNvSpPr>
            <a:spLocks noGrp="1"/>
          </p:cNvSpPr>
          <p:nvPr>
            <p:ph type="sldNum" sz="quarter" idx="12"/>
          </p:nvPr>
        </p:nvSpPr>
        <p:spPr>
          <a:xfrm>
            <a:off x="12359" y="6280009"/>
            <a:ext cx="729046" cy="428041"/>
          </a:xfrm>
        </p:spPr>
        <p:txBody>
          <a:bodyPr/>
          <a:lstStyle/>
          <a:p>
            <a:pPr rtl="0"/>
            <a:r>
              <a:rPr sz="2800" b="0" i="0" u="none" strike="noStrike">
                <a:solidFill>
                  <a:srgbClr val="1A4785"/>
                </a:solidFill>
                <a:latin typeface="Aptos"/>
              </a:rPr>
              <a:t>11</a:t>
            </a:r>
            <a:endParaRPr lang="en-US" sz="2800">
              <a:solidFill>
                <a:srgbClr val="1A4785"/>
              </a:solidFill>
              <a:latin typeface="Aptos" panose="020B0004020202020204" pitchFamily="34" charset="0"/>
            </a:endParaRPr>
          </a:p>
        </p:txBody>
      </p:sp>
      <p:sp>
        <p:nvSpPr>
          <p:cNvPr id="16" name="Rectangle 15">
            <a:extLst>
              <a:ext uri="{FF2B5EF4-FFF2-40B4-BE49-F238E27FC236}">
                <a16:creationId xmlns:a16="http://schemas.microsoft.com/office/drawing/2014/main" id="{B03C02CE-2A99-6D27-9B55-079D8A0560AD}"/>
              </a:ext>
              <a:ext uri="{C183D7F6-B498-43B3-948B-1728B52AA6E4}">
                <adec:decorative xmlns:adec="http://schemas.microsoft.com/office/drawing/2017/decorative" val="1"/>
              </a:ext>
            </a:extLst>
          </p:cNvPr>
          <p:cNvSpPr/>
          <p:nvPr/>
        </p:nvSpPr>
        <p:spPr>
          <a:xfrm>
            <a:off x="2657682" y="4406806"/>
            <a:ext cx="7091561" cy="658106"/>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896A9D2D-73D6-CE2C-7AEB-3A84B76363B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E5DD099-54EB-380C-71DF-0AF3ECAD308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531705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0DA9BA-58CA-1411-447E-05E96C865B3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0F8BD0A-2A04-E635-9465-BD57429C0DC6}"/>
              </a:ext>
            </a:extLst>
          </p:cNvPr>
          <p:cNvSpPr>
            <a:spLocks noGrp="1"/>
          </p:cNvSpPr>
          <p:nvPr>
            <p:ph type="title"/>
          </p:nvPr>
        </p:nvSpPr>
        <p:spPr>
          <a:xfrm>
            <a:off x="12359" y="12230"/>
            <a:ext cx="10515600" cy="710998"/>
          </a:xfrm>
        </p:spPr>
        <p:txBody>
          <a:bodyPr>
            <a:normAutofit fontScale="90000"/>
          </a:bodyPr>
          <a:lstStyle/>
          <a:p>
            <a:pPr>
              <a:lnSpc>
                <a:spcPts val="2800"/>
              </a:lnSpc>
            </a:pPr>
            <a:r>
              <a:rPr lang="pt-PT" sz="3100" dirty="0">
                <a:solidFill>
                  <a:schemeClr val="accent1">
                    <a:lumMod val="50000"/>
                  </a:schemeClr>
                </a:solidFill>
              </a:rPr>
              <a:t>Odja Istóriku di Testi: Sistéma di Avaliason Abranjenti di Massachusetts (Massachusetts Comprehensive Assessment System (MCAS)) </a:t>
            </a:r>
            <a:endParaRPr lang="en-US" dirty="0">
              <a:solidFill>
                <a:schemeClr val="accent1">
                  <a:lumMod val="50000"/>
                </a:schemeClr>
              </a:solidFill>
            </a:endParaRPr>
          </a:p>
        </p:txBody>
      </p:sp>
      <p:pic>
        <p:nvPicPr>
          <p:cNvPr id="9" name="Picture 8" descr="Un screenshot di vista di rezultadus di testi pa alunu demonstrason skodjidu. Na es screenshot, rezultadus mostradu é pa Artis di Inglês.">
            <a:extLst>
              <a:ext uri="{FF2B5EF4-FFF2-40B4-BE49-F238E27FC236}">
                <a16:creationId xmlns:a16="http://schemas.microsoft.com/office/drawing/2014/main" id="{5AFC44C3-C87C-AD5F-7A2F-7B1381527302}"/>
              </a:ext>
            </a:extLst>
          </p:cNvPr>
          <p:cNvPicPr>
            <a:picLocks noChangeAspect="1"/>
          </p:cNvPicPr>
          <p:nvPr/>
        </p:nvPicPr>
        <p:blipFill>
          <a:blip r:embed="rId2"/>
          <a:stretch>
            <a:fillRect/>
          </a:stretch>
        </p:blipFill>
        <p:spPr>
          <a:xfrm>
            <a:off x="3098703" y="774028"/>
            <a:ext cx="5994591" cy="5761640"/>
          </a:xfrm>
          <a:prstGeom prst="rect">
            <a:avLst/>
          </a:prstGeom>
        </p:spPr>
      </p:pic>
      <p:sp>
        <p:nvSpPr>
          <p:cNvPr id="2" name="Rectangle 1">
            <a:extLst>
              <a:ext uri="{FF2B5EF4-FFF2-40B4-BE49-F238E27FC236}">
                <a16:creationId xmlns:a16="http://schemas.microsoft.com/office/drawing/2014/main" id="{64707B5F-BFED-DF19-3EA3-AB000D0F0CBD}"/>
              </a:ext>
              <a:ext uri="{C183D7F6-B498-43B3-948B-1728B52AA6E4}">
                <adec:decorative xmlns:adec="http://schemas.microsoft.com/office/drawing/2017/decorative" val="1"/>
              </a:ext>
            </a:extLst>
          </p:cNvPr>
          <p:cNvSpPr/>
          <p:nvPr/>
        </p:nvSpPr>
        <p:spPr>
          <a:xfrm>
            <a:off x="4818157" y="103454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33631A01-8435-B97C-E4C2-5963734BB717}"/>
              </a:ext>
            </a:extLst>
          </p:cNvPr>
          <p:cNvSpPr txBox="1"/>
          <p:nvPr/>
        </p:nvSpPr>
        <p:spPr>
          <a:xfrm>
            <a:off x="4737625" y="996450"/>
            <a:ext cx="1653649"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A20BA0F2-5494-40E5-89AE-38E6444A9E37}"/>
              </a:ext>
              <a:ext uri="{C183D7F6-B498-43B3-948B-1728B52AA6E4}">
                <adec:decorative xmlns:adec="http://schemas.microsoft.com/office/drawing/2017/decorative" val="1"/>
              </a:ext>
            </a:extLst>
          </p:cNvPr>
          <p:cNvSpPr/>
          <p:nvPr/>
        </p:nvSpPr>
        <p:spPr>
          <a:xfrm>
            <a:off x="3586163" y="2126456"/>
            <a:ext cx="666750" cy="9763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5BF5EC83-50CE-BF8C-1C0D-0BD6CD44C9A5}"/>
              </a:ext>
              <a:ext uri="{C183D7F6-B498-43B3-948B-1728B52AA6E4}">
                <adec:decorative xmlns:adec="http://schemas.microsoft.com/office/drawing/2017/decorative" val="1"/>
              </a:ext>
            </a:extLst>
          </p:cNvPr>
          <p:cNvSpPr/>
          <p:nvPr/>
        </p:nvSpPr>
        <p:spPr>
          <a:xfrm>
            <a:off x="4109658" y="2201228"/>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 name="TextBox 3">
            <a:extLst>
              <a:ext uri="{FF2B5EF4-FFF2-40B4-BE49-F238E27FC236}">
                <a16:creationId xmlns:a16="http://schemas.microsoft.com/office/drawing/2014/main" id="{BAB07EF7-52EE-FE71-8373-FB1EF71AD147}"/>
              </a:ext>
            </a:extLst>
          </p:cNvPr>
          <p:cNvSpPr txBox="1"/>
          <p:nvPr/>
        </p:nvSpPr>
        <p:spPr>
          <a:xfrm>
            <a:off x="7737198" y="1535470"/>
            <a:ext cx="882928" cy="213360"/>
          </a:xfrm>
          <a:prstGeom prst="rect">
            <a:avLst/>
          </a:prstGeom>
          <a:solidFill>
            <a:srgbClr val="F9F9F9"/>
          </a:solidFill>
          <a:ln>
            <a:noFill/>
          </a:ln>
        </p:spPr>
        <p:txBody>
          <a:bodyPr wrap="square" rtlCol="0">
            <a:spAutoFit/>
          </a:bodyPr>
          <a:lstStyle/>
          <a:p>
            <a:pPr algn="r" rtl="0"/>
            <a:r>
              <a:rPr sz="800" b="1" i="0" u="none" strike="noStrike">
                <a:solidFill>
                  <a:srgbClr val="22608F"/>
                </a:solidFill>
                <a:latin typeface="Arial"/>
                <a:cs typeface="Arial"/>
              </a:rPr>
              <a:t>Na Spanhol</a:t>
            </a:r>
            <a:endParaRPr lang="es-AR" sz="800" b="1">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21B7977-D542-5B7A-0259-28C326AF88AA}"/>
              </a:ext>
            </a:extLst>
          </p:cNvPr>
          <p:cNvSpPr txBox="1"/>
          <p:nvPr/>
        </p:nvSpPr>
        <p:spPr>
          <a:xfrm>
            <a:off x="3504804" y="2068869"/>
            <a:ext cx="797352" cy="335280"/>
          </a:xfrm>
          <a:prstGeom prst="rect">
            <a:avLst/>
          </a:prstGeom>
          <a:noFill/>
          <a:ln>
            <a:noFill/>
          </a:ln>
        </p:spPr>
        <p:txBody>
          <a:bodyPr wrap="square" rtlCol="0">
            <a:spAutoFit/>
          </a:bodyPr>
          <a:lstStyle/>
          <a:p>
            <a:pPr rtl="0"/>
            <a:r>
              <a:rPr sz="800" b="1" i="0" u="none" strike="noStrike">
                <a:solidFill>
                  <a:srgbClr val="22608F"/>
                </a:solidFill>
                <a:latin typeface="Arial"/>
                <a:cs typeface="Arial"/>
              </a:rPr>
              <a:t>Istóriku di Testi</a:t>
            </a:r>
            <a:endParaRPr lang="es-AR" sz="800" b="1">
              <a:solidFill>
                <a:srgbClr val="22608F"/>
              </a:solidFill>
              <a:latin typeface="Arial" panose="020B0604020202020204" pitchFamily="34" charset="0"/>
              <a:cs typeface="Arial" panose="020B0604020202020204" pitchFamily="34" charset="0"/>
            </a:endParaRPr>
          </a:p>
        </p:txBody>
      </p:sp>
      <p:sp>
        <p:nvSpPr>
          <p:cNvPr id="19" name="Rectangle 18">
            <a:extLst>
              <a:ext uri="{FF2B5EF4-FFF2-40B4-BE49-F238E27FC236}">
                <a16:creationId xmlns:a16="http://schemas.microsoft.com/office/drawing/2014/main" id="{DFB64B96-997F-148B-907F-394886C7183D}"/>
              </a:ext>
              <a:ext uri="{C183D7F6-B498-43B3-948B-1728B52AA6E4}">
                <adec:decorative xmlns:adec="http://schemas.microsoft.com/office/drawing/2017/decorative" val="1"/>
              </a:ext>
            </a:extLst>
          </p:cNvPr>
          <p:cNvSpPr/>
          <p:nvPr/>
        </p:nvSpPr>
        <p:spPr>
          <a:xfrm>
            <a:off x="3328988" y="2555596"/>
            <a:ext cx="5576887" cy="1066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TextBox 12">
            <a:extLst>
              <a:ext uri="{FF2B5EF4-FFF2-40B4-BE49-F238E27FC236}">
                <a16:creationId xmlns:a16="http://schemas.microsoft.com/office/drawing/2014/main" id="{8F8C0EA4-B6DE-C00E-9B04-673E9DBFA240}"/>
              </a:ext>
            </a:extLst>
          </p:cNvPr>
          <p:cNvSpPr txBox="1"/>
          <p:nvPr/>
        </p:nvSpPr>
        <p:spPr>
          <a:xfrm>
            <a:off x="4774939" y="2073632"/>
            <a:ext cx="797352" cy="457200"/>
          </a:xfrm>
          <a:prstGeom prst="rect">
            <a:avLst/>
          </a:prstGeom>
          <a:solidFill>
            <a:srgbClr val="F9F9F9"/>
          </a:solidFill>
          <a:ln>
            <a:noFill/>
          </a:ln>
        </p:spPr>
        <p:txBody>
          <a:bodyPr wrap="square" rtlCol="0">
            <a:spAutoFit/>
          </a:bodyPr>
          <a:lstStyle/>
          <a:p>
            <a:pPr rtl="0"/>
            <a:r>
              <a:rPr sz="800" b="1" i="0" u="sng" strike="noStrike">
                <a:solidFill>
                  <a:srgbClr val="3B3838"/>
                </a:solidFill>
                <a:latin typeface="Arial"/>
                <a:cs typeface="Arial"/>
              </a:rPr>
              <a:t>Rezultadus di Testi MAP</a:t>
            </a:r>
            <a:endParaRPr lang="es-AR" sz="800" b="1" u="sng">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B9127235-64FA-107C-EF52-879C2FCFAD88}"/>
              </a:ext>
            </a:extLst>
          </p:cNvPr>
          <p:cNvSpPr/>
          <p:nvPr/>
        </p:nvSpPr>
        <p:spPr>
          <a:xfrm>
            <a:off x="167815" y="1760439"/>
            <a:ext cx="2524141" cy="2371807"/>
          </a:xfrm>
          <a:prstGeom prst="wedgeRoundRectCallout">
            <a:avLst>
              <a:gd name="adj1" fmla="val 125391"/>
              <a:gd name="adj2" fmla="val -2590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Kel </a:t>
            </a:r>
            <a:r>
              <a:rPr sz="1600" b="0" i="0" u="none" strike="noStrike" dirty="0" err="1">
                <a:solidFill>
                  <a:srgbClr val="FFFFFF"/>
                </a:solidFill>
                <a:latin typeface="Aptos"/>
              </a:rPr>
              <a:t>siparador</a:t>
            </a:r>
            <a:r>
              <a:rPr sz="1600" b="0" i="0" u="none" strike="noStrike" dirty="0">
                <a:solidFill>
                  <a:srgbClr val="FFFFFF"/>
                </a:solidFill>
                <a:latin typeface="Aptos"/>
              </a:rPr>
              <a:t> </a:t>
            </a:r>
            <a:r>
              <a:rPr sz="1600" b="1" i="0" u="none" strike="noStrike" dirty="0">
                <a:solidFill>
                  <a:srgbClr val="FFFFFF"/>
                </a:solidFill>
                <a:latin typeface="Aptos"/>
              </a:rPr>
              <a:t>Test Results (</a:t>
            </a:r>
            <a:r>
              <a:rPr sz="1600" b="1" i="0" u="none" strike="noStrike" dirty="0" err="1">
                <a:solidFill>
                  <a:srgbClr val="FFFFFF"/>
                </a:solidFill>
                <a:latin typeface="Aptos"/>
              </a:rPr>
              <a:t>Rizultadus</a:t>
            </a:r>
            <a:r>
              <a:rPr sz="1600" b="1" i="0" u="none" strike="noStrike" dirty="0">
                <a:solidFill>
                  <a:srgbClr val="FFFFFF"/>
                </a:solidFill>
                <a:latin typeface="Aptos"/>
              </a:rPr>
              <a:t> di Testi)</a:t>
            </a:r>
            <a:r>
              <a:rPr sz="1600" b="0" i="0" u="none" strike="noStrike" dirty="0">
                <a:solidFill>
                  <a:srgbClr val="FFFFFF"/>
                </a:solidFill>
                <a:latin typeface="Aptos"/>
              </a:rPr>
              <a:t> ta </a:t>
            </a:r>
            <a:r>
              <a:rPr sz="1600" b="0" i="0" u="none" strike="noStrike" dirty="0" err="1">
                <a:solidFill>
                  <a:srgbClr val="FFFFFF"/>
                </a:solidFill>
                <a:latin typeface="Aptos"/>
              </a:rPr>
              <a:t>mostra</a:t>
            </a:r>
            <a:r>
              <a:rPr sz="1600" b="0" i="0" u="none" strike="noStrike" dirty="0">
                <a:solidFill>
                  <a:srgbClr val="FFFFFF"/>
                </a:solidFill>
                <a:latin typeface="Aptos"/>
              </a:rPr>
              <a:t> </a:t>
            </a:r>
            <a:r>
              <a:rPr sz="1600" b="0" i="0" u="none" strike="noStrike" dirty="0" err="1">
                <a:solidFill>
                  <a:srgbClr val="FFFFFF"/>
                </a:solidFill>
                <a:latin typeface="Aptos"/>
              </a:rPr>
              <a:t>nível</a:t>
            </a:r>
            <a:r>
              <a:rPr sz="1600" b="0" i="0" u="none" strike="noStrike" dirty="0">
                <a:solidFill>
                  <a:srgbClr val="FFFFFF"/>
                </a:solidFill>
                <a:latin typeface="Aptos"/>
              </a:rPr>
              <a:t> di </a:t>
            </a:r>
            <a:r>
              <a:rPr sz="1600" b="0" i="0" u="none" strike="noStrike" dirty="0" err="1">
                <a:solidFill>
                  <a:srgbClr val="FFFFFF"/>
                </a:solidFill>
                <a:latin typeface="Aptos"/>
              </a:rPr>
              <a:t>dizenpenhu</a:t>
            </a:r>
            <a:r>
              <a:rPr sz="1600" b="0" i="0" u="none" strike="noStrike" dirty="0">
                <a:solidFill>
                  <a:srgbClr val="FFFFFF"/>
                </a:solidFill>
                <a:latin typeface="Aptos"/>
              </a:rPr>
              <a:t> y </a:t>
            </a:r>
            <a:r>
              <a:rPr sz="1600" b="0" i="0" u="none" strike="noStrike" dirty="0" err="1">
                <a:solidFill>
                  <a:srgbClr val="FFFFFF"/>
                </a:solidFill>
                <a:latin typeface="Aptos"/>
              </a:rPr>
              <a:t>nóta</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 </a:t>
            </a:r>
            <a:r>
              <a:rPr sz="1600" b="0" i="0" u="none" strike="noStrike" dirty="0" err="1">
                <a:solidFill>
                  <a:srgbClr val="FFFFFF"/>
                </a:solidFill>
                <a:latin typeface="Aptos"/>
              </a:rPr>
              <a:t>Konsulta</a:t>
            </a:r>
            <a:r>
              <a:rPr sz="1600" b="0" i="0" u="none" strike="noStrike" dirty="0">
                <a:solidFill>
                  <a:srgbClr val="FFFFFF"/>
                </a:solidFill>
                <a:latin typeface="Aptos"/>
              </a:rPr>
              <a:t> </a:t>
            </a:r>
            <a:r>
              <a:rPr sz="1600" b="0" i="0" u="none" strike="noStrike" dirty="0" err="1">
                <a:solidFill>
                  <a:srgbClr val="FFFFFF"/>
                </a:solidFill>
                <a:latin typeface="Aptos"/>
              </a:rPr>
              <a:t>rilatóriu</a:t>
            </a:r>
            <a:r>
              <a:rPr sz="1600" b="0" i="0" u="none" strike="noStrike" dirty="0">
                <a:solidFill>
                  <a:srgbClr val="FFFFFF"/>
                </a:solidFill>
                <a:latin typeface="Aptos"/>
              </a:rPr>
              <a:t> pa </a:t>
            </a:r>
            <a:r>
              <a:rPr sz="1600" b="0" i="0" u="none" strike="noStrike" dirty="0" err="1">
                <a:solidFill>
                  <a:srgbClr val="FFFFFF"/>
                </a:solidFill>
                <a:latin typeface="Aptos"/>
              </a:rPr>
              <a:t>más</a:t>
            </a:r>
            <a:r>
              <a:rPr sz="1600" b="0" i="0" u="none" strike="noStrike" dirty="0">
                <a:solidFill>
                  <a:srgbClr val="FFFFFF"/>
                </a:solidFill>
                <a:latin typeface="Aptos"/>
              </a:rPr>
              <a:t> </a:t>
            </a:r>
            <a:r>
              <a:rPr sz="1600" b="0" i="0" u="none" strike="noStrike" dirty="0" err="1">
                <a:solidFill>
                  <a:srgbClr val="FFFFFF"/>
                </a:solidFill>
                <a:latin typeface="Aptos"/>
              </a:rPr>
              <a:t>informason</a:t>
            </a:r>
            <a:r>
              <a:rPr sz="1600" b="0" i="0" u="none" strike="noStrike" dirty="0">
                <a:solidFill>
                  <a:srgbClr val="FFFFFF"/>
                </a:solidFill>
                <a:latin typeface="Aptos"/>
              </a:rPr>
              <a:t> sobri </a:t>
            </a:r>
            <a:r>
              <a:rPr sz="1600" b="0" i="0" u="none" strike="noStrike" dirty="0" err="1">
                <a:solidFill>
                  <a:srgbClr val="FFFFFF"/>
                </a:solidFill>
                <a:latin typeface="Aptos"/>
              </a:rPr>
              <a:t>dizenpenhu</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a:t>
            </a:r>
            <a:endParaRPr lang="en-US" sz="1600" dirty="0">
              <a:latin typeface="Aptos" panose="020B0004020202020204" pitchFamily="34" charset="0"/>
            </a:endParaRPr>
          </a:p>
        </p:txBody>
      </p:sp>
      <p:sp>
        <p:nvSpPr>
          <p:cNvPr id="11" name="TextBox 10">
            <a:extLst>
              <a:ext uri="{FF2B5EF4-FFF2-40B4-BE49-F238E27FC236}">
                <a16:creationId xmlns:a16="http://schemas.microsoft.com/office/drawing/2014/main" id="{DB1AC4D7-5042-1300-83A2-3304482F63E2}"/>
              </a:ext>
            </a:extLst>
          </p:cNvPr>
          <p:cNvSpPr txBox="1"/>
          <p:nvPr/>
        </p:nvSpPr>
        <p:spPr>
          <a:xfrm>
            <a:off x="5922536" y="2012077"/>
            <a:ext cx="729079" cy="57912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Rizultadus Ditalhadu</a:t>
            </a:r>
            <a:endParaRPr lang="es-AR" sz="800" b="1">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BE73D963-0992-979C-D51D-7248AEF2D14A}"/>
              </a:ext>
            </a:extLst>
          </p:cNvPr>
          <p:cNvSpPr txBox="1"/>
          <p:nvPr/>
        </p:nvSpPr>
        <p:spPr>
          <a:xfrm>
            <a:off x="7276684" y="2073632"/>
            <a:ext cx="729079" cy="33528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Rekursus:</a:t>
            </a:r>
            <a:endParaRPr lang="es-AR" sz="800" b="1">
              <a:solidFill>
                <a:srgbClr val="22608F"/>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89E1E4E-0259-3BB0-F0C1-3266F9CD93DA}"/>
              </a:ext>
            </a:extLst>
          </p:cNvPr>
          <p:cNvSpPr txBox="1"/>
          <p:nvPr/>
        </p:nvSpPr>
        <p:spPr>
          <a:xfrm>
            <a:off x="3254257" y="2494041"/>
            <a:ext cx="1904323" cy="365760"/>
          </a:xfrm>
          <a:prstGeom prst="rect">
            <a:avLst/>
          </a:prstGeom>
          <a:noFill/>
          <a:ln>
            <a:noFill/>
          </a:ln>
        </p:spPr>
        <p:txBody>
          <a:bodyPr wrap="square" rtlCol="0">
            <a:spAutoFit/>
          </a:bodyPr>
          <a:lstStyle/>
          <a:p>
            <a:pPr rtl="0"/>
            <a:r>
              <a:rPr sz="900" b="1" i="0" u="none" strike="noStrike">
                <a:solidFill>
                  <a:srgbClr val="3B3838"/>
                </a:solidFill>
                <a:latin typeface="Arial"/>
                <a:cs typeface="Arial"/>
              </a:rPr>
              <a:t>Nómi di Alunu: </a:t>
            </a:r>
            <a:r>
              <a:rPr sz="900" b="0" i="0" u="none" strike="noStrike">
                <a:solidFill>
                  <a:srgbClr val="3B3838"/>
                </a:solidFill>
                <a:latin typeface="Arial"/>
                <a:cs typeface="Arial"/>
              </a:rPr>
              <a:t>Studanti, Demo</a:t>
            </a:r>
          </a:p>
        </p:txBody>
      </p:sp>
      <p:sp>
        <p:nvSpPr>
          <p:cNvPr id="21" name="TextBox 20">
            <a:extLst>
              <a:ext uri="{FF2B5EF4-FFF2-40B4-BE49-F238E27FC236}">
                <a16:creationId xmlns:a16="http://schemas.microsoft.com/office/drawing/2014/main" id="{5AA3A840-5E2D-7ED8-662A-9EAFBB873BD7}"/>
              </a:ext>
            </a:extLst>
          </p:cNvPr>
          <p:cNvSpPr txBox="1"/>
          <p:nvPr/>
        </p:nvSpPr>
        <p:spPr>
          <a:xfrm>
            <a:off x="3241931" y="2706352"/>
            <a:ext cx="2142869" cy="369332"/>
          </a:xfrm>
          <a:prstGeom prst="rect">
            <a:avLst/>
          </a:prstGeom>
          <a:solidFill>
            <a:srgbClr val="F9F9F9"/>
          </a:solidFill>
          <a:ln>
            <a:noFill/>
          </a:ln>
        </p:spPr>
        <p:txBody>
          <a:bodyPr wrap="square" rtlCol="0">
            <a:spAutoFit/>
          </a:bodyPr>
          <a:lstStyle/>
          <a:p>
            <a:pPr rtl="0"/>
            <a:r>
              <a:rPr sz="900" b="1" i="0" u="none" strike="noStrike">
                <a:solidFill>
                  <a:srgbClr val="3B3838"/>
                </a:solidFill>
                <a:latin typeface="Arial"/>
                <a:cs typeface="Arial"/>
              </a:rPr>
              <a:t>Distritu: </a:t>
            </a:r>
            <a:r>
              <a:rPr sz="900" b="0" i="0" u="none" strike="noStrike">
                <a:solidFill>
                  <a:srgbClr val="3B3838"/>
                </a:solidFill>
                <a:latin typeface="Arial"/>
                <a:cs typeface="Arial"/>
              </a:rPr>
              <a:t>Cyber Valley</a:t>
            </a:r>
          </a:p>
          <a:p>
            <a:pPr rtl="0"/>
            <a:r>
              <a:rPr sz="900" b="1" i="0" u="none" strike="noStrike">
                <a:solidFill>
                  <a:srgbClr val="3B3838"/>
                </a:solidFill>
                <a:latin typeface="Arial"/>
                <a:cs typeface="Arial"/>
              </a:rPr>
              <a:t>Skola: </a:t>
            </a:r>
            <a:r>
              <a:rPr sz="900" b="0" i="0" u="none" strike="noStrike">
                <a:solidFill>
                  <a:srgbClr val="3B3838"/>
                </a:solidFill>
                <a:latin typeface="Arial"/>
                <a:cs typeface="Arial"/>
              </a:rPr>
              <a:t>Cyber Valley Sch1-002</a:t>
            </a:r>
          </a:p>
        </p:txBody>
      </p:sp>
      <p:sp>
        <p:nvSpPr>
          <p:cNvPr id="18" name="TextBox 17">
            <a:extLst>
              <a:ext uri="{FF2B5EF4-FFF2-40B4-BE49-F238E27FC236}">
                <a16:creationId xmlns:a16="http://schemas.microsoft.com/office/drawing/2014/main" id="{CBB3FE4D-0C14-0378-5A0A-01D2907D585D}"/>
              </a:ext>
            </a:extLst>
          </p:cNvPr>
          <p:cNvSpPr txBox="1"/>
          <p:nvPr/>
        </p:nvSpPr>
        <p:spPr>
          <a:xfrm>
            <a:off x="7346015" y="2494041"/>
            <a:ext cx="1653649" cy="365760"/>
          </a:xfrm>
          <a:prstGeom prst="rect">
            <a:avLst/>
          </a:prstGeom>
          <a:noFill/>
          <a:ln>
            <a:noFill/>
          </a:ln>
        </p:spPr>
        <p:txBody>
          <a:bodyPr wrap="square" rtlCol="0">
            <a:spAutoFit/>
          </a:bodyPr>
          <a:lstStyle/>
          <a:p>
            <a:pPr algn="r" rtl="0"/>
            <a:r>
              <a:rPr sz="900" b="1" i="0" u="none" strike="noStrike">
                <a:solidFill>
                  <a:srgbClr val="3B3838"/>
                </a:solidFill>
                <a:latin typeface="Arial"/>
                <a:cs typeface="Arial"/>
              </a:rPr>
              <a:t>Nível di Skolaridadi: </a:t>
            </a:r>
            <a:r>
              <a:rPr sz="900" b="0" i="0" u="none" strike="noStrike">
                <a:solidFill>
                  <a:srgbClr val="3B3838"/>
                </a:solidFill>
                <a:latin typeface="Arial"/>
                <a:cs typeface="Arial"/>
              </a:rPr>
              <a:t>04</a:t>
            </a:r>
          </a:p>
        </p:txBody>
      </p:sp>
      <p:sp>
        <p:nvSpPr>
          <p:cNvPr id="20" name="TextBox 19">
            <a:extLst>
              <a:ext uri="{FF2B5EF4-FFF2-40B4-BE49-F238E27FC236}">
                <a16:creationId xmlns:a16="http://schemas.microsoft.com/office/drawing/2014/main" id="{9D4B5A9A-7E54-1EC6-3E7B-F10F3CF8FCC6}"/>
              </a:ext>
            </a:extLst>
          </p:cNvPr>
          <p:cNvSpPr txBox="1"/>
          <p:nvPr/>
        </p:nvSpPr>
        <p:spPr>
          <a:xfrm>
            <a:off x="6559026" y="2706352"/>
            <a:ext cx="2440639" cy="369332"/>
          </a:xfrm>
          <a:prstGeom prst="rect">
            <a:avLst/>
          </a:prstGeom>
          <a:solidFill>
            <a:srgbClr val="F9F9F9"/>
          </a:solidFill>
          <a:ln>
            <a:noFill/>
          </a:ln>
        </p:spPr>
        <p:txBody>
          <a:bodyPr wrap="square" rtlCol="0">
            <a:spAutoFit/>
          </a:bodyPr>
          <a:lstStyle/>
          <a:p>
            <a:pPr algn="r" rtl="0"/>
            <a:r>
              <a:rPr sz="900" b="1" i="0" u="none" strike="noStrike" dirty="0">
                <a:solidFill>
                  <a:srgbClr val="3B3838"/>
                </a:solidFill>
                <a:latin typeface="Arial"/>
                <a:cs typeface="Arial"/>
              </a:rPr>
              <a:t>SASID: </a:t>
            </a:r>
            <a:r>
              <a:rPr sz="900" b="0" i="0" u="none" strike="noStrike" dirty="0">
                <a:solidFill>
                  <a:srgbClr val="3B3838"/>
                </a:solidFill>
                <a:latin typeface="Arial"/>
                <a:cs typeface="Arial"/>
              </a:rPr>
              <a:t>9058143501</a:t>
            </a:r>
          </a:p>
          <a:p>
            <a:pPr algn="r" rtl="0"/>
            <a:r>
              <a:rPr sz="900" b="1" i="0" u="none" strike="noStrike" dirty="0">
                <a:solidFill>
                  <a:srgbClr val="3B3838"/>
                </a:solidFill>
                <a:latin typeface="Arial"/>
                <a:cs typeface="Arial"/>
              </a:rPr>
              <a:t>Data di </a:t>
            </a:r>
            <a:r>
              <a:rPr sz="900" b="1" i="0" u="none" strike="noStrike" dirty="0" err="1">
                <a:solidFill>
                  <a:srgbClr val="3B3838"/>
                </a:solidFill>
                <a:latin typeface="Arial"/>
                <a:cs typeface="Arial"/>
              </a:rPr>
              <a:t>Nasimentu</a:t>
            </a:r>
            <a:r>
              <a:rPr sz="900" b="1" i="0" u="none" strike="noStrike" dirty="0">
                <a:solidFill>
                  <a:srgbClr val="3B3838"/>
                </a:solidFill>
                <a:latin typeface="Arial"/>
                <a:cs typeface="Arial"/>
              </a:rPr>
              <a:t>: </a:t>
            </a:r>
            <a:r>
              <a:rPr sz="900" b="0" i="0" u="none" strike="noStrike" dirty="0">
                <a:solidFill>
                  <a:srgbClr val="3B3838"/>
                </a:solidFill>
                <a:latin typeface="Arial"/>
                <a:cs typeface="Arial"/>
              </a:rPr>
              <a:t>18 di </a:t>
            </a:r>
            <a:r>
              <a:rPr sz="900" b="0" i="0" u="none" strike="noStrike" dirty="0" err="1">
                <a:solidFill>
                  <a:srgbClr val="3B3838"/>
                </a:solidFill>
                <a:latin typeface="Arial"/>
                <a:cs typeface="Arial"/>
              </a:rPr>
              <a:t>Dizenbru</a:t>
            </a:r>
            <a:r>
              <a:rPr sz="900" b="0" i="0" u="none" strike="noStrike" dirty="0">
                <a:solidFill>
                  <a:srgbClr val="3B3838"/>
                </a:solidFill>
                <a:latin typeface="Arial"/>
                <a:cs typeface="Arial"/>
              </a:rPr>
              <a:t>, 2013</a:t>
            </a:r>
          </a:p>
        </p:txBody>
      </p:sp>
      <p:sp>
        <p:nvSpPr>
          <p:cNvPr id="23" name="Rectangle 22">
            <a:extLst>
              <a:ext uri="{FF2B5EF4-FFF2-40B4-BE49-F238E27FC236}">
                <a16:creationId xmlns:a16="http://schemas.microsoft.com/office/drawing/2014/main" id="{8E6CC170-F154-BECE-DD67-DF84B36EDDD9}"/>
              </a:ext>
              <a:ext uri="{C183D7F6-B498-43B3-948B-1728B52AA6E4}">
                <adec:decorative xmlns:adec="http://schemas.microsoft.com/office/drawing/2017/decorative" val="1"/>
              </a:ext>
            </a:extLst>
          </p:cNvPr>
          <p:cNvSpPr/>
          <p:nvPr/>
        </p:nvSpPr>
        <p:spPr>
          <a:xfrm>
            <a:off x="4905375" y="3084453"/>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2952D162-2EB1-5490-FF74-C46D2B7EC248}"/>
              </a:ext>
            </a:extLst>
          </p:cNvPr>
          <p:cNvSpPr txBox="1"/>
          <p:nvPr/>
        </p:nvSpPr>
        <p:spPr>
          <a:xfrm>
            <a:off x="4845986" y="3045650"/>
            <a:ext cx="2795467" cy="259080"/>
          </a:xfrm>
          <a:prstGeom prst="rect">
            <a:avLst/>
          </a:prstGeom>
          <a:noFill/>
          <a:ln>
            <a:noFill/>
          </a:ln>
        </p:spPr>
        <p:txBody>
          <a:bodyPr wrap="square" rtlCol="0">
            <a:spAutoFit/>
          </a:bodyPr>
          <a:lstStyle/>
          <a:p>
            <a:pPr rtl="0"/>
            <a:r>
              <a:rPr sz="1100" b="0" i="0" u="none" strike="noStrike">
                <a:solidFill>
                  <a:srgbClr val="FFFFFF"/>
                </a:solidFill>
                <a:latin typeface="Arial"/>
                <a:cs typeface="Arial"/>
              </a:rPr>
              <a:t>Língua Ingleza – Primavéra 2025</a:t>
            </a:r>
          </a:p>
        </p:txBody>
      </p:sp>
      <p:sp>
        <p:nvSpPr>
          <p:cNvPr id="24" name="TextBox 23">
            <a:extLst>
              <a:ext uri="{FF2B5EF4-FFF2-40B4-BE49-F238E27FC236}">
                <a16:creationId xmlns:a16="http://schemas.microsoft.com/office/drawing/2014/main" id="{ED518A92-2A79-77BB-B6F4-41002A837C94}"/>
              </a:ext>
            </a:extLst>
          </p:cNvPr>
          <p:cNvSpPr txBox="1"/>
          <p:nvPr/>
        </p:nvSpPr>
        <p:spPr>
          <a:xfrm>
            <a:off x="3196816" y="3368856"/>
            <a:ext cx="5802848" cy="3093720"/>
          </a:xfrm>
          <a:prstGeom prst="rect">
            <a:avLst/>
          </a:prstGeom>
          <a:solidFill>
            <a:srgbClr val="F9F9F9"/>
          </a:solidFill>
          <a:ln>
            <a:noFill/>
          </a:ln>
        </p:spPr>
        <p:txBody>
          <a:bodyPr wrap="square" rtlCol="0">
            <a:spAutoFit/>
          </a:bodyPr>
          <a:lstStyle/>
          <a:p>
            <a:pPr rtl="0"/>
            <a:r>
              <a:rPr sz="900" b="0" i="0" u="none" strike="noStrike" dirty="0">
                <a:solidFill>
                  <a:srgbClr val="3B3838"/>
                </a:solidFill>
                <a:latin typeface="Arial"/>
                <a:cs typeface="Arial"/>
              </a:rPr>
              <a:t>Es </a:t>
            </a:r>
            <a:r>
              <a:rPr sz="900" b="0" i="0" u="none" strike="noStrike" dirty="0" err="1">
                <a:solidFill>
                  <a:srgbClr val="3B3838"/>
                </a:solidFill>
                <a:latin typeface="Arial"/>
                <a:cs typeface="Arial"/>
              </a:rPr>
              <a:t>rilatóriu</a:t>
            </a:r>
            <a:r>
              <a:rPr sz="900" b="0" i="0" u="none" strike="noStrike" dirty="0">
                <a:solidFill>
                  <a:srgbClr val="3B3838"/>
                </a:solidFill>
                <a:latin typeface="Arial"/>
                <a:cs typeface="Arial"/>
              </a:rPr>
              <a:t> ta </a:t>
            </a:r>
            <a:r>
              <a:rPr sz="900" b="0" i="0" u="none" strike="noStrike" dirty="0" err="1">
                <a:solidFill>
                  <a:srgbClr val="3B3838"/>
                </a:solidFill>
                <a:latin typeface="Arial"/>
                <a:cs typeface="Arial"/>
              </a:rPr>
              <a:t>fornese</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rizultadus</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na</a:t>
            </a:r>
            <a:r>
              <a:rPr sz="900" b="0" i="0" u="none" strike="noStrike" dirty="0">
                <a:solidFill>
                  <a:srgbClr val="3B3838"/>
                </a:solidFill>
                <a:latin typeface="Arial"/>
                <a:cs typeface="Arial"/>
              </a:rPr>
              <a:t> testis di </a:t>
            </a:r>
            <a:r>
              <a:rPr sz="900" b="0" i="0" u="none" strike="noStrike" dirty="0" err="1">
                <a:solidFill>
                  <a:srgbClr val="3B3838"/>
                </a:solidFill>
                <a:latin typeface="Arial"/>
                <a:cs typeface="Arial"/>
              </a:rPr>
              <a:t>Sistéma</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Avaliason</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Abranjenti</a:t>
            </a:r>
            <a:r>
              <a:rPr sz="900" b="0" i="0" u="none" strike="noStrike" dirty="0">
                <a:solidFill>
                  <a:srgbClr val="3B3838"/>
                </a:solidFill>
                <a:latin typeface="Arial"/>
                <a:cs typeface="Arial"/>
              </a:rPr>
              <a:t> di Massachusetts (MCAS) di </a:t>
            </a:r>
            <a:r>
              <a:rPr sz="900" b="0" i="0" u="none" strike="noStrike" dirty="0" err="1">
                <a:solidFill>
                  <a:srgbClr val="3B3838"/>
                </a:solidFill>
                <a:latin typeface="Arial"/>
                <a:cs typeface="Arial"/>
              </a:rPr>
              <a:t>primavéra</a:t>
            </a:r>
            <a:r>
              <a:rPr sz="900" b="0" i="0" u="none" strike="noStrike" dirty="0">
                <a:solidFill>
                  <a:srgbClr val="3B3838"/>
                </a:solidFill>
                <a:latin typeface="Arial"/>
                <a:cs typeface="Arial"/>
              </a:rPr>
              <a:t> 2025. Pa </a:t>
            </a:r>
            <a:r>
              <a:rPr sz="900" b="0" i="0" u="none" strike="noStrike" dirty="0" err="1">
                <a:solidFill>
                  <a:srgbClr val="3B3838"/>
                </a:solidFill>
                <a:latin typeface="Arial"/>
                <a:cs typeface="Arial"/>
              </a:rPr>
              <a:t>kada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testi</a:t>
            </a:r>
            <a:r>
              <a:rPr sz="900" b="0" i="0" u="none" strike="noStrike" dirty="0">
                <a:solidFill>
                  <a:srgbClr val="3B3838"/>
                </a:solidFill>
                <a:latin typeface="Arial"/>
                <a:cs typeface="Arial"/>
              </a:rPr>
              <a:t> ki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faze </a:t>
            </a:r>
            <a:r>
              <a:rPr sz="900" b="0" i="0" u="none" strike="noStrike" dirty="0" err="1">
                <a:solidFill>
                  <a:srgbClr val="3B3838"/>
                </a:solidFill>
                <a:latin typeface="Arial"/>
                <a:cs typeface="Arial"/>
              </a:rPr>
              <a:t>na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primavéra</a:t>
            </a:r>
            <a:r>
              <a:rPr sz="900" b="0" i="0" u="none" strike="noStrike" dirty="0">
                <a:solidFill>
                  <a:srgbClr val="3B3838"/>
                </a:solidFill>
                <a:latin typeface="Arial"/>
                <a:cs typeface="Arial"/>
              </a:rPr>
              <a:t> 2025, </a:t>
            </a:r>
            <a:r>
              <a:rPr sz="900" b="0" i="0" u="none" strike="noStrike" dirty="0" err="1">
                <a:solidFill>
                  <a:srgbClr val="3B3838"/>
                </a:solidFill>
                <a:latin typeface="Arial"/>
                <a:cs typeface="Arial"/>
              </a:rPr>
              <a:t>rilatóriu</a:t>
            </a:r>
            <a:r>
              <a:rPr sz="900" b="0" i="0" u="none" strike="noStrike" dirty="0">
                <a:solidFill>
                  <a:srgbClr val="3B3838"/>
                </a:solidFill>
                <a:latin typeface="Arial"/>
                <a:cs typeface="Arial"/>
              </a:rPr>
              <a:t> ta </a:t>
            </a:r>
            <a:r>
              <a:rPr sz="900" b="0" i="0" u="none" strike="noStrike" dirty="0" err="1">
                <a:solidFill>
                  <a:srgbClr val="3B3838"/>
                </a:solidFill>
                <a:latin typeface="Arial"/>
                <a:cs typeface="Arial"/>
              </a:rPr>
              <a:t>mostra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nóta</a:t>
            </a:r>
            <a:r>
              <a:rPr sz="900" b="0" i="0" u="none" strike="noStrike" dirty="0">
                <a:solidFill>
                  <a:srgbClr val="3B3838"/>
                </a:solidFill>
                <a:latin typeface="Arial"/>
                <a:cs typeface="Arial"/>
              </a:rPr>
              <a:t> y </a:t>
            </a:r>
            <a:r>
              <a:rPr sz="900" b="0" i="0" u="none" strike="noStrike" dirty="0" err="1">
                <a:solidFill>
                  <a:srgbClr val="3B3838"/>
                </a:solidFill>
                <a:latin typeface="Arial"/>
                <a:cs typeface="Arial"/>
              </a:rPr>
              <a:t>nível</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dizenpenhu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Pa </a:t>
            </a:r>
            <a:r>
              <a:rPr sz="900" b="0" i="0" u="none" strike="noStrike" dirty="0" err="1">
                <a:solidFill>
                  <a:srgbClr val="3B3838"/>
                </a:solidFill>
                <a:latin typeface="Arial"/>
                <a:cs typeface="Arial"/>
              </a:rPr>
              <a:t>algun</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testi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rilatóriu</a:t>
            </a:r>
            <a:r>
              <a:rPr sz="900" b="0" i="0" u="none" strike="noStrike" dirty="0">
                <a:solidFill>
                  <a:srgbClr val="3B3838"/>
                </a:solidFill>
                <a:latin typeface="Arial"/>
                <a:cs typeface="Arial"/>
              </a:rPr>
              <a:t> ta </a:t>
            </a:r>
            <a:r>
              <a:rPr sz="900" b="0" i="0" u="none" strike="noStrike" dirty="0" err="1">
                <a:solidFill>
                  <a:srgbClr val="3B3838"/>
                </a:solidFill>
                <a:latin typeface="Arial"/>
                <a:cs typeface="Arial"/>
              </a:rPr>
              <a:t>fornese</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tanbê</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informason</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sobri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prugrésu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akadémiku</a:t>
            </a:r>
            <a:r>
              <a:rPr sz="900" b="0" i="0" u="none" strike="noStrike" dirty="0">
                <a:solidFill>
                  <a:srgbClr val="3B3838"/>
                </a:solidFill>
                <a:latin typeface="Arial"/>
                <a:cs typeface="Arial"/>
              </a:rPr>
              <a:t>, ô </a:t>
            </a:r>
            <a:r>
              <a:rPr sz="900" b="0" i="0" u="none" strike="noStrike" dirty="0" err="1">
                <a:solidFill>
                  <a:srgbClr val="3B3838"/>
                </a:solidFill>
                <a:latin typeface="Arial"/>
                <a:cs typeface="Arial"/>
              </a:rPr>
              <a:t>kresimentu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a:t>
            </a:r>
          </a:p>
          <a:p>
            <a:endParaRPr lang="en-US" sz="900" dirty="0">
              <a:solidFill>
                <a:schemeClr val="bg2">
                  <a:lumMod val="25000"/>
                </a:schemeClr>
              </a:solidFill>
              <a:latin typeface="Arial" panose="020B0604020202020204" pitchFamily="34" charset="0"/>
              <a:cs typeface="Arial" panose="020B0604020202020204" pitchFamily="34" charset="0"/>
            </a:endParaRPr>
          </a:p>
          <a:p>
            <a:pPr rtl="0"/>
            <a:r>
              <a:rPr sz="900" b="0" i="0" u="none" strike="noStrike" dirty="0" err="1">
                <a:solidFill>
                  <a:srgbClr val="3B3838"/>
                </a:solidFill>
                <a:latin typeface="Arial"/>
                <a:cs typeface="Arial"/>
              </a:rPr>
              <a:t>Siparador</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Rizultadus</a:t>
            </a:r>
            <a:r>
              <a:rPr sz="900" b="0" i="0" u="none" strike="noStrike" dirty="0">
                <a:solidFill>
                  <a:srgbClr val="3B3838"/>
                </a:solidFill>
                <a:latin typeface="Arial"/>
                <a:cs typeface="Arial"/>
              </a:rPr>
              <a:t> di Testi ta </a:t>
            </a:r>
            <a:r>
              <a:rPr sz="900" b="0" i="0" u="none" strike="noStrike" dirty="0" err="1">
                <a:solidFill>
                  <a:srgbClr val="3B3838"/>
                </a:solidFill>
                <a:latin typeface="Arial"/>
                <a:cs typeface="Arial"/>
              </a:rPr>
              <a:t>fornese</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ditalhis</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adisional</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sobri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dizenpenhu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na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kada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testi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enkuantu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siparador</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Rizultadus</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Ditalhadu</a:t>
            </a:r>
            <a:r>
              <a:rPr sz="900" b="0" i="0" u="none" strike="noStrike" dirty="0">
                <a:solidFill>
                  <a:srgbClr val="3B3838"/>
                </a:solidFill>
                <a:latin typeface="Arial"/>
                <a:cs typeface="Arial"/>
              </a:rPr>
              <a:t> ta </a:t>
            </a:r>
            <a:r>
              <a:rPr sz="900" b="0" i="0" u="none" strike="noStrike" dirty="0" err="1">
                <a:solidFill>
                  <a:srgbClr val="3B3838"/>
                </a:solidFill>
                <a:latin typeface="Arial"/>
                <a:cs typeface="Arial"/>
              </a:rPr>
              <a:t>fornese</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informason</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sobri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modi</a:t>
            </a:r>
            <a:r>
              <a:rPr sz="900" b="0" i="0" u="none" strike="noStrike" dirty="0">
                <a:solidFill>
                  <a:srgbClr val="3B3838"/>
                </a:solidFill>
                <a:latin typeface="Arial"/>
                <a:cs typeface="Arial"/>
              </a:rPr>
              <a:t> ki es </a:t>
            </a:r>
            <a:r>
              <a:rPr sz="900" b="0" i="0" u="none" strike="noStrike" dirty="0" err="1">
                <a:solidFill>
                  <a:srgbClr val="3B3838"/>
                </a:solidFill>
                <a:latin typeface="Arial"/>
                <a:cs typeface="Arial"/>
              </a:rPr>
              <a:t>dizenpenha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na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purgunta</a:t>
            </a:r>
            <a:r>
              <a:rPr sz="900" b="0" i="0" u="none" strike="noStrike" dirty="0">
                <a:solidFill>
                  <a:srgbClr val="3B3838"/>
                </a:solidFill>
                <a:latin typeface="Arial"/>
                <a:cs typeface="Arial"/>
              </a:rPr>
              <a:t> individual di </a:t>
            </a:r>
            <a:r>
              <a:rPr sz="900" b="0" i="0" u="none" strike="noStrike" dirty="0" err="1">
                <a:solidFill>
                  <a:srgbClr val="3B3838"/>
                </a:solidFill>
                <a:latin typeface="Arial"/>
                <a:cs typeface="Arial"/>
              </a:rPr>
              <a:t>testi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Siparador</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Rizultadus</a:t>
            </a:r>
            <a:r>
              <a:rPr sz="900" b="0" i="0" u="none" strike="noStrike" dirty="0">
                <a:solidFill>
                  <a:srgbClr val="3B3838"/>
                </a:solidFill>
                <a:latin typeface="Arial"/>
                <a:cs typeface="Arial"/>
              </a:rPr>
              <a:t> di Testi ta </a:t>
            </a:r>
            <a:r>
              <a:rPr sz="900" b="0" i="0" u="none" strike="noStrike" dirty="0" err="1">
                <a:solidFill>
                  <a:srgbClr val="3B3838"/>
                </a:solidFill>
                <a:latin typeface="Arial"/>
                <a:cs typeface="Arial"/>
              </a:rPr>
              <a:t>konpara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tanbê</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dizenpenhu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ku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dizenpenhu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alunus</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na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skóla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distritu</a:t>
            </a:r>
            <a:r>
              <a:rPr sz="900" b="0" i="0" u="none" strike="noStrike" dirty="0">
                <a:solidFill>
                  <a:srgbClr val="3B3838"/>
                </a:solidFill>
                <a:latin typeface="Arial"/>
                <a:cs typeface="Arial"/>
              </a:rPr>
              <a:t> y </a:t>
            </a:r>
            <a:r>
              <a:rPr sz="900" b="0" i="0" u="none" strike="noStrike" dirty="0" err="1">
                <a:solidFill>
                  <a:srgbClr val="3B3838"/>
                </a:solidFill>
                <a:latin typeface="Arial"/>
                <a:cs typeface="Arial"/>
              </a:rPr>
              <a:t>stadu</a:t>
            </a:r>
            <a:r>
              <a:rPr sz="900" b="0" i="0" u="none" strike="noStrike" dirty="0">
                <a:solidFill>
                  <a:srgbClr val="3B3838"/>
                </a:solidFill>
                <a:latin typeface="Arial"/>
                <a:cs typeface="Arial"/>
              </a:rPr>
              <a:t>.</a:t>
            </a:r>
          </a:p>
          <a:p>
            <a:endParaRPr lang="en-US" sz="900" dirty="0">
              <a:solidFill>
                <a:schemeClr val="bg2">
                  <a:lumMod val="25000"/>
                </a:schemeClr>
              </a:solidFill>
              <a:latin typeface="Arial" panose="020B0604020202020204" pitchFamily="34" charset="0"/>
              <a:cs typeface="Arial" panose="020B0604020202020204" pitchFamily="34" charset="0"/>
            </a:endParaRPr>
          </a:p>
          <a:p>
            <a:pPr rtl="0"/>
            <a:r>
              <a:rPr sz="900" b="0" i="0" u="none" strike="noStrike" dirty="0" err="1">
                <a:solidFill>
                  <a:srgbClr val="3B3838"/>
                </a:solidFill>
                <a:latin typeface="Arial"/>
                <a:cs typeface="Arial"/>
              </a:rPr>
              <a:t>Informason</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sobri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dizenpenhu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na</a:t>
            </a:r>
            <a:r>
              <a:rPr sz="900" b="0" i="0" u="none" strike="noStrike" dirty="0">
                <a:solidFill>
                  <a:srgbClr val="3B3838"/>
                </a:solidFill>
                <a:latin typeface="Arial"/>
                <a:cs typeface="Arial"/>
              </a:rPr>
              <a:t> es </a:t>
            </a:r>
            <a:r>
              <a:rPr sz="900" b="0" i="0" u="none" strike="noStrike" dirty="0" err="1">
                <a:solidFill>
                  <a:srgbClr val="3B3838"/>
                </a:solidFill>
                <a:latin typeface="Arial"/>
                <a:cs typeface="Arial"/>
              </a:rPr>
              <a:t>rilatóriu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debe</a:t>
            </a:r>
            <a:r>
              <a:rPr sz="900" b="0" i="0" u="none" strike="noStrike" dirty="0">
                <a:solidFill>
                  <a:srgbClr val="3B3838"/>
                </a:solidFill>
                <a:latin typeface="Arial"/>
                <a:cs typeface="Arial"/>
              </a:rPr>
              <a:t> ser </a:t>
            </a:r>
            <a:r>
              <a:rPr sz="900" b="0" i="0" u="none" strike="noStrike" dirty="0" err="1">
                <a:solidFill>
                  <a:srgbClr val="3B3838"/>
                </a:solidFill>
                <a:latin typeface="Arial"/>
                <a:cs typeface="Arial"/>
              </a:rPr>
              <a:t>uzadu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djuntu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ku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otus</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avaliason</a:t>
            </a:r>
            <a:r>
              <a:rPr sz="900" b="0" i="0" u="none" strike="noStrike" dirty="0">
                <a:solidFill>
                  <a:srgbClr val="3B3838"/>
                </a:solidFill>
                <a:latin typeface="Arial"/>
                <a:cs typeface="Arial"/>
              </a:rPr>
              <a:t> y </a:t>
            </a:r>
            <a:r>
              <a:rPr sz="900" b="0" i="0" u="none" strike="noStrike" dirty="0" err="1">
                <a:solidFill>
                  <a:srgbClr val="3B3838"/>
                </a:solidFill>
                <a:latin typeface="Arial"/>
                <a:cs typeface="Arial"/>
              </a:rPr>
              <a:t>informason</a:t>
            </a:r>
            <a:r>
              <a:rPr sz="900" b="0" i="0" u="none" strike="noStrike" dirty="0">
                <a:solidFill>
                  <a:srgbClr val="3B3838"/>
                </a:solidFill>
                <a:latin typeface="Arial"/>
                <a:cs typeface="Arial"/>
              </a:rPr>
              <a:t>, sima testis di </a:t>
            </a:r>
            <a:r>
              <a:rPr sz="900" b="0" i="0" u="none" strike="noStrike" dirty="0" err="1">
                <a:solidFill>
                  <a:srgbClr val="3B3838"/>
                </a:solidFill>
                <a:latin typeface="Arial"/>
                <a:cs typeface="Arial"/>
              </a:rPr>
              <a:t>skóla</a:t>
            </a:r>
            <a:r>
              <a:rPr sz="900" b="0" i="0" u="none" strike="noStrike" dirty="0">
                <a:solidFill>
                  <a:srgbClr val="3B3838"/>
                </a:solidFill>
                <a:latin typeface="Arial"/>
                <a:cs typeface="Arial"/>
              </a:rPr>
              <a:t> y </a:t>
            </a:r>
            <a:r>
              <a:rPr sz="900" b="0" i="0" u="none" strike="noStrike" dirty="0" err="1">
                <a:solidFill>
                  <a:srgbClr val="3B3838"/>
                </a:solidFill>
                <a:latin typeface="Arial"/>
                <a:cs typeface="Arial"/>
              </a:rPr>
              <a:t>trabadju</a:t>
            </a:r>
            <a:r>
              <a:rPr sz="900" b="0" i="0" u="none" strike="noStrike" dirty="0">
                <a:solidFill>
                  <a:srgbClr val="3B3838"/>
                </a:solidFill>
                <a:latin typeface="Arial"/>
                <a:cs typeface="Arial"/>
              </a:rPr>
              <a:t> di sala di aula, </a:t>
            </a:r>
            <a:r>
              <a:rPr sz="900" b="0" i="0" u="none" strike="noStrike" dirty="0" err="1">
                <a:solidFill>
                  <a:srgbClr val="3B3838"/>
                </a:solidFill>
                <a:latin typeface="Arial"/>
                <a:cs typeface="Arial"/>
              </a:rPr>
              <a:t>sénpri</a:t>
            </a:r>
            <a:r>
              <a:rPr sz="900" b="0" i="0" u="none" strike="noStrike" dirty="0">
                <a:solidFill>
                  <a:srgbClr val="3B3838"/>
                </a:solidFill>
                <a:latin typeface="Arial"/>
                <a:cs typeface="Arial"/>
              </a:rPr>
              <a:t> ki </a:t>
            </a:r>
            <a:r>
              <a:rPr sz="900" b="0" i="0" u="none" strike="noStrike" dirty="0" err="1">
                <a:solidFill>
                  <a:srgbClr val="3B3838"/>
                </a:solidFill>
                <a:latin typeface="Arial"/>
                <a:cs typeface="Arial"/>
              </a:rPr>
              <a:t>pusível</a:t>
            </a:r>
            <a:r>
              <a:rPr sz="900" b="0" i="0" u="none" strike="noStrike" dirty="0">
                <a:solidFill>
                  <a:srgbClr val="3B3838"/>
                </a:solidFill>
                <a:latin typeface="Arial"/>
                <a:cs typeface="Arial"/>
              </a:rPr>
              <a:t>.</a:t>
            </a:r>
          </a:p>
          <a:p>
            <a:endParaRPr lang="en-US" sz="900" dirty="0">
              <a:solidFill>
                <a:schemeClr val="bg2">
                  <a:lumMod val="25000"/>
                </a:schemeClr>
              </a:solidFill>
              <a:latin typeface="Arial" panose="020B0604020202020204" pitchFamily="34" charset="0"/>
              <a:cs typeface="Arial" panose="020B0604020202020204" pitchFamily="34" charset="0"/>
            </a:endParaRP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rtl="0"/>
            <a:r>
              <a:rPr sz="1000" b="0" i="0" u="none" strike="noStrike" dirty="0">
                <a:solidFill>
                  <a:srgbClr val="3B3838"/>
                </a:solidFill>
                <a:latin typeface="Arial"/>
                <a:cs typeface="Arial"/>
              </a:rPr>
              <a:t>Artis di </a:t>
            </a:r>
            <a:r>
              <a:rPr sz="1000" b="0" i="0" u="none" strike="noStrike" dirty="0" err="1">
                <a:solidFill>
                  <a:srgbClr val="3B3838"/>
                </a:solidFill>
                <a:latin typeface="Arial"/>
                <a:cs typeface="Arial"/>
              </a:rPr>
              <a:t>Inglês</a:t>
            </a:r>
            <a:endParaRPr sz="1000" b="0" i="0" u="none" strike="noStrike" dirty="0">
              <a:solidFill>
                <a:srgbClr val="3B3838"/>
              </a:solidFill>
              <a:latin typeface="Arial"/>
              <a:cs typeface="Arial"/>
            </a:endParaRPr>
          </a:p>
          <a:p>
            <a:pPr algn="ctr" rtl="0"/>
            <a:r>
              <a:rPr sz="900" b="0" i="0" u="none" strike="noStrike" dirty="0" err="1">
                <a:solidFill>
                  <a:srgbClr val="3B3838"/>
                </a:solidFill>
                <a:latin typeface="Arial"/>
                <a:cs typeface="Arial"/>
              </a:rPr>
              <a:t>Nível</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Dizenpenhu</a:t>
            </a:r>
            <a:endParaRPr sz="900" b="0" i="0" u="none" strike="noStrike" dirty="0">
              <a:solidFill>
                <a:srgbClr val="3B3838"/>
              </a:solidFill>
              <a:latin typeface="Arial"/>
              <a:cs typeface="Arial"/>
            </a:endParaRPr>
          </a:p>
          <a:p>
            <a:pPr algn="ctr" rtl="0"/>
            <a:r>
              <a:rPr sz="1400" b="0" i="0" u="none" strike="noStrike" dirty="0">
                <a:solidFill>
                  <a:srgbClr val="3B3838"/>
                </a:solidFill>
                <a:latin typeface="Arial"/>
                <a:cs typeface="Arial"/>
              </a:rPr>
              <a:t>Sa Ta </a:t>
            </a:r>
            <a:r>
              <a:rPr sz="1400" b="0" i="0" u="none" strike="noStrike" dirty="0" err="1">
                <a:solidFill>
                  <a:srgbClr val="3B3838"/>
                </a:solidFill>
                <a:latin typeface="Arial"/>
                <a:cs typeface="Arial"/>
              </a:rPr>
              <a:t>Satisfaze</a:t>
            </a:r>
            <a:r>
              <a:rPr sz="1400" b="0" i="0" u="none" strike="noStrike" dirty="0">
                <a:solidFill>
                  <a:srgbClr val="3B3838"/>
                </a:solidFill>
                <a:latin typeface="Arial"/>
                <a:cs typeface="Arial"/>
              </a:rPr>
              <a:t> </a:t>
            </a:r>
            <a:r>
              <a:rPr sz="1400" b="0" i="0" u="none" strike="noStrike" dirty="0" err="1">
                <a:solidFill>
                  <a:srgbClr val="3B3838"/>
                </a:solidFill>
                <a:latin typeface="Arial"/>
                <a:cs typeface="Arial"/>
              </a:rPr>
              <a:t>Ispetativas</a:t>
            </a:r>
            <a:endParaRPr sz="1400" b="0" i="0" u="none" strike="noStrike" dirty="0">
              <a:solidFill>
                <a:srgbClr val="3B3838"/>
              </a:solidFill>
              <a:latin typeface="Arial"/>
              <a:cs typeface="Arial"/>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a:p>
            <a:pPr algn="ctr" rtl="0"/>
            <a:r>
              <a:rPr sz="1000" b="0" i="0" u="none" strike="noStrike" dirty="0">
                <a:solidFill>
                  <a:srgbClr val="3B3838"/>
                </a:solidFill>
                <a:latin typeface="Arial"/>
                <a:cs typeface="Arial"/>
              </a:rPr>
              <a:t>Nota</a:t>
            </a:r>
          </a:p>
          <a:p>
            <a:pPr algn="ctr" rtl="0"/>
            <a:r>
              <a:rPr sz="1000" b="0" i="0" u="none" strike="noStrike" dirty="0">
                <a:solidFill>
                  <a:srgbClr val="3B3838"/>
                </a:solidFill>
                <a:latin typeface="Arial"/>
                <a:cs typeface="Arial"/>
              </a:rPr>
              <a:t>524</a:t>
            </a:r>
            <a:endParaRPr lang="en-US" sz="900" dirty="0">
              <a:solidFill>
                <a:schemeClr val="bg2">
                  <a:lumMod val="25000"/>
                </a:schemeClr>
              </a:solidFill>
              <a:latin typeface="Arial" panose="020B0604020202020204" pitchFamily="34" charset="0"/>
              <a:cs typeface="Arial" panose="020B0604020202020204" pitchFamily="34" charset="0"/>
            </a:endParaRPr>
          </a:p>
          <a:p>
            <a:pPr algn="ctr" rtl="0"/>
            <a:r>
              <a:rPr sz="900" b="0" i="0" u="none" strike="noStrike" dirty="0">
                <a:solidFill>
                  <a:srgbClr val="3B3838"/>
                </a:solidFill>
                <a:latin typeface="Arial"/>
                <a:cs typeface="Arial"/>
              </a:rPr>
              <a:t>(</a:t>
            </a:r>
            <a:r>
              <a:rPr sz="900" b="0" i="0" u="none" strike="noStrike" dirty="0" err="1">
                <a:solidFill>
                  <a:srgbClr val="3B3838"/>
                </a:solidFill>
                <a:latin typeface="Arial"/>
                <a:cs typeface="Arial"/>
              </a:rPr>
              <a:t>Intervalu</a:t>
            </a:r>
            <a:r>
              <a:rPr sz="900" b="0" i="0" u="none" strike="noStrike" dirty="0">
                <a:solidFill>
                  <a:srgbClr val="3B3838"/>
                </a:solidFill>
                <a:latin typeface="Arial"/>
                <a:cs typeface="Arial"/>
              </a:rPr>
              <a:t> di Nóta: 440-560)</a:t>
            </a:r>
          </a:p>
        </p:txBody>
      </p:sp>
      <p:sp>
        <p:nvSpPr>
          <p:cNvPr id="10" name="Slide Number Placeholder 6">
            <a:extLst>
              <a:ext uri="{FF2B5EF4-FFF2-40B4-BE49-F238E27FC236}">
                <a16:creationId xmlns:a16="http://schemas.microsoft.com/office/drawing/2014/main" id="{5EAC6BC3-0ED0-8B5D-262E-D1794A658885}"/>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12</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22BCEDC-900C-8FDD-C47D-1633FBDB1DD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B1A8E58-7FF4-88AC-B041-5BBD82F732D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382650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1F3E16-EA04-FC83-7BAB-118875A9712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472CB789-A920-DB58-33F4-3B7E92518F79}"/>
              </a:ext>
            </a:extLst>
          </p:cNvPr>
          <p:cNvSpPr>
            <a:spLocks noGrp="1"/>
          </p:cNvSpPr>
          <p:nvPr>
            <p:ph type="title"/>
          </p:nvPr>
        </p:nvSpPr>
        <p:spPr>
          <a:xfrm>
            <a:off x="12358" y="149294"/>
            <a:ext cx="12179641" cy="624734"/>
          </a:xfrm>
        </p:spPr>
        <p:txBody>
          <a:bodyPr>
            <a:normAutofit fontScale="90000"/>
          </a:bodyPr>
          <a:lstStyle/>
          <a:p>
            <a:pPr rtl="0"/>
            <a:r>
              <a:rPr sz="4800" b="0" i="0" u="none" strike="noStrike">
                <a:solidFill>
                  <a:srgbClr val="1A4785"/>
                </a:solidFill>
                <a:latin typeface="Aptos"/>
                <a:ea typeface="Open Sans Light"/>
                <a:cs typeface="Open Sans Light"/>
              </a:rPr>
              <a:t>Odja Rizultadus di Testi: Nível di Dizenpenhu</a:t>
            </a:r>
            <a:endParaRPr lang="en-US"/>
          </a:p>
        </p:txBody>
      </p:sp>
      <p:pic>
        <p:nvPicPr>
          <p:cNvPr id="2" name="Picture 1" descr="Un screenshot di vista di rezultadus di testi pa alunu demonstrason skodjidu, ta mostra ses nota di skala, nivel di realizason i diskrisons.">
            <a:extLst>
              <a:ext uri="{FF2B5EF4-FFF2-40B4-BE49-F238E27FC236}">
                <a16:creationId xmlns:a16="http://schemas.microsoft.com/office/drawing/2014/main" id="{F58AAFE5-1862-1A9D-614A-39A1EDB38AEF}"/>
              </a:ext>
            </a:extLst>
          </p:cNvPr>
          <p:cNvPicPr>
            <a:picLocks noChangeAspect="1"/>
          </p:cNvPicPr>
          <p:nvPr/>
        </p:nvPicPr>
        <p:blipFill>
          <a:blip r:embed="rId2"/>
          <a:stretch>
            <a:fillRect/>
          </a:stretch>
        </p:blipFill>
        <p:spPr>
          <a:xfrm>
            <a:off x="3346744" y="774028"/>
            <a:ext cx="5498510" cy="5898922"/>
          </a:xfrm>
          <a:prstGeom prst="rect">
            <a:avLst/>
          </a:prstGeom>
        </p:spPr>
      </p:pic>
      <p:sp>
        <p:nvSpPr>
          <p:cNvPr id="13" name="Rounded Rectangular Callout 9">
            <a:extLst>
              <a:ext uri="{FF2B5EF4-FFF2-40B4-BE49-F238E27FC236}">
                <a16:creationId xmlns:a16="http://schemas.microsoft.com/office/drawing/2014/main" id="{96E9102F-FCA9-F65F-BE39-327AFB952EF3}"/>
              </a:ext>
            </a:extLst>
          </p:cNvPr>
          <p:cNvSpPr/>
          <p:nvPr/>
        </p:nvSpPr>
        <p:spPr>
          <a:xfrm>
            <a:off x="9175610" y="1328286"/>
            <a:ext cx="2504659" cy="139187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err="1">
                <a:latin typeface="Aptos"/>
              </a:rPr>
              <a:t>Inprimi</a:t>
            </a:r>
            <a:r>
              <a:rPr sz="1600" b="0" i="0" u="none" strike="noStrike" dirty="0">
                <a:latin typeface="Aptos"/>
              </a:rPr>
              <a:t> </a:t>
            </a:r>
            <a:r>
              <a:rPr sz="1600" b="0" i="0" u="none" strike="noStrike" dirty="0" err="1">
                <a:latin typeface="Aptos"/>
              </a:rPr>
              <a:t>pájinas</a:t>
            </a:r>
            <a:r>
              <a:rPr sz="1600" b="0" i="0" u="none" strike="noStrike" dirty="0">
                <a:latin typeface="Aptos"/>
              </a:rPr>
              <a:t> di Portal di Família di MCAS </a:t>
            </a:r>
            <a:r>
              <a:rPr sz="1600" b="0" i="0" u="none" strike="noStrike" dirty="0" err="1">
                <a:latin typeface="Aptos"/>
              </a:rPr>
              <a:t>diretamenti</a:t>
            </a:r>
            <a:r>
              <a:rPr sz="1600" b="0" i="0" u="none" strike="noStrike" dirty="0">
                <a:latin typeface="Aptos"/>
              </a:rPr>
              <a:t> di </a:t>
            </a:r>
            <a:r>
              <a:rPr sz="1600" b="0" i="0" u="none" strike="noStrike" dirty="0" err="1">
                <a:latin typeface="Aptos"/>
              </a:rPr>
              <a:t>bu</a:t>
            </a:r>
            <a:r>
              <a:rPr sz="1600" b="0" i="0" u="none" strike="noStrike" dirty="0">
                <a:latin typeface="Aptos"/>
              </a:rPr>
              <a:t> </a:t>
            </a:r>
            <a:r>
              <a:rPr sz="1600" b="0" i="0" u="none" strike="noStrike" dirty="0" err="1">
                <a:latin typeface="Aptos"/>
              </a:rPr>
              <a:t>navegador</a:t>
            </a:r>
            <a:r>
              <a:rPr sz="1600" b="0" i="0" u="none" strike="noStrike" dirty="0">
                <a:latin typeface="Aptos"/>
              </a:rPr>
              <a:t>.</a:t>
            </a:r>
          </a:p>
        </p:txBody>
      </p:sp>
      <p:sp>
        <p:nvSpPr>
          <p:cNvPr id="4" name="Rectangle 3">
            <a:extLst>
              <a:ext uri="{FF2B5EF4-FFF2-40B4-BE49-F238E27FC236}">
                <a16:creationId xmlns:a16="http://schemas.microsoft.com/office/drawing/2014/main" id="{B04F9141-2E23-B161-92A3-856E77BFF9FA}"/>
              </a:ext>
              <a:ext uri="{C183D7F6-B498-43B3-948B-1728B52AA6E4}">
                <adec:decorative xmlns:adec="http://schemas.microsoft.com/office/drawing/2017/decorative" val="1"/>
              </a:ext>
            </a:extLst>
          </p:cNvPr>
          <p:cNvSpPr/>
          <p:nvPr/>
        </p:nvSpPr>
        <p:spPr>
          <a:xfrm>
            <a:off x="4818157" y="996449"/>
            <a:ext cx="1914335"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7" name="TextBox 6">
            <a:extLst>
              <a:ext uri="{FF2B5EF4-FFF2-40B4-BE49-F238E27FC236}">
                <a16:creationId xmlns:a16="http://schemas.microsoft.com/office/drawing/2014/main" id="{EEAB9A12-B6A5-6E9E-5560-0EC71CEE3479}"/>
              </a:ext>
            </a:extLst>
          </p:cNvPr>
          <p:cNvSpPr txBox="1"/>
          <p:nvPr/>
        </p:nvSpPr>
        <p:spPr>
          <a:xfrm>
            <a:off x="4818157" y="996448"/>
            <a:ext cx="1653649"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CEF7B372-206E-DA47-8D80-6374A8A35F1C}"/>
              </a:ext>
            </a:extLst>
          </p:cNvPr>
          <p:cNvSpPr txBox="1"/>
          <p:nvPr/>
        </p:nvSpPr>
        <p:spPr>
          <a:xfrm>
            <a:off x="3540633" y="1427990"/>
            <a:ext cx="5212842" cy="461665"/>
          </a:xfrm>
          <a:prstGeom prst="rect">
            <a:avLst/>
          </a:prstGeom>
          <a:solidFill>
            <a:srgbClr val="F9F9F9"/>
          </a:solidFill>
          <a:ln>
            <a:noFill/>
          </a:ln>
        </p:spPr>
        <p:txBody>
          <a:bodyPr wrap="square" rtlCol="0">
            <a:spAutoFit/>
          </a:bodyPr>
          <a:lstStyle/>
          <a:p>
            <a:pPr rtl="0">
              <a:lnSpc>
                <a:spcPct val="90000"/>
              </a:lnSpc>
            </a:pPr>
            <a:r>
              <a:rPr sz="1600" b="0" i="0" u="none" strike="noStrike" baseline="-25000" dirty="0">
                <a:solidFill>
                  <a:srgbClr val="000000"/>
                </a:solidFill>
                <a:latin typeface="Arial"/>
              </a:rPr>
              <a:t>Modi ki </a:t>
            </a:r>
            <a:r>
              <a:rPr sz="1600" b="0" i="0" u="none" strike="noStrike" baseline="-25000" dirty="0" err="1">
                <a:solidFill>
                  <a:srgbClr val="000000"/>
                </a:solidFill>
                <a:latin typeface="Arial"/>
              </a:rPr>
              <a:t>bu</a:t>
            </a:r>
            <a:r>
              <a:rPr sz="1600" b="0" i="0" u="none" strike="noStrike" baseline="-25000" dirty="0">
                <a:solidFill>
                  <a:srgbClr val="000000"/>
                </a:solidFill>
                <a:latin typeface="Arial"/>
              </a:rPr>
              <a:t> </a:t>
            </a:r>
            <a:r>
              <a:rPr sz="1600" b="0" i="0" u="none" strike="noStrike" baseline="-25000" dirty="0" err="1">
                <a:solidFill>
                  <a:srgbClr val="000000"/>
                </a:solidFill>
                <a:latin typeface="Arial"/>
              </a:rPr>
              <a:t>alunu</a:t>
            </a:r>
            <a:r>
              <a:rPr sz="1600" b="0" i="0" u="none" strike="noStrike" baseline="-25000" dirty="0">
                <a:solidFill>
                  <a:srgbClr val="000000"/>
                </a:solidFill>
                <a:latin typeface="Arial"/>
              </a:rPr>
              <a:t> </a:t>
            </a:r>
            <a:r>
              <a:rPr sz="1600" b="0" i="0" u="none" strike="noStrike" baseline="-25000" dirty="0" err="1">
                <a:solidFill>
                  <a:srgbClr val="000000"/>
                </a:solidFill>
                <a:latin typeface="Arial"/>
              </a:rPr>
              <a:t>dizenpenha</a:t>
            </a:r>
            <a:r>
              <a:rPr sz="1600" b="0" i="0" u="none" strike="noStrike" baseline="-25000" dirty="0">
                <a:solidFill>
                  <a:srgbClr val="000000"/>
                </a:solidFill>
                <a:latin typeface="Arial"/>
              </a:rPr>
              <a:t> </a:t>
            </a:r>
            <a:r>
              <a:rPr sz="1600" b="0" i="0" u="none" strike="noStrike" baseline="-25000" dirty="0" err="1">
                <a:solidFill>
                  <a:srgbClr val="000000"/>
                </a:solidFill>
                <a:latin typeface="Arial"/>
              </a:rPr>
              <a:t>na</a:t>
            </a:r>
            <a:r>
              <a:rPr sz="1600" b="0" i="0" u="none" strike="noStrike" baseline="-25000" dirty="0">
                <a:solidFill>
                  <a:srgbClr val="000000"/>
                </a:solidFill>
                <a:latin typeface="Arial"/>
              </a:rPr>
              <a:t> </a:t>
            </a:r>
            <a:r>
              <a:rPr sz="1600" b="0" i="0" u="none" strike="noStrike" baseline="-25000" dirty="0" err="1">
                <a:solidFill>
                  <a:srgbClr val="000000"/>
                </a:solidFill>
                <a:latin typeface="Arial"/>
              </a:rPr>
              <a:t>avaliason</a:t>
            </a:r>
            <a:r>
              <a:rPr sz="1600" b="0" i="0" u="none" strike="noStrike" baseline="-25000" dirty="0">
                <a:solidFill>
                  <a:srgbClr val="000000"/>
                </a:solidFill>
                <a:latin typeface="Arial"/>
              </a:rPr>
              <a:t> di </a:t>
            </a:r>
            <a:r>
              <a:rPr sz="1600" b="0" i="0" u="none" strike="noStrike" baseline="-25000" dirty="0" err="1">
                <a:solidFill>
                  <a:srgbClr val="000000"/>
                </a:solidFill>
                <a:latin typeface="Arial"/>
              </a:rPr>
              <a:t>Língua</a:t>
            </a:r>
            <a:r>
              <a:rPr sz="1600" b="0" i="0" u="none" strike="noStrike" baseline="-25000" dirty="0">
                <a:solidFill>
                  <a:srgbClr val="000000"/>
                </a:solidFill>
                <a:latin typeface="Arial"/>
              </a:rPr>
              <a:t> </a:t>
            </a:r>
            <a:r>
              <a:rPr sz="1600" b="0" i="0" u="none" strike="noStrike" baseline="-25000" dirty="0" err="1">
                <a:solidFill>
                  <a:srgbClr val="000000"/>
                </a:solidFill>
                <a:latin typeface="Arial"/>
              </a:rPr>
              <a:t>Inglês</a:t>
            </a:r>
            <a:r>
              <a:rPr sz="1600" b="0" i="0" u="none" strike="noStrike" baseline="-25000" dirty="0">
                <a:solidFill>
                  <a:srgbClr val="000000"/>
                </a:solidFill>
                <a:latin typeface="Arial"/>
              </a:rPr>
              <a:t> di </a:t>
            </a:r>
            <a:r>
              <a:rPr sz="1600" b="0" i="0" u="none" strike="noStrike" baseline="-25000" dirty="0" err="1">
                <a:solidFill>
                  <a:srgbClr val="000000"/>
                </a:solidFill>
                <a:latin typeface="Arial"/>
              </a:rPr>
              <a:t>Sistéma</a:t>
            </a:r>
            <a:r>
              <a:rPr sz="1600" b="0" i="0" u="none" strike="noStrike" baseline="-25000" dirty="0">
                <a:solidFill>
                  <a:srgbClr val="000000"/>
                </a:solidFill>
                <a:latin typeface="Arial"/>
              </a:rPr>
              <a:t> di </a:t>
            </a:r>
            <a:r>
              <a:rPr sz="1600" b="0" i="0" u="none" strike="noStrike" baseline="-25000" dirty="0" err="1">
                <a:solidFill>
                  <a:srgbClr val="000000"/>
                </a:solidFill>
                <a:latin typeface="Arial"/>
              </a:rPr>
              <a:t>Avaliason</a:t>
            </a:r>
            <a:r>
              <a:rPr sz="1600" b="0" i="0" u="none" strike="noStrike" baseline="-25000" dirty="0">
                <a:solidFill>
                  <a:srgbClr val="000000"/>
                </a:solidFill>
                <a:latin typeface="Arial"/>
              </a:rPr>
              <a:t> </a:t>
            </a:r>
            <a:r>
              <a:rPr sz="1600" b="0" i="0" u="none" strike="noStrike" baseline="-25000" dirty="0" err="1">
                <a:solidFill>
                  <a:srgbClr val="000000"/>
                </a:solidFill>
                <a:latin typeface="Arial"/>
              </a:rPr>
              <a:t>Abranjenti</a:t>
            </a:r>
            <a:r>
              <a:rPr sz="1600" b="0" i="0" u="none" strike="noStrike" baseline="-25000" dirty="0">
                <a:solidFill>
                  <a:srgbClr val="000000"/>
                </a:solidFill>
                <a:latin typeface="Arial"/>
              </a:rPr>
              <a:t> di Massachusetts (MCAS)?</a:t>
            </a:r>
            <a:endParaRPr lang="en-US" sz="1600" b="0" i="0" u="none" strike="noStrike" baseline="0" dirty="0">
              <a:solidFill>
                <a:srgbClr val="000000"/>
              </a:solidFill>
              <a:latin typeface="Times New Roman" panose="02020603050405020304" pitchFamily="18" charset="0"/>
            </a:endParaRPr>
          </a:p>
        </p:txBody>
      </p:sp>
      <p:sp>
        <p:nvSpPr>
          <p:cNvPr id="10" name="TextBox 9">
            <a:extLst>
              <a:ext uri="{FF2B5EF4-FFF2-40B4-BE49-F238E27FC236}">
                <a16:creationId xmlns:a16="http://schemas.microsoft.com/office/drawing/2014/main" id="{D4325E8E-DE4F-A515-5412-3866846093C2}"/>
              </a:ext>
            </a:extLst>
          </p:cNvPr>
          <p:cNvSpPr txBox="1"/>
          <p:nvPr/>
        </p:nvSpPr>
        <p:spPr>
          <a:xfrm>
            <a:off x="3448854" y="1912738"/>
            <a:ext cx="5212842" cy="523220"/>
          </a:xfrm>
          <a:prstGeom prst="rect">
            <a:avLst/>
          </a:prstGeom>
          <a:solidFill>
            <a:srgbClr val="F9F9F9"/>
          </a:solidFill>
          <a:ln>
            <a:noFill/>
          </a:ln>
        </p:spPr>
        <p:txBody>
          <a:bodyPr wrap="square" rtlCol="0">
            <a:spAutoFit/>
          </a:bodyPr>
          <a:lstStyle/>
          <a:p>
            <a:pPr rtl="0"/>
            <a:r>
              <a:rPr sz="1200" b="0" i="0" u="none" strike="noStrike" baseline="-25000" dirty="0">
                <a:solidFill>
                  <a:srgbClr val="404040"/>
                </a:solidFill>
                <a:latin typeface="Arial"/>
              </a:rPr>
              <a:t>Bu </a:t>
            </a:r>
            <a:r>
              <a:rPr sz="1200" b="0" i="0" u="none" strike="noStrike" baseline="-25000" dirty="0" err="1">
                <a:solidFill>
                  <a:srgbClr val="404040"/>
                </a:solidFill>
                <a:latin typeface="Arial"/>
              </a:rPr>
              <a:t>pode</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djobe</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nóta</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skalonadu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nível</a:t>
            </a:r>
            <a:r>
              <a:rPr sz="1200" b="0" i="0" u="none" strike="noStrike" baseline="-25000" dirty="0">
                <a:solidFill>
                  <a:srgbClr val="404040"/>
                </a:solidFill>
                <a:latin typeface="Arial"/>
              </a:rPr>
              <a:t> di </a:t>
            </a:r>
            <a:r>
              <a:rPr sz="1200" b="0" i="0" u="none" strike="noStrike" baseline="-25000" dirty="0" err="1">
                <a:solidFill>
                  <a:srgbClr val="404040"/>
                </a:solidFill>
                <a:latin typeface="Arial"/>
              </a:rPr>
              <a:t>dizenpenhu</a:t>
            </a:r>
            <a:r>
              <a:rPr sz="1200" b="0" i="0" u="none" strike="noStrike" baseline="-25000" dirty="0">
                <a:solidFill>
                  <a:srgbClr val="404040"/>
                </a:solidFill>
                <a:latin typeface="Arial"/>
              </a:rPr>
              <a:t> y </a:t>
            </a:r>
            <a:r>
              <a:rPr sz="1200" b="0" i="0" u="none" strike="noStrike" baseline="-25000" dirty="0" err="1">
                <a:solidFill>
                  <a:srgbClr val="404040"/>
                </a:solidFill>
                <a:latin typeface="Arial"/>
              </a:rPr>
              <a:t>diskritoris</a:t>
            </a:r>
            <a:r>
              <a:rPr sz="1200" b="0" i="0" u="none" strike="noStrike" baseline="-25000" dirty="0">
                <a:solidFill>
                  <a:srgbClr val="404040"/>
                </a:solidFill>
                <a:latin typeface="Arial"/>
              </a:rPr>
              <a:t> di </a:t>
            </a:r>
            <a:r>
              <a:rPr sz="1200" b="0" i="0" u="none" strike="noStrike" baseline="-25000" dirty="0" err="1">
                <a:solidFill>
                  <a:srgbClr val="404040"/>
                </a:solidFill>
                <a:latin typeface="Arial"/>
              </a:rPr>
              <a:t>bu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alunu</a:t>
            </a:r>
            <a:r>
              <a:rPr sz="1200" b="0" i="0" u="none" strike="noStrike" baseline="-25000" dirty="0">
                <a:solidFill>
                  <a:srgbClr val="404040"/>
                </a:solidFill>
                <a:latin typeface="Arial"/>
              </a:rPr>
              <a:t> pa </a:t>
            </a:r>
            <a:r>
              <a:rPr sz="1200" b="0" i="0" u="none" strike="noStrike" baseline="-25000" dirty="0" err="1">
                <a:solidFill>
                  <a:srgbClr val="404040"/>
                </a:solidFill>
                <a:latin typeface="Arial"/>
              </a:rPr>
              <a:t>ditermina</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modi</a:t>
            </a:r>
            <a:r>
              <a:rPr sz="1200" b="0" i="0" u="none" strike="noStrike" baseline="-25000" dirty="0">
                <a:solidFill>
                  <a:srgbClr val="404040"/>
                </a:solidFill>
                <a:latin typeface="Arial"/>
              </a:rPr>
              <a:t> ki </a:t>
            </a:r>
            <a:r>
              <a:rPr sz="1200" b="0" i="0" u="none" strike="noStrike" baseline="-25000" dirty="0" err="1">
                <a:solidFill>
                  <a:srgbClr val="404040"/>
                </a:solidFill>
                <a:latin typeface="Arial"/>
              </a:rPr>
              <a:t>bu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alunu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dizenpenha</a:t>
            </a:r>
            <a:r>
              <a:rPr sz="1200" b="0" i="0" u="none" strike="noStrike" baseline="-25000" dirty="0">
                <a:solidFill>
                  <a:srgbClr val="404040"/>
                </a:solidFill>
                <a:latin typeface="Arial"/>
              </a:rPr>
              <a:t> y </a:t>
            </a:r>
            <a:r>
              <a:rPr sz="1200" b="0" i="0" u="none" strike="noStrike" baseline="-25000" dirty="0" err="1">
                <a:solidFill>
                  <a:srgbClr val="404040"/>
                </a:solidFill>
                <a:latin typeface="Arial"/>
              </a:rPr>
              <a:t>si</a:t>
            </a:r>
            <a:r>
              <a:rPr sz="1200" b="0" i="0" u="none" strike="noStrike" baseline="-25000" dirty="0">
                <a:solidFill>
                  <a:srgbClr val="404040"/>
                </a:solidFill>
                <a:latin typeface="Arial"/>
              </a:rPr>
              <a:t> ta ser </a:t>
            </a:r>
            <a:r>
              <a:rPr sz="1200" b="0" i="0" u="none" strike="noStrike" baseline="-25000" dirty="0" err="1">
                <a:solidFill>
                  <a:srgbClr val="404040"/>
                </a:solidFill>
                <a:latin typeface="Arial"/>
              </a:rPr>
              <a:t>nisisáriu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apoiu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adisional</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Prufesor</a:t>
            </a:r>
            <a:r>
              <a:rPr sz="1200" b="0" i="0" u="none" strike="noStrike" baseline="-25000" dirty="0">
                <a:solidFill>
                  <a:srgbClr val="404040"/>
                </a:solidFill>
                <a:latin typeface="Arial"/>
              </a:rPr>
              <a:t> di </a:t>
            </a:r>
            <a:r>
              <a:rPr sz="1200" b="0" i="0" u="none" strike="noStrike" baseline="-25000" dirty="0" err="1">
                <a:solidFill>
                  <a:srgbClr val="404040"/>
                </a:solidFill>
                <a:latin typeface="Arial"/>
              </a:rPr>
              <a:t>bu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alunu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pode</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djuda-bu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na</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interpretason</a:t>
            </a:r>
            <a:r>
              <a:rPr sz="1200" b="0" i="0" u="none" strike="noStrike" baseline="-25000" dirty="0">
                <a:solidFill>
                  <a:srgbClr val="404040"/>
                </a:solidFill>
                <a:latin typeface="Arial"/>
              </a:rPr>
              <a:t> di es </a:t>
            </a:r>
            <a:r>
              <a:rPr sz="1200" b="0" i="0" u="none" strike="noStrike" baseline="-25000" dirty="0" err="1">
                <a:solidFill>
                  <a:srgbClr val="404040"/>
                </a:solidFill>
                <a:latin typeface="Arial"/>
              </a:rPr>
              <a:t>rilatóriu</a:t>
            </a:r>
            <a:r>
              <a:rPr sz="1200" b="0" i="0" u="none" strike="noStrike" baseline="-25000" dirty="0">
                <a:solidFill>
                  <a:srgbClr val="404040"/>
                </a:solidFill>
                <a:latin typeface="Arial"/>
              </a:rPr>
              <a:t> y </a:t>
            </a:r>
            <a:r>
              <a:rPr sz="1200" b="0" i="0" u="none" strike="noStrike" baseline="-25000" dirty="0" err="1">
                <a:solidFill>
                  <a:srgbClr val="404040"/>
                </a:solidFill>
                <a:latin typeface="Arial"/>
              </a:rPr>
              <a:t>na</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disizon</a:t>
            </a:r>
            <a:r>
              <a:rPr sz="1200" b="0" i="0" u="none" strike="noStrike" baseline="-25000" dirty="0">
                <a:solidFill>
                  <a:srgbClr val="404040"/>
                </a:solidFill>
                <a:latin typeface="Arial"/>
              </a:rPr>
              <a:t> sobri pr</a:t>
            </a:r>
            <a:r>
              <a:rPr lang="pt-PT" sz="1200" b="0" i="0" u="none" strike="noStrike" baseline="-25000" dirty="0" err="1">
                <a:solidFill>
                  <a:srgbClr val="404040"/>
                </a:solidFill>
                <a:latin typeface="Arial"/>
              </a:rPr>
              <a:t>ósimu</a:t>
            </a:r>
            <a:r>
              <a:rPr sz="1200" b="0" i="0" u="none" strike="noStrike" baseline="-25000" dirty="0">
                <a:solidFill>
                  <a:srgbClr val="404040"/>
                </a:solidFill>
                <a:latin typeface="Arial"/>
              </a:rPr>
              <a:t>s </a:t>
            </a:r>
            <a:r>
              <a:rPr sz="1200" b="0" i="0" u="none" strike="noStrike" baseline="-25000" dirty="0" err="1">
                <a:solidFill>
                  <a:srgbClr val="404040"/>
                </a:solidFill>
                <a:latin typeface="Arial"/>
              </a:rPr>
              <a:t>pasus</a:t>
            </a:r>
            <a:r>
              <a:rPr sz="1200" b="0" i="0" u="none" strike="noStrike" baseline="-25000" dirty="0">
                <a:solidFill>
                  <a:srgbClr val="404040"/>
                </a:solidFill>
                <a:latin typeface="Arial"/>
              </a:rPr>
              <a:t> pa </a:t>
            </a:r>
            <a:r>
              <a:rPr sz="1200" b="0" i="0" u="none" strike="noStrike" baseline="-25000" dirty="0" err="1">
                <a:solidFill>
                  <a:srgbClr val="404040"/>
                </a:solidFill>
                <a:latin typeface="Arial"/>
              </a:rPr>
              <a:t>bu</a:t>
            </a:r>
            <a:r>
              <a:rPr sz="1200" b="0" i="0" u="none" strike="noStrike" baseline="-25000" dirty="0">
                <a:solidFill>
                  <a:srgbClr val="404040"/>
                </a:solidFill>
                <a:latin typeface="Arial"/>
              </a:rPr>
              <a:t> </a:t>
            </a:r>
            <a:r>
              <a:rPr sz="1200" b="0" i="0" u="none" strike="noStrike" baseline="-25000" dirty="0" err="1">
                <a:solidFill>
                  <a:srgbClr val="404040"/>
                </a:solidFill>
                <a:latin typeface="Arial"/>
              </a:rPr>
              <a:t>alunu</a:t>
            </a:r>
            <a:r>
              <a:rPr sz="1200" b="0" i="0" u="none" strike="noStrike" baseline="-25000" dirty="0">
                <a:solidFill>
                  <a:srgbClr val="404040"/>
                </a:solidFill>
                <a:latin typeface="Arial"/>
              </a:rPr>
              <a:t>.</a:t>
            </a:r>
            <a:endParaRPr lang="es-AR" sz="12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Rounded Rectangular Callout 11">
            <a:extLst>
              <a:ext uri="{FF2B5EF4-FFF2-40B4-BE49-F238E27FC236}">
                <a16:creationId xmlns:a16="http://schemas.microsoft.com/office/drawing/2014/main" id="{6CC682F9-BD55-8B46-2161-DABEA59BA060}"/>
              </a:ext>
            </a:extLst>
          </p:cNvPr>
          <p:cNvSpPr/>
          <p:nvPr/>
        </p:nvSpPr>
        <p:spPr>
          <a:xfrm>
            <a:off x="422031" y="1328286"/>
            <a:ext cx="2594358" cy="3149121"/>
          </a:xfrm>
          <a:prstGeom prst="wedgeRoundRectCallout">
            <a:avLst>
              <a:gd name="adj1" fmla="val 66842"/>
              <a:gd name="adj2" fmla="val -572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Ali </a:t>
            </a:r>
            <a:r>
              <a:rPr sz="1600" b="0" i="0" u="none" strike="noStrike" dirty="0" err="1">
                <a:solidFill>
                  <a:srgbClr val="FFFFFF"/>
                </a:solidFill>
                <a:latin typeface="Aptos"/>
              </a:rPr>
              <a:t>bu</a:t>
            </a:r>
            <a:r>
              <a:rPr sz="1600" b="0" i="0" u="none" strike="noStrike" dirty="0">
                <a:solidFill>
                  <a:srgbClr val="FFFFFF"/>
                </a:solidFill>
                <a:latin typeface="Aptos"/>
              </a:rPr>
              <a:t> ta </a:t>
            </a:r>
            <a:r>
              <a:rPr sz="1600" b="0" i="0" u="none" strike="noStrike" dirty="0" err="1">
                <a:solidFill>
                  <a:srgbClr val="FFFFFF"/>
                </a:solidFill>
                <a:latin typeface="Aptos"/>
              </a:rPr>
              <a:t>odja</a:t>
            </a:r>
            <a:r>
              <a:rPr sz="1600" b="0" i="0" u="none" strike="noStrike" dirty="0">
                <a:solidFill>
                  <a:srgbClr val="FFFFFF"/>
                </a:solidFill>
                <a:latin typeface="Aptos"/>
              </a:rPr>
              <a:t> </a:t>
            </a:r>
            <a:r>
              <a:rPr sz="1600" b="0" i="0" u="none" strike="noStrike" dirty="0" err="1">
                <a:solidFill>
                  <a:srgbClr val="FFFFFF"/>
                </a:solidFill>
                <a:latin typeface="Aptos"/>
              </a:rPr>
              <a:t>nóta</a:t>
            </a:r>
            <a:r>
              <a:rPr sz="1600" b="0" i="0" u="none" strike="noStrike" dirty="0">
                <a:solidFill>
                  <a:srgbClr val="FFFFFF"/>
                </a:solidFill>
                <a:latin typeface="Aptos"/>
              </a:rPr>
              <a:t> y </a:t>
            </a:r>
            <a:r>
              <a:rPr sz="1600" b="0" i="0" u="none" strike="noStrike" dirty="0" err="1">
                <a:solidFill>
                  <a:srgbClr val="FFFFFF"/>
                </a:solidFill>
                <a:latin typeface="Aptos"/>
              </a:rPr>
              <a:t>nivel</a:t>
            </a:r>
            <a:r>
              <a:rPr sz="1600" b="0" i="0" u="none" strike="noStrike" dirty="0">
                <a:solidFill>
                  <a:srgbClr val="FFFFFF"/>
                </a:solidFill>
                <a:latin typeface="Aptos"/>
              </a:rPr>
              <a:t> di </a:t>
            </a:r>
            <a:r>
              <a:rPr sz="1600" b="0" i="0" u="none" strike="noStrike" dirty="0" err="1">
                <a:solidFill>
                  <a:srgbClr val="FFFFFF"/>
                </a:solidFill>
                <a:latin typeface="Aptos"/>
              </a:rPr>
              <a:t>dizenpenhu</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 ki ta </a:t>
            </a:r>
            <a:r>
              <a:rPr sz="1600" b="0" i="0" u="none" strike="noStrike" dirty="0" err="1">
                <a:solidFill>
                  <a:srgbClr val="FFFFFF"/>
                </a:solidFill>
                <a:latin typeface="Aptos"/>
              </a:rPr>
              <a:t>mostra</a:t>
            </a:r>
            <a:r>
              <a:rPr sz="1600" b="0" i="0" u="none" strike="noStrike" dirty="0">
                <a:solidFill>
                  <a:srgbClr val="FFFFFF"/>
                </a:solidFill>
                <a:latin typeface="Aptos"/>
              </a:rPr>
              <a:t> </a:t>
            </a:r>
            <a:r>
              <a:rPr sz="1600" b="0" i="0" u="none" strike="noStrike" dirty="0" err="1">
                <a:solidFill>
                  <a:srgbClr val="FFFFFF"/>
                </a:solidFill>
                <a:latin typeface="Aptos"/>
              </a:rPr>
              <a:t>modi</a:t>
            </a:r>
            <a:r>
              <a:rPr sz="1600" b="0" i="0" u="none" strike="noStrike" dirty="0">
                <a:solidFill>
                  <a:srgbClr val="FFFFFF"/>
                </a:solidFill>
                <a:latin typeface="Aptos"/>
              </a:rPr>
              <a:t> ki es </a:t>
            </a:r>
            <a:r>
              <a:rPr sz="1600" b="0" i="0" u="none" strike="noStrike" dirty="0" err="1">
                <a:solidFill>
                  <a:srgbClr val="FFFFFF"/>
                </a:solidFill>
                <a:latin typeface="Aptos"/>
              </a:rPr>
              <a:t>dizenpenha</a:t>
            </a:r>
            <a:r>
              <a:rPr sz="1600" b="0" i="0" u="none" strike="noStrike" dirty="0">
                <a:solidFill>
                  <a:srgbClr val="FFFFFF"/>
                </a:solidFill>
                <a:latin typeface="Aptos"/>
              </a:rPr>
              <a:t> </a:t>
            </a:r>
            <a:r>
              <a:rPr sz="1600" b="0" i="0" u="none" strike="noStrike" dirty="0" err="1">
                <a:solidFill>
                  <a:srgbClr val="FFFFFF"/>
                </a:solidFill>
                <a:latin typeface="Aptos"/>
              </a:rPr>
              <a:t>na</a:t>
            </a:r>
            <a:r>
              <a:rPr sz="1600" b="0" i="0" u="none" strike="noStrike" dirty="0">
                <a:solidFill>
                  <a:srgbClr val="FFFFFF"/>
                </a:solidFill>
                <a:latin typeface="Aptos"/>
              </a:rPr>
              <a:t> </a:t>
            </a:r>
            <a:r>
              <a:rPr sz="1600" b="0" i="0" u="none" strike="noStrike" dirty="0" err="1">
                <a:solidFill>
                  <a:srgbClr val="FFFFFF"/>
                </a:solidFill>
                <a:latin typeface="Aptos"/>
              </a:rPr>
              <a:t>testi</a:t>
            </a:r>
            <a:r>
              <a:rPr sz="1600" b="0" i="0" u="none" strike="noStrike" dirty="0">
                <a:solidFill>
                  <a:srgbClr val="FFFFFF"/>
                </a:solidFill>
                <a:latin typeface="Aptos"/>
              </a:rPr>
              <a:t>. Na </a:t>
            </a:r>
            <a:r>
              <a:rPr sz="1600" b="0" i="0" u="none" strike="noStrike" dirty="0" err="1">
                <a:solidFill>
                  <a:srgbClr val="FFFFFF"/>
                </a:solidFill>
                <a:latin typeface="Aptos"/>
              </a:rPr>
              <a:t>kel</a:t>
            </a:r>
            <a:r>
              <a:rPr sz="1600" b="0" i="0" u="none" strike="noStrike" dirty="0">
                <a:solidFill>
                  <a:srgbClr val="FFFFFF"/>
                </a:solidFill>
                <a:latin typeface="Aptos"/>
              </a:rPr>
              <a:t> </a:t>
            </a:r>
            <a:r>
              <a:rPr sz="1600" b="0" i="0" u="none" strike="noStrike" dirty="0" err="1">
                <a:solidFill>
                  <a:srgbClr val="FFFFFF"/>
                </a:solidFill>
                <a:latin typeface="Aptos"/>
              </a:rPr>
              <a:t>izénplu</a:t>
            </a:r>
            <a:r>
              <a:rPr sz="1600" b="0" i="0" u="none" strike="noStrike" dirty="0">
                <a:solidFill>
                  <a:srgbClr val="FFFFFF"/>
                </a:solidFill>
                <a:latin typeface="Aptos"/>
              </a:rPr>
              <a:t> li, </a:t>
            </a:r>
            <a:r>
              <a:rPr sz="1600" b="0" i="0" u="none" strike="noStrike" dirty="0" err="1">
                <a:solidFill>
                  <a:srgbClr val="FFFFFF"/>
                </a:solidFill>
                <a:latin typeface="Aptos"/>
              </a:rPr>
              <a:t>rizultadu</a:t>
            </a:r>
            <a:r>
              <a:rPr sz="1600" b="0" i="0" u="none" strike="noStrike" dirty="0">
                <a:solidFill>
                  <a:srgbClr val="FFFFFF"/>
                </a:solidFill>
                <a:latin typeface="Aptos"/>
              </a:rPr>
              <a:t> di </a:t>
            </a:r>
            <a:r>
              <a:rPr sz="1600" b="0" i="0" u="none" strike="noStrike" dirty="0" err="1">
                <a:solidFill>
                  <a:srgbClr val="FFFFFF"/>
                </a:solidFill>
                <a:latin typeface="Aptos"/>
              </a:rPr>
              <a:t>alunu</a:t>
            </a:r>
            <a:r>
              <a:rPr sz="1600" b="0" i="0" u="none" strike="noStrike" dirty="0">
                <a:solidFill>
                  <a:srgbClr val="FFFFFF"/>
                </a:solidFill>
                <a:latin typeface="Aptos"/>
              </a:rPr>
              <a:t> </a:t>
            </a:r>
            <a:r>
              <a:rPr sz="1600" b="0" i="0" u="none" strike="noStrike" dirty="0" err="1">
                <a:solidFill>
                  <a:srgbClr val="FFFFFF"/>
                </a:solidFill>
                <a:latin typeface="Aptos"/>
              </a:rPr>
              <a:t>foi</a:t>
            </a:r>
            <a:r>
              <a:rPr sz="1600" b="0" i="0" u="none" strike="noStrike" dirty="0">
                <a:solidFill>
                  <a:srgbClr val="FFFFFF"/>
                </a:solidFill>
                <a:latin typeface="Aptos"/>
              </a:rPr>
              <a:t> 524, ki </a:t>
            </a:r>
            <a:r>
              <a:rPr sz="1600" b="0" i="0" u="none" strike="noStrike" dirty="0" err="1">
                <a:solidFill>
                  <a:srgbClr val="FFFFFF"/>
                </a:solidFill>
                <a:latin typeface="Aptos"/>
              </a:rPr>
              <a:t>sta</a:t>
            </a:r>
            <a:r>
              <a:rPr sz="1600" b="0" i="0" u="none" strike="noStrike" dirty="0">
                <a:solidFill>
                  <a:srgbClr val="FFFFFF"/>
                </a:solidFill>
                <a:latin typeface="Aptos"/>
              </a:rPr>
              <a:t> </a:t>
            </a:r>
            <a:r>
              <a:rPr sz="1600" b="0" i="0" u="none" strike="noStrike" dirty="0" err="1">
                <a:solidFill>
                  <a:srgbClr val="FFFFFF"/>
                </a:solidFill>
                <a:latin typeface="Aptos"/>
              </a:rPr>
              <a:t>na</a:t>
            </a:r>
            <a:r>
              <a:rPr sz="1600" b="0" i="0" u="none" strike="noStrike" dirty="0">
                <a:solidFill>
                  <a:srgbClr val="FFFFFF"/>
                </a:solidFill>
                <a:latin typeface="Aptos"/>
              </a:rPr>
              <a:t> </a:t>
            </a:r>
            <a:r>
              <a:rPr sz="1600" b="0" i="0" u="none" strike="noStrike" dirty="0" err="1">
                <a:solidFill>
                  <a:srgbClr val="FFFFFF"/>
                </a:solidFill>
                <a:latin typeface="Aptos"/>
              </a:rPr>
              <a:t>nível</a:t>
            </a:r>
            <a:r>
              <a:rPr sz="1600" b="0" i="0" u="none" strike="noStrike" dirty="0">
                <a:solidFill>
                  <a:srgbClr val="FFFFFF"/>
                </a:solidFill>
                <a:latin typeface="Aptos"/>
              </a:rPr>
              <a:t> di Sa Ta </a:t>
            </a:r>
            <a:r>
              <a:rPr sz="1600" b="0" i="0" u="none" strike="noStrike" dirty="0" err="1">
                <a:solidFill>
                  <a:srgbClr val="FFFFFF"/>
                </a:solidFill>
                <a:latin typeface="Aptos"/>
              </a:rPr>
              <a:t>Satisfaze</a:t>
            </a:r>
            <a:r>
              <a:rPr sz="1600" b="0" i="0" u="none" strike="noStrike" dirty="0">
                <a:solidFill>
                  <a:srgbClr val="FFFFFF"/>
                </a:solidFill>
                <a:latin typeface="Aptos"/>
              </a:rPr>
              <a:t> </a:t>
            </a:r>
            <a:r>
              <a:rPr sz="1600" b="0" i="0" u="none" strike="noStrike" dirty="0" err="1">
                <a:solidFill>
                  <a:srgbClr val="FFFFFF"/>
                </a:solidFill>
                <a:latin typeface="Aptos"/>
              </a:rPr>
              <a:t>Ispetativas</a:t>
            </a:r>
            <a:r>
              <a:rPr sz="1600" b="0" i="0" u="none" strike="noStrike" dirty="0">
                <a:solidFill>
                  <a:srgbClr val="FFFFFF"/>
                </a:solidFill>
                <a:latin typeface="Aptos"/>
              </a:rPr>
              <a:t>.</a:t>
            </a:r>
            <a:endParaRPr lang="en-US" sz="1600" dirty="0">
              <a:solidFill>
                <a:schemeClr val="bg1"/>
              </a:solidFill>
              <a:latin typeface="Aptos" panose="020B0004020202020204" pitchFamily="34" charset="0"/>
            </a:endParaRPr>
          </a:p>
        </p:txBody>
      </p:sp>
      <p:sp>
        <p:nvSpPr>
          <p:cNvPr id="20" name="Rectangle 19">
            <a:extLst>
              <a:ext uri="{FF2B5EF4-FFF2-40B4-BE49-F238E27FC236}">
                <a16:creationId xmlns:a16="http://schemas.microsoft.com/office/drawing/2014/main" id="{69EB9CB1-F40F-5F30-0E62-1287C248D0D4}"/>
              </a:ext>
              <a:ext uri="{C183D7F6-B498-43B3-948B-1728B52AA6E4}">
                <adec:decorative xmlns:adec="http://schemas.microsoft.com/office/drawing/2017/decorative" val="1"/>
              </a:ext>
            </a:extLst>
          </p:cNvPr>
          <p:cNvSpPr/>
          <p:nvPr/>
        </p:nvSpPr>
        <p:spPr>
          <a:xfrm>
            <a:off x="3736992" y="3051447"/>
            <a:ext cx="949308" cy="822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2" name="TextBox 11">
            <a:extLst>
              <a:ext uri="{FF2B5EF4-FFF2-40B4-BE49-F238E27FC236}">
                <a16:creationId xmlns:a16="http://schemas.microsoft.com/office/drawing/2014/main" id="{9D5C6481-F73C-5221-EEB6-6B9A40BE3182}"/>
              </a:ext>
            </a:extLst>
          </p:cNvPr>
          <p:cNvSpPr txBox="1"/>
          <p:nvPr/>
        </p:nvSpPr>
        <p:spPr>
          <a:xfrm>
            <a:off x="3588545" y="2945802"/>
            <a:ext cx="1257300" cy="216982"/>
          </a:xfrm>
          <a:prstGeom prst="rect">
            <a:avLst/>
          </a:prstGeom>
          <a:noFill/>
          <a:ln>
            <a:noFill/>
          </a:ln>
        </p:spPr>
        <p:txBody>
          <a:bodyPr wrap="square" rtlCol="0">
            <a:spAutoFit/>
          </a:bodyPr>
          <a:lstStyle/>
          <a:p>
            <a:pPr algn="ctr" rtl="0">
              <a:lnSpc>
                <a:spcPct val="90000"/>
              </a:lnSpc>
            </a:pPr>
            <a:r>
              <a:rPr sz="800" b="1" i="0" u="none" strike="noStrike" baseline="-25000" dirty="0">
                <a:solidFill>
                  <a:srgbClr val="000000"/>
                </a:solidFill>
                <a:latin typeface="Arial"/>
              </a:rPr>
              <a:t>Ka Ta </a:t>
            </a:r>
            <a:r>
              <a:rPr sz="800" b="1" i="0" u="none" strike="noStrike" baseline="-25000" dirty="0" err="1">
                <a:solidFill>
                  <a:srgbClr val="000000"/>
                </a:solidFill>
                <a:latin typeface="Arial"/>
              </a:rPr>
              <a:t>Satisfaze</a:t>
            </a:r>
            <a:r>
              <a:rPr sz="800" b="1" i="0" u="none" strike="noStrike" baseline="-25000" dirty="0">
                <a:solidFill>
                  <a:srgbClr val="000000"/>
                </a:solidFill>
                <a:latin typeface="Arial"/>
              </a:rPr>
              <a:t> </a:t>
            </a:r>
            <a:r>
              <a:rPr sz="900" b="1" i="0" u="none" strike="noStrike" baseline="-25000" dirty="0" err="1">
                <a:solidFill>
                  <a:srgbClr val="000000"/>
                </a:solidFill>
                <a:latin typeface="Arial"/>
              </a:rPr>
              <a:t>Ispetativas</a:t>
            </a:r>
            <a:endParaRPr lang="en-US" sz="800" b="1" i="0" u="none" strike="noStrike" baseline="0" dirty="0">
              <a:solidFill>
                <a:srgbClr val="000000"/>
              </a:solidFill>
              <a:latin typeface="Times New Roman" panose="02020603050405020304" pitchFamily="18" charset="0"/>
            </a:endParaRPr>
          </a:p>
        </p:txBody>
      </p:sp>
      <p:sp>
        <p:nvSpPr>
          <p:cNvPr id="19" name="Rectangle 18">
            <a:extLst>
              <a:ext uri="{FF2B5EF4-FFF2-40B4-BE49-F238E27FC236}">
                <a16:creationId xmlns:a16="http://schemas.microsoft.com/office/drawing/2014/main" id="{2B02AFD7-94AE-2118-07CB-FDBB8EA60D23}"/>
              </a:ext>
              <a:ext uri="{C183D7F6-B498-43B3-948B-1728B52AA6E4}">
                <adec:decorative xmlns:adec="http://schemas.microsoft.com/office/drawing/2017/decorative" val="1"/>
              </a:ext>
            </a:extLst>
          </p:cNvPr>
          <p:cNvSpPr/>
          <p:nvPr/>
        </p:nvSpPr>
        <p:spPr>
          <a:xfrm>
            <a:off x="4924598" y="3030718"/>
            <a:ext cx="1076152" cy="10300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4" name="TextBox 13">
            <a:extLst>
              <a:ext uri="{FF2B5EF4-FFF2-40B4-BE49-F238E27FC236}">
                <a16:creationId xmlns:a16="http://schemas.microsoft.com/office/drawing/2014/main" id="{02F28719-D860-C2F0-7F5D-7A129FE41478}"/>
              </a:ext>
            </a:extLst>
          </p:cNvPr>
          <p:cNvSpPr txBox="1"/>
          <p:nvPr/>
        </p:nvSpPr>
        <p:spPr>
          <a:xfrm>
            <a:off x="4704014" y="2964849"/>
            <a:ext cx="1582139" cy="203133"/>
          </a:xfrm>
          <a:prstGeom prst="rect">
            <a:avLst/>
          </a:prstGeom>
          <a:noFill/>
          <a:ln>
            <a:noFill/>
          </a:ln>
        </p:spPr>
        <p:txBody>
          <a:bodyPr wrap="square" rtlCol="0">
            <a:spAutoFit/>
          </a:bodyPr>
          <a:lstStyle/>
          <a:p>
            <a:pPr algn="ctr" rtl="0">
              <a:lnSpc>
                <a:spcPct val="90000"/>
              </a:lnSpc>
            </a:pPr>
            <a:r>
              <a:rPr sz="800" b="1" i="0" u="none" strike="noStrike" baseline="-25000" dirty="0">
                <a:solidFill>
                  <a:srgbClr val="000000"/>
                </a:solidFill>
                <a:latin typeface="Arial"/>
              </a:rPr>
              <a:t>Ta </a:t>
            </a:r>
            <a:r>
              <a:rPr sz="800" b="1" i="0" u="none" strike="noStrike" baseline="-25000" dirty="0" err="1">
                <a:solidFill>
                  <a:srgbClr val="000000"/>
                </a:solidFill>
                <a:latin typeface="Arial"/>
              </a:rPr>
              <a:t>Satisfaze</a:t>
            </a:r>
            <a:r>
              <a:rPr sz="800" b="1" i="0" u="none" strike="noStrike" baseline="-25000" dirty="0">
                <a:solidFill>
                  <a:srgbClr val="000000"/>
                </a:solidFill>
                <a:latin typeface="Arial"/>
              </a:rPr>
              <a:t> </a:t>
            </a:r>
            <a:r>
              <a:rPr sz="800" b="1" i="0" u="none" strike="noStrike" baseline="-25000" dirty="0" err="1">
                <a:solidFill>
                  <a:srgbClr val="000000"/>
                </a:solidFill>
                <a:latin typeface="Arial"/>
              </a:rPr>
              <a:t>Ispetativas</a:t>
            </a:r>
            <a:r>
              <a:rPr sz="800" b="1" i="0" u="none" strike="noStrike" baseline="-25000" dirty="0">
                <a:solidFill>
                  <a:srgbClr val="000000"/>
                </a:solidFill>
                <a:latin typeface="Arial"/>
              </a:rPr>
              <a:t> </a:t>
            </a:r>
            <a:r>
              <a:rPr sz="800" b="1" i="0" u="none" strike="noStrike" baseline="-25000" dirty="0" err="1">
                <a:solidFill>
                  <a:srgbClr val="000000"/>
                </a:solidFill>
                <a:latin typeface="Arial"/>
              </a:rPr>
              <a:t>Parsialmenti</a:t>
            </a:r>
            <a:endParaRPr lang="en-US" sz="800" b="1" i="0" u="none" strike="noStrike" baseline="0" dirty="0">
              <a:solidFill>
                <a:srgbClr val="000000"/>
              </a:solidFill>
              <a:latin typeface="Times New Roman" panose="02020603050405020304" pitchFamily="18" charset="0"/>
            </a:endParaRPr>
          </a:p>
        </p:txBody>
      </p:sp>
      <p:sp>
        <p:nvSpPr>
          <p:cNvPr id="18" name="Rectangle 17">
            <a:extLst>
              <a:ext uri="{FF2B5EF4-FFF2-40B4-BE49-F238E27FC236}">
                <a16:creationId xmlns:a16="http://schemas.microsoft.com/office/drawing/2014/main" id="{C31FCD92-CE4B-FC25-9993-BD3A0F157200}"/>
              </a:ext>
              <a:ext uri="{C183D7F6-B498-43B3-948B-1728B52AA6E4}">
                <adec:decorative xmlns:adec="http://schemas.microsoft.com/office/drawing/2017/decorative" val="1"/>
              </a:ext>
            </a:extLst>
          </p:cNvPr>
          <p:cNvSpPr/>
          <p:nvPr/>
        </p:nvSpPr>
        <p:spPr>
          <a:xfrm>
            <a:off x="6303867" y="3031332"/>
            <a:ext cx="857250" cy="10239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5" name="TextBox 14">
            <a:extLst>
              <a:ext uri="{FF2B5EF4-FFF2-40B4-BE49-F238E27FC236}">
                <a16:creationId xmlns:a16="http://schemas.microsoft.com/office/drawing/2014/main" id="{E406F6F6-B68B-4404-BD0A-5CC8FFF195BE}"/>
              </a:ext>
            </a:extLst>
          </p:cNvPr>
          <p:cNvSpPr txBox="1"/>
          <p:nvPr/>
        </p:nvSpPr>
        <p:spPr>
          <a:xfrm>
            <a:off x="6113713" y="2951000"/>
            <a:ext cx="1257300" cy="216982"/>
          </a:xfrm>
          <a:prstGeom prst="rect">
            <a:avLst/>
          </a:prstGeom>
          <a:noFill/>
          <a:ln>
            <a:noFill/>
          </a:ln>
        </p:spPr>
        <p:txBody>
          <a:bodyPr wrap="square" rtlCol="0">
            <a:spAutoFit/>
          </a:bodyPr>
          <a:lstStyle/>
          <a:p>
            <a:pPr algn="ctr" rtl="0">
              <a:lnSpc>
                <a:spcPct val="90000"/>
              </a:lnSpc>
            </a:pPr>
            <a:r>
              <a:rPr lang="pt-PT" sz="800" b="1" baseline="-25000" dirty="0">
                <a:solidFill>
                  <a:srgbClr val="000000"/>
                </a:solidFill>
                <a:latin typeface="Arial"/>
              </a:rPr>
              <a:t>Ta </a:t>
            </a:r>
            <a:r>
              <a:rPr sz="800" b="1" i="0" u="none" strike="noStrike" baseline="-25000" dirty="0" err="1">
                <a:solidFill>
                  <a:srgbClr val="000000"/>
                </a:solidFill>
                <a:latin typeface="Arial"/>
              </a:rPr>
              <a:t>Satisfaze</a:t>
            </a:r>
            <a:r>
              <a:rPr sz="900" b="1" i="0" u="none" strike="noStrike" baseline="-25000" dirty="0">
                <a:solidFill>
                  <a:srgbClr val="000000"/>
                </a:solidFill>
                <a:latin typeface="Arial"/>
              </a:rPr>
              <a:t> </a:t>
            </a:r>
            <a:r>
              <a:rPr sz="900" b="1" i="0" u="none" strike="noStrike" baseline="-25000" dirty="0" err="1">
                <a:solidFill>
                  <a:srgbClr val="000000"/>
                </a:solidFill>
                <a:latin typeface="Arial"/>
              </a:rPr>
              <a:t>Ispetativas</a:t>
            </a:r>
            <a:endParaRPr lang="en-US" sz="800" b="1" i="0" u="none" strike="noStrike" baseline="0" dirty="0">
              <a:solidFill>
                <a:srgbClr val="000000"/>
              </a:solidFill>
              <a:latin typeface="Times New Roman" panose="02020603050405020304" pitchFamily="18" charset="0"/>
            </a:endParaRPr>
          </a:p>
        </p:txBody>
      </p:sp>
      <p:sp>
        <p:nvSpPr>
          <p:cNvPr id="17" name="Rectangle 16">
            <a:extLst>
              <a:ext uri="{FF2B5EF4-FFF2-40B4-BE49-F238E27FC236}">
                <a16:creationId xmlns:a16="http://schemas.microsoft.com/office/drawing/2014/main" id="{A02347C3-A119-FFEE-A802-272BF13B3314}"/>
              </a:ext>
              <a:ext uri="{C183D7F6-B498-43B3-948B-1728B52AA6E4}">
                <adec:decorative xmlns:adec="http://schemas.microsoft.com/office/drawing/2017/decorative" val="1"/>
              </a:ext>
            </a:extLst>
          </p:cNvPr>
          <p:cNvSpPr/>
          <p:nvPr/>
        </p:nvSpPr>
        <p:spPr>
          <a:xfrm>
            <a:off x="7581900" y="3051448"/>
            <a:ext cx="857250" cy="822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solidFill>
                <a:srgbClr val="F9F9F9"/>
              </a:solidFill>
            </a:endParaRPr>
          </a:p>
        </p:txBody>
      </p:sp>
      <p:sp>
        <p:nvSpPr>
          <p:cNvPr id="16" name="TextBox 15">
            <a:extLst>
              <a:ext uri="{FF2B5EF4-FFF2-40B4-BE49-F238E27FC236}">
                <a16:creationId xmlns:a16="http://schemas.microsoft.com/office/drawing/2014/main" id="{EF8592C3-4139-50B4-8B57-596476266BE7}"/>
              </a:ext>
            </a:extLst>
          </p:cNvPr>
          <p:cNvSpPr txBox="1"/>
          <p:nvPr/>
        </p:nvSpPr>
        <p:spPr>
          <a:xfrm>
            <a:off x="7388727" y="2951000"/>
            <a:ext cx="1257300" cy="216982"/>
          </a:xfrm>
          <a:prstGeom prst="rect">
            <a:avLst/>
          </a:prstGeom>
          <a:noFill/>
          <a:ln>
            <a:noFill/>
          </a:ln>
        </p:spPr>
        <p:txBody>
          <a:bodyPr wrap="square" rtlCol="0">
            <a:spAutoFit/>
          </a:bodyPr>
          <a:lstStyle/>
          <a:p>
            <a:pPr algn="ctr" rtl="0">
              <a:lnSpc>
                <a:spcPct val="90000"/>
              </a:lnSpc>
            </a:pPr>
            <a:r>
              <a:rPr sz="800" b="1" i="0" u="none" strike="noStrike" baseline="-25000" dirty="0">
                <a:solidFill>
                  <a:srgbClr val="000000"/>
                </a:solidFill>
                <a:latin typeface="Arial"/>
              </a:rPr>
              <a:t>Ta </a:t>
            </a:r>
            <a:r>
              <a:rPr sz="800" b="1" i="0" u="none" strike="noStrike" baseline="-25000" dirty="0" err="1">
                <a:solidFill>
                  <a:srgbClr val="000000"/>
                </a:solidFill>
                <a:latin typeface="Arial"/>
              </a:rPr>
              <a:t>Ultrapasa</a:t>
            </a:r>
            <a:r>
              <a:rPr sz="900" b="1" i="0" u="none" strike="noStrike" baseline="-25000" dirty="0">
                <a:solidFill>
                  <a:srgbClr val="000000"/>
                </a:solidFill>
                <a:latin typeface="Arial"/>
              </a:rPr>
              <a:t> </a:t>
            </a:r>
            <a:r>
              <a:rPr sz="900" b="1" i="0" u="none" strike="noStrike" baseline="-25000" dirty="0" err="1">
                <a:solidFill>
                  <a:srgbClr val="000000"/>
                </a:solidFill>
                <a:latin typeface="Arial"/>
              </a:rPr>
              <a:t>Ispetativas</a:t>
            </a:r>
            <a:endParaRPr lang="en-US" sz="800" b="1" i="0" u="none" strike="noStrike" baseline="0" dirty="0">
              <a:solidFill>
                <a:srgbClr val="000000"/>
              </a:solidFill>
              <a:latin typeface="Times New Roman" panose="02020603050405020304" pitchFamily="18" charset="0"/>
            </a:endParaRPr>
          </a:p>
        </p:txBody>
      </p:sp>
      <p:sp>
        <p:nvSpPr>
          <p:cNvPr id="23" name="Rectangle 22">
            <a:extLst>
              <a:ext uri="{FF2B5EF4-FFF2-40B4-BE49-F238E27FC236}">
                <a16:creationId xmlns:a16="http://schemas.microsoft.com/office/drawing/2014/main" id="{EEB6666E-C507-4791-C52B-DF6A1F3A3F5D}"/>
              </a:ext>
              <a:ext uri="{C183D7F6-B498-43B3-948B-1728B52AA6E4}">
                <adec:decorative xmlns:adec="http://schemas.microsoft.com/office/drawing/2017/decorative" val="1"/>
              </a:ext>
            </a:extLst>
          </p:cNvPr>
          <p:cNvSpPr/>
          <p:nvPr/>
        </p:nvSpPr>
        <p:spPr>
          <a:xfrm>
            <a:off x="3448854" y="3302042"/>
            <a:ext cx="5304621" cy="387977"/>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9277DBC-2A5E-4A65-E831-66AFE886CD51}"/>
              </a:ext>
            </a:extLst>
          </p:cNvPr>
          <p:cNvSpPr txBox="1"/>
          <p:nvPr/>
        </p:nvSpPr>
        <p:spPr>
          <a:xfrm>
            <a:off x="5759630" y="3175084"/>
            <a:ext cx="863727" cy="192024"/>
          </a:xfrm>
          <a:prstGeom prst="rect">
            <a:avLst/>
          </a:prstGeom>
          <a:noFill/>
          <a:ln>
            <a:noFill/>
          </a:ln>
        </p:spPr>
        <p:txBody>
          <a:bodyPr wrap="square" rtlCol="0">
            <a:spAutoFit/>
          </a:bodyPr>
          <a:lstStyle/>
          <a:p>
            <a:pPr rtl="0"/>
            <a:r>
              <a:rPr sz="1000" b="1" i="0" u="none" strike="noStrike" baseline="-25000">
                <a:solidFill>
                  <a:srgbClr val="3B3838"/>
                </a:solidFill>
                <a:latin typeface="Arial"/>
              </a:rPr>
              <a:t>Nota nominal</a:t>
            </a:r>
            <a:endParaRPr lang="en-US" sz="2800" b="0" i="0" u="none" strike="noStrike" baseline="0">
              <a:solidFill>
                <a:schemeClr val="bg2">
                  <a:lumMod val="25000"/>
                </a:schemeClr>
              </a:solidFill>
              <a:latin typeface="Times New Roman" panose="02020603050405020304" pitchFamily="18" charset="0"/>
            </a:endParaRPr>
          </a:p>
        </p:txBody>
      </p:sp>
      <p:sp>
        <p:nvSpPr>
          <p:cNvPr id="21" name="TextBox 20">
            <a:extLst>
              <a:ext uri="{FF2B5EF4-FFF2-40B4-BE49-F238E27FC236}">
                <a16:creationId xmlns:a16="http://schemas.microsoft.com/office/drawing/2014/main" id="{A9F35D69-39B2-BC33-D357-E8C978F49149}"/>
              </a:ext>
            </a:extLst>
          </p:cNvPr>
          <p:cNvSpPr txBox="1"/>
          <p:nvPr/>
        </p:nvSpPr>
        <p:spPr>
          <a:xfrm>
            <a:off x="3525393" y="3335517"/>
            <a:ext cx="5120634" cy="272491"/>
          </a:xfrm>
          <a:prstGeom prst="rect">
            <a:avLst/>
          </a:prstGeom>
          <a:noFill/>
          <a:ln>
            <a:noFill/>
          </a:ln>
        </p:spPr>
        <p:txBody>
          <a:bodyPr wrap="square" rtlCol="0">
            <a:spAutoFit/>
          </a:bodyPr>
          <a:lstStyle/>
          <a:p>
            <a:pPr rtl="0"/>
            <a:r>
              <a:rPr sz="900" b="1" i="0" u="none" strike="noStrike" baseline="-25000">
                <a:solidFill>
                  <a:srgbClr val="3B3838"/>
                </a:solidFill>
                <a:latin typeface="Arial"/>
              </a:rPr>
              <a:t>• Bara pretu orizontal na gráfiku di riba ta mostra intervalu di nótas provável ki bu alunu ta resebe si el fazeba testi várius vês.</a:t>
            </a:r>
            <a:endParaRPr lang="en-US" sz="2000" b="0" i="0" u="none" strike="noStrike" baseline="0">
              <a:solidFill>
                <a:schemeClr val="bg2">
                  <a:lumMod val="25000"/>
                </a:schemeClr>
              </a:solidFill>
              <a:latin typeface="Times New Roman" panose="02020603050405020304" pitchFamily="18" charset="0"/>
            </a:endParaRPr>
          </a:p>
        </p:txBody>
      </p:sp>
      <p:sp>
        <p:nvSpPr>
          <p:cNvPr id="26" name="TextBox 25">
            <a:extLst>
              <a:ext uri="{FF2B5EF4-FFF2-40B4-BE49-F238E27FC236}">
                <a16:creationId xmlns:a16="http://schemas.microsoft.com/office/drawing/2014/main" id="{4A97D5EA-5403-5C44-F5A5-B5A01977DCAA}"/>
              </a:ext>
            </a:extLst>
          </p:cNvPr>
          <p:cNvSpPr txBox="1"/>
          <p:nvPr/>
        </p:nvSpPr>
        <p:spPr>
          <a:xfrm>
            <a:off x="3434082" y="3558091"/>
            <a:ext cx="1713008" cy="368339"/>
          </a:xfrm>
          <a:prstGeom prst="rect">
            <a:avLst/>
          </a:prstGeom>
          <a:solidFill>
            <a:srgbClr val="F9F9F9"/>
          </a:solidFill>
          <a:ln>
            <a:noFill/>
          </a:ln>
        </p:spPr>
        <p:txBody>
          <a:bodyPr wrap="square" rtlCol="0">
            <a:spAutoFit/>
          </a:bodyPr>
          <a:lstStyle/>
          <a:p>
            <a:pPr rtl="0"/>
            <a:r>
              <a:rPr sz="1800" b="0" i="0" u="none" strike="noStrike" baseline="-25000">
                <a:solidFill>
                  <a:srgbClr val="000000"/>
                </a:solidFill>
                <a:latin typeface="Arial"/>
              </a:rPr>
              <a:t>Nível di Dizenpenhu</a:t>
            </a:r>
            <a:endParaRPr lang="en-US" sz="2800" b="0" i="0" u="none" strike="noStrike" baseline="0">
              <a:solidFill>
                <a:srgbClr val="000000"/>
              </a:solidFill>
              <a:latin typeface="Times New Roman" panose="02020603050405020304" pitchFamily="18" charset="0"/>
            </a:endParaRPr>
          </a:p>
        </p:txBody>
      </p:sp>
      <p:sp>
        <p:nvSpPr>
          <p:cNvPr id="25" name="TextBox 24">
            <a:extLst>
              <a:ext uri="{FF2B5EF4-FFF2-40B4-BE49-F238E27FC236}">
                <a16:creationId xmlns:a16="http://schemas.microsoft.com/office/drawing/2014/main" id="{143340A2-4E9A-C086-2792-C8C130F91EA8}"/>
              </a:ext>
            </a:extLst>
          </p:cNvPr>
          <p:cNvSpPr txBox="1"/>
          <p:nvPr/>
        </p:nvSpPr>
        <p:spPr>
          <a:xfrm>
            <a:off x="5477446" y="3594568"/>
            <a:ext cx="1145911" cy="327782"/>
          </a:xfrm>
          <a:prstGeom prst="rect">
            <a:avLst/>
          </a:prstGeom>
          <a:solidFill>
            <a:srgbClr val="F9F9F9"/>
          </a:solidFill>
          <a:ln>
            <a:noFill/>
          </a:ln>
        </p:spPr>
        <p:txBody>
          <a:bodyPr wrap="square" rtlCol="0">
            <a:spAutoFit/>
          </a:bodyPr>
          <a:lstStyle/>
          <a:p>
            <a:pPr rtl="0">
              <a:lnSpc>
                <a:spcPct val="90000"/>
              </a:lnSpc>
            </a:pPr>
            <a:r>
              <a:rPr sz="1700" b="0" i="0" u="none" strike="noStrike" baseline="-25000" dirty="0" err="1">
                <a:solidFill>
                  <a:srgbClr val="000000"/>
                </a:solidFill>
                <a:latin typeface="Arial"/>
              </a:rPr>
              <a:t>Diskrison</a:t>
            </a:r>
            <a:endParaRPr lang="en-US" sz="1700" b="0" i="0" u="none" strike="noStrike" baseline="0" dirty="0">
              <a:solidFill>
                <a:srgbClr val="000000"/>
              </a:solidFill>
              <a:latin typeface="Times New Roman" panose="02020603050405020304" pitchFamily="18" charset="0"/>
            </a:endParaRPr>
          </a:p>
        </p:txBody>
      </p:sp>
      <p:sp>
        <p:nvSpPr>
          <p:cNvPr id="27" name="TextBox 26">
            <a:extLst>
              <a:ext uri="{FF2B5EF4-FFF2-40B4-BE49-F238E27FC236}">
                <a16:creationId xmlns:a16="http://schemas.microsoft.com/office/drawing/2014/main" id="{B35E8A53-7BDD-EE33-6D3D-A07EE5D6F359}"/>
              </a:ext>
            </a:extLst>
          </p:cNvPr>
          <p:cNvSpPr txBox="1"/>
          <p:nvPr/>
        </p:nvSpPr>
        <p:spPr>
          <a:xfrm>
            <a:off x="3434082" y="4008441"/>
            <a:ext cx="2160268" cy="313932"/>
          </a:xfrm>
          <a:prstGeom prst="rect">
            <a:avLst/>
          </a:prstGeom>
          <a:solidFill>
            <a:srgbClr val="F9F9F9"/>
          </a:solidFill>
          <a:ln>
            <a:noFill/>
          </a:ln>
        </p:spPr>
        <p:txBody>
          <a:bodyPr wrap="square" rtlCol="0" anchor="ctr" anchorCtr="0">
            <a:spAutoFit/>
          </a:bodyPr>
          <a:lstStyle/>
          <a:p>
            <a:pPr rtl="0">
              <a:lnSpc>
                <a:spcPct val="90000"/>
              </a:lnSpc>
            </a:pPr>
            <a:r>
              <a:rPr sz="1600" b="0" i="0" u="none" strike="noStrike" baseline="-25000" dirty="0">
                <a:latin typeface="Arial"/>
                <a:cs typeface="Arial"/>
              </a:rPr>
              <a:t>Sa Ta </a:t>
            </a:r>
            <a:r>
              <a:rPr sz="1600" b="0" i="0" u="none" strike="noStrike" baseline="-25000" dirty="0" err="1">
                <a:latin typeface="Arial"/>
                <a:cs typeface="Arial"/>
              </a:rPr>
              <a:t>Ultrapasa</a:t>
            </a:r>
            <a:r>
              <a:rPr sz="1600" b="0" i="0" u="none" strike="noStrike" baseline="-25000" dirty="0">
                <a:latin typeface="Arial"/>
                <a:cs typeface="Arial"/>
              </a:rPr>
              <a:t> </a:t>
            </a:r>
            <a:r>
              <a:rPr sz="1600" b="0" i="0" u="none" strike="noStrike" baseline="-25000" dirty="0" err="1">
                <a:latin typeface="Arial"/>
                <a:cs typeface="Arial"/>
              </a:rPr>
              <a:t>Ispetativas</a:t>
            </a:r>
            <a:endParaRPr lang="en-US" sz="1600" dirty="0">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4DA137B9-1EC0-A9DD-CB75-7327C1DAC11C}"/>
              </a:ext>
            </a:extLst>
          </p:cNvPr>
          <p:cNvSpPr txBox="1"/>
          <p:nvPr/>
        </p:nvSpPr>
        <p:spPr>
          <a:xfrm>
            <a:off x="5509195" y="4064000"/>
            <a:ext cx="3056954" cy="304800"/>
          </a:xfrm>
          <a:prstGeom prst="rect">
            <a:avLst/>
          </a:prstGeom>
          <a:solidFill>
            <a:srgbClr val="F9F9F9"/>
          </a:solidFill>
        </p:spPr>
        <p:txBody>
          <a:bodyPr wrap="square" rtlCol="0">
            <a:spAutoFit/>
          </a:bodyPr>
          <a:lstStyle/>
          <a:p>
            <a:pPr rtl="0"/>
            <a:r>
              <a:rPr sz="700" b="0" i="0" u="none" strike="noStrike">
                <a:solidFill>
                  <a:srgbClr val="262626"/>
                </a:solidFill>
                <a:latin typeface="Arial"/>
                <a:cs typeface="Arial"/>
              </a:rPr>
              <a:t>Un alunu ki dizenpenha na es nível ultrapasa ispetativas di anu skolar ao dimonstra dumíniu di matéria.</a:t>
            </a:r>
          </a:p>
        </p:txBody>
      </p:sp>
      <p:sp>
        <p:nvSpPr>
          <p:cNvPr id="28" name="TextBox 27">
            <a:extLst>
              <a:ext uri="{FF2B5EF4-FFF2-40B4-BE49-F238E27FC236}">
                <a16:creationId xmlns:a16="http://schemas.microsoft.com/office/drawing/2014/main" id="{A5EEBC2C-6D6D-6992-B122-4A7FC57DD5DC}"/>
              </a:ext>
            </a:extLst>
          </p:cNvPr>
          <p:cNvSpPr txBox="1"/>
          <p:nvPr/>
        </p:nvSpPr>
        <p:spPr>
          <a:xfrm>
            <a:off x="3434082" y="4550573"/>
            <a:ext cx="1918968" cy="240066"/>
          </a:xfrm>
          <a:prstGeom prst="rect">
            <a:avLst/>
          </a:prstGeom>
          <a:solidFill>
            <a:srgbClr val="F9F9F9"/>
          </a:solidFill>
          <a:ln>
            <a:noFill/>
          </a:ln>
        </p:spPr>
        <p:txBody>
          <a:bodyPr wrap="square" rtlCol="0" anchor="ctr" anchorCtr="0">
            <a:spAutoFit/>
          </a:bodyPr>
          <a:lstStyle/>
          <a:p>
            <a:pPr rtl="0">
              <a:lnSpc>
                <a:spcPct val="90000"/>
              </a:lnSpc>
            </a:pPr>
            <a:r>
              <a:rPr sz="1600" b="1" i="0" u="none" strike="noStrike" baseline="-25000" dirty="0">
                <a:latin typeface="Arial"/>
                <a:cs typeface="Arial"/>
              </a:rPr>
              <a:t>Sa Ta </a:t>
            </a:r>
            <a:r>
              <a:rPr sz="1600" b="1" i="0" u="none" strike="noStrike" baseline="-25000" dirty="0" err="1">
                <a:latin typeface="Arial"/>
                <a:cs typeface="Arial"/>
              </a:rPr>
              <a:t>Satisfaze</a:t>
            </a:r>
            <a:r>
              <a:rPr sz="1600" b="1" i="0" u="none" strike="noStrike" baseline="-25000" dirty="0">
                <a:latin typeface="Arial"/>
                <a:cs typeface="Arial"/>
              </a:rPr>
              <a:t> </a:t>
            </a:r>
            <a:r>
              <a:rPr sz="1600" b="1" i="0" u="none" strike="noStrike" baseline="-25000" dirty="0" err="1">
                <a:latin typeface="Arial"/>
                <a:cs typeface="Arial"/>
              </a:rPr>
              <a:t>Ispetativas</a:t>
            </a:r>
            <a:endParaRPr sz="1600" b="1" i="0" u="none" strike="noStrike" baseline="-25000" dirty="0">
              <a:latin typeface="Arial"/>
              <a:cs typeface="Arial"/>
            </a:endParaRPr>
          </a:p>
        </p:txBody>
      </p:sp>
      <p:sp>
        <p:nvSpPr>
          <p:cNvPr id="33" name="TextBox 32">
            <a:extLst>
              <a:ext uri="{FF2B5EF4-FFF2-40B4-BE49-F238E27FC236}">
                <a16:creationId xmlns:a16="http://schemas.microsoft.com/office/drawing/2014/main" id="{3DE44A9B-2735-3EBC-A024-BE527C42DB48}"/>
              </a:ext>
            </a:extLst>
          </p:cNvPr>
          <p:cNvSpPr txBox="1"/>
          <p:nvPr/>
        </p:nvSpPr>
        <p:spPr>
          <a:xfrm>
            <a:off x="5543550" y="4547084"/>
            <a:ext cx="3209924" cy="307777"/>
          </a:xfrm>
          <a:prstGeom prst="rect">
            <a:avLst/>
          </a:prstGeom>
          <a:solidFill>
            <a:srgbClr val="F9F9F9"/>
          </a:solidFill>
        </p:spPr>
        <p:txBody>
          <a:bodyPr wrap="square" rtlCol="0">
            <a:spAutoFit/>
          </a:bodyPr>
          <a:lstStyle/>
          <a:p>
            <a:pPr rtl="0"/>
            <a:r>
              <a:rPr sz="700" b="1" i="0" u="none" strike="noStrike" dirty="0">
                <a:solidFill>
                  <a:srgbClr val="262626"/>
                </a:solidFill>
                <a:latin typeface="Arial"/>
                <a:cs typeface="Arial"/>
              </a:rPr>
              <a:t>Un </a:t>
            </a:r>
            <a:r>
              <a:rPr sz="700" b="1" i="0" u="none" strike="noStrike" dirty="0" err="1">
                <a:solidFill>
                  <a:srgbClr val="262626"/>
                </a:solidFill>
                <a:latin typeface="Arial"/>
                <a:cs typeface="Arial"/>
              </a:rPr>
              <a:t>alunu</a:t>
            </a:r>
            <a:r>
              <a:rPr sz="700" b="1" i="0" u="none" strike="noStrike" dirty="0">
                <a:solidFill>
                  <a:srgbClr val="262626"/>
                </a:solidFill>
                <a:latin typeface="Arial"/>
                <a:cs typeface="Arial"/>
              </a:rPr>
              <a:t> ki </a:t>
            </a:r>
            <a:r>
              <a:rPr sz="700" b="1" i="0" u="none" strike="noStrike" dirty="0" err="1">
                <a:solidFill>
                  <a:srgbClr val="262626"/>
                </a:solidFill>
                <a:latin typeface="Arial"/>
                <a:cs typeface="Arial"/>
              </a:rPr>
              <a:t>dizenpenha</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na</a:t>
            </a:r>
            <a:r>
              <a:rPr sz="700" b="1" i="0" u="none" strike="noStrike" dirty="0">
                <a:solidFill>
                  <a:srgbClr val="262626"/>
                </a:solidFill>
                <a:latin typeface="Arial"/>
                <a:cs typeface="Arial"/>
              </a:rPr>
              <a:t> es </a:t>
            </a:r>
            <a:r>
              <a:rPr sz="700" b="1" i="0" u="none" strike="noStrike" dirty="0" err="1">
                <a:solidFill>
                  <a:srgbClr val="262626"/>
                </a:solidFill>
                <a:latin typeface="Arial"/>
                <a:cs typeface="Arial"/>
              </a:rPr>
              <a:t>nível</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satisfaze</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ispetativas</a:t>
            </a:r>
            <a:r>
              <a:rPr sz="700" b="1" i="0" u="none" strike="noStrike" dirty="0">
                <a:solidFill>
                  <a:srgbClr val="262626"/>
                </a:solidFill>
                <a:latin typeface="Arial"/>
                <a:cs typeface="Arial"/>
              </a:rPr>
              <a:t> di anu </a:t>
            </a:r>
            <a:r>
              <a:rPr sz="700" b="1" i="0" u="none" strike="noStrike" dirty="0" err="1">
                <a:solidFill>
                  <a:srgbClr val="262626"/>
                </a:solidFill>
                <a:latin typeface="Arial"/>
                <a:cs typeface="Arial"/>
              </a:rPr>
              <a:t>skolar</a:t>
            </a:r>
            <a:r>
              <a:rPr sz="700" b="1" i="0" u="none" strike="noStrike" dirty="0">
                <a:solidFill>
                  <a:srgbClr val="262626"/>
                </a:solidFill>
                <a:latin typeface="Arial"/>
                <a:cs typeface="Arial"/>
              </a:rPr>
              <a:t> y </a:t>
            </a:r>
            <a:r>
              <a:rPr sz="700" b="1" i="0" u="none" strike="noStrike" dirty="0" err="1">
                <a:solidFill>
                  <a:srgbClr val="262626"/>
                </a:solidFill>
                <a:latin typeface="Arial"/>
                <a:cs typeface="Arial"/>
              </a:rPr>
              <a:t>sta</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na</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kaminhu</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akadémiku</a:t>
            </a:r>
            <a:r>
              <a:rPr sz="700" b="1" i="0" u="none" strike="noStrike" dirty="0">
                <a:solidFill>
                  <a:srgbClr val="262626"/>
                </a:solidFill>
                <a:latin typeface="Arial"/>
                <a:cs typeface="Arial"/>
              </a:rPr>
              <a:t> pa ten </a:t>
            </a:r>
            <a:r>
              <a:rPr sz="700" b="1" i="0" u="none" strike="noStrike" dirty="0" err="1">
                <a:solidFill>
                  <a:srgbClr val="262626"/>
                </a:solidFill>
                <a:latin typeface="Arial"/>
                <a:cs typeface="Arial"/>
              </a:rPr>
              <a:t>susesu</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na</a:t>
            </a:r>
            <a:r>
              <a:rPr sz="700" b="1" i="0" u="none" strike="noStrike" dirty="0">
                <a:solidFill>
                  <a:srgbClr val="262626"/>
                </a:solidFill>
                <a:latin typeface="Arial"/>
                <a:cs typeface="Arial"/>
              </a:rPr>
              <a:t> anu </a:t>
            </a:r>
            <a:r>
              <a:rPr sz="700" b="1" i="0" u="none" strike="noStrike" dirty="0" err="1">
                <a:solidFill>
                  <a:srgbClr val="262626"/>
                </a:solidFill>
                <a:latin typeface="Arial"/>
                <a:cs typeface="Arial"/>
              </a:rPr>
              <a:t>atual</a:t>
            </a:r>
            <a:r>
              <a:rPr sz="700" b="1" i="0" u="none" strike="noStrike" dirty="0">
                <a:solidFill>
                  <a:srgbClr val="262626"/>
                </a:solidFill>
                <a:latin typeface="Arial"/>
                <a:cs typeface="Arial"/>
              </a:rPr>
              <a:t> </a:t>
            </a:r>
            <a:r>
              <a:rPr sz="700" b="1" i="0" u="none" strike="noStrike" dirty="0" err="1">
                <a:solidFill>
                  <a:srgbClr val="262626"/>
                </a:solidFill>
                <a:latin typeface="Arial"/>
                <a:cs typeface="Arial"/>
              </a:rPr>
              <a:t>na</a:t>
            </a:r>
            <a:r>
              <a:rPr sz="700" b="1" i="0" u="none" strike="noStrike" dirty="0">
                <a:solidFill>
                  <a:srgbClr val="262626"/>
                </a:solidFill>
                <a:latin typeface="Arial"/>
                <a:cs typeface="Arial"/>
              </a:rPr>
              <a:t> es </a:t>
            </a:r>
            <a:r>
              <a:rPr sz="700" b="1" i="0" u="none" strike="noStrike" dirty="0" err="1">
                <a:solidFill>
                  <a:srgbClr val="262626"/>
                </a:solidFill>
                <a:latin typeface="Arial"/>
                <a:cs typeface="Arial"/>
              </a:rPr>
              <a:t>disiplina</a:t>
            </a:r>
            <a:r>
              <a:rPr sz="700" b="1" i="0" u="none" strike="noStrike" dirty="0">
                <a:solidFill>
                  <a:srgbClr val="262626"/>
                </a:solidFill>
                <a:latin typeface="Arial"/>
                <a:cs typeface="Arial"/>
              </a:rPr>
              <a:t>.</a:t>
            </a:r>
          </a:p>
        </p:txBody>
      </p:sp>
      <p:sp>
        <p:nvSpPr>
          <p:cNvPr id="29" name="TextBox 28">
            <a:extLst>
              <a:ext uri="{FF2B5EF4-FFF2-40B4-BE49-F238E27FC236}">
                <a16:creationId xmlns:a16="http://schemas.microsoft.com/office/drawing/2014/main" id="{64F84EE6-3B7A-FF49-CBDE-AB2DBBE915F0}"/>
              </a:ext>
            </a:extLst>
          </p:cNvPr>
          <p:cNvSpPr txBox="1"/>
          <p:nvPr/>
        </p:nvSpPr>
        <p:spPr>
          <a:xfrm>
            <a:off x="3434082" y="4946681"/>
            <a:ext cx="2028592" cy="384382"/>
          </a:xfrm>
          <a:prstGeom prst="rect">
            <a:avLst/>
          </a:prstGeom>
          <a:solidFill>
            <a:srgbClr val="F9F9F9"/>
          </a:solidFill>
          <a:ln>
            <a:noFill/>
          </a:ln>
        </p:spPr>
        <p:txBody>
          <a:bodyPr wrap="square" rtlCol="0" anchor="ctr" anchorCtr="0">
            <a:spAutoFit/>
          </a:bodyPr>
          <a:lstStyle/>
          <a:p>
            <a:pPr rtl="0">
              <a:lnSpc>
                <a:spcPct val="90000"/>
              </a:lnSpc>
            </a:pPr>
            <a:r>
              <a:rPr sz="1600" b="0" i="0" u="none" strike="noStrike" baseline="-25000" dirty="0">
                <a:latin typeface="Arial"/>
                <a:cs typeface="Arial"/>
              </a:rPr>
              <a:t>Sa Ta </a:t>
            </a:r>
            <a:r>
              <a:rPr sz="1600" b="0" i="0" u="none" strike="noStrike" baseline="-25000" dirty="0" err="1">
                <a:latin typeface="Arial"/>
                <a:cs typeface="Arial"/>
              </a:rPr>
              <a:t>Satisfaze</a:t>
            </a:r>
            <a:r>
              <a:rPr sz="1600" b="0" i="0" u="none" strike="noStrike" baseline="-25000" dirty="0">
                <a:latin typeface="Arial"/>
                <a:cs typeface="Arial"/>
              </a:rPr>
              <a:t> </a:t>
            </a:r>
            <a:r>
              <a:rPr sz="1600" b="0" i="0" u="none" strike="noStrike" baseline="-25000" dirty="0" err="1">
                <a:latin typeface="Arial"/>
                <a:cs typeface="Arial"/>
              </a:rPr>
              <a:t>Ispetativas</a:t>
            </a:r>
            <a:r>
              <a:rPr sz="1600" b="0" i="0" u="none" strike="noStrike" baseline="-25000" dirty="0">
                <a:latin typeface="Arial"/>
                <a:cs typeface="Arial"/>
              </a:rPr>
              <a:t> </a:t>
            </a:r>
            <a:r>
              <a:rPr sz="1600" b="0" i="0" u="none" strike="noStrike" baseline="-25000" dirty="0" err="1">
                <a:latin typeface="Arial"/>
                <a:cs typeface="Arial"/>
              </a:rPr>
              <a:t>Parsialmenti</a:t>
            </a:r>
            <a:endParaRPr sz="1600" b="0" i="0" u="none" strike="noStrike" baseline="-25000" dirty="0">
              <a:latin typeface="Arial"/>
              <a:cs typeface="Arial"/>
            </a:endParaRPr>
          </a:p>
        </p:txBody>
      </p:sp>
      <p:sp>
        <p:nvSpPr>
          <p:cNvPr id="34" name="TextBox 33">
            <a:extLst>
              <a:ext uri="{FF2B5EF4-FFF2-40B4-BE49-F238E27FC236}">
                <a16:creationId xmlns:a16="http://schemas.microsoft.com/office/drawing/2014/main" id="{84A3D8D9-FCAB-51E5-DDE1-A2DBFB6ADD21}"/>
              </a:ext>
            </a:extLst>
          </p:cNvPr>
          <p:cNvSpPr txBox="1"/>
          <p:nvPr/>
        </p:nvSpPr>
        <p:spPr>
          <a:xfrm>
            <a:off x="5509195" y="5027596"/>
            <a:ext cx="3130480" cy="518160"/>
          </a:xfrm>
          <a:prstGeom prst="rect">
            <a:avLst/>
          </a:prstGeom>
          <a:solidFill>
            <a:srgbClr val="F9F9F9"/>
          </a:solidFill>
        </p:spPr>
        <p:txBody>
          <a:bodyPr wrap="square" rtlCol="0">
            <a:spAutoFit/>
          </a:bodyPr>
          <a:lstStyle/>
          <a:p>
            <a:pPr rtl="0"/>
            <a:r>
              <a:rPr sz="700" b="0" i="0" u="none" strike="noStrike" dirty="0">
                <a:solidFill>
                  <a:srgbClr val="262626"/>
                </a:solidFill>
                <a:latin typeface="Arial"/>
                <a:cs typeface="Arial"/>
              </a:rPr>
              <a:t>Un </a:t>
            </a:r>
            <a:r>
              <a:rPr sz="700" b="0" i="0" u="none" strike="noStrike" dirty="0" err="1">
                <a:solidFill>
                  <a:srgbClr val="262626"/>
                </a:solidFill>
                <a:latin typeface="Arial"/>
                <a:cs typeface="Arial"/>
              </a:rPr>
              <a:t>alunu</a:t>
            </a:r>
            <a:r>
              <a:rPr sz="700" b="0" i="0" u="none" strike="noStrike" dirty="0">
                <a:solidFill>
                  <a:srgbClr val="262626"/>
                </a:solidFill>
                <a:latin typeface="Arial"/>
                <a:cs typeface="Arial"/>
              </a:rPr>
              <a:t> ki </a:t>
            </a:r>
            <a:r>
              <a:rPr sz="700" b="0" i="0" u="none" strike="noStrike" dirty="0" err="1">
                <a:solidFill>
                  <a:srgbClr val="262626"/>
                </a:solidFill>
                <a:latin typeface="Arial"/>
                <a:cs typeface="Arial"/>
              </a:rPr>
              <a:t>dizenpenha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es </a:t>
            </a:r>
            <a:r>
              <a:rPr sz="700" b="0" i="0" u="none" strike="noStrike" dirty="0" err="1">
                <a:solidFill>
                  <a:srgbClr val="262626"/>
                </a:solidFill>
                <a:latin typeface="Arial"/>
                <a:cs typeface="Arial"/>
              </a:rPr>
              <a:t>nível</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satisfaze</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parsialmenti</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ispetativas</a:t>
            </a:r>
            <a:r>
              <a:rPr sz="700" b="0" i="0" u="none" strike="noStrike" dirty="0">
                <a:solidFill>
                  <a:srgbClr val="262626"/>
                </a:solidFill>
                <a:latin typeface="Arial"/>
                <a:cs typeface="Arial"/>
              </a:rPr>
              <a:t> di anu </a:t>
            </a:r>
            <a:r>
              <a:rPr sz="700" b="0" i="0" u="none" strike="noStrike" dirty="0" err="1">
                <a:solidFill>
                  <a:srgbClr val="262626"/>
                </a:solidFill>
                <a:latin typeface="Arial"/>
                <a:cs typeface="Arial"/>
              </a:rPr>
              <a:t>skolar</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es </a:t>
            </a:r>
            <a:r>
              <a:rPr sz="700" b="0" i="0" u="none" strike="noStrike" dirty="0" err="1">
                <a:solidFill>
                  <a:srgbClr val="262626"/>
                </a:solidFill>
                <a:latin typeface="Arial"/>
                <a:cs typeface="Arial"/>
              </a:rPr>
              <a:t>disiplina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Skóla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konsulta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ku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enkaregadu</a:t>
            </a:r>
            <a:r>
              <a:rPr sz="700" b="0" i="0" u="none" strike="noStrike" dirty="0">
                <a:solidFill>
                  <a:srgbClr val="262626"/>
                </a:solidFill>
                <a:latin typeface="Arial"/>
                <a:cs typeface="Arial"/>
              </a:rPr>
              <a:t> di </a:t>
            </a:r>
            <a:r>
              <a:rPr sz="700" b="0" i="0" u="none" strike="noStrike" dirty="0" err="1">
                <a:solidFill>
                  <a:srgbClr val="262626"/>
                </a:solidFill>
                <a:latin typeface="Arial"/>
                <a:cs typeface="Arial"/>
              </a:rPr>
              <a:t>edukason</a:t>
            </a:r>
            <a:r>
              <a:rPr sz="700" b="0" i="0" u="none" strike="noStrike" dirty="0">
                <a:solidFill>
                  <a:srgbClr val="262626"/>
                </a:solidFill>
                <a:latin typeface="Arial"/>
                <a:cs typeface="Arial"/>
              </a:rPr>
              <a:t> di </a:t>
            </a:r>
            <a:r>
              <a:rPr sz="700" b="0" i="0" u="none" strike="noStrike" dirty="0" err="1">
                <a:solidFill>
                  <a:srgbClr val="262626"/>
                </a:solidFill>
                <a:latin typeface="Arial"/>
                <a:cs typeface="Arial"/>
              </a:rPr>
              <a:t>alunu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debe</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konsidera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si</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alunu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meste</a:t>
            </a:r>
            <a:r>
              <a:rPr sz="700" b="0" i="0" u="none" strike="noStrike" dirty="0">
                <a:solidFill>
                  <a:srgbClr val="262626"/>
                </a:solidFill>
                <a:latin typeface="Arial"/>
                <a:cs typeface="Arial"/>
              </a:rPr>
              <a:t> di </a:t>
            </a:r>
            <a:r>
              <a:rPr sz="700" b="0" i="0" u="none" strike="noStrike" dirty="0" err="1">
                <a:solidFill>
                  <a:srgbClr val="262626"/>
                </a:solidFill>
                <a:latin typeface="Arial"/>
                <a:cs typeface="Arial"/>
              </a:rPr>
              <a:t>asisténsia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akadémika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adisional</a:t>
            </a:r>
            <a:r>
              <a:rPr sz="700" b="0" i="0" u="none" strike="noStrike" dirty="0">
                <a:solidFill>
                  <a:srgbClr val="262626"/>
                </a:solidFill>
                <a:latin typeface="Arial"/>
                <a:cs typeface="Arial"/>
              </a:rPr>
              <a:t> pa ten </a:t>
            </a:r>
            <a:r>
              <a:rPr sz="700" b="0" i="0" u="none" strike="noStrike" dirty="0" err="1">
                <a:solidFill>
                  <a:srgbClr val="262626"/>
                </a:solidFill>
                <a:latin typeface="Arial"/>
                <a:cs typeface="Arial"/>
              </a:rPr>
              <a:t>susesu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es </a:t>
            </a:r>
            <a:r>
              <a:rPr sz="700" b="0" i="0" u="none" strike="noStrike" dirty="0" err="1">
                <a:solidFill>
                  <a:srgbClr val="262626"/>
                </a:solidFill>
                <a:latin typeface="Arial"/>
                <a:cs typeface="Arial"/>
              </a:rPr>
              <a:t>disiplina</a:t>
            </a:r>
            <a:r>
              <a:rPr sz="700" b="0" i="0" u="none" strike="noStrike" dirty="0">
                <a:solidFill>
                  <a:srgbClr val="262626"/>
                </a:solidFill>
                <a:latin typeface="Arial"/>
                <a:cs typeface="Arial"/>
              </a:rPr>
              <a:t>.</a:t>
            </a:r>
          </a:p>
        </p:txBody>
      </p:sp>
      <p:sp>
        <p:nvSpPr>
          <p:cNvPr id="30" name="TextBox 29">
            <a:extLst>
              <a:ext uri="{FF2B5EF4-FFF2-40B4-BE49-F238E27FC236}">
                <a16:creationId xmlns:a16="http://schemas.microsoft.com/office/drawing/2014/main" id="{5CBC5478-7A14-F646-1A25-629C66ED1AC9}"/>
              </a:ext>
            </a:extLst>
          </p:cNvPr>
          <p:cNvSpPr txBox="1"/>
          <p:nvPr/>
        </p:nvSpPr>
        <p:spPr>
          <a:xfrm>
            <a:off x="3431739" y="5789620"/>
            <a:ext cx="2028592" cy="256480"/>
          </a:xfrm>
          <a:prstGeom prst="rect">
            <a:avLst/>
          </a:prstGeom>
          <a:solidFill>
            <a:srgbClr val="F9F9F9"/>
          </a:solidFill>
          <a:ln>
            <a:noFill/>
          </a:ln>
        </p:spPr>
        <p:txBody>
          <a:bodyPr wrap="square" rtlCol="0" anchor="ctr" anchorCtr="0">
            <a:spAutoFit/>
          </a:bodyPr>
          <a:lstStyle/>
          <a:p>
            <a:pPr rtl="0"/>
            <a:r>
              <a:rPr sz="1600" b="0" i="0" u="none" strike="noStrike" baseline="-25000" dirty="0">
                <a:latin typeface="Arial"/>
                <a:cs typeface="Arial"/>
              </a:rPr>
              <a:t>Ka Sa Ta </a:t>
            </a:r>
            <a:r>
              <a:rPr sz="1600" b="0" i="0" u="none" strike="noStrike" baseline="-25000" dirty="0" err="1">
                <a:latin typeface="Arial"/>
                <a:cs typeface="Arial"/>
              </a:rPr>
              <a:t>Satisfaze</a:t>
            </a:r>
            <a:r>
              <a:rPr sz="1600" b="0" i="0" u="none" strike="noStrike" baseline="-25000" dirty="0">
                <a:latin typeface="Arial"/>
                <a:cs typeface="Arial"/>
              </a:rPr>
              <a:t> </a:t>
            </a:r>
            <a:r>
              <a:rPr sz="1600" b="0" i="0" u="none" strike="noStrike" baseline="-25000" dirty="0" err="1">
                <a:latin typeface="Arial"/>
                <a:cs typeface="Arial"/>
              </a:rPr>
              <a:t>Ispetativas</a:t>
            </a:r>
            <a:endParaRPr sz="1600" b="0" i="0" u="none" strike="noStrike" baseline="-25000" dirty="0">
              <a:latin typeface="Arial"/>
              <a:cs typeface="Arial"/>
            </a:endParaRPr>
          </a:p>
        </p:txBody>
      </p:sp>
      <p:sp>
        <p:nvSpPr>
          <p:cNvPr id="35" name="TextBox 34">
            <a:extLst>
              <a:ext uri="{FF2B5EF4-FFF2-40B4-BE49-F238E27FC236}">
                <a16:creationId xmlns:a16="http://schemas.microsoft.com/office/drawing/2014/main" id="{7B45E648-E58B-6E2E-548E-C59BA7E17A37}"/>
              </a:ext>
            </a:extLst>
          </p:cNvPr>
          <p:cNvSpPr txBox="1"/>
          <p:nvPr/>
        </p:nvSpPr>
        <p:spPr>
          <a:xfrm>
            <a:off x="5509195" y="5690951"/>
            <a:ext cx="3130480" cy="838200"/>
          </a:xfrm>
          <a:prstGeom prst="rect">
            <a:avLst/>
          </a:prstGeom>
          <a:solidFill>
            <a:srgbClr val="F9F9F9"/>
          </a:solidFill>
        </p:spPr>
        <p:txBody>
          <a:bodyPr wrap="square" rtlCol="0">
            <a:spAutoFit/>
          </a:bodyPr>
          <a:lstStyle/>
          <a:p>
            <a:pPr rtl="0"/>
            <a:r>
              <a:rPr sz="700" b="0" i="0" u="none" strike="noStrike" dirty="0">
                <a:solidFill>
                  <a:srgbClr val="262626"/>
                </a:solidFill>
                <a:latin typeface="Arial"/>
                <a:cs typeface="Arial"/>
              </a:rPr>
              <a:t>Un </a:t>
            </a:r>
            <a:r>
              <a:rPr sz="700" b="0" i="0" u="none" strike="noStrike" dirty="0" err="1">
                <a:solidFill>
                  <a:srgbClr val="262626"/>
                </a:solidFill>
                <a:latin typeface="Arial"/>
                <a:cs typeface="Arial"/>
              </a:rPr>
              <a:t>alunu</a:t>
            </a:r>
            <a:r>
              <a:rPr sz="700" b="0" i="0" u="none" strike="noStrike" dirty="0">
                <a:solidFill>
                  <a:srgbClr val="262626"/>
                </a:solidFill>
                <a:latin typeface="Arial"/>
                <a:cs typeface="Arial"/>
              </a:rPr>
              <a:t> ki </a:t>
            </a:r>
            <a:r>
              <a:rPr sz="700" b="0" i="0" u="none" strike="noStrike" dirty="0" err="1">
                <a:solidFill>
                  <a:srgbClr val="262626"/>
                </a:solidFill>
                <a:latin typeface="Arial"/>
                <a:cs typeface="Arial"/>
              </a:rPr>
              <a:t>dizenpenha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es </a:t>
            </a:r>
            <a:r>
              <a:rPr sz="700" b="0" i="0" u="none" strike="noStrike" dirty="0" err="1">
                <a:solidFill>
                  <a:srgbClr val="262626"/>
                </a:solidFill>
                <a:latin typeface="Arial"/>
                <a:cs typeface="Arial"/>
              </a:rPr>
              <a:t>nível</a:t>
            </a:r>
            <a:r>
              <a:rPr sz="700" b="0" i="0" u="none" strike="noStrike" dirty="0">
                <a:solidFill>
                  <a:srgbClr val="262626"/>
                </a:solidFill>
                <a:latin typeface="Arial"/>
                <a:cs typeface="Arial"/>
              </a:rPr>
              <a:t> ka </a:t>
            </a:r>
            <a:r>
              <a:rPr sz="700" b="0" i="0" u="none" strike="noStrike" dirty="0" err="1">
                <a:solidFill>
                  <a:srgbClr val="262626"/>
                </a:solidFill>
                <a:latin typeface="Arial"/>
                <a:cs typeface="Arial"/>
              </a:rPr>
              <a:t>satisfaze</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ispetativas</a:t>
            </a:r>
            <a:r>
              <a:rPr sz="700" b="0" i="0" u="none" strike="noStrike" dirty="0">
                <a:solidFill>
                  <a:srgbClr val="262626"/>
                </a:solidFill>
                <a:latin typeface="Arial"/>
                <a:cs typeface="Arial"/>
              </a:rPr>
              <a:t> di anu </a:t>
            </a:r>
            <a:r>
              <a:rPr sz="700" b="0" i="0" u="none" strike="noStrike" dirty="0" err="1">
                <a:solidFill>
                  <a:srgbClr val="262626"/>
                </a:solidFill>
                <a:latin typeface="Arial"/>
                <a:cs typeface="Arial"/>
              </a:rPr>
              <a:t>skolar</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es </a:t>
            </a:r>
            <a:r>
              <a:rPr sz="700" b="0" i="0" u="none" strike="noStrike" dirty="0" err="1">
                <a:solidFill>
                  <a:srgbClr val="262626"/>
                </a:solidFill>
                <a:latin typeface="Arial"/>
                <a:cs typeface="Arial"/>
              </a:rPr>
              <a:t>disiplina</a:t>
            </a:r>
            <a:r>
              <a:rPr sz="700" b="0" i="0" u="none" strike="noStrike" dirty="0">
                <a:solidFill>
                  <a:srgbClr val="262626"/>
                </a:solidFill>
                <a:latin typeface="Arial"/>
                <a:cs typeface="Arial"/>
              </a:rPr>
              <a:t>.</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a:p>
            <a:pPr rtl="0"/>
            <a:r>
              <a:rPr sz="700" b="0" i="0" u="none" strike="noStrike" dirty="0" err="1">
                <a:solidFill>
                  <a:srgbClr val="262626"/>
                </a:solidFill>
                <a:latin typeface="Arial"/>
                <a:cs typeface="Arial"/>
              </a:rPr>
              <a:t>Skóla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konsulta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ku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enkaregadu</a:t>
            </a:r>
            <a:r>
              <a:rPr sz="700" b="0" i="0" u="none" strike="noStrike" dirty="0">
                <a:solidFill>
                  <a:srgbClr val="262626"/>
                </a:solidFill>
                <a:latin typeface="Arial"/>
                <a:cs typeface="Arial"/>
              </a:rPr>
              <a:t> di </a:t>
            </a:r>
            <a:r>
              <a:rPr sz="700" b="0" i="0" u="none" strike="noStrike" dirty="0" err="1">
                <a:solidFill>
                  <a:srgbClr val="262626"/>
                </a:solidFill>
                <a:latin typeface="Arial"/>
                <a:cs typeface="Arial"/>
              </a:rPr>
              <a:t>edukason</a:t>
            </a:r>
            <a:r>
              <a:rPr sz="700" b="0" i="0" u="none" strike="noStrike" dirty="0">
                <a:solidFill>
                  <a:srgbClr val="262626"/>
                </a:solidFill>
                <a:latin typeface="Arial"/>
                <a:cs typeface="Arial"/>
              </a:rPr>
              <a:t> di </a:t>
            </a:r>
            <a:r>
              <a:rPr sz="700" b="0" i="0" u="none" strike="noStrike" dirty="0" err="1">
                <a:solidFill>
                  <a:srgbClr val="262626"/>
                </a:solidFill>
                <a:latin typeface="Arial"/>
                <a:cs typeface="Arial"/>
              </a:rPr>
              <a:t>alunu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debe</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ditermina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asisténsia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akadémika</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kordenadu</a:t>
            </a:r>
            <a:r>
              <a:rPr sz="700" b="0" i="0" u="none" strike="noStrike" dirty="0">
                <a:solidFill>
                  <a:srgbClr val="262626"/>
                </a:solidFill>
                <a:latin typeface="Arial"/>
                <a:cs typeface="Arial"/>
              </a:rPr>
              <a:t> y/ô </a:t>
            </a:r>
            <a:r>
              <a:rPr sz="700" b="0" i="0" u="none" strike="noStrike" dirty="0" err="1">
                <a:solidFill>
                  <a:srgbClr val="262626"/>
                </a:solidFill>
                <a:latin typeface="Arial"/>
                <a:cs typeface="Arial"/>
              </a:rPr>
              <a:t>instruson</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adisional</a:t>
            </a:r>
            <a:r>
              <a:rPr sz="700" b="0" i="0" u="none" strike="noStrike" dirty="0">
                <a:solidFill>
                  <a:srgbClr val="262626"/>
                </a:solidFill>
                <a:latin typeface="Arial"/>
                <a:cs typeface="Arial"/>
              </a:rPr>
              <a:t> ki </a:t>
            </a:r>
            <a:r>
              <a:rPr sz="700" b="0" i="0" u="none" strike="noStrike" dirty="0" err="1">
                <a:solidFill>
                  <a:srgbClr val="262626"/>
                </a:solidFill>
                <a:latin typeface="Arial"/>
                <a:cs typeface="Arial"/>
              </a:rPr>
              <a:t>alunu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meste</a:t>
            </a:r>
            <a:r>
              <a:rPr sz="700" b="0" i="0" u="none" strike="noStrike" dirty="0">
                <a:solidFill>
                  <a:srgbClr val="262626"/>
                </a:solidFill>
                <a:latin typeface="Arial"/>
                <a:cs typeface="Arial"/>
              </a:rPr>
              <a:t> pa ten </a:t>
            </a:r>
            <a:r>
              <a:rPr sz="700" b="0" i="0" u="none" strike="noStrike" dirty="0" err="1">
                <a:solidFill>
                  <a:srgbClr val="262626"/>
                </a:solidFill>
                <a:latin typeface="Arial"/>
                <a:cs typeface="Arial"/>
              </a:rPr>
              <a:t>susesu</a:t>
            </a:r>
            <a:r>
              <a:rPr sz="700" b="0" i="0" u="none" strike="noStrike" dirty="0">
                <a:solidFill>
                  <a:srgbClr val="262626"/>
                </a:solidFill>
                <a:latin typeface="Arial"/>
                <a:cs typeface="Arial"/>
              </a:rPr>
              <a:t> </a:t>
            </a:r>
            <a:r>
              <a:rPr sz="700" b="0" i="0" u="none" strike="noStrike" dirty="0" err="1">
                <a:solidFill>
                  <a:srgbClr val="262626"/>
                </a:solidFill>
                <a:latin typeface="Arial"/>
                <a:cs typeface="Arial"/>
              </a:rPr>
              <a:t>na</a:t>
            </a:r>
            <a:r>
              <a:rPr sz="700" b="0" i="0" u="none" strike="noStrike" dirty="0">
                <a:solidFill>
                  <a:srgbClr val="262626"/>
                </a:solidFill>
                <a:latin typeface="Arial"/>
                <a:cs typeface="Arial"/>
              </a:rPr>
              <a:t> es </a:t>
            </a:r>
            <a:r>
              <a:rPr sz="700" b="0" i="0" u="none" strike="noStrike" dirty="0" err="1">
                <a:solidFill>
                  <a:srgbClr val="262626"/>
                </a:solidFill>
                <a:latin typeface="Arial"/>
                <a:cs typeface="Arial"/>
              </a:rPr>
              <a:t>disiplina</a:t>
            </a:r>
            <a:r>
              <a:rPr sz="700" b="0" i="0" u="none" strike="noStrike" dirty="0">
                <a:solidFill>
                  <a:srgbClr val="262626"/>
                </a:solidFill>
                <a:latin typeface="Arial"/>
                <a:cs typeface="Arial"/>
              </a:rPr>
              <a:t>.</a:t>
            </a:r>
          </a:p>
          <a:p>
            <a:endParaRPr lang="en-US" sz="700" dirty="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Slide Number Placeholder 6">
            <a:extLst>
              <a:ext uri="{FF2B5EF4-FFF2-40B4-BE49-F238E27FC236}">
                <a16:creationId xmlns:a16="http://schemas.microsoft.com/office/drawing/2014/main" id="{05E0AC4E-0C2D-9A6D-556F-61395CA31CCB}"/>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13</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6D85701-3206-CA3F-6B5D-D1D6C039917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ABCBE83-9368-749F-8E89-5EFC23103E2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41032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4759A-4099-E7D6-18DE-73C756C8D21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A3DE2D15-A7B6-3644-9EE6-E7266739068B}"/>
              </a:ext>
            </a:extLst>
          </p:cNvPr>
          <p:cNvSpPr>
            <a:spLocks noGrp="1"/>
          </p:cNvSpPr>
          <p:nvPr>
            <p:ph type="title"/>
          </p:nvPr>
        </p:nvSpPr>
        <p:spPr>
          <a:xfrm>
            <a:off x="12359" y="149294"/>
            <a:ext cx="11205768" cy="624734"/>
          </a:xfrm>
        </p:spPr>
        <p:txBody>
          <a:bodyPr>
            <a:normAutofit fontScale="90000"/>
          </a:bodyPr>
          <a:lstStyle/>
          <a:p>
            <a:pPr rtl="0"/>
            <a:r>
              <a:rPr sz="4800" b="0" i="0" u="none" strike="noStrike">
                <a:solidFill>
                  <a:srgbClr val="1A4785"/>
                </a:solidFill>
                <a:latin typeface="Aptos"/>
                <a:ea typeface="Open Sans Light"/>
                <a:cs typeface="Open Sans Light"/>
              </a:rPr>
              <a:t>Odja Rizultadus di Testi: Konparason di Dadus</a:t>
            </a:r>
            <a:endParaRPr lang="en-US"/>
          </a:p>
        </p:txBody>
      </p:sp>
      <p:pic>
        <p:nvPicPr>
          <p:cNvPr id="7" name="Picture 6" descr="Un screenshot di vista di rezultadus di testi pa alunu demonstrason skodjidu, ta mostra ses dizenpenhu na últimus dós anu i ses dizenpenhu konparadu ku alunus na ses skola, distritu i estadu.">
            <a:extLst>
              <a:ext uri="{FF2B5EF4-FFF2-40B4-BE49-F238E27FC236}">
                <a16:creationId xmlns:a16="http://schemas.microsoft.com/office/drawing/2014/main" id="{4CE963C1-0C63-B9C1-5838-00B4EC026A52}"/>
              </a:ext>
            </a:extLst>
          </p:cNvPr>
          <p:cNvPicPr>
            <a:picLocks noChangeAspect="1"/>
          </p:cNvPicPr>
          <p:nvPr/>
        </p:nvPicPr>
        <p:blipFill>
          <a:blip r:embed="rId2"/>
          <a:stretch>
            <a:fillRect/>
          </a:stretch>
        </p:blipFill>
        <p:spPr>
          <a:xfrm>
            <a:off x="3824688" y="1005987"/>
            <a:ext cx="7994779" cy="5194525"/>
          </a:xfrm>
          <a:prstGeom prst="rect">
            <a:avLst/>
          </a:prstGeom>
        </p:spPr>
      </p:pic>
      <p:sp>
        <p:nvSpPr>
          <p:cNvPr id="2" name="Rectangle 1">
            <a:extLst>
              <a:ext uri="{FF2B5EF4-FFF2-40B4-BE49-F238E27FC236}">
                <a16:creationId xmlns:a16="http://schemas.microsoft.com/office/drawing/2014/main" id="{4581D811-675C-BB4A-2024-7B61CC7C3814}"/>
              </a:ext>
              <a:ext uri="{C183D7F6-B498-43B3-948B-1728B52AA6E4}">
                <adec:decorative xmlns:adec="http://schemas.microsoft.com/office/drawing/2017/decorative" val="1"/>
              </a:ext>
            </a:extLst>
          </p:cNvPr>
          <p:cNvSpPr/>
          <p:nvPr/>
        </p:nvSpPr>
        <p:spPr>
          <a:xfrm>
            <a:off x="6058966" y="1412741"/>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1D7B1EC3-EEDB-F64D-2EDF-D29F0A38C992}"/>
              </a:ext>
            </a:extLst>
          </p:cNvPr>
          <p:cNvSpPr txBox="1"/>
          <p:nvPr/>
        </p:nvSpPr>
        <p:spPr>
          <a:xfrm>
            <a:off x="6031268" y="1344720"/>
            <a:ext cx="1969732" cy="461665"/>
          </a:xfrm>
          <a:prstGeom prst="rect">
            <a:avLst/>
          </a:prstGeom>
          <a:noFill/>
          <a:ln>
            <a:noFill/>
          </a:ln>
        </p:spPr>
        <p:txBody>
          <a:bodyPr wrap="square" rtlCol="0">
            <a:spAutoFit/>
          </a:bodyPr>
          <a:lstStyle/>
          <a:p>
            <a:pPr rtl="0"/>
            <a:r>
              <a:rPr sz="1200" b="0" i="0" u="none" strike="noStrike" dirty="0" err="1">
                <a:latin typeface="Aptos Slab Light"/>
                <a:cs typeface="Arial"/>
              </a:rPr>
              <a:t>Dipartamentu</a:t>
            </a:r>
            <a:r>
              <a:rPr sz="1200" b="0" i="0" u="none" strike="noStrike" dirty="0">
                <a:latin typeface="Aptos Slab Light"/>
                <a:cs typeface="Arial"/>
              </a:rPr>
              <a:t> di </a:t>
            </a:r>
            <a:r>
              <a:rPr sz="1200" b="0" i="0" u="none" strike="noStrike" dirty="0" err="1">
                <a:latin typeface="Aptos Slab Light"/>
                <a:cs typeface="Arial"/>
              </a:rPr>
              <a:t>Idukason</a:t>
            </a:r>
            <a:r>
              <a:rPr sz="1200" b="0" i="0" u="none" strike="noStrike" dirty="0">
                <a:latin typeface="Aptos Slab Light"/>
                <a:cs typeface="Arial"/>
              </a:rPr>
              <a:t> </a:t>
            </a:r>
            <a:r>
              <a:rPr sz="1200" b="0" i="0" u="none" strike="noStrike" dirty="0" err="1">
                <a:latin typeface="Aptos Slab Light"/>
                <a:cs typeface="Arial"/>
              </a:rPr>
              <a:t>Báziku</a:t>
            </a:r>
            <a:r>
              <a:rPr sz="1200" b="0" i="0" u="none" strike="noStrike" dirty="0">
                <a:latin typeface="Aptos Slab Light"/>
                <a:cs typeface="Arial"/>
              </a:rPr>
              <a:t> y </a:t>
            </a:r>
            <a:r>
              <a:rPr sz="1200" b="0" i="0" u="none" strike="noStrike" dirty="0" err="1">
                <a:latin typeface="Aptos Slab Light"/>
                <a:cs typeface="Arial"/>
              </a:rPr>
              <a:t>Sikundáriu</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06D6C35C-58D3-45B5-07E0-D6DF5C113628}"/>
              </a:ext>
            </a:extLst>
          </p:cNvPr>
          <p:cNvSpPr txBox="1"/>
          <p:nvPr/>
        </p:nvSpPr>
        <p:spPr>
          <a:xfrm>
            <a:off x="4166960" y="1983156"/>
            <a:ext cx="7504340" cy="574243"/>
          </a:xfrm>
          <a:prstGeom prst="rect">
            <a:avLst/>
          </a:prstGeom>
          <a:solidFill>
            <a:srgbClr val="F9F9F9"/>
          </a:solidFill>
          <a:ln>
            <a:noFill/>
          </a:ln>
        </p:spPr>
        <p:txBody>
          <a:bodyPr wrap="square" rtlCol="0">
            <a:spAutoFit/>
          </a:bodyPr>
          <a:lstStyle/>
          <a:p>
            <a:pPr rtl="0"/>
            <a:r>
              <a:rPr sz="2400" b="0" i="0" u="none" strike="noStrike" baseline="-25000" dirty="0">
                <a:solidFill>
                  <a:srgbClr val="000000"/>
                </a:solidFill>
                <a:latin typeface="Arial"/>
              </a:rPr>
              <a:t>Modi ki </a:t>
            </a:r>
            <a:r>
              <a:rPr sz="2400" b="0" i="0" u="none" strike="noStrike" baseline="-25000" dirty="0" err="1">
                <a:solidFill>
                  <a:srgbClr val="000000"/>
                </a:solidFill>
                <a:latin typeface="Arial"/>
              </a:rPr>
              <a:t>bu</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alunu</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dizenpenha</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na</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konparason</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ku</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alunus</a:t>
            </a:r>
            <a:r>
              <a:rPr sz="2400" b="0" i="0" u="none" strike="noStrike" baseline="-25000" dirty="0">
                <a:solidFill>
                  <a:srgbClr val="000000"/>
                </a:solidFill>
                <a:latin typeface="Arial"/>
              </a:rPr>
              <a:t> di </a:t>
            </a:r>
            <a:r>
              <a:rPr sz="2400" b="0" i="0" u="none" strike="noStrike" baseline="-25000" dirty="0" err="1">
                <a:solidFill>
                  <a:srgbClr val="000000"/>
                </a:solidFill>
                <a:latin typeface="Arial"/>
              </a:rPr>
              <a:t>si</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skóla</a:t>
            </a:r>
            <a:r>
              <a:rPr sz="2400" b="0" i="0" u="none" strike="noStrike" baseline="-25000" dirty="0">
                <a:solidFill>
                  <a:srgbClr val="000000"/>
                </a:solidFill>
                <a:latin typeface="Arial"/>
              </a:rPr>
              <a:t>, </a:t>
            </a:r>
            <a:r>
              <a:rPr sz="2400" b="0" i="0" u="none" strike="noStrike" baseline="-25000" dirty="0" err="1">
                <a:solidFill>
                  <a:srgbClr val="000000"/>
                </a:solidFill>
                <a:latin typeface="Arial"/>
              </a:rPr>
              <a:t>distritu</a:t>
            </a:r>
            <a:r>
              <a:rPr sz="2400" b="0" i="0" u="none" strike="noStrike" baseline="-25000" dirty="0">
                <a:solidFill>
                  <a:srgbClr val="000000"/>
                </a:solidFill>
                <a:latin typeface="Arial"/>
              </a:rPr>
              <a:t> y </a:t>
            </a:r>
            <a:r>
              <a:rPr sz="2400" b="0" i="0" u="none" strike="noStrike" baseline="-25000" dirty="0" err="1">
                <a:solidFill>
                  <a:srgbClr val="000000"/>
                </a:solidFill>
                <a:latin typeface="Arial"/>
              </a:rPr>
              <a:t>stadu</a:t>
            </a:r>
            <a:r>
              <a:rPr sz="2400" b="0" i="0" u="none" strike="noStrike" baseline="-25000" dirty="0">
                <a:solidFill>
                  <a:srgbClr val="000000"/>
                </a:solidFill>
                <a:latin typeface="Arial"/>
              </a:rPr>
              <a:t>?</a:t>
            </a:r>
          </a:p>
        </p:txBody>
      </p:sp>
      <p:sp>
        <p:nvSpPr>
          <p:cNvPr id="12" name="Rounded Rectangular Callout 11">
            <a:extLst>
              <a:ext uri="{FF2B5EF4-FFF2-40B4-BE49-F238E27FC236}">
                <a16:creationId xmlns:a16="http://schemas.microsoft.com/office/drawing/2014/main" id="{B12DBA21-B6DB-7A56-C9FE-2B2B0985E850}"/>
              </a:ext>
            </a:extLst>
          </p:cNvPr>
          <p:cNvSpPr/>
          <p:nvPr/>
        </p:nvSpPr>
        <p:spPr>
          <a:xfrm>
            <a:off x="221064" y="1358536"/>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Navega pa baxu pa bu odja modi ki bu alunu pontua na konparason ku alunus di si skóla, distritu y stadu. </a:t>
            </a:r>
          </a:p>
        </p:txBody>
      </p:sp>
      <p:sp>
        <p:nvSpPr>
          <p:cNvPr id="10" name="TextBox 9">
            <a:extLst>
              <a:ext uri="{FF2B5EF4-FFF2-40B4-BE49-F238E27FC236}">
                <a16:creationId xmlns:a16="http://schemas.microsoft.com/office/drawing/2014/main" id="{FFDC2F60-34A5-185F-3A9D-E2A6373317D5}"/>
              </a:ext>
            </a:extLst>
          </p:cNvPr>
          <p:cNvSpPr txBox="1"/>
          <p:nvPr/>
        </p:nvSpPr>
        <p:spPr>
          <a:xfrm>
            <a:off x="4012077" y="2628687"/>
            <a:ext cx="7659224" cy="634594"/>
          </a:xfrm>
          <a:prstGeom prst="rect">
            <a:avLst/>
          </a:prstGeom>
          <a:solidFill>
            <a:srgbClr val="F9F9F9"/>
          </a:solidFill>
          <a:ln>
            <a:noFill/>
          </a:ln>
        </p:spPr>
        <p:txBody>
          <a:bodyPr wrap="square" rtlCol="0">
            <a:spAutoFit/>
          </a:bodyPr>
          <a:lstStyle/>
          <a:p>
            <a:pPr rtl="0"/>
            <a:r>
              <a:rPr sz="1800" b="0" i="0" u="none" strike="noStrike" baseline="-25000">
                <a:solidFill>
                  <a:srgbClr val="404040"/>
                </a:solidFill>
                <a:latin typeface="Arial"/>
              </a:rPr>
              <a:t>Es tabéla ta mostra modi ki bu alunu dizenpenha na konparason ku alunus di si skóla, distritu y stadu. Un rejistu istóriku di nótas skalonadu di bu alunu pa kes últimus dôs anu tanbê ta ser mostradu.</a:t>
            </a:r>
          </a:p>
        </p:txBody>
      </p:sp>
      <p:sp>
        <p:nvSpPr>
          <p:cNvPr id="13" name="TextBox 12">
            <a:extLst>
              <a:ext uri="{FF2B5EF4-FFF2-40B4-BE49-F238E27FC236}">
                <a16:creationId xmlns:a16="http://schemas.microsoft.com/office/drawing/2014/main" id="{5A757F40-3714-2B38-6868-FE8D43E981FC}"/>
              </a:ext>
            </a:extLst>
          </p:cNvPr>
          <p:cNvSpPr txBox="1"/>
          <p:nvPr/>
        </p:nvSpPr>
        <p:spPr>
          <a:xfrm>
            <a:off x="4267198" y="3355649"/>
            <a:ext cx="3400426" cy="272491"/>
          </a:xfrm>
          <a:prstGeom prst="rect">
            <a:avLst/>
          </a:prstGeom>
          <a:solidFill>
            <a:srgbClr val="EEEEEE"/>
          </a:solidFill>
          <a:ln>
            <a:noFill/>
          </a:ln>
        </p:spPr>
        <p:txBody>
          <a:bodyPr wrap="square" rtlCol="0">
            <a:spAutoFit/>
          </a:bodyPr>
          <a:lstStyle/>
          <a:p>
            <a:pPr algn="ctr" rtl="0"/>
            <a:r>
              <a:rPr sz="1800" b="0" i="0" u="none" strike="noStrike" baseline="-25000">
                <a:solidFill>
                  <a:srgbClr val="404040"/>
                </a:solidFill>
                <a:latin typeface="Arial"/>
              </a:rPr>
              <a:t>Di Bu Alunu</a:t>
            </a:r>
          </a:p>
        </p:txBody>
      </p:sp>
      <p:sp>
        <p:nvSpPr>
          <p:cNvPr id="14" name="TextBox 13">
            <a:extLst>
              <a:ext uri="{FF2B5EF4-FFF2-40B4-BE49-F238E27FC236}">
                <a16:creationId xmlns:a16="http://schemas.microsoft.com/office/drawing/2014/main" id="{50A6EE49-059C-8BBB-443B-BF9336057059}"/>
              </a:ext>
            </a:extLst>
          </p:cNvPr>
          <p:cNvSpPr txBox="1"/>
          <p:nvPr/>
        </p:nvSpPr>
        <p:spPr>
          <a:xfrm>
            <a:off x="8001000" y="3355649"/>
            <a:ext cx="3400426" cy="272491"/>
          </a:xfrm>
          <a:prstGeom prst="rect">
            <a:avLst/>
          </a:prstGeom>
          <a:solidFill>
            <a:srgbClr val="EEEEEE"/>
          </a:solidFill>
          <a:ln>
            <a:noFill/>
          </a:ln>
        </p:spPr>
        <p:txBody>
          <a:bodyPr wrap="square" rtlCol="0">
            <a:spAutoFit/>
          </a:bodyPr>
          <a:lstStyle/>
          <a:p>
            <a:pPr algn="ctr" rtl="0"/>
            <a:r>
              <a:rPr sz="1800" b="0" i="0" u="none" strike="noStrike" baseline="-25000">
                <a:solidFill>
                  <a:srgbClr val="404040"/>
                </a:solidFill>
                <a:latin typeface="Arial"/>
              </a:rPr>
              <a:t>Nóta Médiu</a:t>
            </a:r>
          </a:p>
        </p:txBody>
      </p:sp>
      <p:sp>
        <p:nvSpPr>
          <p:cNvPr id="15" name="TextBox 14">
            <a:extLst>
              <a:ext uri="{FF2B5EF4-FFF2-40B4-BE49-F238E27FC236}">
                <a16:creationId xmlns:a16="http://schemas.microsoft.com/office/drawing/2014/main" id="{ECBC07F9-92EC-4856-2DF3-3D61DD279964}"/>
              </a:ext>
            </a:extLst>
          </p:cNvPr>
          <p:cNvSpPr txBox="1"/>
          <p:nvPr/>
        </p:nvSpPr>
        <p:spPr>
          <a:xfrm>
            <a:off x="4012076" y="3758784"/>
            <a:ext cx="845674" cy="272491"/>
          </a:xfrm>
          <a:prstGeom prst="rect">
            <a:avLst/>
          </a:prstGeom>
          <a:solidFill>
            <a:srgbClr val="F9F9F9"/>
          </a:solidFill>
          <a:ln>
            <a:noFill/>
          </a:ln>
        </p:spPr>
        <p:txBody>
          <a:bodyPr wrap="square" rtlCol="0">
            <a:spAutoFit/>
          </a:bodyPr>
          <a:lstStyle/>
          <a:p>
            <a:pPr algn="ctr" rtl="0"/>
            <a:r>
              <a:rPr sz="1800" b="0" i="0" u="none" strike="noStrike" baseline="-25000">
                <a:solidFill>
                  <a:srgbClr val="404040"/>
                </a:solidFill>
                <a:latin typeface="Arial"/>
              </a:rPr>
              <a:t>ANU</a:t>
            </a:r>
          </a:p>
        </p:txBody>
      </p:sp>
      <p:sp>
        <p:nvSpPr>
          <p:cNvPr id="4" name="Rounded Rectangular Callout 11">
            <a:extLst>
              <a:ext uri="{FF2B5EF4-FFF2-40B4-BE49-F238E27FC236}">
                <a16:creationId xmlns:a16="http://schemas.microsoft.com/office/drawing/2014/main" id="{5502B3E7-4EC5-A589-3DBF-4663900B5510}"/>
              </a:ext>
            </a:extLst>
          </p:cNvPr>
          <p:cNvSpPr/>
          <p:nvPr/>
        </p:nvSpPr>
        <p:spPr>
          <a:xfrm>
            <a:off x="221064" y="4385788"/>
            <a:ext cx="3094893" cy="1183935"/>
          </a:xfrm>
          <a:prstGeom prst="wedgeRoundRectCallout">
            <a:avLst>
              <a:gd name="adj1" fmla="val 73130"/>
              <a:gd name="adj2" fmla="val -439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800" b="0" i="0" u="none" strike="noStrike">
                <a:solidFill>
                  <a:srgbClr val="FFFFFF"/>
                </a:solidFill>
                <a:latin typeface="Aptos"/>
              </a:rPr>
              <a:t>Odja rizultadu di testi di bu alunu di kes dôs anu antis (si dispunível).</a:t>
            </a:r>
          </a:p>
        </p:txBody>
      </p:sp>
      <p:sp>
        <p:nvSpPr>
          <p:cNvPr id="16" name="TextBox 15">
            <a:extLst>
              <a:ext uri="{FF2B5EF4-FFF2-40B4-BE49-F238E27FC236}">
                <a16:creationId xmlns:a16="http://schemas.microsoft.com/office/drawing/2014/main" id="{0787F164-C001-57AF-75B1-CD5A0BCB285A}"/>
              </a:ext>
            </a:extLst>
          </p:cNvPr>
          <p:cNvSpPr txBox="1"/>
          <p:nvPr/>
        </p:nvSpPr>
        <p:spPr>
          <a:xfrm>
            <a:off x="5290281" y="3758784"/>
            <a:ext cx="845674" cy="272491"/>
          </a:xfrm>
          <a:prstGeom prst="rect">
            <a:avLst/>
          </a:prstGeom>
          <a:solidFill>
            <a:srgbClr val="F9F9F9"/>
          </a:solidFill>
          <a:ln>
            <a:noFill/>
          </a:ln>
        </p:spPr>
        <p:txBody>
          <a:bodyPr wrap="square" rtlCol="0">
            <a:spAutoFit/>
          </a:bodyPr>
          <a:lstStyle/>
          <a:p>
            <a:pPr algn="ctr" rtl="0"/>
            <a:r>
              <a:rPr sz="1800" b="0" i="0" u="none" strike="noStrike" baseline="-25000">
                <a:solidFill>
                  <a:srgbClr val="404040"/>
                </a:solidFill>
                <a:latin typeface="Arial"/>
              </a:rPr>
              <a:t>Grau</a:t>
            </a:r>
          </a:p>
        </p:txBody>
      </p:sp>
      <p:sp>
        <p:nvSpPr>
          <p:cNvPr id="17" name="TextBox 16">
            <a:extLst>
              <a:ext uri="{FF2B5EF4-FFF2-40B4-BE49-F238E27FC236}">
                <a16:creationId xmlns:a16="http://schemas.microsoft.com/office/drawing/2014/main" id="{1246156E-00BD-A880-C647-7E57A37CC123}"/>
              </a:ext>
            </a:extLst>
          </p:cNvPr>
          <p:cNvSpPr txBox="1"/>
          <p:nvPr/>
        </p:nvSpPr>
        <p:spPr>
          <a:xfrm>
            <a:off x="6490433" y="3758784"/>
            <a:ext cx="845674" cy="272491"/>
          </a:xfrm>
          <a:prstGeom prst="rect">
            <a:avLst/>
          </a:prstGeom>
          <a:solidFill>
            <a:srgbClr val="F9F9F9"/>
          </a:solidFill>
          <a:ln>
            <a:noFill/>
          </a:ln>
        </p:spPr>
        <p:txBody>
          <a:bodyPr wrap="square" rtlCol="0">
            <a:spAutoFit/>
          </a:bodyPr>
          <a:lstStyle/>
          <a:p>
            <a:pPr algn="ctr" rtl="0"/>
            <a:r>
              <a:rPr sz="1800" b="0" i="0" u="none" strike="noStrike" baseline="-25000">
                <a:solidFill>
                  <a:srgbClr val="404040"/>
                </a:solidFill>
                <a:latin typeface="Arial"/>
              </a:rPr>
              <a:t>Nota</a:t>
            </a:r>
          </a:p>
        </p:txBody>
      </p:sp>
      <p:sp>
        <p:nvSpPr>
          <p:cNvPr id="18" name="TextBox 17">
            <a:extLst>
              <a:ext uri="{FF2B5EF4-FFF2-40B4-BE49-F238E27FC236}">
                <a16:creationId xmlns:a16="http://schemas.microsoft.com/office/drawing/2014/main" id="{DBD7D8BD-F2D4-37DF-B982-EBA654A3DFDD}"/>
              </a:ext>
            </a:extLst>
          </p:cNvPr>
          <p:cNvSpPr txBox="1"/>
          <p:nvPr/>
        </p:nvSpPr>
        <p:spPr>
          <a:xfrm>
            <a:off x="7867723" y="3758784"/>
            <a:ext cx="845674" cy="272491"/>
          </a:xfrm>
          <a:prstGeom prst="rect">
            <a:avLst/>
          </a:prstGeom>
          <a:solidFill>
            <a:srgbClr val="F9F9F9"/>
          </a:solidFill>
          <a:ln>
            <a:noFill/>
          </a:ln>
        </p:spPr>
        <p:txBody>
          <a:bodyPr wrap="square" rtlCol="0">
            <a:spAutoFit/>
          </a:bodyPr>
          <a:lstStyle/>
          <a:p>
            <a:pPr algn="ctr" rtl="0"/>
            <a:r>
              <a:rPr sz="1800" b="0" i="0" u="none" strike="noStrike" baseline="-25000">
                <a:solidFill>
                  <a:srgbClr val="404040"/>
                </a:solidFill>
                <a:latin typeface="Arial"/>
              </a:rPr>
              <a:t>Skola</a:t>
            </a:r>
          </a:p>
        </p:txBody>
      </p:sp>
      <p:sp>
        <p:nvSpPr>
          <p:cNvPr id="19" name="TextBox 18">
            <a:extLst>
              <a:ext uri="{FF2B5EF4-FFF2-40B4-BE49-F238E27FC236}">
                <a16:creationId xmlns:a16="http://schemas.microsoft.com/office/drawing/2014/main" id="{1C3D0C1A-086F-0F2D-17E9-61AF3A728669}"/>
              </a:ext>
            </a:extLst>
          </p:cNvPr>
          <p:cNvSpPr txBox="1"/>
          <p:nvPr/>
        </p:nvSpPr>
        <p:spPr>
          <a:xfrm>
            <a:off x="9116850" y="3758784"/>
            <a:ext cx="845674" cy="272491"/>
          </a:xfrm>
          <a:prstGeom prst="rect">
            <a:avLst/>
          </a:prstGeom>
          <a:solidFill>
            <a:srgbClr val="F9F9F9"/>
          </a:solidFill>
          <a:ln>
            <a:noFill/>
          </a:ln>
        </p:spPr>
        <p:txBody>
          <a:bodyPr wrap="square" rtlCol="0">
            <a:spAutoFit/>
          </a:bodyPr>
          <a:lstStyle/>
          <a:p>
            <a:pPr algn="ctr" rtl="0"/>
            <a:r>
              <a:rPr sz="1800" b="0" i="0" u="none" strike="noStrike" baseline="-25000">
                <a:solidFill>
                  <a:srgbClr val="404040"/>
                </a:solidFill>
                <a:latin typeface="Arial"/>
              </a:rPr>
              <a:t>Distritu</a:t>
            </a:r>
          </a:p>
        </p:txBody>
      </p:sp>
      <p:sp>
        <p:nvSpPr>
          <p:cNvPr id="20" name="TextBox 19">
            <a:extLst>
              <a:ext uri="{FF2B5EF4-FFF2-40B4-BE49-F238E27FC236}">
                <a16:creationId xmlns:a16="http://schemas.microsoft.com/office/drawing/2014/main" id="{7CA28620-F3F1-AE4E-233C-C825A36CF5B8}"/>
              </a:ext>
            </a:extLst>
          </p:cNvPr>
          <p:cNvSpPr txBox="1"/>
          <p:nvPr/>
        </p:nvSpPr>
        <p:spPr>
          <a:xfrm>
            <a:off x="10245039" y="3758784"/>
            <a:ext cx="845674" cy="272491"/>
          </a:xfrm>
          <a:prstGeom prst="rect">
            <a:avLst/>
          </a:prstGeom>
          <a:solidFill>
            <a:srgbClr val="F9F9F9"/>
          </a:solidFill>
          <a:ln>
            <a:noFill/>
          </a:ln>
        </p:spPr>
        <p:txBody>
          <a:bodyPr wrap="square" rtlCol="0">
            <a:spAutoFit/>
          </a:bodyPr>
          <a:lstStyle/>
          <a:p>
            <a:pPr algn="ctr" rtl="0"/>
            <a:r>
              <a:rPr sz="1800" b="0" i="0" u="none" strike="noStrike" baseline="-25000">
                <a:solidFill>
                  <a:srgbClr val="404040"/>
                </a:solidFill>
                <a:latin typeface="Arial"/>
              </a:rPr>
              <a:t>Stadu</a:t>
            </a:r>
          </a:p>
        </p:txBody>
      </p:sp>
      <p:sp>
        <p:nvSpPr>
          <p:cNvPr id="21" name="TextBox 20">
            <a:extLst>
              <a:ext uri="{FF2B5EF4-FFF2-40B4-BE49-F238E27FC236}">
                <a16:creationId xmlns:a16="http://schemas.microsoft.com/office/drawing/2014/main" id="{81058CE9-F27D-CEAF-3C3F-33F83943FB7E}"/>
              </a:ext>
            </a:extLst>
          </p:cNvPr>
          <p:cNvSpPr txBox="1"/>
          <p:nvPr/>
        </p:nvSpPr>
        <p:spPr>
          <a:xfrm>
            <a:off x="3964027" y="5640663"/>
            <a:ext cx="7807391" cy="420628"/>
          </a:xfrm>
          <a:prstGeom prst="rect">
            <a:avLst/>
          </a:prstGeom>
          <a:solidFill>
            <a:srgbClr val="F9F9F9"/>
          </a:solidFill>
          <a:ln>
            <a:noFill/>
          </a:ln>
        </p:spPr>
        <p:txBody>
          <a:bodyPr wrap="square" rtlCol="0">
            <a:spAutoFit/>
          </a:bodyPr>
          <a:lstStyle/>
          <a:p>
            <a:pPr rtl="0"/>
            <a:r>
              <a:rPr sz="1600" b="0" i="0" u="none" strike="noStrike" baseline="-25000" dirty="0">
                <a:solidFill>
                  <a:srgbClr val="404040"/>
                </a:solidFill>
                <a:latin typeface="Arial"/>
              </a:rPr>
              <a:t>N/A: </a:t>
            </a:r>
            <a:r>
              <a:rPr sz="1600" b="0" i="0" u="none" strike="noStrike" baseline="-25000" dirty="0" err="1">
                <a:solidFill>
                  <a:srgbClr val="404040"/>
                </a:solidFill>
                <a:latin typeface="Arial"/>
              </a:rPr>
              <a:t>Dadus</a:t>
            </a:r>
            <a:r>
              <a:rPr sz="1600" b="0" i="0" u="none" strike="noStrike" baseline="-25000" dirty="0">
                <a:solidFill>
                  <a:srgbClr val="404040"/>
                </a:solidFill>
                <a:latin typeface="Arial"/>
              </a:rPr>
              <a:t> di </a:t>
            </a:r>
            <a:r>
              <a:rPr sz="1600" b="0" i="0" u="none" strike="noStrike" baseline="-25000" dirty="0" err="1">
                <a:solidFill>
                  <a:srgbClr val="404040"/>
                </a:solidFill>
                <a:latin typeface="Arial"/>
              </a:rPr>
              <a:t>rizumu</a:t>
            </a:r>
            <a:r>
              <a:rPr sz="1600" b="0" i="0" u="none" strike="noStrike" baseline="-25000" dirty="0">
                <a:solidFill>
                  <a:srgbClr val="404040"/>
                </a:solidFill>
                <a:latin typeface="Arial"/>
              </a:rPr>
              <a:t> ka ta ser </a:t>
            </a:r>
            <a:r>
              <a:rPr sz="1600" b="0" i="0" u="none" strike="noStrike" baseline="-25000" dirty="0" err="1">
                <a:solidFill>
                  <a:srgbClr val="404040"/>
                </a:solidFill>
                <a:latin typeface="Arial"/>
              </a:rPr>
              <a:t>fornesidu</a:t>
            </a:r>
            <a:r>
              <a:rPr sz="1600" b="0" i="0" u="none" strike="noStrike" baseline="-25000" dirty="0">
                <a:solidFill>
                  <a:srgbClr val="404040"/>
                </a:solidFill>
                <a:latin typeface="Arial"/>
              </a:rPr>
              <a:t> </a:t>
            </a:r>
            <a:r>
              <a:rPr sz="1600" b="0" i="0" u="none" strike="noStrike" baseline="-25000" dirty="0" err="1">
                <a:solidFill>
                  <a:srgbClr val="404040"/>
                </a:solidFill>
                <a:latin typeface="Arial"/>
              </a:rPr>
              <a:t>duranti</a:t>
            </a:r>
            <a:r>
              <a:rPr sz="1600" b="0" i="0" u="none" strike="noStrike" baseline="-25000" dirty="0">
                <a:solidFill>
                  <a:srgbClr val="404040"/>
                </a:solidFill>
                <a:latin typeface="Arial"/>
              </a:rPr>
              <a:t> </a:t>
            </a:r>
            <a:r>
              <a:rPr sz="1600" b="0" i="0" u="none" strike="noStrike" baseline="-25000" dirty="0" err="1">
                <a:solidFill>
                  <a:srgbClr val="404040"/>
                </a:solidFill>
                <a:latin typeface="Arial"/>
              </a:rPr>
              <a:t>rilatóriu</a:t>
            </a:r>
            <a:r>
              <a:rPr sz="1600" b="0" i="0" u="none" strike="noStrike" baseline="-25000" dirty="0">
                <a:solidFill>
                  <a:srgbClr val="404040"/>
                </a:solidFill>
                <a:latin typeface="Arial"/>
              </a:rPr>
              <a:t> </a:t>
            </a:r>
            <a:r>
              <a:rPr sz="1600" b="0" i="0" u="none" strike="noStrike" baseline="-25000" dirty="0" err="1">
                <a:solidFill>
                  <a:srgbClr val="404040"/>
                </a:solidFill>
                <a:latin typeface="Arial"/>
              </a:rPr>
              <a:t>priliminar</a:t>
            </a:r>
            <a:r>
              <a:rPr sz="1600" b="0" i="0" u="none" strike="noStrike" baseline="-25000" dirty="0">
                <a:solidFill>
                  <a:srgbClr val="404040"/>
                </a:solidFill>
                <a:latin typeface="Arial"/>
              </a:rPr>
              <a:t>, mas es ta ser </a:t>
            </a:r>
            <a:r>
              <a:rPr sz="1600" b="0" i="0" u="none" strike="noStrike" baseline="-25000" dirty="0" err="1">
                <a:solidFill>
                  <a:srgbClr val="404040"/>
                </a:solidFill>
                <a:latin typeface="Arial"/>
              </a:rPr>
              <a:t>inkluidu</a:t>
            </a:r>
            <a:r>
              <a:rPr sz="1600" b="0" i="0" u="none" strike="noStrike" baseline="-25000" dirty="0">
                <a:solidFill>
                  <a:srgbClr val="404040"/>
                </a:solidFill>
                <a:latin typeface="Arial"/>
              </a:rPr>
              <a:t> pa </a:t>
            </a:r>
            <a:r>
              <a:rPr sz="1600" b="0" i="0" u="none" strike="noStrike" baseline="-25000" dirty="0" err="1">
                <a:solidFill>
                  <a:srgbClr val="404040"/>
                </a:solidFill>
                <a:latin typeface="Arial"/>
              </a:rPr>
              <a:t>rilatóriu</a:t>
            </a:r>
            <a:r>
              <a:rPr sz="1600" b="0" i="0" u="none" strike="noStrike" baseline="-25000" dirty="0">
                <a:solidFill>
                  <a:srgbClr val="404040"/>
                </a:solidFill>
                <a:latin typeface="Arial"/>
              </a:rPr>
              <a:t> </a:t>
            </a:r>
            <a:r>
              <a:rPr sz="1600" b="0" i="0" u="none" strike="noStrike" baseline="-25000" dirty="0" err="1">
                <a:solidFill>
                  <a:srgbClr val="404040"/>
                </a:solidFill>
                <a:latin typeface="Arial"/>
              </a:rPr>
              <a:t>ofisial</a:t>
            </a:r>
            <a:r>
              <a:rPr sz="1600" b="0" i="0" u="none" strike="noStrike" baseline="-25000" dirty="0">
                <a:solidFill>
                  <a:srgbClr val="404040"/>
                </a:solidFill>
                <a:latin typeface="Arial"/>
              </a:rPr>
              <a:t> di MCAS.</a:t>
            </a:r>
          </a:p>
          <a:p>
            <a:pPr rtl="0"/>
            <a:r>
              <a:rPr sz="1600" b="0" i="0" u="none" strike="noStrike" baseline="-25000" dirty="0">
                <a:solidFill>
                  <a:srgbClr val="404040"/>
                </a:solidFill>
                <a:latin typeface="Arial"/>
              </a:rPr>
              <a:t>NS: Nóta ka </a:t>
            </a:r>
            <a:r>
              <a:rPr sz="1600" b="0" i="0" u="none" strike="noStrike" baseline="-25000" dirty="0" err="1">
                <a:solidFill>
                  <a:srgbClr val="404040"/>
                </a:solidFill>
                <a:latin typeface="Arial"/>
              </a:rPr>
              <a:t>sta</a:t>
            </a:r>
            <a:r>
              <a:rPr sz="1600" b="0" i="0" u="none" strike="noStrike" baseline="-25000" dirty="0">
                <a:solidFill>
                  <a:srgbClr val="404040"/>
                </a:solidFill>
                <a:latin typeface="Arial"/>
              </a:rPr>
              <a:t> </a:t>
            </a:r>
            <a:r>
              <a:rPr sz="1600" b="0" i="0" u="none" strike="noStrike" baseline="-25000" dirty="0" err="1">
                <a:solidFill>
                  <a:srgbClr val="404040"/>
                </a:solidFill>
                <a:latin typeface="Arial"/>
              </a:rPr>
              <a:t>dispunível</a:t>
            </a:r>
            <a:r>
              <a:rPr sz="1600" b="0" i="0" u="none" strike="noStrike" baseline="-25000" dirty="0">
                <a:solidFill>
                  <a:srgbClr val="404040"/>
                </a:solidFill>
                <a:latin typeface="Arial"/>
              </a:rPr>
              <a:t> pa es anu.</a:t>
            </a:r>
          </a:p>
        </p:txBody>
      </p:sp>
      <p:sp>
        <p:nvSpPr>
          <p:cNvPr id="11" name="Slide Number Placeholder 6">
            <a:extLst>
              <a:ext uri="{FF2B5EF4-FFF2-40B4-BE49-F238E27FC236}">
                <a16:creationId xmlns:a16="http://schemas.microsoft.com/office/drawing/2014/main" id="{66851DE0-C820-E70E-D5E8-E34BBC14B3E2}"/>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14</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C1C1A52-02A0-A42D-0A23-2BFB14E7D6DB}"/>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516DD8D-0181-0426-B526-290279E69E6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385684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F176C8-D475-FAD0-BFA9-94677CC6741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C8C18219-C5B2-2211-7428-D6180F7DF4A7}"/>
              </a:ext>
            </a:extLst>
          </p:cNvPr>
          <p:cNvSpPr>
            <a:spLocks noGrp="1"/>
          </p:cNvSpPr>
          <p:nvPr>
            <p:ph type="title"/>
          </p:nvPr>
        </p:nvSpPr>
        <p:spPr>
          <a:xfrm>
            <a:off x="12358" y="149294"/>
            <a:ext cx="11392241" cy="624734"/>
          </a:xfrm>
        </p:spPr>
        <p:txBody>
          <a:bodyPr>
            <a:normAutofit fontScale="90000"/>
          </a:bodyPr>
          <a:lstStyle/>
          <a:p>
            <a:pPr rtl="0"/>
            <a:r>
              <a:rPr sz="4800" b="0" i="0" u="none" strike="noStrike" dirty="0" err="1">
                <a:solidFill>
                  <a:srgbClr val="1A4785"/>
                </a:solidFill>
                <a:latin typeface="Aptos"/>
                <a:ea typeface="Open Sans Light"/>
                <a:cs typeface="Open Sans Light"/>
              </a:rPr>
              <a:t>Odja</a:t>
            </a:r>
            <a:r>
              <a:rPr sz="4800" b="0" i="0" u="none" strike="noStrike" dirty="0">
                <a:solidFill>
                  <a:srgbClr val="1A4785"/>
                </a:solidFill>
                <a:latin typeface="Aptos"/>
                <a:ea typeface="Open Sans Light"/>
                <a:cs typeface="Open Sans Light"/>
              </a:rPr>
              <a:t> </a:t>
            </a:r>
            <a:r>
              <a:rPr sz="4800" b="0" i="0" u="none" strike="noStrike" dirty="0" err="1">
                <a:solidFill>
                  <a:srgbClr val="1A4785"/>
                </a:solidFill>
                <a:latin typeface="Aptos"/>
                <a:ea typeface="Open Sans Light"/>
                <a:cs typeface="Open Sans Light"/>
              </a:rPr>
              <a:t>Rizultadus</a:t>
            </a:r>
            <a:r>
              <a:rPr sz="4800" b="0" i="0" u="none" strike="noStrike" dirty="0">
                <a:solidFill>
                  <a:srgbClr val="1A4785"/>
                </a:solidFill>
                <a:latin typeface="Aptos"/>
                <a:ea typeface="Open Sans Light"/>
                <a:cs typeface="Open Sans Light"/>
              </a:rPr>
              <a:t> di Testi: </a:t>
            </a:r>
            <a:r>
              <a:rPr sz="4800" b="0" i="0" u="none" strike="noStrike" dirty="0" err="1">
                <a:solidFill>
                  <a:srgbClr val="1A4785"/>
                </a:solidFill>
                <a:latin typeface="Aptos"/>
                <a:ea typeface="Open Sans Light"/>
                <a:cs typeface="Open Sans Light"/>
              </a:rPr>
              <a:t>Kresimentu</a:t>
            </a:r>
            <a:r>
              <a:rPr sz="4800" b="0" i="0" u="none" strike="noStrike" dirty="0">
                <a:solidFill>
                  <a:srgbClr val="1A4785"/>
                </a:solidFill>
                <a:latin typeface="Aptos"/>
                <a:ea typeface="Open Sans Light"/>
                <a:cs typeface="Open Sans Light"/>
              </a:rPr>
              <a:t> di </a:t>
            </a:r>
            <a:r>
              <a:rPr sz="4800" b="0" i="0" u="none" strike="noStrike" dirty="0" err="1">
                <a:solidFill>
                  <a:srgbClr val="1A4785"/>
                </a:solidFill>
                <a:latin typeface="Aptos"/>
                <a:ea typeface="Open Sans Light"/>
                <a:cs typeface="Open Sans Light"/>
              </a:rPr>
              <a:t>Alunu</a:t>
            </a:r>
            <a:endParaRPr lang="en-US" dirty="0"/>
          </a:p>
        </p:txBody>
      </p:sp>
      <p:pic>
        <p:nvPicPr>
          <p:cNvPr id="13" name="Picture 12" descr="Un screenshot di vista di rezultadus di testi pa alunu demonstrason skodjidu, ta mostra ses percentil di kresimentu komparadu ku otus alunus na ses skola, distritu i estadu.">
            <a:extLst>
              <a:ext uri="{FF2B5EF4-FFF2-40B4-BE49-F238E27FC236}">
                <a16:creationId xmlns:a16="http://schemas.microsoft.com/office/drawing/2014/main" id="{87554E57-1544-E190-4D23-6614D4986CE4}"/>
              </a:ext>
            </a:extLst>
          </p:cNvPr>
          <p:cNvPicPr>
            <a:picLocks noChangeAspect="1"/>
          </p:cNvPicPr>
          <p:nvPr/>
        </p:nvPicPr>
        <p:blipFill>
          <a:blip r:embed="rId2"/>
          <a:stretch>
            <a:fillRect/>
          </a:stretch>
        </p:blipFill>
        <p:spPr>
          <a:xfrm>
            <a:off x="4392394" y="976059"/>
            <a:ext cx="6930362" cy="5576566"/>
          </a:xfrm>
          <a:prstGeom prst="rect">
            <a:avLst/>
          </a:prstGeom>
        </p:spPr>
      </p:pic>
      <p:sp>
        <p:nvSpPr>
          <p:cNvPr id="2" name="Rectangle 1">
            <a:extLst>
              <a:ext uri="{FF2B5EF4-FFF2-40B4-BE49-F238E27FC236}">
                <a16:creationId xmlns:a16="http://schemas.microsoft.com/office/drawing/2014/main" id="{AD3C02B0-CBD9-3777-C89E-91D12D6B7DDE}"/>
              </a:ext>
              <a:ext uri="{C183D7F6-B498-43B3-948B-1728B52AA6E4}">
                <adec:decorative xmlns:adec="http://schemas.microsoft.com/office/drawing/2017/decorative" val="1"/>
              </a:ext>
            </a:extLst>
          </p:cNvPr>
          <p:cNvSpPr/>
          <p:nvPr/>
        </p:nvSpPr>
        <p:spPr>
          <a:xfrm>
            <a:off x="6326740" y="13090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2EA5BC30-F1C8-0A45-5041-219E00C2C6FC}"/>
              </a:ext>
            </a:extLst>
          </p:cNvPr>
          <p:cNvSpPr txBox="1"/>
          <p:nvPr/>
        </p:nvSpPr>
        <p:spPr>
          <a:xfrm>
            <a:off x="6292365" y="1242140"/>
            <a:ext cx="1969732" cy="430887"/>
          </a:xfrm>
          <a:prstGeom prst="rect">
            <a:avLst/>
          </a:prstGeom>
          <a:noFill/>
          <a:ln>
            <a:noFill/>
          </a:ln>
        </p:spPr>
        <p:txBody>
          <a:bodyPr wrap="square" rtlCol="0">
            <a:spAutoFit/>
          </a:bodyPr>
          <a:lstStyle/>
          <a:p>
            <a:pPr rtl="0"/>
            <a:r>
              <a:rPr sz="1100" b="0" i="0" u="none" strike="noStrike" dirty="0" err="1">
                <a:latin typeface="Aptos Slab Light"/>
                <a:cs typeface="Arial"/>
              </a:rPr>
              <a:t>Dipartamentu</a:t>
            </a:r>
            <a:r>
              <a:rPr sz="1100" b="0" i="0" u="none" strike="noStrike" dirty="0">
                <a:latin typeface="Aptos Slab Light"/>
                <a:cs typeface="Arial"/>
              </a:rPr>
              <a:t> di </a:t>
            </a:r>
            <a:r>
              <a:rPr sz="1100" b="0" i="0" u="none" strike="noStrike" dirty="0" err="1">
                <a:latin typeface="Aptos Slab Light"/>
                <a:cs typeface="Arial"/>
              </a:rPr>
              <a:t>Idukason</a:t>
            </a:r>
            <a:r>
              <a:rPr sz="1100" b="0" i="0" u="none" strike="noStrike" dirty="0">
                <a:latin typeface="Aptos Slab Light"/>
                <a:cs typeface="Arial"/>
              </a:rPr>
              <a:t> </a:t>
            </a:r>
            <a:r>
              <a:rPr sz="1100" b="0" i="0" u="none" strike="noStrike" dirty="0" err="1">
                <a:latin typeface="Aptos Slab Light"/>
                <a:cs typeface="Arial"/>
              </a:rPr>
              <a:t>Báziku</a:t>
            </a:r>
            <a:r>
              <a:rPr sz="1100" b="0" i="0" u="none" strike="noStrike" dirty="0">
                <a:latin typeface="Aptos Slab Light"/>
                <a:cs typeface="Arial"/>
              </a:rPr>
              <a:t> y </a:t>
            </a:r>
            <a:r>
              <a:rPr sz="1100" b="0" i="0" u="none" strike="noStrike" dirty="0" err="1">
                <a:latin typeface="Aptos Slab Light"/>
                <a:cs typeface="Arial"/>
              </a:rPr>
              <a:t>Sikundáriu</a:t>
            </a:r>
            <a:endParaRPr lang="es-AR" sz="1100" dirty="0">
              <a:latin typeface="Aptos Slab Light" panose="020F05020202040A0204" pitchFamily="34" charset="0"/>
              <a:cs typeface="Arial" panose="020B0604020202020204" pitchFamily="34" charset="0"/>
            </a:endParaRPr>
          </a:p>
        </p:txBody>
      </p:sp>
      <p:sp>
        <p:nvSpPr>
          <p:cNvPr id="4" name="TextBox 3">
            <a:extLst>
              <a:ext uri="{FF2B5EF4-FFF2-40B4-BE49-F238E27FC236}">
                <a16:creationId xmlns:a16="http://schemas.microsoft.com/office/drawing/2014/main" id="{0459D0AB-0AE7-6374-2C53-2434CEE6C499}"/>
              </a:ext>
            </a:extLst>
          </p:cNvPr>
          <p:cNvSpPr txBox="1"/>
          <p:nvPr/>
        </p:nvSpPr>
        <p:spPr>
          <a:xfrm>
            <a:off x="4652802" y="1790349"/>
            <a:ext cx="2414748" cy="292608"/>
          </a:xfrm>
          <a:prstGeom prst="rect">
            <a:avLst/>
          </a:prstGeom>
          <a:solidFill>
            <a:srgbClr val="F9F9F9"/>
          </a:solidFill>
          <a:ln>
            <a:noFill/>
          </a:ln>
        </p:spPr>
        <p:txBody>
          <a:bodyPr wrap="square" rtlCol="0">
            <a:spAutoFit/>
          </a:bodyPr>
          <a:lstStyle/>
          <a:p>
            <a:pPr rtl="0"/>
            <a:r>
              <a:rPr sz="2000" b="0" i="0" u="none" strike="noStrike" baseline="-25000">
                <a:solidFill>
                  <a:srgbClr val="000000"/>
                </a:solidFill>
                <a:latin typeface="Arial"/>
              </a:rPr>
              <a:t>Kresimentu di Bu Alunu</a:t>
            </a:r>
          </a:p>
        </p:txBody>
      </p:sp>
      <p:sp>
        <p:nvSpPr>
          <p:cNvPr id="7" name="TextBox 6">
            <a:extLst>
              <a:ext uri="{FF2B5EF4-FFF2-40B4-BE49-F238E27FC236}">
                <a16:creationId xmlns:a16="http://schemas.microsoft.com/office/drawing/2014/main" id="{0267D6BF-4953-3C02-683E-10A977AF29B6}"/>
              </a:ext>
            </a:extLst>
          </p:cNvPr>
          <p:cNvSpPr txBox="1"/>
          <p:nvPr/>
        </p:nvSpPr>
        <p:spPr>
          <a:xfrm>
            <a:off x="4572000" y="2156607"/>
            <a:ext cx="6534150" cy="393192"/>
          </a:xfrm>
          <a:prstGeom prst="rect">
            <a:avLst/>
          </a:prstGeom>
          <a:solidFill>
            <a:srgbClr val="F9F9F9"/>
          </a:solidFill>
          <a:ln>
            <a:noFill/>
          </a:ln>
        </p:spPr>
        <p:txBody>
          <a:bodyPr wrap="square" rtlCol="0">
            <a:spAutoFit/>
          </a:bodyPr>
          <a:lstStyle/>
          <a:p>
            <a:pPr rtl="0"/>
            <a:r>
              <a:rPr sz="1500" b="0" i="0" u="none" strike="noStrike" baseline="-25000">
                <a:solidFill>
                  <a:srgbClr val="404040"/>
                </a:solidFill>
                <a:latin typeface="Arial"/>
              </a:rPr>
              <a:t>Es persentil di kresimentu di alunu (1 -99) ta konpara aprendizájen di bu alunu ku aprendizájen di otus alunus na stadu ku nótas anterior di MCAS similari.</a:t>
            </a:r>
          </a:p>
        </p:txBody>
      </p:sp>
      <p:sp>
        <p:nvSpPr>
          <p:cNvPr id="12" name="Rounded Rectangular Callout 11">
            <a:extLst>
              <a:ext uri="{FF2B5EF4-FFF2-40B4-BE49-F238E27FC236}">
                <a16:creationId xmlns:a16="http://schemas.microsoft.com/office/drawing/2014/main" id="{851A8B3B-EB74-04AF-4BF7-51A7297BCF64}"/>
              </a:ext>
            </a:extLst>
          </p:cNvPr>
          <p:cNvSpPr/>
          <p:nvPr/>
        </p:nvSpPr>
        <p:spPr>
          <a:xfrm>
            <a:off x="462802" y="1624057"/>
            <a:ext cx="3094893" cy="1412656"/>
          </a:xfrm>
          <a:prstGeom prst="wedgeRoundRectCallout">
            <a:avLst>
              <a:gd name="adj1" fmla="val 73350"/>
              <a:gd name="adj2" fmla="val 2179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Odja evoluson di bu alunu na konparason ku evoluson di otus alunus na skola, distritu y stadu.</a:t>
            </a:r>
          </a:p>
        </p:txBody>
      </p:sp>
      <p:sp>
        <p:nvSpPr>
          <p:cNvPr id="9" name="TextBox 8">
            <a:extLst>
              <a:ext uri="{FF2B5EF4-FFF2-40B4-BE49-F238E27FC236}">
                <a16:creationId xmlns:a16="http://schemas.microsoft.com/office/drawing/2014/main" id="{A855F083-2DD7-1D19-5747-1A3086D0DF7E}"/>
              </a:ext>
            </a:extLst>
          </p:cNvPr>
          <p:cNvSpPr txBox="1"/>
          <p:nvPr/>
        </p:nvSpPr>
        <p:spPr>
          <a:xfrm>
            <a:off x="6755656" y="2556058"/>
            <a:ext cx="3105894" cy="297517"/>
          </a:xfrm>
          <a:prstGeom prst="rect">
            <a:avLst/>
          </a:prstGeom>
          <a:solidFill>
            <a:srgbClr val="FFFFFF"/>
          </a:solidFill>
          <a:ln>
            <a:noFill/>
          </a:ln>
        </p:spPr>
        <p:txBody>
          <a:bodyPr wrap="square" rtlCol="0">
            <a:spAutoFit/>
          </a:bodyPr>
          <a:lstStyle/>
          <a:p>
            <a:pPr algn="ctr" rtl="0"/>
            <a:r>
              <a:rPr sz="2000" b="0" i="0" u="none" strike="noStrike" baseline="-25000" dirty="0" err="1">
                <a:solidFill>
                  <a:srgbClr val="000000"/>
                </a:solidFill>
                <a:latin typeface="Arial"/>
              </a:rPr>
              <a:t>Persentil</a:t>
            </a:r>
            <a:r>
              <a:rPr sz="2000" b="0" i="0" u="none" strike="noStrike" baseline="-25000" dirty="0">
                <a:solidFill>
                  <a:srgbClr val="000000"/>
                </a:solidFill>
                <a:latin typeface="Arial"/>
              </a:rPr>
              <a:t> di </a:t>
            </a:r>
            <a:r>
              <a:rPr sz="2000" b="0" i="0" u="none" strike="noStrike" baseline="-25000" dirty="0" err="1">
                <a:solidFill>
                  <a:srgbClr val="000000"/>
                </a:solidFill>
                <a:latin typeface="Arial"/>
              </a:rPr>
              <a:t>Kresimentu</a:t>
            </a:r>
            <a:r>
              <a:rPr sz="2000" b="0" i="0" u="none" strike="noStrike" baseline="-25000" dirty="0">
                <a:solidFill>
                  <a:srgbClr val="000000"/>
                </a:solidFill>
                <a:latin typeface="Arial"/>
              </a:rPr>
              <a:t> di </a:t>
            </a:r>
            <a:r>
              <a:rPr sz="2000" b="0" i="0" u="none" strike="noStrike" baseline="-25000" dirty="0" err="1">
                <a:solidFill>
                  <a:srgbClr val="000000"/>
                </a:solidFill>
                <a:latin typeface="Arial"/>
              </a:rPr>
              <a:t>Alunu</a:t>
            </a:r>
            <a:endParaRPr sz="2000" b="0" i="0" u="none" strike="noStrike" baseline="-25000" dirty="0">
              <a:solidFill>
                <a:srgbClr val="000000"/>
              </a:solidFill>
              <a:latin typeface="Arial"/>
            </a:endParaRPr>
          </a:p>
        </p:txBody>
      </p:sp>
      <p:sp>
        <p:nvSpPr>
          <p:cNvPr id="19" name="Rectangle 18">
            <a:extLst>
              <a:ext uri="{FF2B5EF4-FFF2-40B4-BE49-F238E27FC236}">
                <a16:creationId xmlns:a16="http://schemas.microsoft.com/office/drawing/2014/main" id="{32F4DAFA-7986-8642-F742-FCA536B87A17}"/>
              </a:ext>
              <a:ext uri="{C183D7F6-B498-43B3-948B-1728B52AA6E4}">
                <adec:decorative xmlns:adec="http://schemas.microsoft.com/office/drawing/2017/decorative" val="1"/>
              </a:ext>
            </a:extLst>
          </p:cNvPr>
          <p:cNvSpPr/>
          <p:nvPr/>
        </p:nvSpPr>
        <p:spPr>
          <a:xfrm>
            <a:off x="4652802" y="373141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76C0CF5B-7DAF-4B82-7ADB-70AAD6A50934}"/>
              </a:ext>
              <a:ext uri="{C183D7F6-B498-43B3-948B-1728B52AA6E4}">
                <adec:decorative xmlns:adec="http://schemas.microsoft.com/office/drawing/2017/decorative" val="1"/>
              </a:ext>
            </a:extLst>
          </p:cNvPr>
          <p:cNvSpPr/>
          <p:nvPr/>
        </p:nvSpPr>
        <p:spPr>
          <a:xfrm>
            <a:off x="4665981" y="3930239"/>
            <a:ext cx="292577" cy="14064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3ECB101E-59E0-7078-1F0D-E6BC95414AD7}"/>
              </a:ext>
            </a:extLst>
          </p:cNvPr>
          <p:cNvSpPr txBox="1"/>
          <p:nvPr/>
        </p:nvSpPr>
        <p:spPr>
          <a:xfrm>
            <a:off x="4508500" y="3656620"/>
            <a:ext cx="515940" cy="400110"/>
          </a:xfrm>
          <a:prstGeom prst="rect">
            <a:avLst/>
          </a:prstGeom>
          <a:noFill/>
          <a:ln>
            <a:noFill/>
          </a:ln>
        </p:spPr>
        <p:txBody>
          <a:bodyPr wrap="square" rtlCol="0">
            <a:spAutoFit/>
          </a:bodyPr>
          <a:lstStyle/>
          <a:p>
            <a:pPr rtl="0">
              <a:lnSpc>
                <a:spcPct val="150000"/>
              </a:lnSpc>
              <a:spcBef>
                <a:spcPts val="600"/>
              </a:spcBef>
            </a:pPr>
            <a:r>
              <a:rPr sz="1200" b="0" i="0" u="none" strike="noStrike" baseline="-25000" dirty="0" err="1">
                <a:solidFill>
                  <a:srgbClr val="3B3838"/>
                </a:solidFill>
                <a:latin typeface="Arial"/>
              </a:rPr>
              <a:t>Stadu</a:t>
            </a:r>
            <a:endParaRPr sz="1200" b="0" i="0" u="none" strike="noStrike" baseline="-25000" dirty="0">
              <a:solidFill>
                <a:srgbClr val="3B3838"/>
              </a:solidFill>
              <a:latin typeface="Arial"/>
            </a:endParaRPr>
          </a:p>
          <a:p>
            <a:pPr rtl="0"/>
            <a:r>
              <a:rPr sz="1200" b="0" i="0" u="none" strike="noStrike" baseline="-25000" dirty="0" err="1">
                <a:solidFill>
                  <a:srgbClr val="3B3838"/>
                </a:solidFill>
                <a:latin typeface="Arial"/>
              </a:rPr>
              <a:t>Média</a:t>
            </a:r>
            <a:endParaRPr sz="1200" b="0" i="0" u="none" strike="noStrike" baseline="-25000" dirty="0">
              <a:solidFill>
                <a:srgbClr val="3B3838"/>
              </a:solidFill>
              <a:latin typeface="Arial"/>
            </a:endParaRPr>
          </a:p>
        </p:txBody>
      </p:sp>
      <p:sp>
        <p:nvSpPr>
          <p:cNvPr id="5" name="Rectangle 4">
            <a:extLst>
              <a:ext uri="{FF2B5EF4-FFF2-40B4-BE49-F238E27FC236}">
                <a16:creationId xmlns:a16="http://schemas.microsoft.com/office/drawing/2014/main" id="{7B6B9299-C13E-C945-328A-A8034E4D033F}"/>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86BF3CD-6402-39C6-A8A9-836917510A68}"/>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FE289937-5272-4D6E-2003-212774C5695B}"/>
              </a:ext>
            </a:extLst>
          </p:cNvPr>
          <p:cNvSpPr txBox="1"/>
          <p:nvPr/>
        </p:nvSpPr>
        <p:spPr>
          <a:xfrm>
            <a:off x="4945379" y="3656620"/>
            <a:ext cx="772903" cy="212141"/>
          </a:xfrm>
          <a:prstGeom prst="rect">
            <a:avLst/>
          </a:prstGeom>
          <a:solidFill>
            <a:srgbClr val="FFFFFF"/>
          </a:solidFill>
          <a:ln>
            <a:noFill/>
          </a:ln>
        </p:spPr>
        <p:txBody>
          <a:bodyPr wrap="square" rtlCol="0">
            <a:spAutoFit/>
          </a:bodyPr>
          <a:lstStyle/>
          <a:p>
            <a:pPr rtl="0"/>
            <a:r>
              <a:rPr sz="1200" b="1" i="0" u="none" strike="noStrike" baseline="-25000">
                <a:solidFill>
                  <a:srgbClr val="000000"/>
                </a:solidFill>
                <a:latin typeface="Arial"/>
              </a:rPr>
              <a:t>Alunu: 40</a:t>
            </a:r>
          </a:p>
        </p:txBody>
      </p:sp>
      <p:sp>
        <p:nvSpPr>
          <p:cNvPr id="10" name="TextBox 9">
            <a:extLst>
              <a:ext uri="{FF2B5EF4-FFF2-40B4-BE49-F238E27FC236}">
                <a16:creationId xmlns:a16="http://schemas.microsoft.com/office/drawing/2014/main" id="{DA323103-F202-6BBC-6754-14423ADFA11C}"/>
              </a:ext>
            </a:extLst>
          </p:cNvPr>
          <p:cNvSpPr txBox="1"/>
          <p:nvPr/>
        </p:nvSpPr>
        <p:spPr>
          <a:xfrm>
            <a:off x="6141720" y="2970897"/>
            <a:ext cx="697230" cy="215444"/>
          </a:xfrm>
          <a:prstGeom prst="rect">
            <a:avLst/>
          </a:prstGeom>
          <a:solidFill>
            <a:srgbClr val="FFFFFF"/>
          </a:solidFill>
          <a:ln>
            <a:noFill/>
          </a:ln>
        </p:spPr>
        <p:txBody>
          <a:bodyPr wrap="square" rtlCol="0">
            <a:spAutoFit/>
          </a:bodyPr>
          <a:lstStyle/>
          <a:p>
            <a:pPr algn="ctr" rtl="0"/>
            <a:r>
              <a:rPr sz="1200" b="1" i="0" u="none" strike="noStrike" baseline="-25000" dirty="0" err="1">
                <a:solidFill>
                  <a:srgbClr val="000000"/>
                </a:solidFill>
                <a:latin typeface="Arial"/>
              </a:rPr>
              <a:t>Alunu</a:t>
            </a:r>
            <a:r>
              <a:rPr sz="1200" b="1" i="0" u="none" strike="noStrike" baseline="-25000" dirty="0">
                <a:solidFill>
                  <a:srgbClr val="000000"/>
                </a:solidFill>
                <a:latin typeface="Arial"/>
              </a:rPr>
              <a:t>: 83</a:t>
            </a:r>
          </a:p>
        </p:txBody>
      </p:sp>
      <p:sp>
        <p:nvSpPr>
          <p:cNvPr id="15" name="TextBox 14">
            <a:extLst>
              <a:ext uri="{FF2B5EF4-FFF2-40B4-BE49-F238E27FC236}">
                <a16:creationId xmlns:a16="http://schemas.microsoft.com/office/drawing/2014/main" id="{EB383EC9-AC04-82BE-0542-CD9150374388}"/>
              </a:ext>
            </a:extLst>
          </p:cNvPr>
          <p:cNvSpPr txBox="1"/>
          <p:nvPr/>
        </p:nvSpPr>
        <p:spPr>
          <a:xfrm>
            <a:off x="7360919" y="3307108"/>
            <a:ext cx="772903" cy="215444"/>
          </a:xfrm>
          <a:prstGeom prst="rect">
            <a:avLst/>
          </a:prstGeom>
          <a:solidFill>
            <a:srgbClr val="FFFFFF"/>
          </a:solidFill>
          <a:ln>
            <a:noFill/>
          </a:ln>
        </p:spPr>
        <p:txBody>
          <a:bodyPr wrap="square" rtlCol="0">
            <a:spAutoFit/>
          </a:bodyPr>
          <a:lstStyle/>
          <a:p>
            <a:pPr algn="ctr" rtl="0"/>
            <a:r>
              <a:rPr sz="1200" b="1" i="0" u="none" strike="noStrike" baseline="-25000" dirty="0" err="1">
                <a:solidFill>
                  <a:srgbClr val="000000"/>
                </a:solidFill>
                <a:latin typeface="Arial"/>
              </a:rPr>
              <a:t>Alunu</a:t>
            </a:r>
            <a:r>
              <a:rPr sz="1200" b="1" i="0" u="none" strike="noStrike" baseline="-25000" dirty="0">
                <a:solidFill>
                  <a:srgbClr val="000000"/>
                </a:solidFill>
                <a:latin typeface="Arial"/>
              </a:rPr>
              <a:t>: 61</a:t>
            </a:r>
          </a:p>
        </p:txBody>
      </p:sp>
      <p:sp>
        <p:nvSpPr>
          <p:cNvPr id="16" name="TextBox 15">
            <a:extLst>
              <a:ext uri="{FF2B5EF4-FFF2-40B4-BE49-F238E27FC236}">
                <a16:creationId xmlns:a16="http://schemas.microsoft.com/office/drawing/2014/main" id="{55487F59-E4A6-78C4-9DFE-B0756DAEACA4}"/>
              </a:ext>
            </a:extLst>
          </p:cNvPr>
          <p:cNvSpPr txBox="1"/>
          <p:nvPr/>
        </p:nvSpPr>
        <p:spPr>
          <a:xfrm>
            <a:off x="8488679" y="3053564"/>
            <a:ext cx="975361" cy="332842"/>
          </a:xfrm>
          <a:prstGeom prst="rect">
            <a:avLst/>
          </a:prstGeom>
          <a:solidFill>
            <a:srgbClr val="FFFFFF"/>
          </a:solidFill>
          <a:ln>
            <a:noFill/>
          </a:ln>
        </p:spPr>
        <p:txBody>
          <a:bodyPr wrap="square" rtlCol="0">
            <a:spAutoFit/>
          </a:bodyPr>
          <a:lstStyle/>
          <a:p>
            <a:pPr rtl="0"/>
            <a:r>
              <a:rPr sz="1200" b="1" i="0" u="none" strike="noStrike" baseline="-25000">
                <a:solidFill>
                  <a:srgbClr val="000000"/>
                </a:solidFill>
                <a:latin typeface="Arial"/>
              </a:rPr>
              <a:t>Média Skóla: 75</a:t>
            </a:r>
          </a:p>
        </p:txBody>
      </p:sp>
      <p:sp>
        <p:nvSpPr>
          <p:cNvPr id="17" name="TextBox 16">
            <a:extLst>
              <a:ext uri="{FF2B5EF4-FFF2-40B4-BE49-F238E27FC236}">
                <a16:creationId xmlns:a16="http://schemas.microsoft.com/office/drawing/2014/main" id="{E8ADB5A6-3A0E-E252-4F23-528FBE2179DB}"/>
              </a:ext>
            </a:extLst>
          </p:cNvPr>
          <p:cNvSpPr txBox="1"/>
          <p:nvPr/>
        </p:nvSpPr>
        <p:spPr>
          <a:xfrm>
            <a:off x="9700259" y="3307108"/>
            <a:ext cx="1037591" cy="215444"/>
          </a:xfrm>
          <a:prstGeom prst="rect">
            <a:avLst/>
          </a:prstGeom>
          <a:solidFill>
            <a:srgbClr val="FFFFFF"/>
          </a:solidFill>
          <a:ln>
            <a:noFill/>
          </a:ln>
        </p:spPr>
        <p:txBody>
          <a:bodyPr wrap="square" rtlCol="0">
            <a:spAutoFit/>
          </a:bodyPr>
          <a:lstStyle/>
          <a:p>
            <a:pPr rtl="0"/>
            <a:r>
              <a:rPr sz="1200" b="1" i="0" u="none" strike="noStrike" baseline="-25000" dirty="0" err="1">
                <a:solidFill>
                  <a:srgbClr val="000000"/>
                </a:solidFill>
                <a:latin typeface="Arial"/>
              </a:rPr>
              <a:t>Média</a:t>
            </a:r>
            <a:r>
              <a:rPr sz="1200" b="1" i="0" u="none" strike="noStrike" baseline="-25000" dirty="0">
                <a:solidFill>
                  <a:srgbClr val="000000"/>
                </a:solidFill>
                <a:latin typeface="Arial"/>
              </a:rPr>
              <a:t> </a:t>
            </a:r>
            <a:r>
              <a:rPr sz="1200" b="1" i="0" u="none" strike="noStrike" baseline="-25000" dirty="0" err="1">
                <a:solidFill>
                  <a:srgbClr val="000000"/>
                </a:solidFill>
                <a:latin typeface="Arial"/>
              </a:rPr>
              <a:t>Distritu</a:t>
            </a:r>
            <a:r>
              <a:rPr sz="1200" b="1" i="0" u="none" strike="noStrike" baseline="-25000" dirty="0">
                <a:solidFill>
                  <a:srgbClr val="000000"/>
                </a:solidFill>
                <a:latin typeface="Arial"/>
              </a:rPr>
              <a:t>: 61</a:t>
            </a:r>
          </a:p>
        </p:txBody>
      </p:sp>
      <p:sp>
        <p:nvSpPr>
          <p:cNvPr id="21" name="TextBox 20">
            <a:extLst>
              <a:ext uri="{FF2B5EF4-FFF2-40B4-BE49-F238E27FC236}">
                <a16:creationId xmlns:a16="http://schemas.microsoft.com/office/drawing/2014/main" id="{A4FA41B9-3F9F-DBEF-F98B-8DF75118548B}"/>
              </a:ext>
            </a:extLst>
          </p:cNvPr>
          <p:cNvSpPr txBox="1"/>
          <p:nvPr/>
        </p:nvSpPr>
        <p:spPr>
          <a:xfrm>
            <a:off x="6773503" y="5268713"/>
            <a:ext cx="2720638" cy="859034"/>
          </a:xfrm>
          <a:prstGeom prst="rect">
            <a:avLst/>
          </a:prstGeom>
          <a:solidFill>
            <a:srgbClr val="FFFFFF"/>
          </a:solidFill>
          <a:ln>
            <a:noFill/>
          </a:ln>
        </p:spPr>
        <p:txBody>
          <a:bodyPr wrap="square" rtlCol="0">
            <a:spAutoFit/>
          </a:bodyPr>
          <a:lstStyle/>
          <a:p>
            <a:pPr rtl="0">
              <a:lnSpc>
                <a:spcPct val="120000"/>
              </a:lnSpc>
            </a:pPr>
            <a:r>
              <a:rPr sz="1400" b="1" i="0" u="none" strike="noStrike" baseline="-25000">
                <a:solidFill>
                  <a:srgbClr val="000000"/>
                </a:solidFill>
                <a:latin typeface="Arial"/>
              </a:rPr>
              <a:t>Interpretason di Persentil di Kresimentu: </a:t>
            </a:r>
          </a:p>
          <a:p>
            <a:pPr rtl="0">
              <a:lnSpc>
                <a:spcPct val="120000"/>
              </a:lnSpc>
            </a:pPr>
            <a:r>
              <a:rPr sz="1200" b="1" i="0" u="none" strike="noStrike" baseline="-25000">
                <a:solidFill>
                  <a:srgbClr val="000000"/>
                </a:solidFill>
                <a:latin typeface="Arial"/>
              </a:rPr>
              <a:t>1-40 </a:t>
            </a:r>
            <a:r>
              <a:rPr sz="1200" b="0" i="0" u="none" strike="noStrike" baseline="-25000">
                <a:solidFill>
                  <a:srgbClr val="000000"/>
                </a:solidFill>
                <a:latin typeface="Arial"/>
              </a:rPr>
              <a:t>= kresimentu abaxu di média</a:t>
            </a:r>
            <a:r>
              <a:rPr sz="1200" b="1" i="0" u="none" strike="noStrike" baseline="-25000">
                <a:solidFill>
                  <a:srgbClr val="000000"/>
                </a:solidFill>
                <a:latin typeface="Arial"/>
              </a:rPr>
              <a:t> </a:t>
            </a:r>
          </a:p>
          <a:p>
            <a:pPr rtl="0">
              <a:lnSpc>
                <a:spcPct val="120000"/>
              </a:lnSpc>
            </a:pPr>
            <a:r>
              <a:rPr sz="1200" b="1" i="0" u="none" strike="noStrike" baseline="-25000">
                <a:solidFill>
                  <a:srgbClr val="000000"/>
                </a:solidFill>
                <a:latin typeface="Arial"/>
              </a:rPr>
              <a:t>41 -60 </a:t>
            </a:r>
            <a:r>
              <a:rPr sz="1200" b="0" i="0" u="none" strike="noStrike" baseline="-25000">
                <a:solidFill>
                  <a:srgbClr val="000000"/>
                </a:solidFill>
                <a:latin typeface="Arial"/>
              </a:rPr>
              <a:t>= kresimentu na média</a:t>
            </a:r>
          </a:p>
          <a:p>
            <a:pPr rtl="0">
              <a:lnSpc>
                <a:spcPct val="120000"/>
              </a:lnSpc>
            </a:pPr>
            <a:r>
              <a:rPr sz="1200" b="1" i="0" u="none" strike="noStrike" baseline="-25000">
                <a:solidFill>
                  <a:srgbClr val="000000"/>
                </a:solidFill>
                <a:latin typeface="Arial"/>
              </a:rPr>
              <a:t>61-99 </a:t>
            </a:r>
            <a:r>
              <a:rPr sz="1200" b="0" i="0" u="none" strike="noStrike" baseline="-25000">
                <a:solidFill>
                  <a:srgbClr val="000000"/>
                </a:solidFill>
                <a:latin typeface="Arial"/>
              </a:rPr>
              <a:t>= kresimentu asima di média</a:t>
            </a:r>
          </a:p>
        </p:txBody>
      </p:sp>
      <p:sp>
        <p:nvSpPr>
          <p:cNvPr id="22" name="TextBox 21">
            <a:extLst>
              <a:ext uri="{FF2B5EF4-FFF2-40B4-BE49-F238E27FC236}">
                <a16:creationId xmlns:a16="http://schemas.microsoft.com/office/drawing/2014/main" id="{204BC807-7443-2CA0-82E2-1540FE362B6D}"/>
              </a:ext>
            </a:extLst>
          </p:cNvPr>
          <p:cNvSpPr txBox="1"/>
          <p:nvPr/>
        </p:nvSpPr>
        <p:spPr>
          <a:xfrm>
            <a:off x="4392394" y="6117901"/>
            <a:ext cx="6930362" cy="373075"/>
          </a:xfrm>
          <a:prstGeom prst="rect">
            <a:avLst/>
          </a:prstGeom>
          <a:solidFill>
            <a:srgbClr val="F9F9F9"/>
          </a:solidFill>
          <a:ln>
            <a:noFill/>
          </a:ln>
        </p:spPr>
        <p:txBody>
          <a:bodyPr wrap="square" rtlCol="0">
            <a:spAutoFit/>
          </a:bodyPr>
          <a:lstStyle/>
          <a:p>
            <a:pPr marL="266700" rtl="0"/>
            <a:r>
              <a:rPr sz="1400" b="0" i="0" u="none" strike="noStrike" baseline="-25000">
                <a:solidFill>
                  <a:srgbClr val="404040"/>
                </a:solidFill>
                <a:latin typeface="Arial"/>
              </a:rPr>
              <a:t>-- Pa proteje privasidadi di alunu, rizultadus ka ta ser mostradu kantu númeru di alunus é mutu pikinoti. </a:t>
            </a:r>
          </a:p>
          <a:p>
            <a:pPr marL="266700" rtl="0"/>
            <a:r>
              <a:rPr sz="1400" b="0" i="0" u="none" strike="noStrike" baseline="-25000">
                <a:solidFill>
                  <a:srgbClr val="404040"/>
                </a:solidFill>
                <a:latin typeface="Arial"/>
              </a:rPr>
              <a:t>NS: Nóta ka sta dispunível pa es anu.</a:t>
            </a:r>
          </a:p>
        </p:txBody>
      </p:sp>
      <p:sp>
        <p:nvSpPr>
          <p:cNvPr id="11" name="Slide Number Placeholder 6">
            <a:extLst>
              <a:ext uri="{FF2B5EF4-FFF2-40B4-BE49-F238E27FC236}">
                <a16:creationId xmlns:a16="http://schemas.microsoft.com/office/drawing/2014/main" id="{44F9D4C3-6EB8-D2F3-AF41-FEC2E0C065BC}"/>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15</a:t>
            </a:r>
            <a:endParaRPr lang="en-US" sz="2800">
              <a:solidFill>
                <a:srgbClr val="1A4785"/>
              </a:solidFill>
              <a:latin typeface="Aptos" panose="020B0004020202020204" pitchFamily="34" charset="0"/>
            </a:endParaRPr>
          </a:p>
        </p:txBody>
      </p:sp>
    </p:spTree>
    <p:extLst>
      <p:ext uri="{BB962C8B-B14F-4D97-AF65-F5344CB8AC3E}">
        <p14:creationId xmlns:p14="http://schemas.microsoft.com/office/powerpoint/2010/main" val="3477764768"/>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C017C-A7FD-EDCA-36E7-D032344BAB4F}"/>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5217055-3305-425A-6A6D-9AF29BD454E5}"/>
              </a:ext>
            </a:extLst>
          </p:cNvPr>
          <p:cNvSpPr>
            <a:spLocks noGrp="1"/>
          </p:cNvSpPr>
          <p:nvPr>
            <p:ph type="title"/>
          </p:nvPr>
        </p:nvSpPr>
        <p:spPr>
          <a:xfrm>
            <a:off x="21801" y="149294"/>
            <a:ext cx="11506169" cy="624734"/>
          </a:xfrm>
        </p:spPr>
        <p:txBody>
          <a:bodyPr>
            <a:normAutofit fontScale="90000"/>
          </a:bodyPr>
          <a:lstStyle/>
          <a:p>
            <a:pPr rtl="0"/>
            <a:r>
              <a:rPr sz="4800" b="0" i="0" u="none" strike="noStrike">
                <a:solidFill>
                  <a:srgbClr val="1A4785"/>
                </a:solidFill>
                <a:latin typeface="Aptos"/>
                <a:ea typeface="Open Sans Light"/>
                <a:cs typeface="Open Sans Light"/>
              </a:rPr>
              <a:t>Odja Rizultadus di Testi: Kategoria di Rilatóriu </a:t>
            </a:r>
            <a:endParaRPr lang="en-US"/>
          </a:p>
        </p:txBody>
      </p:sp>
      <p:pic>
        <p:nvPicPr>
          <p:cNvPr id="7" name="Picture 6" descr="Un screenshot di vista di rezultadus di testi pa alunu demonstrason skodjidu, ta mostra ses dizenpenhu pa kategoria di relatóriu.">
            <a:extLst>
              <a:ext uri="{FF2B5EF4-FFF2-40B4-BE49-F238E27FC236}">
                <a16:creationId xmlns:a16="http://schemas.microsoft.com/office/drawing/2014/main" id="{F3DA2682-0D1A-DB90-F703-A6247E311B6B}"/>
              </a:ext>
            </a:extLst>
          </p:cNvPr>
          <p:cNvPicPr>
            <a:picLocks noChangeAspect="1"/>
          </p:cNvPicPr>
          <p:nvPr/>
        </p:nvPicPr>
        <p:blipFill>
          <a:blip r:embed="rId2"/>
          <a:stretch>
            <a:fillRect/>
          </a:stretch>
        </p:blipFill>
        <p:spPr>
          <a:xfrm>
            <a:off x="4230821" y="887252"/>
            <a:ext cx="7111407" cy="5490970"/>
          </a:xfrm>
          <a:prstGeom prst="rect">
            <a:avLst/>
          </a:prstGeom>
        </p:spPr>
      </p:pic>
      <p:sp>
        <p:nvSpPr>
          <p:cNvPr id="2" name="Rectangle 1">
            <a:extLst>
              <a:ext uri="{FF2B5EF4-FFF2-40B4-BE49-F238E27FC236}">
                <a16:creationId xmlns:a16="http://schemas.microsoft.com/office/drawing/2014/main" id="{ED70D42E-94BA-9193-7096-C11317FE4FBD}"/>
              </a:ext>
              <a:ext uri="{C183D7F6-B498-43B3-948B-1728B52AA6E4}">
                <adec:decorative xmlns:adec="http://schemas.microsoft.com/office/drawing/2017/decorative" val="1"/>
              </a:ext>
            </a:extLst>
          </p:cNvPr>
          <p:cNvSpPr/>
          <p:nvPr/>
        </p:nvSpPr>
        <p:spPr>
          <a:xfrm>
            <a:off x="6202915" y="123288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4E597E87-3512-3B4D-8699-E4B24E1F0973}"/>
              </a:ext>
            </a:extLst>
          </p:cNvPr>
          <p:cNvSpPr txBox="1"/>
          <p:nvPr/>
        </p:nvSpPr>
        <p:spPr>
          <a:xfrm>
            <a:off x="6168540" y="1165940"/>
            <a:ext cx="1969732" cy="430887"/>
          </a:xfrm>
          <a:prstGeom prst="rect">
            <a:avLst/>
          </a:prstGeom>
          <a:noFill/>
          <a:ln>
            <a:noFill/>
          </a:ln>
        </p:spPr>
        <p:txBody>
          <a:bodyPr wrap="square" rtlCol="0">
            <a:spAutoFit/>
          </a:bodyPr>
          <a:lstStyle/>
          <a:p>
            <a:pPr rtl="0"/>
            <a:r>
              <a:rPr sz="1100" b="0" i="0" u="none" strike="noStrike" dirty="0" err="1">
                <a:latin typeface="Aptos Slab Light"/>
                <a:cs typeface="Arial"/>
              </a:rPr>
              <a:t>Dipartamentu</a:t>
            </a:r>
            <a:r>
              <a:rPr sz="1100" b="0" i="0" u="none" strike="noStrike" dirty="0">
                <a:latin typeface="Aptos Slab Light"/>
                <a:cs typeface="Arial"/>
              </a:rPr>
              <a:t> di </a:t>
            </a:r>
            <a:r>
              <a:rPr sz="1100" b="0" i="0" u="none" strike="noStrike" dirty="0" err="1">
                <a:latin typeface="Aptos Slab Light"/>
                <a:cs typeface="Arial"/>
              </a:rPr>
              <a:t>Idukason</a:t>
            </a:r>
            <a:r>
              <a:rPr sz="1100" b="0" i="0" u="none" strike="noStrike" dirty="0">
                <a:latin typeface="Aptos Slab Light"/>
                <a:cs typeface="Arial"/>
              </a:rPr>
              <a:t> </a:t>
            </a:r>
            <a:r>
              <a:rPr sz="1100" b="0" i="0" u="none" strike="noStrike" dirty="0" err="1">
                <a:latin typeface="Aptos Slab Light"/>
                <a:cs typeface="Arial"/>
              </a:rPr>
              <a:t>Báziku</a:t>
            </a:r>
            <a:r>
              <a:rPr sz="1100" b="0" i="0" u="none" strike="noStrike" dirty="0">
                <a:latin typeface="Aptos Slab Light"/>
                <a:cs typeface="Arial"/>
              </a:rPr>
              <a:t> y </a:t>
            </a:r>
            <a:r>
              <a:rPr sz="1100" b="0" i="0" u="none" strike="noStrike" dirty="0" err="1">
                <a:latin typeface="Aptos Slab Light"/>
                <a:cs typeface="Arial"/>
              </a:rPr>
              <a:t>Sikundáriu</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43DEA22-6B3E-8E1B-7399-3E63EA71CABD}"/>
              </a:ext>
            </a:extLst>
          </p:cNvPr>
          <p:cNvSpPr txBox="1"/>
          <p:nvPr/>
        </p:nvSpPr>
        <p:spPr>
          <a:xfrm>
            <a:off x="4452776" y="1757967"/>
            <a:ext cx="4167349" cy="338554"/>
          </a:xfrm>
          <a:prstGeom prst="rect">
            <a:avLst/>
          </a:prstGeom>
          <a:solidFill>
            <a:srgbClr val="F9F9F9"/>
          </a:solidFill>
          <a:ln>
            <a:noFill/>
          </a:ln>
        </p:spPr>
        <p:txBody>
          <a:bodyPr wrap="square" rtlCol="0">
            <a:spAutoFit/>
          </a:bodyPr>
          <a:lstStyle/>
          <a:p>
            <a:pPr rtl="0"/>
            <a:r>
              <a:rPr sz="2400" b="0" i="0" u="none" strike="noStrike" baseline="-25000">
                <a:solidFill>
                  <a:srgbClr val="000000"/>
                </a:solidFill>
                <a:latin typeface="Arial"/>
              </a:rPr>
              <a:t>Dizenpenhu pa Kategoria di Rilatóriu</a:t>
            </a:r>
          </a:p>
        </p:txBody>
      </p:sp>
      <p:sp>
        <p:nvSpPr>
          <p:cNvPr id="3" name="Rounded Rectangular Callout 11">
            <a:extLst>
              <a:ext uri="{FF2B5EF4-FFF2-40B4-BE49-F238E27FC236}">
                <a16:creationId xmlns:a16="http://schemas.microsoft.com/office/drawing/2014/main" id="{C9F5ED3A-D1B1-2375-1814-3D0056C8D7A9}"/>
              </a:ext>
            </a:extLst>
          </p:cNvPr>
          <p:cNvSpPr/>
          <p:nvPr/>
        </p:nvSpPr>
        <p:spPr>
          <a:xfrm>
            <a:off x="258439" y="1000053"/>
            <a:ext cx="3097710" cy="1677622"/>
          </a:xfrm>
          <a:prstGeom prst="wedgeRoundRectCallout">
            <a:avLst>
              <a:gd name="adj1" fmla="val 78552"/>
              <a:gd name="adj2" fmla="val -466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Odja modi ki bu alunu dizenpenha na katigorias spesifiku di rilatóriu ô na ária di aprendizájen na un disiplina.</a:t>
            </a:r>
          </a:p>
        </p:txBody>
      </p:sp>
      <p:sp>
        <p:nvSpPr>
          <p:cNvPr id="10" name="TextBox 9">
            <a:extLst>
              <a:ext uri="{FF2B5EF4-FFF2-40B4-BE49-F238E27FC236}">
                <a16:creationId xmlns:a16="http://schemas.microsoft.com/office/drawing/2014/main" id="{BE201FF7-85B0-21EC-D824-807B884DB386}"/>
              </a:ext>
            </a:extLst>
          </p:cNvPr>
          <p:cNvSpPr txBox="1"/>
          <p:nvPr/>
        </p:nvSpPr>
        <p:spPr>
          <a:xfrm>
            <a:off x="4543425" y="2238375"/>
            <a:ext cx="1562100" cy="243840"/>
          </a:xfrm>
          <a:prstGeom prst="rect">
            <a:avLst/>
          </a:prstGeom>
          <a:solidFill>
            <a:srgbClr val="EEEEEE"/>
          </a:solidFill>
        </p:spPr>
        <p:txBody>
          <a:bodyPr wrap="square" rtlCol="0">
            <a:spAutoFit/>
          </a:bodyPr>
          <a:lstStyle/>
          <a:p>
            <a:pPr rtl="0"/>
            <a:r>
              <a:rPr sz="1000" b="0" i="0" u="none" strike="noStrike">
                <a:solidFill>
                  <a:srgbClr val="262626"/>
                </a:solidFill>
                <a:latin typeface="Arial"/>
                <a:cs typeface="Arial"/>
              </a:rPr>
              <a:t>Kategoria di Rilatóriu</a:t>
            </a:r>
            <a:endParaRPr lang="es-AR" sz="1050">
              <a:solidFill>
                <a:schemeClr val="tx1">
                  <a:lumMod val="85000"/>
                  <a:lumOff val="1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1E2C78C-F133-C89F-785F-12A7C65E6669}"/>
              </a:ext>
            </a:extLst>
          </p:cNvPr>
          <p:cNvSpPr txBox="1"/>
          <p:nvPr/>
        </p:nvSpPr>
        <p:spPr>
          <a:xfrm>
            <a:off x="7387842" y="2220420"/>
            <a:ext cx="679834" cy="629339"/>
          </a:xfrm>
          <a:prstGeom prst="rect">
            <a:avLst/>
          </a:prstGeom>
          <a:solidFill>
            <a:srgbClr val="EEEEEE"/>
          </a:solidFill>
        </p:spPr>
        <p:txBody>
          <a:bodyPr wrap="square" rtlCol="0">
            <a:spAutoFit/>
          </a:bodyPr>
          <a:lstStyle/>
          <a:p>
            <a:pPr rtl="0">
              <a:lnSpc>
                <a:spcPct val="120000"/>
              </a:lnSpc>
            </a:pPr>
            <a:r>
              <a:rPr sz="1000" b="0" i="0" u="none" strike="noStrike" dirty="0">
                <a:solidFill>
                  <a:srgbClr val="262626"/>
                </a:solidFill>
                <a:latin typeface="Arial"/>
                <a:cs typeface="Arial"/>
              </a:rPr>
              <a:t>Total di Pontus </a:t>
            </a:r>
            <a:r>
              <a:rPr sz="1000" b="0" i="0" u="none" strike="noStrike" dirty="0" err="1">
                <a:solidFill>
                  <a:srgbClr val="262626"/>
                </a:solidFill>
                <a:latin typeface="Arial"/>
                <a:cs typeface="Arial"/>
              </a:rPr>
              <a:t>Ganhu</a:t>
            </a:r>
            <a:endParaRPr sz="1000" b="0" i="0" u="none" strike="noStrike" dirty="0">
              <a:solidFill>
                <a:srgbClr val="262626"/>
              </a:solidFill>
              <a:latin typeface="Arial"/>
              <a:cs typeface="Arial"/>
            </a:endParaRPr>
          </a:p>
        </p:txBody>
      </p:sp>
      <p:sp>
        <p:nvSpPr>
          <p:cNvPr id="14" name="TextBox 13">
            <a:extLst>
              <a:ext uri="{FF2B5EF4-FFF2-40B4-BE49-F238E27FC236}">
                <a16:creationId xmlns:a16="http://schemas.microsoft.com/office/drawing/2014/main" id="{38F1E55D-C90A-A61C-AC9B-B6096D03C9EF}"/>
              </a:ext>
            </a:extLst>
          </p:cNvPr>
          <p:cNvSpPr txBox="1"/>
          <p:nvPr/>
        </p:nvSpPr>
        <p:spPr>
          <a:xfrm>
            <a:off x="8138691" y="2220420"/>
            <a:ext cx="784607" cy="633905"/>
          </a:xfrm>
          <a:prstGeom prst="rect">
            <a:avLst/>
          </a:prstGeom>
          <a:solidFill>
            <a:srgbClr val="EEEEEE"/>
          </a:solidFill>
        </p:spPr>
        <p:txBody>
          <a:bodyPr wrap="square" rtlCol="0">
            <a:spAutoFit/>
          </a:bodyPr>
          <a:lstStyle/>
          <a:p>
            <a:pPr rtl="0">
              <a:lnSpc>
                <a:spcPct val="120000"/>
              </a:lnSpc>
            </a:pPr>
            <a:r>
              <a:rPr sz="1000" b="0" i="0" u="none" strike="noStrike" dirty="0">
                <a:solidFill>
                  <a:srgbClr val="262626"/>
                </a:solidFill>
                <a:latin typeface="Arial"/>
                <a:cs typeface="Arial"/>
              </a:rPr>
              <a:t>Total di Pontus </a:t>
            </a:r>
            <a:r>
              <a:rPr sz="1000" b="0" i="0" u="none" strike="noStrike" dirty="0" err="1">
                <a:solidFill>
                  <a:srgbClr val="262626"/>
                </a:solidFill>
                <a:latin typeface="Arial"/>
                <a:cs typeface="Arial"/>
              </a:rPr>
              <a:t>Pusível</a:t>
            </a:r>
            <a:endParaRPr sz="1000" b="0" i="0" u="none" strike="noStrike" dirty="0">
              <a:solidFill>
                <a:srgbClr val="262626"/>
              </a:solidFill>
              <a:latin typeface="Arial"/>
              <a:cs typeface="Arial"/>
            </a:endParaRPr>
          </a:p>
        </p:txBody>
      </p:sp>
      <p:sp>
        <p:nvSpPr>
          <p:cNvPr id="15" name="TextBox 14">
            <a:extLst>
              <a:ext uri="{FF2B5EF4-FFF2-40B4-BE49-F238E27FC236}">
                <a16:creationId xmlns:a16="http://schemas.microsoft.com/office/drawing/2014/main" id="{BCA76431-015B-F2C5-1DBB-B30DC8DB3BD2}"/>
              </a:ext>
            </a:extLst>
          </p:cNvPr>
          <p:cNvSpPr txBox="1"/>
          <p:nvPr/>
        </p:nvSpPr>
        <p:spPr>
          <a:xfrm>
            <a:off x="8892858" y="2220419"/>
            <a:ext cx="2024484" cy="451025"/>
          </a:xfrm>
          <a:prstGeom prst="rect">
            <a:avLst/>
          </a:prstGeom>
          <a:solidFill>
            <a:srgbClr val="EEEEEE"/>
          </a:solidFill>
        </p:spPr>
        <p:txBody>
          <a:bodyPr wrap="square" rtlCol="0">
            <a:spAutoFit/>
          </a:bodyPr>
          <a:lstStyle/>
          <a:p>
            <a:pPr rtl="0">
              <a:lnSpc>
                <a:spcPct val="120000"/>
              </a:lnSpc>
            </a:pPr>
            <a:r>
              <a:rPr sz="1000" b="0" i="0" u="none" strike="noStrike" dirty="0">
                <a:solidFill>
                  <a:srgbClr val="262626"/>
                </a:solidFill>
                <a:latin typeface="Arial"/>
                <a:cs typeface="Arial"/>
              </a:rPr>
              <a:t>% di Total di Pontus </a:t>
            </a:r>
            <a:r>
              <a:rPr sz="1000" b="0" i="0" u="none" strike="noStrike" dirty="0" err="1">
                <a:solidFill>
                  <a:srgbClr val="262626"/>
                </a:solidFill>
                <a:latin typeface="Arial"/>
                <a:cs typeface="Arial"/>
              </a:rPr>
              <a:t>Pusível</a:t>
            </a:r>
            <a:r>
              <a:rPr sz="1000" b="0" i="0" u="none" strike="noStrike" dirty="0">
                <a:solidFill>
                  <a:srgbClr val="262626"/>
                </a:solidFill>
                <a:latin typeface="Arial"/>
                <a:cs typeface="Arial"/>
              </a:rPr>
              <a:t> </a:t>
            </a:r>
            <a:r>
              <a:rPr sz="1000" b="0" i="0" u="none" strike="noStrike" dirty="0" err="1">
                <a:solidFill>
                  <a:srgbClr val="262626"/>
                </a:solidFill>
                <a:latin typeface="Arial"/>
                <a:cs typeface="Arial"/>
              </a:rPr>
              <a:t>Ganhu</a:t>
            </a:r>
            <a:r>
              <a:rPr sz="1000" b="0" i="0" u="none" strike="noStrike" dirty="0">
                <a:solidFill>
                  <a:srgbClr val="262626"/>
                </a:solidFill>
                <a:latin typeface="Arial"/>
                <a:cs typeface="Arial"/>
              </a:rPr>
              <a:t>*</a:t>
            </a:r>
          </a:p>
        </p:txBody>
      </p:sp>
      <p:sp>
        <p:nvSpPr>
          <p:cNvPr id="16" name="TextBox 15">
            <a:extLst>
              <a:ext uri="{FF2B5EF4-FFF2-40B4-BE49-F238E27FC236}">
                <a16:creationId xmlns:a16="http://schemas.microsoft.com/office/drawing/2014/main" id="{E160A576-E9F8-2579-A442-1AB8DB5D33B9}"/>
              </a:ext>
            </a:extLst>
          </p:cNvPr>
          <p:cNvSpPr txBox="1"/>
          <p:nvPr/>
        </p:nvSpPr>
        <p:spPr>
          <a:xfrm>
            <a:off x="4533899" y="2976761"/>
            <a:ext cx="1562100" cy="243840"/>
          </a:xfrm>
          <a:prstGeom prst="rect">
            <a:avLst/>
          </a:prstGeom>
          <a:solidFill>
            <a:srgbClr val="F9F9F9"/>
          </a:solidFill>
        </p:spPr>
        <p:txBody>
          <a:bodyPr wrap="square" rtlCol="0">
            <a:spAutoFit/>
          </a:bodyPr>
          <a:lstStyle/>
          <a:p>
            <a:pPr rtl="0"/>
            <a:r>
              <a:rPr sz="1000" b="0" i="0" u="none" strike="noStrike">
                <a:solidFill>
                  <a:srgbClr val="262626"/>
                </a:solidFill>
                <a:latin typeface="Arial"/>
                <a:cs typeface="Arial"/>
              </a:rPr>
              <a:t>Linguajen:</a:t>
            </a:r>
            <a:endParaRPr lang="es-AR" sz="1050">
              <a:solidFill>
                <a:schemeClr val="tx1">
                  <a:lumMod val="85000"/>
                  <a:lumOff val="1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42571721-B1D2-2C81-9F5C-38D5076D68FD}"/>
              </a:ext>
            </a:extLst>
          </p:cNvPr>
          <p:cNvSpPr txBox="1"/>
          <p:nvPr/>
        </p:nvSpPr>
        <p:spPr>
          <a:xfrm>
            <a:off x="8892858" y="2989849"/>
            <a:ext cx="717867" cy="758912"/>
          </a:xfrm>
          <a:prstGeom prst="rect">
            <a:avLst/>
          </a:prstGeom>
          <a:solidFill>
            <a:srgbClr val="F9F9F9"/>
          </a:solidFill>
        </p:spPr>
        <p:txBody>
          <a:bodyPr wrap="square" rtlCol="0">
            <a:spAutoFit/>
          </a:bodyPr>
          <a:lstStyle/>
          <a:p>
            <a:pPr rtl="0">
              <a:lnSpc>
                <a:spcPct val="110000"/>
              </a:lnSpc>
            </a:pPr>
            <a:r>
              <a:rPr sz="1000" b="0" i="0" u="none" strike="noStrike" dirty="0" err="1">
                <a:solidFill>
                  <a:srgbClr val="262626"/>
                </a:solidFill>
                <a:latin typeface="Arial"/>
                <a:cs typeface="Arial"/>
              </a:rPr>
              <a:t>Alunu</a:t>
            </a:r>
            <a:r>
              <a:rPr sz="1000" b="0" i="0" u="none" strike="noStrike" dirty="0">
                <a:solidFill>
                  <a:srgbClr val="262626"/>
                </a:solidFill>
                <a:latin typeface="Arial"/>
                <a:cs typeface="Arial"/>
              </a:rPr>
              <a:t> </a:t>
            </a:r>
            <a:r>
              <a:rPr sz="1000" b="0" i="0" u="none" strike="noStrike" dirty="0" err="1">
                <a:solidFill>
                  <a:srgbClr val="262626"/>
                </a:solidFill>
                <a:latin typeface="Arial"/>
                <a:cs typeface="Arial"/>
              </a:rPr>
              <a:t>Skóla</a:t>
            </a:r>
            <a:r>
              <a:rPr sz="1000" b="0" i="0" u="none" strike="noStrike" dirty="0">
                <a:solidFill>
                  <a:srgbClr val="262626"/>
                </a:solidFill>
                <a:latin typeface="Arial"/>
                <a:cs typeface="Arial"/>
              </a:rPr>
              <a:t> </a:t>
            </a:r>
            <a:r>
              <a:rPr sz="1000" b="0" i="0" u="none" strike="noStrike" dirty="0" err="1">
                <a:solidFill>
                  <a:srgbClr val="262626"/>
                </a:solidFill>
                <a:latin typeface="Arial"/>
                <a:cs typeface="Arial"/>
              </a:rPr>
              <a:t>Distritu</a:t>
            </a:r>
            <a:r>
              <a:rPr sz="1000" b="0" i="0" u="none" strike="noStrike" dirty="0">
                <a:solidFill>
                  <a:srgbClr val="262626"/>
                </a:solidFill>
                <a:latin typeface="Arial"/>
                <a:cs typeface="Arial"/>
              </a:rPr>
              <a:t> </a:t>
            </a:r>
            <a:r>
              <a:rPr sz="1000" b="0" i="0" u="none" strike="noStrike" dirty="0" err="1">
                <a:solidFill>
                  <a:srgbClr val="262626"/>
                </a:solidFill>
                <a:latin typeface="Arial"/>
                <a:cs typeface="Arial"/>
              </a:rPr>
              <a:t>Stadu</a:t>
            </a:r>
            <a:endParaRPr sz="1000" b="0" i="0" u="none" strike="noStrike" dirty="0">
              <a:solidFill>
                <a:srgbClr val="262626"/>
              </a:solidFill>
              <a:latin typeface="Arial"/>
              <a:cs typeface="Arial"/>
            </a:endParaRPr>
          </a:p>
        </p:txBody>
      </p:sp>
      <p:sp>
        <p:nvSpPr>
          <p:cNvPr id="17" name="TextBox 16">
            <a:extLst>
              <a:ext uri="{FF2B5EF4-FFF2-40B4-BE49-F238E27FC236}">
                <a16:creationId xmlns:a16="http://schemas.microsoft.com/office/drawing/2014/main" id="{123C4D51-952D-74E8-8C4D-598621A7DAF3}"/>
              </a:ext>
            </a:extLst>
          </p:cNvPr>
          <p:cNvSpPr txBox="1"/>
          <p:nvPr/>
        </p:nvSpPr>
        <p:spPr>
          <a:xfrm>
            <a:off x="4533899" y="3922471"/>
            <a:ext cx="1562100" cy="243840"/>
          </a:xfrm>
          <a:prstGeom prst="rect">
            <a:avLst/>
          </a:prstGeom>
          <a:solidFill>
            <a:srgbClr val="F9F9F9"/>
          </a:solidFill>
        </p:spPr>
        <p:txBody>
          <a:bodyPr wrap="square" rtlCol="0">
            <a:spAutoFit/>
          </a:bodyPr>
          <a:lstStyle/>
          <a:p>
            <a:pPr rtl="0"/>
            <a:r>
              <a:rPr sz="1000" b="0" i="0" u="none" strike="noStrike">
                <a:solidFill>
                  <a:srgbClr val="262626"/>
                </a:solidFill>
                <a:latin typeface="Arial"/>
                <a:cs typeface="Arial"/>
              </a:rPr>
              <a:t>Leitura</a:t>
            </a:r>
          </a:p>
        </p:txBody>
      </p:sp>
      <p:sp>
        <p:nvSpPr>
          <p:cNvPr id="20" name="TextBox 19">
            <a:extLst>
              <a:ext uri="{FF2B5EF4-FFF2-40B4-BE49-F238E27FC236}">
                <a16:creationId xmlns:a16="http://schemas.microsoft.com/office/drawing/2014/main" id="{8A1573A7-7CA5-2655-7E2F-7B046BD42067}"/>
              </a:ext>
            </a:extLst>
          </p:cNvPr>
          <p:cNvSpPr txBox="1"/>
          <p:nvPr/>
        </p:nvSpPr>
        <p:spPr>
          <a:xfrm>
            <a:off x="8892858" y="3931996"/>
            <a:ext cx="717867" cy="758912"/>
          </a:xfrm>
          <a:prstGeom prst="rect">
            <a:avLst/>
          </a:prstGeom>
          <a:solidFill>
            <a:srgbClr val="F9F9F9"/>
          </a:solidFill>
        </p:spPr>
        <p:txBody>
          <a:bodyPr wrap="square" rtlCol="0">
            <a:spAutoFit/>
          </a:bodyPr>
          <a:lstStyle/>
          <a:p>
            <a:pPr rtl="0">
              <a:lnSpc>
                <a:spcPct val="110000"/>
              </a:lnSpc>
            </a:pPr>
            <a:r>
              <a:rPr sz="1000" b="0" i="0" u="none" strike="noStrike">
                <a:solidFill>
                  <a:srgbClr val="262626"/>
                </a:solidFill>
                <a:latin typeface="Arial"/>
                <a:cs typeface="Arial"/>
              </a:rPr>
              <a:t>Alunu Skóla Distritu Stadu</a:t>
            </a:r>
          </a:p>
        </p:txBody>
      </p:sp>
      <p:sp>
        <p:nvSpPr>
          <p:cNvPr id="18" name="TextBox 17">
            <a:extLst>
              <a:ext uri="{FF2B5EF4-FFF2-40B4-BE49-F238E27FC236}">
                <a16:creationId xmlns:a16="http://schemas.microsoft.com/office/drawing/2014/main" id="{1679286D-2D6D-8F2B-6644-1E9C1811E336}"/>
              </a:ext>
            </a:extLst>
          </p:cNvPr>
          <p:cNvSpPr txBox="1"/>
          <p:nvPr/>
        </p:nvSpPr>
        <p:spPr>
          <a:xfrm>
            <a:off x="4533899" y="4863807"/>
            <a:ext cx="1562100" cy="243840"/>
          </a:xfrm>
          <a:prstGeom prst="rect">
            <a:avLst/>
          </a:prstGeom>
          <a:solidFill>
            <a:srgbClr val="F9F9F9"/>
          </a:solidFill>
        </p:spPr>
        <p:txBody>
          <a:bodyPr wrap="square" rtlCol="0">
            <a:spAutoFit/>
          </a:bodyPr>
          <a:lstStyle/>
          <a:p>
            <a:pPr rtl="0"/>
            <a:r>
              <a:rPr sz="1000" b="0" i="0" u="none" strike="noStrike">
                <a:solidFill>
                  <a:srgbClr val="262626"/>
                </a:solidFill>
                <a:latin typeface="Arial"/>
                <a:cs typeface="Arial"/>
              </a:rPr>
              <a:t>Skrita</a:t>
            </a:r>
            <a:endParaRPr lang="es-AR" sz="1050">
              <a:solidFill>
                <a:schemeClr val="tx1">
                  <a:lumMod val="85000"/>
                  <a:lumOff val="1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3FD8705-84F8-9761-299D-B7E08177FDB6}"/>
              </a:ext>
            </a:extLst>
          </p:cNvPr>
          <p:cNvSpPr txBox="1"/>
          <p:nvPr/>
        </p:nvSpPr>
        <p:spPr>
          <a:xfrm>
            <a:off x="8892857" y="4863807"/>
            <a:ext cx="717867" cy="758912"/>
          </a:xfrm>
          <a:prstGeom prst="rect">
            <a:avLst/>
          </a:prstGeom>
          <a:solidFill>
            <a:srgbClr val="F9F9F9"/>
          </a:solidFill>
        </p:spPr>
        <p:txBody>
          <a:bodyPr wrap="square" rtlCol="0">
            <a:spAutoFit/>
          </a:bodyPr>
          <a:lstStyle/>
          <a:p>
            <a:pPr rtl="0">
              <a:lnSpc>
                <a:spcPct val="110000"/>
              </a:lnSpc>
            </a:pPr>
            <a:r>
              <a:rPr sz="1000" b="0" i="0" u="none" strike="noStrike">
                <a:solidFill>
                  <a:srgbClr val="262626"/>
                </a:solidFill>
                <a:latin typeface="Arial"/>
                <a:cs typeface="Arial"/>
              </a:rPr>
              <a:t>Alunu Skóla Distritu Stadu</a:t>
            </a:r>
          </a:p>
        </p:txBody>
      </p:sp>
      <p:sp>
        <p:nvSpPr>
          <p:cNvPr id="12" name="Rounded Rectangular Callout 11">
            <a:extLst>
              <a:ext uri="{FF2B5EF4-FFF2-40B4-BE49-F238E27FC236}">
                <a16:creationId xmlns:a16="http://schemas.microsoft.com/office/drawing/2014/main" id="{04E1ED82-2E47-C84F-BD38-80903D9D21B8}"/>
              </a:ext>
            </a:extLst>
          </p:cNvPr>
          <p:cNvSpPr/>
          <p:nvPr/>
        </p:nvSpPr>
        <p:spPr>
          <a:xfrm>
            <a:off x="307930" y="4224374"/>
            <a:ext cx="3097709" cy="1968715"/>
          </a:xfrm>
          <a:prstGeom prst="wedgeRoundRectCallout">
            <a:avLst>
              <a:gd name="adj1" fmla="val 225307"/>
              <a:gd name="adj2" fmla="val 7685"/>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Konpara persentajen di pontus ki bu alunu ten ku persentajen di pontus ki otus alunus ten na ses skola, distritu y stadu.</a:t>
            </a:r>
          </a:p>
        </p:txBody>
      </p:sp>
      <p:sp>
        <p:nvSpPr>
          <p:cNvPr id="22" name="TextBox 21">
            <a:extLst>
              <a:ext uri="{FF2B5EF4-FFF2-40B4-BE49-F238E27FC236}">
                <a16:creationId xmlns:a16="http://schemas.microsoft.com/office/drawing/2014/main" id="{875395DC-050F-AC40-3804-F156BFCB56F5}"/>
              </a:ext>
            </a:extLst>
          </p:cNvPr>
          <p:cNvSpPr txBox="1"/>
          <p:nvPr/>
        </p:nvSpPr>
        <p:spPr>
          <a:xfrm>
            <a:off x="4402558" y="5881004"/>
            <a:ext cx="5832307" cy="544068"/>
          </a:xfrm>
          <a:prstGeom prst="rect">
            <a:avLst/>
          </a:prstGeom>
          <a:solidFill>
            <a:srgbClr val="F9F9F9"/>
          </a:solidFill>
          <a:ln>
            <a:noFill/>
          </a:ln>
        </p:spPr>
        <p:txBody>
          <a:bodyPr wrap="square" rtlCol="0">
            <a:spAutoFit/>
          </a:bodyPr>
          <a:lstStyle/>
          <a:p>
            <a:pPr rtl="0"/>
            <a:r>
              <a:rPr sz="1500" b="0" i="0" u="none" strike="noStrike" baseline="-25000">
                <a:solidFill>
                  <a:srgbClr val="404040"/>
                </a:solidFill>
                <a:latin typeface="Arial"/>
              </a:rPr>
              <a:t>*: % = Pontus Ganhadu / Pontus Pusível</a:t>
            </a:r>
          </a:p>
          <a:p>
            <a:pPr rtl="0"/>
            <a:r>
              <a:rPr sz="1500" b="0" i="0" u="none" strike="noStrike" baseline="-25000">
                <a:solidFill>
                  <a:srgbClr val="404040"/>
                </a:solidFill>
                <a:latin typeface="Arial"/>
              </a:rPr>
              <a:t>- Pa proteje privasidadi di alunu, rizultadus ka ta ser mostradu kantu númeru di alunus é poku.</a:t>
            </a:r>
          </a:p>
        </p:txBody>
      </p:sp>
      <p:sp>
        <p:nvSpPr>
          <p:cNvPr id="13" name="Slide Number Placeholder 6">
            <a:extLst>
              <a:ext uri="{FF2B5EF4-FFF2-40B4-BE49-F238E27FC236}">
                <a16:creationId xmlns:a16="http://schemas.microsoft.com/office/drawing/2014/main" id="{F66258F1-7C43-BC05-7C56-B5E9DB7D5192}"/>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16</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75D6325-0855-4C37-1D9C-1AD497CE2D3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D08F144B-C611-D197-C15D-3D5C240A53A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7766108"/>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769B7A-4E33-2E50-4005-ACE18058012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2D9B822-7BD3-4F73-A384-E45EF3775010}"/>
              </a:ext>
            </a:extLst>
          </p:cNvPr>
          <p:cNvSpPr>
            <a:spLocks noGrp="1"/>
          </p:cNvSpPr>
          <p:nvPr>
            <p:ph type="title"/>
          </p:nvPr>
        </p:nvSpPr>
        <p:spPr>
          <a:xfrm>
            <a:off x="12359" y="1492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Odja Rizultadus Ditalhadu</a:t>
            </a:r>
            <a:endParaRPr lang="en-US"/>
          </a:p>
        </p:txBody>
      </p:sp>
      <p:pic>
        <p:nvPicPr>
          <p:cNvPr id="8" name="Picture 7" descr="Un screenshot di rezultadus detalhadu di testi, ki ta inklui pontus ganhadu di pontus posível pa kada pergunta.">
            <a:extLst>
              <a:ext uri="{FF2B5EF4-FFF2-40B4-BE49-F238E27FC236}">
                <a16:creationId xmlns:a16="http://schemas.microsoft.com/office/drawing/2014/main" id="{E3242F02-2B13-6E35-57CE-209B758B1B6B}"/>
              </a:ext>
            </a:extLst>
          </p:cNvPr>
          <p:cNvPicPr>
            <a:picLocks noChangeAspect="1"/>
          </p:cNvPicPr>
          <p:nvPr/>
        </p:nvPicPr>
        <p:blipFill>
          <a:blip r:embed="rId2"/>
          <a:stretch>
            <a:fillRect/>
          </a:stretch>
        </p:blipFill>
        <p:spPr>
          <a:xfrm>
            <a:off x="5575100" y="774028"/>
            <a:ext cx="5770234" cy="5864828"/>
          </a:xfrm>
          <a:prstGeom prst="rect">
            <a:avLst/>
          </a:prstGeom>
        </p:spPr>
      </p:pic>
      <p:sp>
        <p:nvSpPr>
          <p:cNvPr id="3" name="Rectangle 2">
            <a:extLst>
              <a:ext uri="{FF2B5EF4-FFF2-40B4-BE49-F238E27FC236}">
                <a16:creationId xmlns:a16="http://schemas.microsoft.com/office/drawing/2014/main" id="{6D6B0EA0-2AC5-162C-C186-399B48790308}"/>
              </a:ext>
              <a:ext uri="{C183D7F6-B498-43B3-948B-1728B52AA6E4}">
                <adec:decorative xmlns:adec="http://schemas.microsoft.com/office/drawing/2017/decorative" val="1"/>
              </a:ext>
            </a:extLst>
          </p:cNvPr>
          <p:cNvSpPr/>
          <p:nvPr/>
        </p:nvSpPr>
        <p:spPr>
          <a:xfrm>
            <a:off x="7220565" y="1040548"/>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9" name="TextBox 8">
            <a:extLst>
              <a:ext uri="{FF2B5EF4-FFF2-40B4-BE49-F238E27FC236}">
                <a16:creationId xmlns:a16="http://schemas.microsoft.com/office/drawing/2014/main" id="{53D937CA-7F29-4E58-41A1-0DD3E913BF6B}"/>
              </a:ext>
            </a:extLst>
          </p:cNvPr>
          <p:cNvSpPr txBox="1"/>
          <p:nvPr/>
        </p:nvSpPr>
        <p:spPr>
          <a:xfrm>
            <a:off x="7140033" y="1002449"/>
            <a:ext cx="1653649"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AEA62DBD-7059-4A89-2B40-223727AAD676}"/>
              </a:ext>
              <a:ext uri="{C183D7F6-B498-43B3-948B-1728B52AA6E4}">
                <adec:decorative xmlns:adec="http://schemas.microsoft.com/office/drawing/2017/decorative" val="1"/>
              </a:ext>
            </a:extLst>
          </p:cNvPr>
          <p:cNvSpPr/>
          <p:nvPr/>
        </p:nvSpPr>
        <p:spPr>
          <a:xfrm>
            <a:off x="6027614" y="164234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TextBox 17">
            <a:extLst>
              <a:ext uri="{FF2B5EF4-FFF2-40B4-BE49-F238E27FC236}">
                <a16:creationId xmlns:a16="http://schemas.microsoft.com/office/drawing/2014/main" id="{92FCC12F-9D01-5BF7-BB9A-A2C900542B61}"/>
              </a:ext>
            </a:extLst>
          </p:cNvPr>
          <p:cNvSpPr txBox="1"/>
          <p:nvPr/>
        </p:nvSpPr>
        <p:spPr>
          <a:xfrm>
            <a:off x="5962313" y="1618759"/>
            <a:ext cx="797352" cy="335280"/>
          </a:xfrm>
          <a:prstGeom prst="rect">
            <a:avLst/>
          </a:prstGeom>
          <a:noFill/>
          <a:ln>
            <a:noFill/>
          </a:ln>
        </p:spPr>
        <p:txBody>
          <a:bodyPr wrap="square" rtlCol="0">
            <a:spAutoFit/>
          </a:bodyPr>
          <a:lstStyle/>
          <a:p>
            <a:pPr rtl="0"/>
            <a:r>
              <a:rPr sz="800" b="1" i="0" u="none" strike="noStrike">
                <a:solidFill>
                  <a:srgbClr val="22608F"/>
                </a:solidFill>
                <a:latin typeface="Arial"/>
                <a:cs typeface="Arial"/>
              </a:rPr>
              <a:t>Istóriku di Testi</a:t>
            </a:r>
            <a:endParaRPr lang="es-AR" sz="800" b="1">
              <a:solidFill>
                <a:srgbClr val="22608F"/>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48916D5B-4CD7-059B-4048-2D2425D52756}"/>
              </a:ext>
            </a:extLst>
          </p:cNvPr>
          <p:cNvSpPr txBox="1"/>
          <p:nvPr/>
        </p:nvSpPr>
        <p:spPr>
          <a:xfrm>
            <a:off x="7161885" y="1618759"/>
            <a:ext cx="797352" cy="45720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Rezultadus di Testi MAP</a:t>
            </a:r>
            <a:endParaRPr lang="es-AR" sz="800" b="1">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4A6E004F-0070-62BA-A20E-AEE16DA56936}"/>
              </a:ext>
            </a:extLst>
          </p:cNvPr>
          <p:cNvSpPr txBox="1"/>
          <p:nvPr/>
        </p:nvSpPr>
        <p:spPr>
          <a:xfrm>
            <a:off x="8270080" y="1572685"/>
            <a:ext cx="729079" cy="579120"/>
          </a:xfrm>
          <a:prstGeom prst="rect">
            <a:avLst/>
          </a:prstGeom>
          <a:solidFill>
            <a:srgbClr val="F9F9F9"/>
          </a:solidFill>
          <a:ln>
            <a:noFill/>
          </a:ln>
        </p:spPr>
        <p:txBody>
          <a:bodyPr wrap="square" rtlCol="0">
            <a:spAutoFit/>
          </a:bodyPr>
          <a:lstStyle/>
          <a:p>
            <a:pPr rtl="0"/>
            <a:r>
              <a:rPr sz="800" b="1" i="0" u="sng" strike="noStrike">
                <a:solidFill>
                  <a:srgbClr val="3B3838"/>
                </a:solidFill>
                <a:latin typeface="Arial"/>
                <a:cs typeface="Arial"/>
              </a:rPr>
              <a:t>Rizultadus Ditalhadu</a:t>
            </a:r>
            <a:endParaRPr lang="es-AR" sz="800" b="1" u="sng">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3186D875-33FD-1CD9-AE95-EEDCECE68920}"/>
              </a:ext>
            </a:extLst>
          </p:cNvPr>
          <p:cNvSpPr/>
          <p:nvPr/>
        </p:nvSpPr>
        <p:spPr>
          <a:xfrm>
            <a:off x="603503" y="1261610"/>
            <a:ext cx="4098210" cy="993257"/>
          </a:xfrm>
          <a:prstGeom prst="wedgeRoundRectCallout">
            <a:avLst>
              <a:gd name="adj1" fmla="val 130617"/>
              <a:gd name="adj2" fmla="val 702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err="1">
                <a:solidFill>
                  <a:srgbClr val="FFFFFF"/>
                </a:solidFill>
                <a:latin typeface="Aptos"/>
              </a:rPr>
              <a:t>Siparador</a:t>
            </a:r>
            <a:r>
              <a:rPr sz="1600" b="0" i="0" u="none" strike="noStrike" dirty="0">
                <a:solidFill>
                  <a:srgbClr val="FFFFFF"/>
                </a:solidFill>
                <a:latin typeface="Aptos"/>
              </a:rPr>
              <a:t> di </a:t>
            </a:r>
            <a:r>
              <a:rPr sz="1600" b="1" i="0" u="none" strike="noStrike" dirty="0">
                <a:solidFill>
                  <a:srgbClr val="FFFFFF"/>
                </a:solidFill>
                <a:latin typeface="Aptos"/>
              </a:rPr>
              <a:t>Detailed Results (</a:t>
            </a:r>
            <a:r>
              <a:rPr sz="1600" b="1" i="0" u="none" strike="noStrike" dirty="0" err="1">
                <a:solidFill>
                  <a:srgbClr val="FFFFFF"/>
                </a:solidFill>
                <a:latin typeface="Aptos"/>
              </a:rPr>
              <a:t>Rizultadus</a:t>
            </a:r>
            <a:r>
              <a:rPr sz="1600" b="1" i="0" u="none" strike="noStrike" dirty="0">
                <a:solidFill>
                  <a:srgbClr val="FFFFFF"/>
                </a:solidFill>
                <a:latin typeface="Aptos"/>
              </a:rPr>
              <a:t> </a:t>
            </a:r>
            <a:r>
              <a:rPr sz="1600" b="1" i="0" u="none" strike="noStrike" dirty="0" err="1">
                <a:solidFill>
                  <a:srgbClr val="FFFFFF"/>
                </a:solidFill>
                <a:latin typeface="Aptos"/>
              </a:rPr>
              <a:t>Ditalhadu</a:t>
            </a:r>
            <a:r>
              <a:rPr sz="1600" b="1" i="0" u="none" strike="noStrike" dirty="0">
                <a:solidFill>
                  <a:srgbClr val="FFFFFF"/>
                </a:solidFill>
                <a:latin typeface="Aptos"/>
              </a:rPr>
              <a:t>)</a:t>
            </a:r>
            <a:r>
              <a:rPr sz="1600" b="0" i="0" u="none" strike="noStrike" dirty="0">
                <a:solidFill>
                  <a:srgbClr val="FFFFFF"/>
                </a:solidFill>
                <a:latin typeface="Aptos"/>
              </a:rPr>
              <a:t> ta da-</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más</a:t>
            </a:r>
            <a:r>
              <a:rPr sz="1600" b="0" i="0" u="none" strike="noStrike" dirty="0">
                <a:solidFill>
                  <a:srgbClr val="FFFFFF"/>
                </a:solidFill>
                <a:latin typeface="Aptos"/>
              </a:rPr>
              <a:t> </a:t>
            </a:r>
            <a:r>
              <a:rPr sz="1600" b="0" i="0" u="none" strike="noStrike" dirty="0" err="1">
                <a:solidFill>
                  <a:srgbClr val="FFFFFF"/>
                </a:solidFill>
                <a:latin typeface="Aptos"/>
              </a:rPr>
              <a:t>informason</a:t>
            </a:r>
            <a:r>
              <a:rPr sz="1600" b="0" i="0" u="none" strike="noStrike" dirty="0">
                <a:solidFill>
                  <a:srgbClr val="FFFFFF"/>
                </a:solidFill>
                <a:latin typeface="Aptos"/>
              </a:rPr>
              <a:t> sobri </a:t>
            </a:r>
            <a:r>
              <a:rPr sz="1600" b="0" i="0" u="none" strike="noStrike" dirty="0" err="1">
                <a:solidFill>
                  <a:srgbClr val="FFFFFF"/>
                </a:solidFill>
                <a:latin typeface="Aptos"/>
              </a:rPr>
              <a:t>rendimentu</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 </a:t>
            </a:r>
          </a:p>
        </p:txBody>
      </p:sp>
      <p:sp>
        <p:nvSpPr>
          <p:cNvPr id="11" name="TextBox 10">
            <a:extLst>
              <a:ext uri="{FF2B5EF4-FFF2-40B4-BE49-F238E27FC236}">
                <a16:creationId xmlns:a16="http://schemas.microsoft.com/office/drawing/2014/main" id="{87693555-F6E6-2B9C-EDCA-BD43793E4889}"/>
              </a:ext>
            </a:extLst>
          </p:cNvPr>
          <p:cNvSpPr txBox="1"/>
          <p:nvPr/>
        </p:nvSpPr>
        <p:spPr>
          <a:xfrm>
            <a:off x="9561262" y="1618759"/>
            <a:ext cx="729079" cy="33528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Rekursus:</a:t>
            </a:r>
            <a:endParaRPr lang="es-AR" sz="800" b="1">
              <a:solidFill>
                <a:srgbClr val="22608F"/>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3BC998F2-F542-C2DF-B951-D96BD7DF1BD3}"/>
              </a:ext>
              <a:ext uri="{C183D7F6-B498-43B3-948B-1728B52AA6E4}">
                <adec:decorative xmlns:adec="http://schemas.microsoft.com/office/drawing/2017/decorative" val="1"/>
              </a:ext>
            </a:extLst>
          </p:cNvPr>
          <p:cNvSpPr/>
          <p:nvPr/>
        </p:nvSpPr>
        <p:spPr>
          <a:xfrm>
            <a:off x="5607464" y="1982939"/>
            <a:ext cx="1721252" cy="143544"/>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9" name="TextBox 18">
            <a:extLst>
              <a:ext uri="{FF2B5EF4-FFF2-40B4-BE49-F238E27FC236}">
                <a16:creationId xmlns:a16="http://schemas.microsoft.com/office/drawing/2014/main" id="{17E0B8B0-5A0E-8E39-9FBB-93238D693D96}"/>
              </a:ext>
            </a:extLst>
          </p:cNvPr>
          <p:cNvSpPr txBox="1"/>
          <p:nvPr/>
        </p:nvSpPr>
        <p:spPr>
          <a:xfrm>
            <a:off x="5607464" y="1932166"/>
            <a:ext cx="2152721" cy="228600"/>
          </a:xfrm>
          <a:prstGeom prst="rect">
            <a:avLst/>
          </a:prstGeom>
          <a:noFill/>
          <a:ln>
            <a:noFill/>
          </a:ln>
        </p:spPr>
        <p:txBody>
          <a:bodyPr wrap="square" rtlCol="0">
            <a:spAutoFit/>
          </a:bodyPr>
          <a:lstStyle/>
          <a:p>
            <a:pPr rtl="0"/>
            <a:r>
              <a:rPr sz="900" b="1" i="0" u="none" strike="noStrike" dirty="0">
                <a:solidFill>
                  <a:srgbClr val="3B3838"/>
                </a:solidFill>
                <a:latin typeface="Arial"/>
                <a:cs typeface="Arial"/>
              </a:rPr>
              <a:t>Nomi di </a:t>
            </a:r>
            <a:r>
              <a:rPr sz="900" b="1" i="0" u="none" strike="noStrike" dirty="0" err="1">
                <a:solidFill>
                  <a:srgbClr val="3B3838"/>
                </a:solidFill>
                <a:latin typeface="Arial"/>
                <a:cs typeface="Arial"/>
              </a:rPr>
              <a:t>Studanti</a:t>
            </a:r>
            <a:r>
              <a:rPr sz="900" b="1" i="0" u="none" strike="noStrike" dirty="0">
                <a:solidFill>
                  <a:srgbClr val="3B3838"/>
                </a:solidFill>
                <a:latin typeface="Arial"/>
                <a:cs typeface="Arial"/>
              </a:rPr>
              <a:t>: </a:t>
            </a:r>
            <a:r>
              <a:rPr sz="900" b="0" i="0" u="none" strike="noStrike" dirty="0">
                <a:solidFill>
                  <a:srgbClr val="3B3838"/>
                </a:solidFill>
                <a:latin typeface="Arial"/>
                <a:cs typeface="Arial"/>
              </a:rPr>
              <a:t>A,</a:t>
            </a:r>
            <a:r>
              <a:rPr sz="900" b="1" i="0" u="none" strike="noStrike" dirty="0">
                <a:solidFill>
                  <a:srgbClr val="3B3838"/>
                </a:solidFill>
                <a:latin typeface="Arial"/>
                <a:cs typeface="Arial"/>
              </a:rPr>
              <a:t> </a:t>
            </a:r>
            <a:r>
              <a:rPr sz="900" b="0" i="0" u="none" strike="noStrike" dirty="0" err="1">
                <a:solidFill>
                  <a:srgbClr val="3B3838"/>
                </a:solidFill>
                <a:latin typeface="Arial"/>
                <a:cs typeface="Arial"/>
              </a:rPr>
              <a:t>Studanti</a:t>
            </a:r>
            <a:r>
              <a:rPr sz="900" b="0" i="0" u="none" strike="noStrike" dirty="0">
                <a:solidFill>
                  <a:srgbClr val="3B3838"/>
                </a:solidFill>
                <a:latin typeface="Arial"/>
                <a:cs typeface="Arial"/>
              </a:rPr>
              <a:t> </a:t>
            </a:r>
          </a:p>
        </p:txBody>
      </p:sp>
      <p:sp>
        <p:nvSpPr>
          <p:cNvPr id="28" name="Rectangle 27">
            <a:extLst>
              <a:ext uri="{FF2B5EF4-FFF2-40B4-BE49-F238E27FC236}">
                <a16:creationId xmlns:a16="http://schemas.microsoft.com/office/drawing/2014/main" id="{A9E3D6BA-6F7F-6751-6630-7BF75F41D0DD}"/>
              </a:ext>
              <a:ext uri="{C183D7F6-B498-43B3-948B-1728B52AA6E4}">
                <adec:decorative xmlns:adec="http://schemas.microsoft.com/office/drawing/2017/decorative" val="1"/>
              </a:ext>
            </a:extLst>
          </p:cNvPr>
          <p:cNvSpPr/>
          <p:nvPr/>
        </p:nvSpPr>
        <p:spPr>
          <a:xfrm>
            <a:off x="10040902" y="1982939"/>
            <a:ext cx="1293677" cy="12931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5A5534D1-AC41-4055-D423-DFA3A6B182B3}"/>
              </a:ext>
            </a:extLst>
          </p:cNvPr>
          <p:cNvSpPr txBox="1"/>
          <p:nvPr/>
        </p:nvSpPr>
        <p:spPr>
          <a:xfrm>
            <a:off x="9680930" y="1926773"/>
            <a:ext cx="1653649" cy="365760"/>
          </a:xfrm>
          <a:prstGeom prst="rect">
            <a:avLst/>
          </a:prstGeom>
          <a:noFill/>
          <a:ln>
            <a:noFill/>
          </a:ln>
        </p:spPr>
        <p:txBody>
          <a:bodyPr wrap="square" rtlCol="0">
            <a:spAutoFit/>
          </a:bodyPr>
          <a:lstStyle/>
          <a:p>
            <a:pPr algn="r" rtl="0"/>
            <a:r>
              <a:rPr sz="900" b="1" i="0" u="none" strike="noStrike">
                <a:solidFill>
                  <a:srgbClr val="3B3838"/>
                </a:solidFill>
                <a:latin typeface="Arial"/>
                <a:cs typeface="Arial"/>
              </a:rPr>
              <a:t>Nível di Skolaridadi: 0</a:t>
            </a:r>
            <a:r>
              <a:rPr sz="900" b="0" i="0" u="none" strike="noStrike">
                <a:solidFill>
                  <a:srgbClr val="3B3838"/>
                </a:solidFill>
                <a:latin typeface="Arial"/>
                <a:cs typeface="Arial"/>
              </a:rPr>
              <a:t>5</a:t>
            </a:r>
          </a:p>
        </p:txBody>
      </p:sp>
      <p:sp>
        <p:nvSpPr>
          <p:cNvPr id="26" name="Rectangle 25">
            <a:extLst>
              <a:ext uri="{FF2B5EF4-FFF2-40B4-BE49-F238E27FC236}">
                <a16:creationId xmlns:a16="http://schemas.microsoft.com/office/drawing/2014/main" id="{23CCDF80-EF8F-D2FA-5395-06FAB026EE11}"/>
              </a:ext>
              <a:ext uri="{C183D7F6-B498-43B3-948B-1728B52AA6E4}">
                <adec:decorative xmlns:adec="http://schemas.microsoft.com/office/drawing/2017/decorative" val="1"/>
              </a:ext>
            </a:extLst>
          </p:cNvPr>
          <p:cNvSpPr/>
          <p:nvPr/>
        </p:nvSpPr>
        <p:spPr>
          <a:xfrm>
            <a:off x="5607464" y="2164424"/>
            <a:ext cx="1788446"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2" name="TextBox 21">
            <a:extLst>
              <a:ext uri="{FF2B5EF4-FFF2-40B4-BE49-F238E27FC236}">
                <a16:creationId xmlns:a16="http://schemas.microsoft.com/office/drawing/2014/main" id="{F051C6E5-DAF8-C5B2-07E8-1C115F0DC454}"/>
              </a:ext>
            </a:extLst>
          </p:cNvPr>
          <p:cNvSpPr txBox="1"/>
          <p:nvPr/>
        </p:nvSpPr>
        <p:spPr>
          <a:xfrm>
            <a:off x="5529261" y="2120662"/>
            <a:ext cx="1961027" cy="365760"/>
          </a:xfrm>
          <a:prstGeom prst="rect">
            <a:avLst/>
          </a:prstGeom>
          <a:noFill/>
          <a:ln>
            <a:noFill/>
          </a:ln>
        </p:spPr>
        <p:txBody>
          <a:bodyPr wrap="square" rtlCol="0">
            <a:spAutoFit/>
          </a:bodyPr>
          <a:lstStyle/>
          <a:p>
            <a:pPr rtl="0"/>
            <a:r>
              <a:rPr sz="900" b="1" i="0" u="none" strike="noStrike">
                <a:solidFill>
                  <a:srgbClr val="3B3838"/>
                </a:solidFill>
                <a:latin typeface="Arial"/>
                <a:cs typeface="Arial"/>
              </a:rPr>
              <a:t>Distritu: </a:t>
            </a:r>
            <a:r>
              <a:rPr sz="900" b="0" i="0" u="none" strike="noStrike">
                <a:solidFill>
                  <a:srgbClr val="3B3838"/>
                </a:solidFill>
                <a:latin typeface="Arial"/>
                <a:cs typeface="Arial"/>
              </a:rPr>
              <a:t>Cyber City</a:t>
            </a:r>
          </a:p>
          <a:p>
            <a:pPr rtl="0"/>
            <a:r>
              <a:rPr sz="900" b="1" i="0" u="none" strike="noStrike">
                <a:solidFill>
                  <a:srgbClr val="3B3838"/>
                </a:solidFill>
                <a:latin typeface="Arial"/>
                <a:cs typeface="Arial"/>
              </a:rPr>
              <a:t>Skóla: </a:t>
            </a:r>
            <a:r>
              <a:rPr sz="900" b="0" i="0" u="none" strike="noStrike">
                <a:solidFill>
                  <a:srgbClr val="3B3838"/>
                </a:solidFill>
                <a:latin typeface="Arial"/>
                <a:cs typeface="Arial"/>
              </a:rPr>
              <a:t>Cyber City Sch2-002</a:t>
            </a:r>
          </a:p>
        </p:txBody>
      </p:sp>
      <p:sp>
        <p:nvSpPr>
          <p:cNvPr id="27" name="Rectangle 26">
            <a:extLst>
              <a:ext uri="{FF2B5EF4-FFF2-40B4-BE49-F238E27FC236}">
                <a16:creationId xmlns:a16="http://schemas.microsoft.com/office/drawing/2014/main" id="{052892CC-D525-124B-A2DE-D32ABC985068}"/>
              </a:ext>
              <a:ext uri="{C183D7F6-B498-43B3-948B-1728B52AA6E4}">
                <adec:decorative xmlns:adec="http://schemas.microsoft.com/office/drawing/2017/decorative" val="1"/>
              </a:ext>
            </a:extLst>
          </p:cNvPr>
          <p:cNvSpPr/>
          <p:nvPr/>
        </p:nvSpPr>
        <p:spPr>
          <a:xfrm>
            <a:off x="9474731" y="2155988"/>
            <a:ext cx="1825094" cy="3029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TextBox 20">
            <a:extLst>
              <a:ext uri="{FF2B5EF4-FFF2-40B4-BE49-F238E27FC236}">
                <a16:creationId xmlns:a16="http://schemas.microsoft.com/office/drawing/2014/main" id="{D4DF6182-B593-84F9-CD8F-5449A2472177}"/>
              </a:ext>
            </a:extLst>
          </p:cNvPr>
          <p:cNvSpPr txBox="1"/>
          <p:nvPr/>
        </p:nvSpPr>
        <p:spPr>
          <a:xfrm>
            <a:off x="8906326" y="2116224"/>
            <a:ext cx="2482230" cy="369332"/>
          </a:xfrm>
          <a:prstGeom prst="rect">
            <a:avLst/>
          </a:prstGeom>
          <a:noFill/>
          <a:ln>
            <a:noFill/>
          </a:ln>
        </p:spPr>
        <p:txBody>
          <a:bodyPr wrap="square" rtlCol="0">
            <a:spAutoFit/>
          </a:bodyPr>
          <a:lstStyle/>
          <a:p>
            <a:pPr algn="r" rtl="0"/>
            <a:r>
              <a:rPr sz="900" b="1" i="0" u="none" strike="noStrike" dirty="0">
                <a:solidFill>
                  <a:srgbClr val="3B3838"/>
                </a:solidFill>
                <a:latin typeface="Arial"/>
                <a:cs typeface="Arial"/>
              </a:rPr>
              <a:t>SASID: </a:t>
            </a:r>
            <a:r>
              <a:rPr sz="900" b="0" i="0" u="none" strike="noStrike" dirty="0">
                <a:solidFill>
                  <a:srgbClr val="3B3838"/>
                </a:solidFill>
                <a:latin typeface="Arial"/>
                <a:cs typeface="Arial"/>
              </a:rPr>
              <a:t>9008932695</a:t>
            </a:r>
          </a:p>
          <a:p>
            <a:pPr algn="r" rtl="0"/>
            <a:r>
              <a:rPr sz="900" b="1" i="0" u="none" strike="noStrike" dirty="0">
                <a:solidFill>
                  <a:srgbClr val="3B3838"/>
                </a:solidFill>
                <a:latin typeface="Arial"/>
                <a:cs typeface="Arial"/>
              </a:rPr>
              <a:t>Data di </a:t>
            </a:r>
            <a:r>
              <a:rPr sz="900" b="1" i="0" u="none" strike="noStrike" dirty="0" err="1">
                <a:solidFill>
                  <a:srgbClr val="3B3838"/>
                </a:solidFill>
                <a:latin typeface="Arial"/>
                <a:cs typeface="Arial"/>
              </a:rPr>
              <a:t>Nasimentu</a:t>
            </a:r>
            <a:r>
              <a:rPr sz="900" b="1" i="0" u="none" strike="noStrike" dirty="0">
                <a:solidFill>
                  <a:srgbClr val="3B3838"/>
                </a:solidFill>
                <a:latin typeface="Arial"/>
                <a:cs typeface="Arial"/>
              </a:rPr>
              <a:t>: </a:t>
            </a:r>
            <a:r>
              <a:rPr sz="900" b="0" i="0" u="none" strike="noStrike" dirty="0">
                <a:solidFill>
                  <a:srgbClr val="3B3838"/>
                </a:solidFill>
                <a:latin typeface="Arial"/>
                <a:cs typeface="Arial"/>
              </a:rPr>
              <a:t>27 di </a:t>
            </a:r>
            <a:r>
              <a:rPr sz="900" b="0" i="0" u="none" strike="noStrike" dirty="0" err="1">
                <a:solidFill>
                  <a:srgbClr val="3B3838"/>
                </a:solidFill>
                <a:latin typeface="Arial"/>
                <a:cs typeface="Arial"/>
              </a:rPr>
              <a:t>Sitenbru</a:t>
            </a:r>
            <a:r>
              <a:rPr sz="900" b="0" i="0" u="none" strike="noStrike" dirty="0">
                <a:solidFill>
                  <a:srgbClr val="3B3838"/>
                </a:solidFill>
                <a:latin typeface="Arial"/>
                <a:cs typeface="Arial"/>
              </a:rPr>
              <a:t>, 2013</a:t>
            </a:r>
          </a:p>
        </p:txBody>
      </p:sp>
      <p:sp>
        <p:nvSpPr>
          <p:cNvPr id="23" name="Rectangle 22">
            <a:extLst>
              <a:ext uri="{FF2B5EF4-FFF2-40B4-BE49-F238E27FC236}">
                <a16:creationId xmlns:a16="http://schemas.microsoft.com/office/drawing/2014/main" id="{3BFF2F8A-48ED-A8A0-4AC4-B84BF82855ED}"/>
              </a:ext>
              <a:ext uri="{C183D7F6-B498-43B3-948B-1728B52AA6E4}">
                <adec:decorative xmlns:adec="http://schemas.microsoft.com/office/drawing/2017/decorative" val="1"/>
              </a:ext>
            </a:extLst>
          </p:cNvPr>
          <p:cNvSpPr/>
          <p:nvPr/>
        </p:nvSpPr>
        <p:spPr>
          <a:xfrm>
            <a:off x="7257185" y="251090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4" name="TextBox 23">
            <a:extLst>
              <a:ext uri="{FF2B5EF4-FFF2-40B4-BE49-F238E27FC236}">
                <a16:creationId xmlns:a16="http://schemas.microsoft.com/office/drawing/2014/main" id="{CC5A55D6-07F8-C06E-8D92-4E8FDF8D81C2}"/>
              </a:ext>
            </a:extLst>
          </p:cNvPr>
          <p:cNvSpPr txBox="1"/>
          <p:nvPr/>
        </p:nvSpPr>
        <p:spPr>
          <a:xfrm>
            <a:off x="7206405" y="2467375"/>
            <a:ext cx="2795467" cy="259080"/>
          </a:xfrm>
          <a:prstGeom prst="rect">
            <a:avLst/>
          </a:prstGeom>
          <a:noFill/>
          <a:ln>
            <a:noFill/>
          </a:ln>
        </p:spPr>
        <p:txBody>
          <a:bodyPr wrap="square" rtlCol="0">
            <a:spAutoFit/>
          </a:bodyPr>
          <a:lstStyle/>
          <a:p>
            <a:pPr rtl="0"/>
            <a:r>
              <a:rPr sz="1100" b="0" i="0" u="none" strike="noStrike">
                <a:solidFill>
                  <a:srgbClr val="FFFFFF"/>
                </a:solidFill>
                <a:latin typeface="Arial"/>
                <a:cs typeface="Arial"/>
              </a:rPr>
              <a:t>Língua Ingleza – Primavéra 2025</a:t>
            </a:r>
          </a:p>
        </p:txBody>
      </p:sp>
      <p:sp>
        <p:nvSpPr>
          <p:cNvPr id="36" name="Rectangle 35">
            <a:extLst>
              <a:ext uri="{FF2B5EF4-FFF2-40B4-BE49-F238E27FC236}">
                <a16:creationId xmlns:a16="http://schemas.microsoft.com/office/drawing/2014/main" id="{A1C6AFDD-6567-3B45-CCE6-A42D48C4524A}"/>
              </a:ext>
              <a:ext uri="{C183D7F6-B498-43B3-948B-1728B52AA6E4}">
                <adec:decorative xmlns:adec="http://schemas.microsoft.com/office/drawing/2017/decorative" val="1"/>
              </a:ext>
            </a:extLst>
          </p:cNvPr>
          <p:cNvSpPr/>
          <p:nvPr/>
        </p:nvSpPr>
        <p:spPr>
          <a:xfrm>
            <a:off x="5674658" y="3067050"/>
            <a:ext cx="383242"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Rectangle 36">
            <a:extLst>
              <a:ext uri="{FF2B5EF4-FFF2-40B4-BE49-F238E27FC236}">
                <a16:creationId xmlns:a16="http://schemas.microsoft.com/office/drawing/2014/main" id="{B293CD2A-EE8B-4249-1331-C436C993FB6D}"/>
              </a:ext>
              <a:ext uri="{C183D7F6-B498-43B3-948B-1728B52AA6E4}">
                <adec:decorative xmlns:adec="http://schemas.microsoft.com/office/drawing/2017/decorative" val="1"/>
              </a:ext>
            </a:extLst>
          </p:cNvPr>
          <p:cNvSpPr/>
          <p:nvPr/>
        </p:nvSpPr>
        <p:spPr>
          <a:xfrm>
            <a:off x="6194943" y="308788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9" name="TextBox 28">
            <a:extLst>
              <a:ext uri="{FF2B5EF4-FFF2-40B4-BE49-F238E27FC236}">
                <a16:creationId xmlns:a16="http://schemas.microsoft.com/office/drawing/2014/main" id="{5960E37A-709B-99C5-9A00-D50B52FB400E}"/>
              </a:ext>
            </a:extLst>
          </p:cNvPr>
          <p:cNvSpPr txBox="1"/>
          <p:nvPr/>
        </p:nvSpPr>
        <p:spPr>
          <a:xfrm>
            <a:off x="5607465" y="3025282"/>
            <a:ext cx="520286" cy="365760"/>
          </a:xfrm>
          <a:prstGeom prst="rect">
            <a:avLst/>
          </a:prstGeom>
          <a:noFill/>
          <a:ln>
            <a:noFill/>
          </a:ln>
        </p:spPr>
        <p:txBody>
          <a:bodyPr wrap="square" rtlCol="0">
            <a:spAutoFit/>
          </a:bodyPr>
          <a:lstStyle/>
          <a:p>
            <a:pPr rtl="0"/>
            <a:r>
              <a:rPr sz="900" b="1" i="0" u="none" strike="noStrike">
                <a:solidFill>
                  <a:srgbClr val="3B3838"/>
                </a:solidFill>
                <a:latin typeface="Arial"/>
                <a:cs typeface="Arial"/>
              </a:rPr>
              <a:t>Íten #</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B4715298-1A08-E989-AAAE-748F9B707655}"/>
              </a:ext>
            </a:extLst>
          </p:cNvPr>
          <p:cNvSpPr txBox="1"/>
          <p:nvPr/>
        </p:nvSpPr>
        <p:spPr>
          <a:xfrm>
            <a:off x="6127751" y="3025282"/>
            <a:ext cx="1242603" cy="335280"/>
          </a:xfrm>
          <a:prstGeom prst="rect">
            <a:avLst/>
          </a:prstGeom>
          <a:noFill/>
          <a:ln>
            <a:noFill/>
          </a:ln>
        </p:spPr>
        <p:txBody>
          <a:bodyPr wrap="square" rtlCol="0">
            <a:spAutoFit/>
          </a:bodyPr>
          <a:lstStyle/>
          <a:p>
            <a:pPr rtl="0"/>
            <a:r>
              <a:rPr sz="800" b="1" i="0" u="none" strike="noStrike">
                <a:solidFill>
                  <a:srgbClr val="3B3838"/>
                </a:solidFill>
                <a:latin typeface="Arial"/>
                <a:cs typeface="Arial"/>
              </a:rPr>
              <a:t>Kategoria di Rilatóriu</a:t>
            </a:r>
            <a:endParaRPr lang="es-AR" sz="850">
              <a:solidFill>
                <a:schemeClr val="bg2">
                  <a:lumMod val="25000"/>
                </a:schemeClr>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9E219EF5-5674-6133-3305-786811DDDC04}"/>
              </a:ext>
              <a:ext uri="{C183D7F6-B498-43B3-948B-1728B52AA6E4}">
                <adec:decorative xmlns:adec="http://schemas.microsoft.com/office/drawing/2017/decorative" val="1"/>
              </a:ext>
            </a:extLst>
          </p:cNvPr>
          <p:cNvSpPr/>
          <p:nvPr/>
        </p:nvSpPr>
        <p:spPr>
          <a:xfrm>
            <a:off x="7463621" y="3080266"/>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Rectangle 38">
            <a:extLst>
              <a:ext uri="{FF2B5EF4-FFF2-40B4-BE49-F238E27FC236}">
                <a16:creationId xmlns:a16="http://schemas.microsoft.com/office/drawing/2014/main" id="{3C7E1408-C7DB-9902-3AC5-509D771D6DF1}"/>
              </a:ext>
              <a:ext uri="{C183D7F6-B498-43B3-948B-1728B52AA6E4}">
                <adec:decorative xmlns:adec="http://schemas.microsoft.com/office/drawing/2017/decorative" val="1"/>
              </a:ext>
            </a:extLst>
          </p:cNvPr>
          <p:cNvSpPr/>
          <p:nvPr/>
        </p:nvSpPr>
        <p:spPr>
          <a:xfrm>
            <a:off x="7463509" y="2863855"/>
            <a:ext cx="1612918"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TextBox 30">
            <a:extLst>
              <a:ext uri="{FF2B5EF4-FFF2-40B4-BE49-F238E27FC236}">
                <a16:creationId xmlns:a16="http://schemas.microsoft.com/office/drawing/2014/main" id="{ADD5EA91-67A3-208C-D835-03DF5801CE49}"/>
              </a:ext>
            </a:extLst>
          </p:cNvPr>
          <p:cNvSpPr txBox="1"/>
          <p:nvPr/>
        </p:nvSpPr>
        <p:spPr>
          <a:xfrm>
            <a:off x="7374555" y="2802143"/>
            <a:ext cx="1794845" cy="446276"/>
          </a:xfrm>
          <a:prstGeom prst="rect">
            <a:avLst/>
          </a:prstGeom>
          <a:noFill/>
          <a:ln>
            <a:noFill/>
          </a:ln>
        </p:spPr>
        <p:txBody>
          <a:bodyPr wrap="square" rtlCol="0">
            <a:spAutoFit/>
          </a:bodyPr>
          <a:lstStyle/>
          <a:p>
            <a:pPr algn="ctr" rtl="0"/>
            <a:r>
              <a:rPr sz="700" b="1" i="0" u="none" strike="noStrike" dirty="0">
                <a:solidFill>
                  <a:srgbClr val="3B3838"/>
                </a:solidFill>
                <a:latin typeface="Arial"/>
                <a:cs typeface="Arial"/>
              </a:rPr>
              <a:t>Pontus </a:t>
            </a:r>
            <a:r>
              <a:rPr sz="700" b="1" i="0" u="none" strike="noStrike" dirty="0" err="1">
                <a:solidFill>
                  <a:srgbClr val="3B3838"/>
                </a:solidFill>
                <a:latin typeface="Arial"/>
                <a:cs typeface="Arial"/>
              </a:rPr>
              <a:t>Ganhadu</a:t>
            </a:r>
            <a:r>
              <a:rPr sz="700" b="1" i="0" u="none" strike="noStrike" dirty="0">
                <a:solidFill>
                  <a:srgbClr val="3B3838"/>
                </a:solidFill>
                <a:latin typeface="Arial"/>
                <a:cs typeface="Arial"/>
              </a:rPr>
              <a:t> / Pontus </a:t>
            </a:r>
            <a:r>
              <a:rPr sz="700" b="1" i="0" u="none" strike="noStrike" dirty="0" err="1">
                <a:solidFill>
                  <a:srgbClr val="3B3838"/>
                </a:solidFill>
                <a:latin typeface="Arial"/>
                <a:cs typeface="Arial"/>
              </a:rPr>
              <a:t>Pusível</a:t>
            </a:r>
            <a:endParaRPr lang="es-AR" sz="700" b="1" dirty="0">
              <a:solidFill>
                <a:schemeClr val="bg2">
                  <a:lumMod val="25000"/>
                </a:schemeClr>
              </a:solidFill>
              <a:latin typeface="Arial" panose="020B0604020202020204" pitchFamily="34" charset="0"/>
              <a:cs typeface="Arial" panose="020B0604020202020204" pitchFamily="34" charset="0"/>
            </a:endParaRPr>
          </a:p>
          <a:p>
            <a:pPr algn="ctr"/>
            <a:endParaRPr lang="es-AR" sz="800" b="1" dirty="0">
              <a:solidFill>
                <a:schemeClr val="bg2">
                  <a:lumMod val="25000"/>
                </a:schemeClr>
              </a:solidFill>
              <a:latin typeface="Arial" panose="020B0604020202020204" pitchFamily="34" charset="0"/>
              <a:cs typeface="Arial" panose="020B0604020202020204" pitchFamily="34" charset="0"/>
            </a:endParaRPr>
          </a:p>
          <a:p>
            <a:pPr algn="ctr" rtl="0"/>
            <a:r>
              <a:rPr sz="800" b="1" i="0" u="none" strike="noStrike" dirty="0">
                <a:solidFill>
                  <a:srgbClr val="3B3838"/>
                </a:solidFill>
                <a:latin typeface="Arial"/>
                <a:cs typeface="Arial"/>
              </a:rPr>
              <a:t>Bu </a:t>
            </a:r>
            <a:r>
              <a:rPr sz="800" b="1" i="0" u="none" strike="noStrike" dirty="0" err="1">
                <a:solidFill>
                  <a:srgbClr val="3B3838"/>
                </a:solidFill>
                <a:latin typeface="Arial"/>
                <a:cs typeface="Arial"/>
              </a:rPr>
              <a:t>Alunu</a:t>
            </a:r>
            <a:endParaRPr sz="800" b="1" i="0" u="none" strike="noStrike" dirty="0">
              <a:solidFill>
                <a:srgbClr val="3B3838"/>
              </a:solidFill>
              <a:latin typeface="Arial"/>
              <a:cs typeface="Arial"/>
            </a:endParaRPr>
          </a:p>
        </p:txBody>
      </p:sp>
      <p:sp>
        <p:nvSpPr>
          <p:cNvPr id="43" name="Rectangle 42">
            <a:extLst>
              <a:ext uri="{FF2B5EF4-FFF2-40B4-BE49-F238E27FC236}">
                <a16:creationId xmlns:a16="http://schemas.microsoft.com/office/drawing/2014/main" id="{30AA0CF4-9F84-3927-1D5C-B1823974C1BF}"/>
              </a:ext>
              <a:ext uri="{C183D7F6-B498-43B3-948B-1728B52AA6E4}">
                <adec:decorative xmlns:adec="http://schemas.microsoft.com/office/drawing/2017/decorative" val="1"/>
              </a:ext>
            </a:extLst>
          </p:cNvPr>
          <p:cNvSpPr/>
          <p:nvPr/>
        </p:nvSpPr>
        <p:spPr>
          <a:xfrm>
            <a:off x="9328097" y="2828976"/>
            <a:ext cx="1782815"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746C1EE1-524A-58F2-2832-714E3BD36033}"/>
              </a:ext>
            </a:extLst>
          </p:cNvPr>
          <p:cNvSpPr txBox="1"/>
          <p:nvPr/>
        </p:nvSpPr>
        <p:spPr>
          <a:xfrm>
            <a:off x="9215239" y="2808627"/>
            <a:ext cx="2084586" cy="200055"/>
          </a:xfrm>
          <a:prstGeom prst="rect">
            <a:avLst/>
          </a:prstGeom>
          <a:noFill/>
          <a:ln>
            <a:noFill/>
          </a:ln>
        </p:spPr>
        <p:txBody>
          <a:bodyPr wrap="square" rtlCol="0">
            <a:spAutoFit/>
          </a:bodyPr>
          <a:lstStyle/>
          <a:p>
            <a:pPr algn="ctr" rtl="0"/>
            <a:r>
              <a:rPr sz="700" b="1" i="0" u="none" strike="noStrike" dirty="0" err="1">
                <a:solidFill>
                  <a:srgbClr val="3B3838"/>
                </a:solidFill>
                <a:latin typeface="Arial"/>
                <a:cs typeface="Arial"/>
              </a:rPr>
              <a:t>Persentajen</a:t>
            </a:r>
            <a:r>
              <a:rPr sz="700" b="1" i="0" u="none" strike="noStrike" dirty="0">
                <a:solidFill>
                  <a:srgbClr val="3B3838"/>
                </a:solidFill>
                <a:latin typeface="Arial"/>
                <a:cs typeface="Arial"/>
              </a:rPr>
              <a:t> di Pontus </a:t>
            </a:r>
            <a:r>
              <a:rPr sz="700" b="1" i="0" u="none" strike="noStrike" dirty="0" err="1">
                <a:solidFill>
                  <a:srgbClr val="3B3838"/>
                </a:solidFill>
                <a:latin typeface="Arial"/>
                <a:cs typeface="Arial"/>
              </a:rPr>
              <a:t>Pusível</a:t>
            </a:r>
            <a:r>
              <a:rPr sz="700" b="1" i="0" u="none" strike="noStrike" dirty="0">
                <a:solidFill>
                  <a:srgbClr val="3B3838"/>
                </a:solidFill>
                <a:latin typeface="Arial"/>
                <a:cs typeface="Arial"/>
              </a:rPr>
              <a:t> </a:t>
            </a:r>
            <a:r>
              <a:rPr sz="700" b="1" i="0" u="none" strike="noStrike" dirty="0" err="1">
                <a:solidFill>
                  <a:srgbClr val="3B3838"/>
                </a:solidFill>
                <a:latin typeface="Arial"/>
                <a:cs typeface="Arial"/>
              </a:rPr>
              <a:t>Ganhadu</a:t>
            </a:r>
            <a:endParaRPr sz="700" b="1" i="0" u="none" strike="noStrike" dirty="0">
              <a:solidFill>
                <a:srgbClr val="3B3838"/>
              </a:solidFill>
              <a:latin typeface="Arial"/>
              <a:cs typeface="Arial"/>
            </a:endParaRPr>
          </a:p>
        </p:txBody>
      </p:sp>
      <p:sp>
        <p:nvSpPr>
          <p:cNvPr id="40" name="Rectangle 39">
            <a:extLst>
              <a:ext uri="{FF2B5EF4-FFF2-40B4-BE49-F238E27FC236}">
                <a16:creationId xmlns:a16="http://schemas.microsoft.com/office/drawing/2014/main" id="{6763BDED-EE80-D58A-0C41-A1B4F53F570B}"/>
              </a:ext>
              <a:ext uri="{C183D7F6-B498-43B3-948B-1728B52AA6E4}">
                <adec:decorative xmlns:adec="http://schemas.microsoft.com/office/drawing/2017/decorative" val="1"/>
              </a:ext>
            </a:extLst>
          </p:cNvPr>
          <p:cNvSpPr/>
          <p:nvPr/>
        </p:nvSpPr>
        <p:spPr>
          <a:xfrm>
            <a:off x="9975057" y="3052056"/>
            <a:ext cx="64776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1" name="Rectangle 40">
            <a:extLst>
              <a:ext uri="{FF2B5EF4-FFF2-40B4-BE49-F238E27FC236}">
                <a16:creationId xmlns:a16="http://schemas.microsoft.com/office/drawing/2014/main" id="{A6B92104-80AE-9C9A-229D-A545A562ED98}"/>
              </a:ext>
              <a:ext uri="{C183D7F6-B498-43B3-948B-1728B52AA6E4}">
                <adec:decorative xmlns:adec="http://schemas.microsoft.com/office/drawing/2017/decorative" val="1"/>
              </a:ext>
            </a:extLst>
          </p:cNvPr>
          <p:cNvSpPr/>
          <p:nvPr/>
        </p:nvSpPr>
        <p:spPr>
          <a:xfrm>
            <a:off x="9268321" y="3052056"/>
            <a:ext cx="564619"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2" name="Rectangle 41">
            <a:extLst>
              <a:ext uri="{FF2B5EF4-FFF2-40B4-BE49-F238E27FC236}">
                <a16:creationId xmlns:a16="http://schemas.microsoft.com/office/drawing/2014/main" id="{D957C2B6-CC18-78ED-C27A-B57B27988BFC}"/>
              </a:ext>
              <a:ext uri="{C183D7F6-B498-43B3-948B-1728B52AA6E4}">
                <adec:decorative xmlns:adec="http://schemas.microsoft.com/office/drawing/2017/decorative" val="1"/>
              </a:ext>
            </a:extLst>
          </p:cNvPr>
          <p:cNvSpPr/>
          <p:nvPr/>
        </p:nvSpPr>
        <p:spPr>
          <a:xfrm>
            <a:off x="10694151" y="3067050"/>
            <a:ext cx="538756"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3" name="TextBox 32">
            <a:extLst>
              <a:ext uri="{FF2B5EF4-FFF2-40B4-BE49-F238E27FC236}">
                <a16:creationId xmlns:a16="http://schemas.microsoft.com/office/drawing/2014/main" id="{1EEC8548-DEB3-CD36-4AB1-E0FF2496F502}"/>
              </a:ext>
            </a:extLst>
          </p:cNvPr>
          <p:cNvSpPr txBox="1"/>
          <p:nvPr/>
        </p:nvSpPr>
        <p:spPr>
          <a:xfrm>
            <a:off x="9173600" y="3034740"/>
            <a:ext cx="722511" cy="213360"/>
          </a:xfrm>
          <a:prstGeom prst="rect">
            <a:avLst/>
          </a:prstGeom>
          <a:noFill/>
          <a:ln>
            <a:noFill/>
          </a:ln>
        </p:spPr>
        <p:txBody>
          <a:bodyPr wrap="square" rtlCol="0">
            <a:spAutoFit/>
          </a:bodyPr>
          <a:lstStyle/>
          <a:p>
            <a:pPr algn="ctr" rtl="0"/>
            <a:r>
              <a:rPr sz="800" b="1" i="0" u="none" strike="noStrike">
                <a:solidFill>
                  <a:srgbClr val="3B3838"/>
                </a:solidFill>
                <a:latin typeface="Arial"/>
                <a:cs typeface="Arial"/>
              </a:rPr>
              <a:t>Skola</a:t>
            </a:r>
          </a:p>
        </p:txBody>
      </p:sp>
      <p:sp>
        <p:nvSpPr>
          <p:cNvPr id="34" name="TextBox 33">
            <a:extLst>
              <a:ext uri="{FF2B5EF4-FFF2-40B4-BE49-F238E27FC236}">
                <a16:creationId xmlns:a16="http://schemas.microsoft.com/office/drawing/2014/main" id="{2E347DF2-E8FF-8639-7989-076D9894895E}"/>
              </a:ext>
            </a:extLst>
          </p:cNvPr>
          <p:cNvSpPr txBox="1"/>
          <p:nvPr/>
        </p:nvSpPr>
        <p:spPr>
          <a:xfrm>
            <a:off x="9925801" y="3032976"/>
            <a:ext cx="768350" cy="215444"/>
          </a:xfrm>
          <a:prstGeom prst="rect">
            <a:avLst/>
          </a:prstGeom>
          <a:noFill/>
          <a:ln>
            <a:noFill/>
          </a:ln>
        </p:spPr>
        <p:txBody>
          <a:bodyPr wrap="square" rtlCol="0">
            <a:spAutoFit/>
          </a:bodyPr>
          <a:lstStyle/>
          <a:p>
            <a:pPr algn="ctr" rtl="0"/>
            <a:r>
              <a:rPr sz="800" b="1" i="0" u="none" strike="noStrike" dirty="0" err="1">
                <a:solidFill>
                  <a:srgbClr val="3B3838"/>
                </a:solidFill>
                <a:latin typeface="Arial"/>
                <a:cs typeface="Arial"/>
              </a:rPr>
              <a:t>Distritu</a:t>
            </a:r>
            <a:r>
              <a:rPr sz="800" b="1" i="0" u="none" strike="noStrike" dirty="0">
                <a:solidFill>
                  <a:srgbClr val="3B3838"/>
                </a:solidFill>
                <a:latin typeface="Arial"/>
                <a:cs typeface="Arial"/>
              </a:rPr>
              <a:t> (%)</a:t>
            </a:r>
          </a:p>
        </p:txBody>
      </p:sp>
      <p:sp>
        <p:nvSpPr>
          <p:cNvPr id="35" name="TextBox 34">
            <a:extLst>
              <a:ext uri="{FF2B5EF4-FFF2-40B4-BE49-F238E27FC236}">
                <a16:creationId xmlns:a16="http://schemas.microsoft.com/office/drawing/2014/main" id="{11109A72-C766-D2AC-9F69-59DCF4E0765A}"/>
              </a:ext>
            </a:extLst>
          </p:cNvPr>
          <p:cNvSpPr txBox="1"/>
          <p:nvPr/>
        </p:nvSpPr>
        <p:spPr>
          <a:xfrm>
            <a:off x="10622823" y="3028689"/>
            <a:ext cx="722511" cy="335280"/>
          </a:xfrm>
          <a:prstGeom prst="rect">
            <a:avLst/>
          </a:prstGeom>
          <a:noFill/>
          <a:ln>
            <a:noFill/>
          </a:ln>
        </p:spPr>
        <p:txBody>
          <a:bodyPr wrap="square" rtlCol="0">
            <a:spAutoFit/>
          </a:bodyPr>
          <a:lstStyle/>
          <a:p>
            <a:pPr algn="ctr" rtl="0"/>
            <a:r>
              <a:rPr sz="800" b="1" i="0" u="none" strike="noStrike">
                <a:solidFill>
                  <a:srgbClr val="3B3838"/>
                </a:solidFill>
                <a:latin typeface="Arial"/>
                <a:cs typeface="Arial"/>
              </a:rPr>
              <a:t>Stadu (%)</a:t>
            </a:r>
          </a:p>
        </p:txBody>
      </p:sp>
      <p:sp>
        <p:nvSpPr>
          <p:cNvPr id="17" name="Rectangle 16">
            <a:extLst>
              <a:ext uri="{FF2B5EF4-FFF2-40B4-BE49-F238E27FC236}">
                <a16:creationId xmlns:a16="http://schemas.microsoft.com/office/drawing/2014/main" id="{6AEB5AAB-06B9-8BD2-DA1A-21BEC9B410DB}"/>
              </a:ext>
              <a:ext uri="{C183D7F6-B498-43B3-948B-1728B52AA6E4}">
                <adec:decorative xmlns:adec="http://schemas.microsoft.com/office/drawing/2017/decorative" val="1"/>
              </a:ext>
            </a:extLst>
          </p:cNvPr>
          <p:cNvSpPr/>
          <p:nvPr/>
        </p:nvSpPr>
        <p:spPr>
          <a:xfrm>
            <a:off x="6455328" y="4464444"/>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5" name="Rectangle 44">
            <a:extLst>
              <a:ext uri="{FF2B5EF4-FFF2-40B4-BE49-F238E27FC236}">
                <a16:creationId xmlns:a16="http://schemas.microsoft.com/office/drawing/2014/main" id="{B7627FB8-EC6C-82B5-3C97-34DF23F46410}"/>
              </a:ext>
              <a:ext uri="{C183D7F6-B498-43B3-948B-1728B52AA6E4}">
                <adec:decorative xmlns:adec="http://schemas.microsoft.com/office/drawing/2017/decorative" val="1"/>
              </a:ext>
            </a:extLst>
          </p:cNvPr>
          <p:cNvSpPr/>
          <p:nvPr/>
        </p:nvSpPr>
        <p:spPr>
          <a:xfrm>
            <a:off x="6152703" y="330713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6" name="Rectangle 45">
            <a:extLst>
              <a:ext uri="{FF2B5EF4-FFF2-40B4-BE49-F238E27FC236}">
                <a16:creationId xmlns:a16="http://schemas.microsoft.com/office/drawing/2014/main" id="{154E94B4-E8ED-5050-A3CB-B38334629790}"/>
              </a:ext>
              <a:ext uri="{C183D7F6-B498-43B3-948B-1728B52AA6E4}">
                <adec:decorative xmlns:adec="http://schemas.microsoft.com/office/drawing/2017/decorative" val="1"/>
              </a:ext>
            </a:extLst>
          </p:cNvPr>
          <p:cNvSpPr/>
          <p:nvPr/>
        </p:nvSpPr>
        <p:spPr>
          <a:xfrm>
            <a:off x="6127751" y="3534975"/>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7" name="Rectangle 46">
            <a:extLst>
              <a:ext uri="{FF2B5EF4-FFF2-40B4-BE49-F238E27FC236}">
                <a16:creationId xmlns:a16="http://schemas.microsoft.com/office/drawing/2014/main" id="{F15C8EA3-08F8-2096-A44F-6F5881465729}"/>
              </a:ext>
              <a:ext uri="{C183D7F6-B498-43B3-948B-1728B52AA6E4}">
                <adec:decorative xmlns:adec="http://schemas.microsoft.com/office/drawing/2017/decorative" val="1"/>
              </a:ext>
            </a:extLst>
          </p:cNvPr>
          <p:cNvSpPr/>
          <p:nvPr/>
        </p:nvSpPr>
        <p:spPr>
          <a:xfrm>
            <a:off x="6152703" y="3761833"/>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8" name="Rectangle 47">
            <a:extLst>
              <a:ext uri="{FF2B5EF4-FFF2-40B4-BE49-F238E27FC236}">
                <a16:creationId xmlns:a16="http://schemas.microsoft.com/office/drawing/2014/main" id="{3385FE17-9B9F-8269-1ACE-00730FF2FF5F}"/>
              </a:ext>
              <a:ext uri="{C183D7F6-B498-43B3-948B-1728B52AA6E4}">
                <adec:decorative xmlns:adec="http://schemas.microsoft.com/office/drawing/2017/decorative" val="1"/>
              </a:ext>
            </a:extLst>
          </p:cNvPr>
          <p:cNvSpPr/>
          <p:nvPr/>
        </p:nvSpPr>
        <p:spPr>
          <a:xfrm>
            <a:off x="6152703" y="3998157"/>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49" name="Rectangle 48">
            <a:extLst>
              <a:ext uri="{FF2B5EF4-FFF2-40B4-BE49-F238E27FC236}">
                <a16:creationId xmlns:a16="http://schemas.microsoft.com/office/drawing/2014/main" id="{7A505107-68A5-F0D4-4984-A35B96F7B193}"/>
              </a:ext>
              <a:ext uri="{C183D7F6-B498-43B3-948B-1728B52AA6E4}">
                <adec:decorative xmlns:adec="http://schemas.microsoft.com/office/drawing/2017/decorative" val="1"/>
              </a:ext>
            </a:extLst>
          </p:cNvPr>
          <p:cNvSpPr/>
          <p:nvPr/>
        </p:nvSpPr>
        <p:spPr>
          <a:xfrm>
            <a:off x="6144164" y="445959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0" name="Rectangle 49">
            <a:extLst>
              <a:ext uri="{FF2B5EF4-FFF2-40B4-BE49-F238E27FC236}">
                <a16:creationId xmlns:a16="http://schemas.microsoft.com/office/drawing/2014/main" id="{F78AE061-78F9-EEB4-96C6-B601928DDE42}"/>
              </a:ext>
              <a:ext uri="{C183D7F6-B498-43B3-948B-1728B52AA6E4}">
                <adec:decorative xmlns:adec="http://schemas.microsoft.com/office/drawing/2017/decorative" val="1"/>
              </a:ext>
            </a:extLst>
          </p:cNvPr>
          <p:cNvSpPr/>
          <p:nvPr/>
        </p:nvSpPr>
        <p:spPr>
          <a:xfrm>
            <a:off x="6152703" y="493516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1" name="Rectangle 50">
            <a:extLst>
              <a:ext uri="{FF2B5EF4-FFF2-40B4-BE49-F238E27FC236}">
                <a16:creationId xmlns:a16="http://schemas.microsoft.com/office/drawing/2014/main" id="{CEA2601D-7631-2412-7E4A-1327A493C867}"/>
              </a:ext>
              <a:ext uri="{C183D7F6-B498-43B3-948B-1728B52AA6E4}">
                <adec:decorative xmlns:adec="http://schemas.microsoft.com/office/drawing/2017/decorative" val="1"/>
              </a:ext>
            </a:extLst>
          </p:cNvPr>
          <p:cNvSpPr/>
          <p:nvPr/>
        </p:nvSpPr>
        <p:spPr>
          <a:xfrm>
            <a:off x="6152703" y="5384209"/>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2" name="Rectangle 51">
            <a:extLst>
              <a:ext uri="{FF2B5EF4-FFF2-40B4-BE49-F238E27FC236}">
                <a16:creationId xmlns:a16="http://schemas.microsoft.com/office/drawing/2014/main" id="{FEC36353-A5F6-25A9-9A94-3C80565A0027}"/>
              </a:ext>
              <a:ext uri="{C183D7F6-B498-43B3-948B-1728B52AA6E4}">
                <adec:decorative xmlns:adec="http://schemas.microsoft.com/office/drawing/2017/decorative" val="1"/>
              </a:ext>
            </a:extLst>
          </p:cNvPr>
          <p:cNvSpPr/>
          <p:nvPr/>
        </p:nvSpPr>
        <p:spPr>
          <a:xfrm>
            <a:off x="6144164" y="5855551"/>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E8E7AB82-30F4-E900-4429-EEFA8AE6D849}"/>
              </a:ext>
              <a:ext uri="{C183D7F6-B498-43B3-948B-1728B52AA6E4}">
                <adec:decorative xmlns:adec="http://schemas.microsoft.com/office/drawing/2017/decorative" val="1"/>
              </a:ext>
            </a:extLst>
          </p:cNvPr>
          <p:cNvSpPr/>
          <p:nvPr/>
        </p:nvSpPr>
        <p:spPr>
          <a:xfrm>
            <a:off x="6152703" y="421940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8DC77334-6074-D2F3-8A1D-FCBE23272D90}"/>
              </a:ext>
              <a:ext uri="{C183D7F6-B498-43B3-948B-1728B52AA6E4}">
                <adec:decorative xmlns:adec="http://schemas.microsoft.com/office/drawing/2017/decorative" val="1"/>
              </a:ext>
            </a:extLst>
          </p:cNvPr>
          <p:cNvSpPr/>
          <p:nvPr/>
        </p:nvSpPr>
        <p:spPr>
          <a:xfrm>
            <a:off x="6162425" y="468623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Rectangle 54">
            <a:extLst>
              <a:ext uri="{FF2B5EF4-FFF2-40B4-BE49-F238E27FC236}">
                <a16:creationId xmlns:a16="http://schemas.microsoft.com/office/drawing/2014/main" id="{FC1A5252-2CA4-E95C-A534-3171E266BDA3}"/>
              </a:ext>
              <a:ext uri="{C183D7F6-B498-43B3-948B-1728B52AA6E4}">
                <adec:decorative xmlns:adec="http://schemas.microsoft.com/office/drawing/2017/decorative" val="1"/>
              </a:ext>
            </a:extLst>
          </p:cNvPr>
          <p:cNvSpPr/>
          <p:nvPr/>
        </p:nvSpPr>
        <p:spPr>
          <a:xfrm>
            <a:off x="6152703" y="514263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6" name="Rectangle 55">
            <a:extLst>
              <a:ext uri="{FF2B5EF4-FFF2-40B4-BE49-F238E27FC236}">
                <a16:creationId xmlns:a16="http://schemas.microsoft.com/office/drawing/2014/main" id="{8F9DD20F-8ABA-C39B-5ED2-DDAE5AB11E16}"/>
              </a:ext>
              <a:ext uri="{C183D7F6-B498-43B3-948B-1728B52AA6E4}">
                <adec:decorative xmlns:adec="http://schemas.microsoft.com/office/drawing/2017/decorative" val="1"/>
              </a:ext>
            </a:extLst>
          </p:cNvPr>
          <p:cNvSpPr/>
          <p:nvPr/>
        </p:nvSpPr>
        <p:spPr>
          <a:xfrm>
            <a:off x="6152703" y="5603458"/>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7" name="Rectangle 56">
            <a:extLst>
              <a:ext uri="{FF2B5EF4-FFF2-40B4-BE49-F238E27FC236}">
                <a16:creationId xmlns:a16="http://schemas.microsoft.com/office/drawing/2014/main" id="{8B09AB91-FF0A-E7F4-6413-89D50884DD3E}"/>
              </a:ext>
              <a:ext uri="{C183D7F6-B498-43B3-948B-1728B52AA6E4}">
                <adec:decorative xmlns:adec="http://schemas.microsoft.com/office/drawing/2017/decorative" val="1"/>
              </a:ext>
            </a:extLst>
          </p:cNvPr>
          <p:cNvSpPr/>
          <p:nvPr/>
        </p:nvSpPr>
        <p:spPr>
          <a:xfrm>
            <a:off x="6127750" y="6087760"/>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ounded Rectangular Callout 10">
            <a:extLst>
              <a:ext uri="{FF2B5EF4-FFF2-40B4-BE49-F238E27FC236}">
                <a16:creationId xmlns:a16="http://schemas.microsoft.com/office/drawing/2014/main" id="{400F906E-154B-ECD1-1791-5520471A9CDF}"/>
              </a:ext>
            </a:extLst>
          </p:cNvPr>
          <p:cNvSpPr/>
          <p:nvPr/>
        </p:nvSpPr>
        <p:spPr>
          <a:xfrm>
            <a:off x="603503" y="2966594"/>
            <a:ext cx="4098210" cy="1636540"/>
          </a:xfrm>
          <a:prstGeom prst="wedgeRoundRectCallout">
            <a:avLst>
              <a:gd name="adj1" fmla="val 78862"/>
              <a:gd name="adj2" fmla="val -20632"/>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É ta </a:t>
            </a:r>
            <a:r>
              <a:rPr sz="1600" b="0" i="0" u="none" strike="noStrike" dirty="0" err="1">
                <a:solidFill>
                  <a:srgbClr val="FFFFFF"/>
                </a:solidFill>
                <a:latin typeface="Aptos"/>
              </a:rPr>
              <a:t>mostra</a:t>
            </a:r>
            <a:r>
              <a:rPr sz="1600" b="0" i="0" u="none" strike="noStrike" dirty="0">
                <a:solidFill>
                  <a:srgbClr val="FFFFFF"/>
                </a:solidFill>
                <a:latin typeface="Aptos"/>
              </a:rPr>
              <a:t> </a:t>
            </a:r>
            <a:r>
              <a:rPr sz="1600" b="0" i="0" u="none" strike="noStrike" dirty="0" err="1">
                <a:solidFill>
                  <a:srgbClr val="FFFFFF"/>
                </a:solidFill>
                <a:latin typeface="Aptos"/>
              </a:rPr>
              <a:t>dizenpenhu</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 </a:t>
            </a:r>
            <a:r>
              <a:rPr sz="1600" b="0" i="0" u="none" strike="noStrike" dirty="0" err="1">
                <a:solidFill>
                  <a:srgbClr val="FFFFFF"/>
                </a:solidFill>
                <a:latin typeface="Aptos"/>
              </a:rPr>
              <a:t>na</a:t>
            </a:r>
            <a:r>
              <a:rPr sz="1600" b="0" i="0" u="none" strike="noStrike" dirty="0">
                <a:solidFill>
                  <a:srgbClr val="FFFFFF"/>
                </a:solidFill>
                <a:latin typeface="Aptos"/>
              </a:rPr>
              <a:t> </a:t>
            </a:r>
            <a:r>
              <a:rPr sz="1600" b="0" i="0" u="none" strike="noStrike" dirty="0" err="1">
                <a:solidFill>
                  <a:srgbClr val="FFFFFF"/>
                </a:solidFill>
                <a:latin typeface="Aptos"/>
              </a:rPr>
              <a:t>kada</a:t>
            </a:r>
            <a:r>
              <a:rPr sz="1600" b="0" i="0" u="none" strike="noStrike" dirty="0">
                <a:solidFill>
                  <a:srgbClr val="FFFFFF"/>
                </a:solidFill>
                <a:latin typeface="Aptos"/>
              </a:rPr>
              <a:t> </a:t>
            </a:r>
            <a:r>
              <a:rPr sz="1600" b="0" i="0" u="none" strike="noStrike" dirty="0" err="1">
                <a:solidFill>
                  <a:srgbClr val="FFFFFF"/>
                </a:solidFill>
                <a:latin typeface="Aptos"/>
              </a:rPr>
              <a:t>purgunta</a:t>
            </a:r>
            <a:r>
              <a:rPr sz="1600" b="0" i="0" u="none" strike="noStrike" dirty="0">
                <a:solidFill>
                  <a:srgbClr val="FFFFFF"/>
                </a:solidFill>
                <a:latin typeface="Aptos"/>
              </a:rPr>
              <a:t> di </a:t>
            </a:r>
            <a:r>
              <a:rPr sz="1600" b="0" i="0" u="none" strike="noStrike" dirty="0" err="1">
                <a:solidFill>
                  <a:srgbClr val="FFFFFF"/>
                </a:solidFill>
                <a:latin typeface="Aptos"/>
              </a:rPr>
              <a:t>testi</a:t>
            </a:r>
            <a:r>
              <a:rPr sz="1600" b="0" i="0" u="none" strike="noStrike" dirty="0">
                <a:solidFill>
                  <a:srgbClr val="FFFFFF"/>
                </a:solidFill>
                <a:latin typeface="Aptos"/>
              </a:rPr>
              <a:t>. É ta </a:t>
            </a:r>
            <a:r>
              <a:rPr sz="1600" b="0" i="0" u="none" strike="noStrike" dirty="0" err="1">
                <a:solidFill>
                  <a:srgbClr val="FFFFFF"/>
                </a:solidFill>
                <a:latin typeface="Aptos"/>
              </a:rPr>
              <a:t>mostra</a:t>
            </a:r>
            <a:r>
              <a:rPr sz="1600" b="0" i="0" u="none" strike="noStrike" dirty="0">
                <a:solidFill>
                  <a:srgbClr val="FFFFFF"/>
                </a:solidFill>
                <a:latin typeface="Aptos"/>
              </a:rPr>
              <a:t> </a:t>
            </a:r>
            <a:r>
              <a:rPr sz="1600" b="0" i="0" u="none" strike="noStrike" dirty="0" err="1">
                <a:solidFill>
                  <a:srgbClr val="FFFFFF"/>
                </a:solidFill>
                <a:latin typeface="Aptos"/>
              </a:rPr>
              <a:t>katigoria</a:t>
            </a:r>
            <a:r>
              <a:rPr sz="1600" b="0" i="0" u="none" strike="noStrike" dirty="0">
                <a:solidFill>
                  <a:srgbClr val="FFFFFF"/>
                </a:solidFill>
                <a:latin typeface="Aptos"/>
              </a:rPr>
              <a:t> di </a:t>
            </a:r>
            <a:r>
              <a:rPr sz="1600" b="0" i="0" u="none" strike="noStrike" dirty="0" err="1">
                <a:solidFill>
                  <a:srgbClr val="FFFFFF"/>
                </a:solidFill>
                <a:latin typeface="Aptos"/>
              </a:rPr>
              <a:t>rilatóriu</a:t>
            </a:r>
            <a:r>
              <a:rPr sz="1600" b="0" i="0" u="none" strike="noStrike" dirty="0">
                <a:solidFill>
                  <a:srgbClr val="FFFFFF"/>
                </a:solidFill>
                <a:latin typeface="Aptos"/>
              </a:rPr>
              <a:t> (ô </a:t>
            </a:r>
            <a:r>
              <a:rPr sz="1600" b="0" i="0" u="none" strike="noStrike" dirty="0" err="1">
                <a:solidFill>
                  <a:srgbClr val="FFFFFF"/>
                </a:solidFill>
                <a:latin typeface="Aptos"/>
              </a:rPr>
              <a:t>ária</a:t>
            </a:r>
            <a:r>
              <a:rPr sz="1600" b="0" i="0" u="none" strike="noStrike" dirty="0">
                <a:solidFill>
                  <a:srgbClr val="FFFFFF"/>
                </a:solidFill>
                <a:latin typeface="Aptos"/>
              </a:rPr>
              <a:t> di </a:t>
            </a:r>
            <a:r>
              <a:rPr sz="1600" b="0" i="0" u="none" strike="noStrike" dirty="0" err="1">
                <a:solidFill>
                  <a:srgbClr val="FFFFFF"/>
                </a:solidFill>
                <a:latin typeface="Aptos"/>
              </a:rPr>
              <a:t>aprendizajen</a:t>
            </a:r>
            <a:r>
              <a:rPr sz="1600" b="0" i="0" u="none" strike="noStrike" dirty="0">
                <a:solidFill>
                  <a:srgbClr val="FFFFFF"/>
                </a:solidFill>
                <a:latin typeface="Aptos"/>
              </a:rPr>
              <a:t>), </a:t>
            </a:r>
            <a:r>
              <a:rPr sz="1600" b="0" i="0" u="none" strike="noStrike" dirty="0" err="1">
                <a:solidFill>
                  <a:srgbClr val="FFFFFF"/>
                </a:solidFill>
                <a:latin typeface="Aptos"/>
              </a:rPr>
              <a:t>pontu</a:t>
            </a:r>
            <a:r>
              <a:rPr sz="1600" b="0" i="0" u="none" strike="noStrike" dirty="0">
                <a:solidFill>
                  <a:srgbClr val="FFFFFF"/>
                </a:solidFill>
                <a:latin typeface="Aptos"/>
              </a:rPr>
              <a:t> ki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 </a:t>
            </a:r>
            <a:r>
              <a:rPr sz="1600" b="0" i="0" u="none" strike="noStrike" dirty="0" err="1">
                <a:solidFill>
                  <a:srgbClr val="FFFFFF"/>
                </a:solidFill>
                <a:latin typeface="Aptos"/>
              </a:rPr>
              <a:t>konsigi</a:t>
            </a:r>
            <a:r>
              <a:rPr sz="1600" b="0" i="0" u="none" strike="noStrike" dirty="0">
                <a:solidFill>
                  <a:srgbClr val="FFFFFF"/>
                </a:solidFill>
                <a:latin typeface="Aptos"/>
              </a:rPr>
              <a:t> y </a:t>
            </a:r>
            <a:r>
              <a:rPr sz="1600" b="0" i="0" u="none" strike="noStrike" dirty="0" err="1">
                <a:solidFill>
                  <a:srgbClr val="FFFFFF"/>
                </a:solidFill>
                <a:latin typeface="Aptos"/>
              </a:rPr>
              <a:t>pontus</a:t>
            </a:r>
            <a:r>
              <a:rPr sz="1600" b="0" i="0" u="none" strike="noStrike" dirty="0">
                <a:solidFill>
                  <a:srgbClr val="FFFFFF"/>
                </a:solidFill>
                <a:latin typeface="Aptos"/>
              </a:rPr>
              <a:t> total </a:t>
            </a:r>
            <a:r>
              <a:rPr sz="1600" b="0" i="0" u="none" strike="noStrike" dirty="0" err="1">
                <a:solidFill>
                  <a:srgbClr val="FFFFFF"/>
                </a:solidFill>
                <a:latin typeface="Aptos"/>
              </a:rPr>
              <a:t>pusível</a:t>
            </a:r>
            <a:r>
              <a:rPr sz="1600" b="0" i="0" u="none" strike="noStrike" dirty="0">
                <a:solidFill>
                  <a:srgbClr val="FFFFFF"/>
                </a:solidFill>
                <a:latin typeface="Aptos"/>
              </a:rPr>
              <a:t>. </a:t>
            </a:r>
            <a:endParaRPr lang="en-US" sz="1600" b="1" dirty="0">
              <a:solidFill>
                <a:schemeClr val="bg1"/>
              </a:solidFill>
              <a:latin typeface="Aptos" panose="020B0004020202020204" pitchFamily="34" charset="0"/>
            </a:endParaRPr>
          </a:p>
        </p:txBody>
      </p:sp>
      <p:sp>
        <p:nvSpPr>
          <p:cNvPr id="44" name="TextBox 43">
            <a:extLst>
              <a:ext uri="{FF2B5EF4-FFF2-40B4-BE49-F238E27FC236}">
                <a16:creationId xmlns:a16="http://schemas.microsoft.com/office/drawing/2014/main" id="{98EE2B5F-9BD5-2EA1-3E54-9FD3E98BB343}"/>
              </a:ext>
            </a:extLst>
          </p:cNvPr>
          <p:cNvSpPr txBox="1"/>
          <p:nvPr/>
        </p:nvSpPr>
        <p:spPr>
          <a:xfrm>
            <a:off x="6077230" y="3185749"/>
            <a:ext cx="677671" cy="3543930"/>
          </a:xfrm>
          <a:prstGeom prst="rect">
            <a:avLst/>
          </a:prstGeom>
          <a:noFill/>
          <a:ln>
            <a:noFill/>
          </a:ln>
        </p:spPr>
        <p:txBody>
          <a:bodyPr wrap="square" rtlCol="0">
            <a:spAutoFit/>
          </a:bodyPr>
          <a:lstStyle/>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Linguajen:</a:t>
            </a:r>
            <a:endParaRPr lang="es-AR" sz="80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Leitura</a:t>
            </a:r>
          </a:p>
          <a:p>
            <a:pPr rtl="0">
              <a:lnSpc>
                <a:spcPct val="190000"/>
              </a:lnSpc>
            </a:pPr>
            <a:r>
              <a:rPr sz="800" b="0" i="0" u="none" strike="noStrike">
                <a:solidFill>
                  <a:srgbClr val="3B3838"/>
                </a:solidFill>
                <a:latin typeface="Arial"/>
                <a:cs typeface="Arial"/>
              </a:rPr>
              <a:t>Linguajen:</a:t>
            </a:r>
            <a:endParaRPr lang="es-AR" sz="80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sz="800" b="0" i="0" u="none" strike="noStrike">
                <a:solidFill>
                  <a:srgbClr val="3B3838"/>
                </a:solidFill>
                <a:latin typeface="Arial"/>
                <a:cs typeface="Arial"/>
              </a:rPr>
              <a:t>Skrita</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F6DFC60B-C505-AFD1-65D3-606FF8E5F59C}"/>
              </a:ext>
              <a:ext uri="{C183D7F6-B498-43B3-948B-1728B52AA6E4}">
                <adec:decorative xmlns:adec="http://schemas.microsoft.com/office/drawing/2017/decorative" val="1"/>
              </a:ext>
            </a:extLst>
          </p:cNvPr>
          <p:cNvSpPr/>
          <p:nvPr/>
        </p:nvSpPr>
        <p:spPr>
          <a:xfrm>
            <a:off x="7649524" y="328872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0" name="Rectangle 59">
            <a:extLst>
              <a:ext uri="{FF2B5EF4-FFF2-40B4-BE49-F238E27FC236}">
                <a16:creationId xmlns:a16="http://schemas.microsoft.com/office/drawing/2014/main" id="{035304F6-690D-75FE-9615-8EF57E971B87}"/>
              </a:ext>
              <a:ext uri="{C183D7F6-B498-43B3-948B-1728B52AA6E4}">
                <adec:decorative xmlns:adec="http://schemas.microsoft.com/office/drawing/2017/decorative" val="1"/>
              </a:ext>
            </a:extLst>
          </p:cNvPr>
          <p:cNvSpPr/>
          <p:nvPr/>
        </p:nvSpPr>
        <p:spPr>
          <a:xfrm>
            <a:off x="7624572" y="3516566"/>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1" name="Rectangle 60">
            <a:extLst>
              <a:ext uri="{FF2B5EF4-FFF2-40B4-BE49-F238E27FC236}">
                <a16:creationId xmlns:a16="http://schemas.microsoft.com/office/drawing/2014/main" id="{EB343778-C0A3-6F68-BA97-EF0D4CCCB4F5}"/>
              </a:ext>
              <a:ext uri="{C183D7F6-B498-43B3-948B-1728B52AA6E4}">
                <adec:decorative xmlns:adec="http://schemas.microsoft.com/office/drawing/2017/decorative" val="1"/>
              </a:ext>
            </a:extLst>
          </p:cNvPr>
          <p:cNvSpPr/>
          <p:nvPr/>
        </p:nvSpPr>
        <p:spPr>
          <a:xfrm>
            <a:off x="7649524" y="3743424"/>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2" name="Rectangle 61">
            <a:extLst>
              <a:ext uri="{FF2B5EF4-FFF2-40B4-BE49-F238E27FC236}">
                <a16:creationId xmlns:a16="http://schemas.microsoft.com/office/drawing/2014/main" id="{F563B6CF-7E47-A89F-4039-3C9B2AAA5B17}"/>
              </a:ext>
              <a:ext uri="{C183D7F6-B498-43B3-948B-1728B52AA6E4}">
                <adec:decorative xmlns:adec="http://schemas.microsoft.com/office/drawing/2017/decorative" val="1"/>
              </a:ext>
            </a:extLst>
          </p:cNvPr>
          <p:cNvSpPr/>
          <p:nvPr/>
        </p:nvSpPr>
        <p:spPr>
          <a:xfrm>
            <a:off x="7649524" y="3979748"/>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3" name="Rectangle 62">
            <a:extLst>
              <a:ext uri="{FF2B5EF4-FFF2-40B4-BE49-F238E27FC236}">
                <a16:creationId xmlns:a16="http://schemas.microsoft.com/office/drawing/2014/main" id="{35DA2908-0B05-BDC2-8EBE-576F94742D70}"/>
              </a:ext>
              <a:ext uri="{C183D7F6-B498-43B3-948B-1728B52AA6E4}">
                <adec:decorative xmlns:adec="http://schemas.microsoft.com/office/drawing/2017/decorative" val="1"/>
              </a:ext>
            </a:extLst>
          </p:cNvPr>
          <p:cNvSpPr/>
          <p:nvPr/>
        </p:nvSpPr>
        <p:spPr>
          <a:xfrm>
            <a:off x="7640985" y="4441183"/>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4" name="Rectangle 63">
            <a:extLst>
              <a:ext uri="{FF2B5EF4-FFF2-40B4-BE49-F238E27FC236}">
                <a16:creationId xmlns:a16="http://schemas.microsoft.com/office/drawing/2014/main" id="{6F94F517-A48E-B41D-77A1-6C7B34262ED3}"/>
              </a:ext>
              <a:ext uri="{C183D7F6-B498-43B3-948B-1728B52AA6E4}">
                <adec:decorative xmlns:adec="http://schemas.microsoft.com/office/drawing/2017/decorative" val="1"/>
              </a:ext>
            </a:extLst>
          </p:cNvPr>
          <p:cNvSpPr/>
          <p:nvPr/>
        </p:nvSpPr>
        <p:spPr>
          <a:xfrm>
            <a:off x="7649524" y="4916754"/>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5" name="Rectangle 64">
            <a:extLst>
              <a:ext uri="{FF2B5EF4-FFF2-40B4-BE49-F238E27FC236}">
                <a16:creationId xmlns:a16="http://schemas.microsoft.com/office/drawing/2014/main" id="{62880C8A-C323-2876-2FE9-ED49CAB1B979}"/>
              </a:ext>
              <a:ext uri="{C183D7F6-B498-43B3-948B-1728B52AA6E4}">
                <adec:decorative xmlns:adec="http://schemas.microsoft.com/office/drawing/2017/decorative" val="1"/>
              </a:ext>
            </a:extLst>
          </p:cNvPr>
          <p:cNvSpPr/>
          <p:nvPr/>
        </p:nvSpPr>
        <p:spPr>
          <a:xfrm>
            <a:off x="7649524" y="5365800"/>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6" name="Rectangle 65">
            <a:extLst>
              <a:ext uri="{FF2B5EF4-FFF2-40B4-BE49-F238E27FC236}">
                <a16:creationId xmlns:a16="http://schemas.microsoft.com/office/drawing/2014/main" id="{7D2CD992-2060-57E2-41DB-0EFD7A15ACD1}"/>
              </a:ext>
              <a:ext uri="{C183D7F6-B498-43B3-948B-1728B52AA6E4}">
                <adec:decorative xmlns:adec="http://schemas.microsoft.com/office/drawing/2017/decorative" val="1"/>
              </a:ext>
            </a:extLst>
          </p:cNvPr>
          <p:cNvSpPr/>
          <p:nvPr/>
        </p:nvSpPr>
        <p:spPr>
          <a:xfrm>
            <a:off x="7640985" y="5837142"/>
            <a:ext cx="1062241" cy="146050"/>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7" name="Rectangle 66">
            <a:extLst>
              <a:ext uri="{FF2B5EF4-FFF2-40B4-BE49-F238E27FC236}">
                <a16:creationId xmlns:a16="http://schemas.microsoft.com/office/drawing/2014/main" id="{582460CC-88A8-EAD7-0980-8D1C6A5B073A}"/>
              </a:ext>
              <a:ext uri="{C183D7F6-B498-43B3-948B-1728B52AA6E4}">
                <adec:decorative xmlns:adec="http://schemas.microsoft.com/office/drawing/2017/decorative" val="1"/>
              </a:ext>
            </a:extLst>
          </p:cNvPr>
          <p:cNvSpPr/>
          <p:nvPr/>
        </p:nvSpPr>
        <p:spPr>
          <a:xfrm>
            <a:off x="7649524" y="4200995"/>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8" name="Rectangle 67">
            <a:extLst>
              <a:ext uri="{FF2B5EF4-FFF2-40B4-BE49-F238E27FC236}">
                <a16:creationId xmlns:a16="http://schemas.microsoft.com/office/drawing/2014/main" id="{EF24C63D-C9FD-1233-3873-3AB3E1C1F8C9}"/>
              </a:ext>
              <a:ext uri="{C183D7F6-B498-43B3-948B-1728B52AA6E4}">
                <adec:decorative xmlns:adec="http://schemas.microsoft.com/office/drawing/2017/decorative" val="1"/>
              </a:ext>
            </a:extLst>
          </p:cNvPr>
          <p:cNvSpPr/>
          <p:nvPr/>
        </p:nvSpPr>
        <p:spPr>
          <a:xfrm>
            <a:off x="7659246" y="466782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9" name="Rectangle 68">
            <a:extLst>
              <a:ext uri="{FF2B5EF4-FFF2-40B4-BE49-F238E27FC236}">
                <a16:creationId xmlns:a16="http://schemas.microsoft.com/office/drawing/2014/main" id="{C4901B2F-87FD-A2EB-2186-A8D22A93BB70}"/>
              </a:ext>
              <a:ext uri="{C183D7F6-B498-43B3-948B-1728B52AA6E4}">
                <adec:decorative xmlns:adec="http://schemas.microsoft.com/office/drawing/2017/decorative" val="1"/>
              </a:ext>
            </a:extLst>
          </p:cNvPr>
          <p:cNvSpPr/>
          <p:nvPr/>
        </p:nvSpPr>
        <p:spPr>
          <a:xfrm>
            <a:off x="7649524" y="5124226"/>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0" name="Rectangle 69">
            <a:extLst>
              <a:ext uri="{FF2B5EF4-FFF2-40B4-BE49-F238E27FC236}">
                <a16:creationId xmlns:a16="http://schemas.microsoft.com/office/drawing/2014/main" id="{672735ED-3573-4CF9-1B8C-951575422D4F}"/>
              </a:ext>
              <a:ext uri="{C183D7F6-B498-43B3-948B-1728B52AA6E4}">
                <adec:decorative xmlns:adec="http://schemas.microsoft.com/office/drawing/2017/decorative" val="1"/>
              </a:ext>
            </a:extLst>
          </p:cNvPr>
          <p:cNvSpPr/>
          <p:nvPr/>
        </p:nvSpPr>
        <p:spPr>
          <a:xfrm>
            <a:off x="7649524" y="5585049"/>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1" name="Rectangle 70">
            <a:extLst>
              <a:ext uri="{FF2B5EF4-FFF2-40B4-BE49-F238E27FC236}">
                <a16:creationId xmlns:a16="http://schemas.microsoft.com/office/drawing/2014/main" id="{618BA8F8-8ADB-A71B-A2CC-E92F8E63B029}"/>
              </a:ext>
              <a:ext uri="{C183D7F6-B498-43B3-948B-1728B52AA6E4}">
                <adec:decorative xmlns:adec="http://schemas.microsoft.com/office/drawing/2017/decorative" val="1"/>
              </a:ext>
            </a:extLst>
          </p:cNvPr>
          <p:cNvSpPr/>
          <p:nvPr/>
        </p:nvSpPr>
        <p:spPr>
          <a:xfrm>
            <a:off x="7624571" y="6069351"/>
            <a:ext cx="1062241" cy="14605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8" name="TextBox 57">
            <a:extLst>
              <a:ext uri="{FF2B5EF4-FFF2-40B4-BE49-F238E27FC236}">
                <a16:creationId xmlns:a16="http://schemas.microsoft.com/office/drawing/2014/main" id="{CF37DFEB-729D-4BD6-C0FC-6CB605D0CEC6}"/>
              </a:ext>
            </a:extLst>
          </p:cNvPr>
          <p:cNvSpPr txBox="1"/>
          <p:nvPr/>
        </p:nvSpPr>
        <p:spPr>
          <a:xfrm>
            <a:off x="7927921" y="3180134"/>
            <a:ext cx="677671" cy="3080633"/>
          </a:xfrm>
          <a:prstGeom prst="rect">
            <a:avLst/>
          </a:prstGeom>
          <a:noFill/>
          <a:ln>
            <a:noFill/>
          </a:ln>
        </p:spPr>
        <p:txBody>
          <a:bodyPr wrap="square" rtlCol="0">
            <a:spAutoFit/>
          </a:bodyPr>
          <a:lstStyle/>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0 di 2</a:t>
            </a:r>
          </a:p>
          <a:p>
            <a:pPr algn="ctr" rtl="0">
              <a:lnSpc>
                <a:spcPct val="190000"/>
              </a:lnSpc>
            </a:pPr>
            <a:r>
              <a:rPr sz="800" b="0" i="0" u="none" strike="noStrike">
                <a:solidFill>
                  <a:srgbClr val="3B3838"/>
                </a:solidFill>
                <a:latin typeface="Arial"/>
                <a:cs typeface="Arial"/>
              </a:rPr>
              <a:t>2 di 2</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0 di 1</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1 di 1</a:t>
            </a:r>
          </a:p>
          <a:p>
            <a:pPr algn="ctr" rtl="0">
              <a:lnSpc>
                <a:spcPct val="190000"/>
              </a:lnSpc>
            </a:pPr>
            <a:r>
              <a:rPr sz="800" b="0" i="0" u="none" strike="noStrike">
                <a:solidFill>
                  <a:srgbClr val="3B3838"/>
                </a:solidFill>
                <a:latin typeface="Arial"/>
                <a:cs typeface="Arial"/>
              </a:rPr>
              <a:t>3 di 3</a:t>
            </a:r>
          </a:p>
          <a:p>
            <a:pPr algn="ctr" rtl="0">
              <a:lnSpc>
                <a:spcPct val="190000"/>
              </a:lnSpc>
            </a:pPr>
            <a:r>
              <a:rPr sz="800" b="0" i="0" u="none" strike="noStrike">
                <a:solidFill>
                  <a:srgbClr val="3B3838"/>
                </a:solidFill>
                <a:latin typeface="Arial"/>
                <a:cs typeface="Arial"/>
              </a:rPr>
              <a:t>4 di 4</a:t>
            </a:r>
          </a:p>
        </p:txBody>
      </p:sp>
      <p:sp>
        <p:nvSpPr>
          <p:cNvPr id="73" name="Rectangle 72">
            <a:extLst>
              <a:ext uri="{FF2B5EF4-FFF2-40B4-BE49-F238E27FC236}">
                <a16:creationId xmlns:a16="http://schemas.microsoft.com/office/drawing/2014/main" id="{DE966746-45DF-F19B-8792-2F20F2075875}"/>
              </a:ext>
              <a:ext uri="{C183D7F6-B498-43B3-948B-1728B52AA6E4}">
                <adec:decorative xmlns:adec="http://schemas.microsoft.com/office/drawing/2017/decorative" val="1"/>
              </a:ext>
            </a:extLst>
          </p:cNvPr>
          <p:cNvSpPr/>
          <p:nvPr/>
        </p:nvSpPr>
        <p:spPr>
          <a:xfrm>
            <a:off x="5706839" y="5823603"/>
            <a:ext cx="346221" cy="13431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4" name="Rectangle 73">
            <a:extLst>
              <a:ext uri="{FF2B5EF4-FFF2-40B4-BE49-F238E27FC236}">
                <a16:creationId xmlns:a16="http://schemas.microsoft.com/office/drawing/2014/main" id="{FB05B695-7C5F-0DC5-80D6-4EEA62B9A84A}"/>
              </a:ext>
              <a:ext uri="{C183D7F6-B498-43B3-948B-1728B52AA6E4}">
                <adec:decorative xmlns:adec="http://schemas.microsoft.com/office/drawing/2017/decorative" val="1"/>
              </a:ext>
            </a:extLst>
          </p:cNvPr>
          <p:cNvSpPr/>
          <p:nvPr/>
        </p:nvSpPr>
        <p:spPr>
          <a:xfrm>
            <a:off x="5690425" y="6055812"/>
            <a:ext cx="346221" cy="134313"/>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2" name="TextBox 71">
            <a:extLst>
              <a:ext uri="{FF2B5EF4-FFF2-40B4-BE49-F238E27FC236}">
                <a16:creationId xmlns:a16="http://schemas.microsoft.com/office/drawing/2014/main" id="{1E4941AF-8632-1734-5E46-BFE5D59EA86C}"/>
              </a:ext>
            </a:extLst>
          </p:cNvPr>
          <p:cNvSpPr txBox="1"/>
          <p:nvPr/>
        </p:nvSpPr>
        <p:spPr>
          <a:xfrm>
            <a:off x="5645447" y="5732901"/>
            <a:ext cx="677671" cy="532505"/>
          </a:xfrm>
          <a:prstGeom prst="rect">
            <a:avLst/>
          </a:prstGeom>
          <a:noFill/>
          <a:ln>
            <a:noFill/>
          </a:ln>
        </p:spPr>
        <p:txBody>
          <a:bodyPr wrap="square" rtlCol="0">
            <a:spAutoFit/>
          </a:bodyPr>
          <a:lstStyle/>
          <a:p>
            <a:pPr rtl="0">
              <a:lnSpc>
                <a:spcPct val="190000"/>
              </a:lnSpc>
            </a:pPr>
            <a:r>
              <a:rPr sz="800" b="0" i="0" u="none" strike="noStrike">
                <a:solidFill>
                  <a:srgbClr val="3B3838"/>
                </a:solidFill>
                <a:latin typeface="Arial"/>
                <a:cs typeface="Arial"/>
              </a:rPr>
              <a:t>12 CV</a:t>
            </a:r>
          </a:p>
          <a:p>
            <a:pPr rtl="0">
              <a:lnSpc>
                <a:spcPct val="190000"/>
              </a:lnSpc>
            </a:pPr>
            <a:r>
              <a:rPr sz="800" b="0" i="0" u="none" strike="noStrike">
                <a:solidFill>
                  <a:srgbClr val="3B3838"/>
                </a:solidFill>
                <a:latin typeface="Arial"/>
                <a:cs typeface="Arial"/>
              </a:rPr>
              <a:t>12 ID</a:t>
            </a:r>
          </a:p>
        </p:txBody>
      </p:sp>
      <p:sp>
        <p:nvSpPr>
          <p:cNvPr id="7" name="Slide Number Placeholder 6">
            <a:extLst>
              <a:ext uri="{FF2B5EF4-FFF2-40B4-BE49-F238E27FC236}">
                <a16:creationId xmlns:a16="http://schemas.microsoft.com/office/drawing/2014/main" id="{0C2BE0B1-D452-269E-E2B6-52163438CB01}"/>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17</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42E4152-2FE6-68A8-BE2F-2660EA33CC7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3E61C95-68D3-B135-F964-97DC72EDEC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73559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10F836-8498-5D07-DA91-D2CED3B1C15B}"/>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72168000-AD28-7DD5-3BB2-F7AB41157E33}"/>
              </a:ext>
            </a:extLst>
          </p:cNvPr>
          <p:cNvSpPr>
            <a:spLocks noGrp="1"/>
          </p:cNvSpPr>
          <p:nvPr>
            <p:ph type="title"/>
          </p:nvPr>
        </p:nvSpPr>
        <p:spPr>
          <a:xfrm>
            <a:off x="12359" y="1492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Odja Rizultadus Ditalhadu (kontinuason)</a:t>
            </a:r>
            <a:endParaRPr lang="en-US"/>
          </a:p>
        </p:txBody>
      </p:sp>
      <p:pic>
        <p:nvPicPr>
          <p:cNvPr id="19" name="Picture 18" descr="Un screenshot di lejenda di rezultadus detalhadu.">
            <a:extLst>
              <a:ext uri="{FF2B5EF4-FFF2-40B4-BE49-F238E27FC236}">
                <a16:creationId xmlns:a16="http://schemas.microsoft.com/office/drawing/2014/main" id="{B0F7CA3D-3FFB-D529-14A5-5090E949F3EC}"/>
              </a:ext>
            </a:extLst>
          </p:cNvPr>
          <p:cNvPicPr>
            <a:picLocks noChangeAspect="1"/>
          </p:cNvPicPr>
          <p:nvPr/>
        </p:nvPicPr>
        <p:blipFill>
          <a:blip r:embed="rId2"/>
          <a:stretch>
            <a:fillRect/>
          </a:stretch>
        </p:blipFill>
        <p:spPr>
          <a:xfrm>
            <a:off x="3799097" y="1543482"/>
            <a:ext cx="7598767" cy="3366542"/>
          </a:xfrm>
          <a:prstGeom prst="rect">
            <a:avLst/>
          </a:prstGeom>
        </p:spPr>
      </p:pic>
      <p:sp>
        <p:nvSpPr>
          <p:cNvPr id="4" name="Rectangle 3">
            <a:extLst>
              <a:ext uri="{FF2B5EF4-FFF2-40B4-BE49-F238E27FC236}">
                <a16:creationId xmlns:a16="http://schemas.microsoft.com/office/drawing/2014/main" id="{BD25FC9F-6A8B-BB74-2227-4CD8B20A92FA}"/>
              </a:ext>
              <a:ext uri="{C183D7F6-B498-43B3-948B-1728B52AA6E4}">
                <adec:decorative xmlns:adec="http://schemas.microsoft.com/office/drawing/2017/decorative" val="1"/>
              </a:ext>
            </a:extLst>
          </p:cNvPr>
          <p:cNvSpPr/>
          <p:nvPr/>
        </p:nvSpPr>
        <p:spPr>
          <a:xfrm>
            <a:off x="4969364"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Rectangle 8">
            <a:extLst>
              <a:ext uri="{FF2B5EF4-FFF2-40B4-BE49-F238E27FC236}">
                <a16:creationId xmlns:a16="http://schemas.microsoft.com/office/drawing/2014/main" id="{D0867A8C-12A6-3F1F-AB4D-A50960BF17C4}"/>
              </a:ext>
              <a:ext uri="{C183D7F6-B498-43B3-948B-1728B52AA6E4}">
                <adec:decorative xmlns:adec="http://schemas.microsoft.com/office/drawing/2017/decorative" val="1"/>
              </a:ext>
            </a:extLst>
          </p:cNvPr>
          <p:cNvSpPr/>
          <p:nvPr/>
        </p:nvSpPr>
        <p:spPr>
          <a:xfrm>
            <a:off x="4959838"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0" name="Rectangle 9">
            <a:extLst>
              <a:ext uri="{FF2B5EF4-FFF2-40B4-BE49-F238E27FC236}">
                <a16:creationId xmlns:a16="http://schemas.microsoft.com/office/drawing/2014/main" id="{E5706A85-84D8-7EC0-D1FD-FC21BE4DFC25}"/>
              </a:ext>
              <a:ext uri="{C183D7F6-B498-43B3-948B-1728B52AA6E4}">
                <adec:decorative xmlns:adec="http://schemas.microsoft.com/office/drawing/2017/decorative" val="1"/>
              </a:ext>
            </a:extLst>
          </p:cNvPr>
          <p:cNvSpPr/>
          <p:nvPr/>
        </p:nvSpPr>
        <p:spPr>
          <a:xfrm>
            <a:off x="4969364"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angle 10">
            <a:extLst>
              <a:ext uri="{FF2B5EF4-FFF2-40B4-BE49-F238E27FC236}">
                <a16:creationId xmlns:a16="http://schemas.microsoft.com/office/drawing/2014/main" id="{304BFE5D-4EDB-0A5F-F6B4-2CDA1810B1C9}"/>
              </a:ext>
              <a:ext uri="{C183D7F6-B498-43B3-948B-1728B52AA6E4}">
                <adec:decorative xmlns:adec="http://schemas.microsoft.com/office/drawing/2017/decorative" val="1"/>
              </a:ext>
            </a:extLst>
          </p:cNvPr>
          <p:cNvSpPr/>
          <p:nvPr/>
        </p:nvSpPr>
        <p:spPr>
          <a:xfrm>
            <a:off x="4959838"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Rectangle 11">
            <a:extLst>
              <a:ext uri="{FF2B5EF4-FFF2-40B4-BE49-F238E27FC236}">
                <a16:creationId xmlns:a16="http://schemas.microsoft.com/office/drawing/2014/main" id="{DF524635-4273-3846-BDDA-9AABB3CAEF61}"/>
              </a:ext>
              <a:ext uri="{C183D7F6-B498-43B3-948B-1728B52AA6E4}">
                <adec:decorative xmlns:adec="http://schemas.microsoft.com/office/drawing/2017/decorative" val="1"/>
              </a:ext>
            </a:extLst>
          </p:cNvPr>
          <p:cNvSpPr/>
          <p:nvPr/>
        </p:nvSpPr>
        <p:spPr>
          <a:xfrm>
            <a:off x="4969364"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angle 12">
            <a:extLst>
              <a:ext uri="{FF2B5EF4-FFF2-40B4-BE49-F238E27FC236}">
                <a16:creationId xmlns:a16="http://schemas.microsoft.com/office/drawing/2014/main" id="{69093F8D-5873-C761-2225-08A543ADD5D7}"/>
              </a:ext>
              <a:ext uri="{C183D7F6-B498-43B3-948B-1728B52AA6E4}">
                <adec:decorative xmlns:adec="http://schemas.microsoft.com/office/drawing/2017/decorative" val="1"/>
              </a:ext>
            </a:extLst>
          </p:cNvPr>
          <p:cNvSpPr/>
          <p:nvPr/>
        </p:nvSpPr>
        <p:spPr>
          <a:xfrm>
            <a:off x="4959837"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 name="TextBox 1">
            <a:extLst>
              <a:ext uri="{FF2B5EF4-FFF2-40B4-BE49-F238E27FC236}">
                <a16:creationId xmlns:a16="http://schemas.microsoft.com/office/drawing/2014/main" id="{EF4B074F-BCDF-CBB1-B7F4-B34AC06B1C58}"/>
              </a:ext>
            </a:extLst>
          </p:cNvPr>
          <p:cNvSpPr txBox="1"/>
          <p:nvPr/>
        </p:nvSpPr>
        <p:spPr>
          <a:xfrm>
            <a:off x="4886324" y="1621798"/>
            <a:ext cx="800102" cy="2380131"/>
          </a:xfrm>
          <a:prstGeom prst="rect">
            <a:avLst/>
          </a:prstGeom>
          <a:noFill/>
          <a:ln>
            <a:noFill/>
          </a:ln>
        </p:spPr>
        <p:txBody>
          <a:bodyPr wrap="square" rtlCol="0">
            <a:spAutoFit/>
          </a:bodyPr>
          <a:lstStyle/>
          <a:p>
            <a:pPr rtl="0">
              <a:lnSpc>
                <a:spcPct val="190000"/>
              </a:lnSpc>
            </a:pPr>
            <a:r>
              <a:rPr sz="1000" b="0" i="0" u="none" strike="noStrike" dirty="0" err="1">
                <a:solidFill>
                  <a:srgbClr val="3B3838"/>
                </a:solidFill>
                <a:latin typeface="Arial"/>
                <a:cs typeface="Arial"/>
              </a:rPr>
              <a:t>Leitura</a:t>
            </a:r>
            <a:endParaRPr sz="1000" b="0" i="0" u="none" strike="noStrike" dirty="0">
              <a:solidFill>
                <a:srgbClr val="3B3838"/>
              </a:solidFill>
              <a:latin typeface="Arial"/>
              <a:cs typeface="Arial"/>
            </a:endParaRPr>
          </a:p>
          <a:p>
            <a:pPr rtl="0">
              <a:lnSpc>
                <a:spcPct val="190000"/>
              </a:lnSpc>
            </a:pPr>
            <a:r>
              <a:rPr sz="1000" b="0" i="0" u="none" strike="noStrike" dirty="0" err="1">
                <a:solidFill>
                  <a:srgbClr val="3B3838"/>
                </a:solidFill>
                <a:latin typeface="Arial"/>
                <a:cs typeface="Arial"/>
              </a:rPr>
              <a:t>Linguajen</a:t>
            </a:r>
            <a:r>
              <a:rPr sz="1000" b="0" i="0" u="none" strike="noStrike" dirty="0">
                <a:solidFill>
                  <a:srgbClr val="3B3838"/>
                </a:solidFill>
                <a:latin typeface="Arial"/>
                <a:cs typeface="Arial"/>
              </a:rPr>
              <a:t>:</a:t>
            </a:r>
            <a:endParaRPr lang="es-AR" sz="1050" dirty="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sz="1000" b="0" i="0" u="none" strike="noStrike" dirty="0" err="1">
                <a:solidFill>
                  <a:srgbClr val="3B3838"/>
                </a:solidFill>
                <a:latin typeface="Arial"/>
                <a:cs typeface="Arial"/>
              </a:rPr>
              <a:t>Skrita</a:t>
            </a:r>
            <a:endParaRPr lang="es-AR" sz="1050" dirty="0">
              <a:solidFill>
                <a:schemeClr val="bg2">
                  <a:lumMod val="25000"/>
                </a:schemeClr>
              </a:solidFill>
              <a:latin typeface="Arial" panose="020B0604020202020204" pitchFamily="34" charset="0"/>
              <a:cs typeface="Arial" panose="020B0604020202020204" pitchFamily="34" charset="0"/>
            </a:endParaRPr>
          </a:p>
          <a:p>
            <a:pPr rtl="0">
              <a:lnSpc>
                <a:spcPct val="190000"/>
              </a:lnSpc>
            </a:pPr>
            <a:r>
              <a:rPr sz="1000" b="0" i="0" u="none" strike="noStrike" dirty="0" err="1">
                <a:solidFill>
                  <a:srgbClr val="3B3838"/>
                </a:solidFill>
                <a:latin typeface="Arial"/>
                <a:cs typeface="Arial"/>
              </a:rPr>
              <a:t>Leitura</a:t>
            </a:r>
            <a:endParaRPr sz="1000" b="0" i="0" u="none" strike="noStrike" dirty="0">
              <a:solidFill>
                <a:srgbClr val="3B3838"/>
              </a:solidFill>
              <a:latin typeface="Arial"/>
              <a:cs typeface="Arial"/>
            </a:endParaRPr>
          </a:p>
          <a:p>
            <a:pPr rtl="0">
              <a:lnSpc>
                <a:spcPct val="190000"/>
              </a:lnSpc>
            </a:pPr>
            <a:r>
              <a:rPr sz="1000" b="0" i="0" u="none" strike="noStrike" dirty="0" err="1">
                <a:solidFill>
                  <a:srgbClr val="3B3838"/>
                </a:solidFill>
                <a:latin typeface="Arial"/>
                <a:cs typeface="Arial"/>
              </a:rPr>
              <a:t>Leitura</a:t>
            </a:r>
            <a:endParaRPr sz="1000" b="0" i="0" u="none" strike="noStrike" dirty="0">
              <a:solidFill>
                <a:srgbClr val="3B3838"/>
              </a:solidFill>
              <a:latin typeface="Arial"/>
              <a:cs typeface="Arial"/>
            </a:endParaRPr>
          </a:p>
          <a:p>
            <a:pPr rtl="0">
              <a:lnSpc>
                <a:spcPct val="190000"/>
              </a:lnSpc>
            </a:pPr>
            <a:r>
              <a:rPr sz="1000" b="0" i="0" u="none" strike="noStrike" dirty="0" err="1">
                <a:solidFill>
                  <a:srgbClr val="3B3838"/>
                </a:solidFill>
                <a:latin typeface="Arial"/>
                <a:cs typeface="Arial"/>
              </a:rPr>
              <a:t>Linguajen</a:t>
            </a:r>
            <a:r>
              <a:rPr sz="1000" b="0" i="0" u="none" strike="noStrike" dirty="0">
                <a:solidFill>
                  <a:srgbClr val="3B3838"/>
                </a:solidFill>
                <a:latin typeface="Arial"/>
                <a:cs typeface="Arial"/>
              </a:rPr>
              <a:t>:</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5" name="Rectangle 14">
            <a:extLst>
              <a:ext uri="{FF2B5EF4-FFF2-40B4-BE49-F238E27FC236}">
                <a16:creationId xmlns:a16="http://schemas.microsoft.com/office/drawing/2014/main" id="{90396FD1-B28C-6787-C1D1-C1279D3D23E8}"/>
              </a:ext>
              <a:ext uri="{C183D7F6-B498-43B3-948B-1728B52AA6E4}">
                <adec:decorative xmlns:adec="http://schemas.microsoft.com/office/drawing/2017/decorative" val="1"/>
              </a:ext>
            </a:extLst>
          </p:cNvPr>
          <p:cNvSpPr/>
          <p:nvPr/>
        </p:nvSpPr>
        <p:spPr>
          <a:xfrm>
            <a:off x="8826989" y="1719561"/>
            <a:ext cx="1062241" cy="228255"/>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Rectangle 15">
            <a:extLst>
              <a:ext uri="{FF2B5EF4-FFF2-40B4-BE49-F238E27FC236}">
                <a16:creationId xmlns:a16="http://schemas.microsoft.com/office/drawing/2014/main" id="{017CC5F6-70A0-952C-D1A2-102156284D6D}"/>
              </a:ext>
              <a:ext uri="{C183D7F6-B498-43B3-948B-1728B52AA6E4}">
                <adec:decorative xmlns:adec="http://schemas.microsoft.com/office/drawing/2017/decorative" val="1"/>
              </a:ext>
            </a:extLst>
          </p:cNvPr>
          <p:cNvSpPr/>
          <p:nvPr/>
        </p:nvSpPr>
        <p:spPr>
          <a:xfrm>
            <a:off x="8817463" y="2007082"/>
            <a:ext cx="1062241" cy="26113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angle 16">
            <a:extLst>
              <a:ext uri="{FF2B5EF4-FFF2-40B4-BE49-F238E27FC236}">
                <a16:creationId xmlns:a16="http://schemas.microsoft.com/office/drawing/2014/main" id="{CB9209F7-898D-4FFA-60BA-2C3E8C1B6816}"/>
              </a:ext>
              <a:ext uri="{C183D7F6-B498-43B3-948B-1728B52AA6E4}">
                <adec:decorative xmlns:adec="http://schemas.microsoft.com/office/drawing/2017/decorative" val="1"/>
              </a:ext>
            </a:extLst>
          </p:cNvPr>
          <p:cNvSpPr/>
          <p:nvPr/>
        </p:nvSpPr>
        <p:spPr>
          <a:xfrm>
            <a:off x="8826989" y="2370569"/>
            <a:ext cx="1062241" cy="205490"/>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656A78A7-146B-BF81-4AC5-5ADD03F41C2A}"/>
              </a:ext>
              <a:ext uri="{C183D7F6-B498-43B3-948B-1728B52AA6E4}">
                <adec:decorative xmlns:adec="http://schemas.microsoft.com/office/drawing/2017/decorative" val="1"/>
              </a:ext>
            </a:extLst>
          </p:cNvPr>
          <p:cNvSpPr/>
          <p:nvPr/>
        </p:nvSpPr>
        <p:spPr>
          <a:xfrm>
            <a:off x="8817463" y="2653498"/>
            <a:ext cx="1062241" cy="18351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Rectangle 19">
            <a:extLst>
              <a:ext uri="{FF2B5EF4-FFF2-40B4-BE49-F238E27FC236}">
                <a16:creationId xmlns:a16="http://schemas.microsoft.com/office/drawing/2014/main" id="{CA97D5EE-D17E-76C9-2882-A25B12F30B4B}"/>
              </a:ext>
              <a:ext uri="{C183D7F6-B498-43B3-948B-1728B52AA6E4}">
                <adec:decorative xmlns:adec="http://schemas.microsoft.com/office/drawing/2017/decorative" val="1"/>
              </a:ext>
            </a:extLst>
          </p:cNvPr>
          <p:cNvSpPr/>
          <p:nvPr/>
        </p:nvSpPr>
        <p:spPr>
          <a:xfrm>
            <a:off x="8826989" y="3240475"/>
            <a:ext cx="1062241" cy="20869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1" name="Rectangle 20">
            <a:extLst>
              <a:ext uri="{FF2B5EF4-FFF2-40B4-BE49-F238E27FC236}">
                <a16:creationId xmlns:a16="http://schemas.microsoft.com/office/drawing/2014/main" id="{D7E062EA-8878-2DF8-6599-78CE74B2B5F1}"/>
              </a:ext>
              <a:ext uri="{C183D7F6-B498-43B3-948B-1728B52AA6E4}">
                <adec:decorative xmlns:adec="http://schemas.microsoft.com/office/drawing/2017/decorative" val="1"/>
              </a:ext>
            </a:extLst>
          </p:cNvPr>
          <p:cNvSpPr/>
          <p:nvPr/>
        </p:nvSpPr>
        <p:spPr>
          <a:xfrm>
            <a:off x="8817462" y="2914457"/>
            <a:ext cx="1062241" cy="226198"/>
          </a:xfrm>
          <a:prstGeom prst="rect">
            <a:avLst/>
          </a:prstGeom>
          <a:solidFill>
            <a:srgbClr val="F3F3F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TextBox 13">
            <a:extLst>
              <a:ext uri="{FF2B5EF4-FFF2-40B4-BE49-F238E27FC236}">
                <a16:creationId xmlns:a16="http://schemas.microsoft.com/office/drawing/2014/main" id="{85A80111-069D-9DDB-4869-9D8E95AD79F6}"/>
              </a:ext>
            </a:extLst>
          </p:cNvPr>
          <p:cNvSpPr txBox="1"/>
          <p:nvPr/>
        </p:nvSpPr>
        <p:spPr>
          <a:xfrm>
            <a:off x="9032821" y="1610879"/>
            <a:ext cx="677671" cy="1801011"/>
          </a:xfrm>
          <a:prstGeom prst="rect">
            <a:avLst/>
          </a:prstGeom>
          <a:noFill/>
          <a:ln>
            <a:noFill/>
          </a:ln>
        </p:spPr>
        <p:txBody>
          <a:bodyPr wrap="square" rtlCol="0">
            <a:spAutoFit/>
          </a:bodyPr>
          <a:lstStyle/>
          <a:p>
            <a:pPr algn="ctr" rtl="0">
              <a:lnSpc>
                <a:spcPct val="190000"/>
              </a:lnSpc>
            </a:pPr>
            <a:r>
              <a:rPr sz="1000" b="0" i="0" u="none" strike="noStrike">
                <a:solidFill>
                  <a:srgbClr val="3B3838"/>
                </a:solidFill>
                <a:latin typeface="Arial"/>
                <a:cs typeface="Arial"/>
              </a:rPr>
              <a:t>1 di 1</a:t>
            </a:r>
          </a:p>
          <a:p>
            <a:pPr algn="ctr" rtl="0">
              <a:lnSpc>
                <a:spcPct val="190000"/>
              </a:lnSpc>
            </a:pPr>
            <a:r>
              <a:rPr sz="1000" b="0" i="0" u="none" strike="noStrike">
                <a:solidFill>
                  <a:srgbClr val="3B3838"/>
                </a:solidFill>
                <a:latin typeface="Arial"/>
                <a:cs typeface="Arial"/>
              </a:rPr>
              <a:t>1 di 3</a:t>
            </a:r>
          </a:p>
          <a:p>
            <a:pPr algn="ctr" rtl="0">
              <a:lnSpc>
                <a:spcPct val="190000"/>
              </a:lnSpc>
            </a:pPr>
            <a:r>
              <a:rPr sz="1000" b="0" i="0" u="none" strike="noStrike">
                <a:solidFill>
                  <a:srgbClr val="3B3838"/>
                </a:solidFill>
                <a:latin typeface="Arial"/>
                <a:cs typeface="Arial"/>
              </a:rPr>
              <a:t>1 di 4</a:t>
            </a:r>
          </a:p>
          <a:p>
            <a:pPr algn="ctr" rtl="0">
              <a:lnSpc>
                <a:spcPct val="190000"/>
              </a:lnSpc>
            </a:pPr>
            <a:r>
              <a:rPr sz="1000" b="0" i="0" u="none" strike="noStrike">
                <a:solidFill>
                  <a:srgbClr val="3B3838"/>
                </a:solidFill>
                <a:latin typeface="Arial"/>
                <a:cs typeface="Arial"/>
              </a:rPr>
              <a:t>1 di 1</a:t>
            </a:r>
          </a:p>
          <a:p>
            <a:pPr algn="ctr" rtl="0">
              <a:lnSpc>
                <a:spcPct val="190000"/>
              </a:lnSpc>
            </a:pPr>
            <a:r>
              <a:rPr sz="1000" b="0" i="0" u="none" strike="noStrike">
                <a:solidFill>
                  <a:srgbClr val="3B3838"/>
                </a:solidFill>
                <a:latin typeface="Arial"/>
                <a:cs typeface="Arial"/>
              </a:rPr>
              <a:t>1 di 1</a:t>
            </a:r>
          </a:p>
          <a:p>
            <a:pPr algn="ctr" rtl="0">
              <a:lnSpc>
                <a:spcPct val="190000"/>
              </a:lnSpc>
            </a:pPr>
            <a:r>
              <a:rPr sz="1000" b="0" i="0" u="none" strike="noStrike">
                <a:solidFill>
                  <a:srgbClr val="3B3838"/>
                </a:solidFill>
                <a:latin typeface="Arial"/>
                <a:cs typeface="Arial"/>
              </a:rPr>
              <a:t>2 di 2</a:t>
            </a:r>
          </a:p>
        </p:txBody>
      </p:sp>
      <p:sp>
        <p:nvSpPr>
          <p:cNvPr id="24" name="TextBox 23">
            <a:extLst>
              <a:ext uri="{FF2B5EF4-FFF2-40B4-BE49-F238E27FC236}">
                <a16:creationId xmlns:a16="http://schemas.microsoft.com/office/drawing/2014/main" id="{BEEE0F5C-CE18-D7F2-4A39-43A4B2071C7C}"/>
              </a:ext>
            </a:extLst>
          </p:cNvPr>
          <p:cNvSpPr txBox="1"/>
          <p:nvPr/>
        </p:nvSpPr>
        <p:spPr>
          <a:xfrm>
            <a:off x="4800599" y="3550861"/>
            <a:ext cx="1923536" cy="587638"/>
          </a:xfrm>
          <a:prstGeom prst="rect">
            <a:avLst/>
          </a:prstGeom>
          <a:solidFill>
            <a:srgbClr val="DDDDDD"/>
          </a:solidFill>
          <a:ln>
            <a:noFill/>
          </a:ln>
        </p:spPr>
        <p:txBody>
          <a:bodyPr wrap="square" rtlCol="0">
            <a:spAutoFit/>
          </a:bodyPr>
          <a:lstStyle/>
          <a:p>
            <a:pPr rtl="0">
              <a:lnSpc>
                <a:spcPct val="190000"/>
              </a:lnSpc>
            </a:pPr>
            <a:r>
              <a:rPr sz="900" b="1" i="0" u="none" strike="noStrike">
                <a:solidFill>
                  <a:srgbClr val="3B3838"/>
                </a:solidFill>
                <a:latin typeface="Arial"/>
                <a:cs typeface="Arial"/>
              </a:rPr>
              <a:t>Nóta di konvenson di redason</a:t>
            </a:r>
          </a:p>
        </p:txBody>
      </p:sp>
      <p:sp>
        <p:nvSpPr>
          <p:cNvPr id="25" name="TextBox 24">
            <a:extLst>
              <a:ext uri="{FF2B5EF4-FFF2-40B4-BE49-F238E27FC236}">
                <a16:creationId xmlns:a16="http://schemas.microsoft.com/office/drawing/2014/main" id="{7C07E3EE-AE1D-FDAA-0A89-F1F6DF70DD3F}"/>
              </a:ext>
            </a:extLst>
          </p:cNvPr>
          <p:cNvSpPr txBox="1"/>
          <p:nvPr/>
        </p:nvSpPr>
        <p:spPr>
          <a:xfrm>
            <a:off x="4800598" y="3914522"/>
            <a:ext cx="2781301" cy="315920"/>
          </a:xfrm>
          <a:prstGeom prst="rect">
            <a:avLst/>
          </a:prstGeom>
          <a:solidFill>
            <a:srgbClr val="DDDDDD"/>
          </a:solidFill>
          <a:ln>
            <a:noFill/>
          </a:ln>
        </p:spPr>
        <p:txBody>
          <a:bodyPr wrap="square" rtlCol="0">
            <a:spAutoFit/>
          </a:bodyPr>
          <a:lstStyle/>
          <a:p>
            <a:pPr rtl="0">
              <a:lnSpc>
                <a:spcPct val="190000"/>
              </a:lnSpc>
            </a:pPr>
            <a:r>
              <a:rPr sz="900" b="1" i="0" u="none" strike="noStrike" dirty="0">
                <a:solidFill>
                  <a:srgbClr val="3B3838"/>
                </a:solidFill>
                <a:latin typeface="Arial"/>
                <a:cs typeface="Arial"/>
              </a:rPr>
              <a:t>Nóta di </a:t>
            </a:r>
            <a:r>
              <a:rPr sz="900" b="1" i="0" u="none" strike="noStrike" dirty="0" err="1">
                <a:solidFill>
                  <a:srgbClr val="3B3838"/>
                </a:solidFill>
                <a:latin typeface="Arial"/>
                <a:cs typeface="Arial"/>
              </a:rPr>
              <a:t>dizenvolvimentu</a:t>
            </a:r>
            <a:r>
              <a:rPr sz="900" b="1" i="0" u="none" strike="noStrike" dirty="0">
                <a:solidFill>
                  <a:srgbClr val="3B3838"/>
                </a:solidFill>
                <a:latin typeface="Arial"/>
                <a:cs typeface="Arial"/>
              </a:rPr>
              <a:t> di </a:t>
            </a:r>
            <a:r>
              <a:rPr sz="900" b="1" i="0" u="none" strike="noStrike" dirty="0" err="1">
                <a:solidFill>
                  <a:srgbClr val="3B3838"/>
                </a:solidFill>
                <a:latin typeface="Arial"/>
                <a:cs typeface="Arial"/>
              </a:rPr>
              <a:t>ideia</a:t>
            </a:r>
            <a:r>
              <a:rPr sz="900" b="1" i="0" u="none" strike="noStrike" dirty="0">
                <a:solidFill>
                  <a:srgbClr val="3B3838"/>
                </a:solidFill>
                <a:latin typeface="Arial"/>
                <a:cs typeface="Arial"/>
              </a:rPr>
              <a:t> di </a:t>
            </a:r>
            <a:r>
              <a:rPr sz="900" b="1" i="0" u="none" strike="noStrike" dirty="0" err="1">
                <a:solidFill>
                  <a:srgbClr val="3B3838"/>
                </a:solidFill>
                <a:latin typeface="Arial"/>
                <a:cs typeface="Arial"/>
              </a:rPr>
              <a:t>redason</a:t>
            </a:r>
            <a:endParaRPr sz="900" b="1" i="0" u="none" strike="noStrike" dirty="0">
              <a:solidFill>
                <a:srgbClr val="3B3838"/>
              </a:solidFill>
              <a:latin typeface="Arial"/>
              <a:cs typeface="Arial"/>
            </a:endParaRPr>
          </a:p>
        </p:txBody>
      </p:sp>
      <p:sp>
        <p:nvSpPr>
          <p:cNvPr id="3" name="Rounded Rectangular Callout 11">
            <a:extLst>
              <a:ext uri="{FF2B5EF4-FFF2-40B4-BE49-F238E27FC236}">
                <a16:creationId xmlns:a16="http://schemas.microsoft.com/office/drawing/2014/main" id="{A15DCE56-82E4-9CB1-BF99-3839830138BA}"/>
              </a:ext>
            </a:extLst>
          </p:cNvPr>
          <p:cNvSpPr/>
          <p:nvPr/>
        </p:nvSpPr>
        <p:spPr>
          <a:xfrm>
            <a:off x="510061" y="1719561"/>
            <a:ext cx="2932525" cy="2317348"/>
          </a:xfrm>
          <a:prstGeom prst="wedgeRoundRectCallout">
            <a:avLst>
              <a:gd name="adj1" fmla="val 64901"/>
              <a:gd name="adj2" fmla="val 76203"/>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a:solidFill>
                  <a:srgbClr val="FFFFFF"/>
                </a:solidFill>
                <a:latin typeface="Aptos"/>
              </a:rPr>
              <a:t>Pasa </a:t>
            </a:r>
            <a:r>
              <a:rPr sz="1600" b="0" i="0" u="none" strike="noStrike" dirty="0" err="1">
                <a:solidFill>
                  <a:srgbClr val="FFFFFF"/>
                </a:solidFill>
                <a:latin typeface="Aptos"/>
              </a:rPr>
              <a:t>kursor</a:t>
            </a:r>
            <a:r>
              <a:rPr sz="1600" b="0" i="0" u="none" strike="noStrike" dirty="0">
                <a:solidFill>
                  <a:srgbClr val="FFFFFF"/>
                </a:solidFill>
                <a:latin typeface="Aptos"/>
              </a:rPr>
              <a:t> pa </a:t>
            </a:r>
            <a:r>
              <a:rPr sz="1600" b="0" i="0" u="none" strike="noStrike" dirty="0" err="1">
                <a:solidFill>
                  <a:srgbClr val="FFFFFF"/>
                </a:solidFill>
                <a:latin typeface="Aptos"/>
              </a:rPr>
              <a:t>riba</a:t>
            </a:r>
            <a:r>
              <a:rPr sz="1600" b="0" i="0" u="none" strike="noStrike" dirty="0">
                <a:solidFill>
                  <a:srgbClr val="FFFFFF"/>
                </a:solidFill>
                <a:latin typeface="Aptos"/>
              </a:rPr>
              <a:t> di </a:t>
            </a:r>
            <a:r>
              <a:rPr sz="1600" b="0" i="0" u="none" strike="noStrike" dirty="0" err="1">
                <a:solidFill>
                  <a:srgbClr val="FFFFFF"/>
                </a:solidFill>
                <a:latin typeface="Aptos"/>
              </a:rPr>
              <a:t>sirkulu</a:t>
            </a:r>
            <a:r>
              <a:rPr sz="1600" b="0" i="0" u="none" strike="noStrike" dirty="0">
                <a:solidFill>
                  <a:srgbClr val="FFFFFF"/>
                </a:solidFill>
                <a:latin typeface="Aptos"/>
              </a:rPr>
              <a:t> </a:t>
            </a:r>
            <a:r>
              <a:rPr sz="1600" b="0" i="0" u="none" strike="noStrike" dirty="0" err="1">
                <a:solidFill>
                  <a:srgbClr val="FFFFFF"/>
                </a:solidFill>
                <a:latin typeface="Aptos"/>
              </a:rPr>
              <a:t>na</a:t>
            </a:r>
            <a:r>
              <a:rPr sz="1600" b="0" i="0" u="none" strike="noStrike" dirty="0">
                <a:solidFill>
                  <a:srgbClr val="FFFFFF"/>
                </a:solidFill>
                <a:latin typeface="Aptos"/>
              </a:rPr>
              <a:t> parti </a:t>
            </a:r>
            <a:r>
              <a:rPr sz="1600" b="0" i="0" u="none" strike="noStrike" dirty="0" err="1">
                <a:solidFill>
                  <a:srgbClr val="FFFFFF"/>
                </a:solidFill>
                <a:latin typeface="Aptos"/>
              </a:rPr>
              <a:t>infirior</a:t>
            </a:r>
            <a:r>
              <a:rPr sz="1600" b="0" i="0" u="none" strike="noStrike" dirty="0">
                <a:solidFill>
                  <a:srgbClr val="FFFFFF"/>
                </a:solidFill>
                <a:latin typeface="Aptos"/>
              </a:rPr>
              <a:t> di </a:t>
            </a:r>
            <a:r>
              <a:rPr sz="1600" b="0" i="0" u="none" strike="noStrike" dirty="0" err="1">
                <a:solidFill>
                  <a:srgbClr val="FFFFFF"/>
                </a:solidFill>
                <a:latin typeface="Aptos"/>
              </a:rPr>
              <a:t>siparador</a:t>
            </a:r>
            <a:r>
              <a:rPr sz="1600" b="0" i="0" u="none" strike="noStrike" dirty="0">
                <a:solidFill>
                  <a:srgbClr val="FFFFFF"/>
                </a:solidFill>
                <a:latin typeface="Aptos"/>
              </a:rPr>
              <a:t> </a:t>
            </a:r>
            <a:r>
              <a:rPr sz="1600" b="1" i="0" u="none" strike="noStrike" dirty="0">
                <a:solidFill>
                  <a:srgbClr val="FFFFFF"/>
                </a:solidFill>
                <a:latin typeface="Aptos"/>
              </a:rPr>
              <a:t>Detailed Results (</a:t>
            </a:r>
            <a:r>
              <a:rPr sz="1600" b="1" i="0" u="none" strike="noStrike" dirty="0" err="1">
                <a:solidFill>
                  <a:srgbClr val="FFFFFF"/>
                </a:solidFill>
                <a:latin typeface="Aptos"/>
              </a:rPr>
              <a:t>Rizultadus</a:t>
            </a:r>
            <a:r>
              <a:rPr sz="1600" b="1" i="0" u="none" strike="noStrike" dirty="0">
                <a:solidFill>
                  <a:srgbClr val="FFFFFF"/>
                </a:solidFill>
                <a:latin typeface="Aptos"/>
              </a:rPr>
              <a:t> </a:t>
            </a:r>
            <a:r>
              <a:rPr sz="1600" b="1" i="0" u="none" strike="noStrike" dirty="0" err="1">
                <a:solidFill>
                  <a:srgbClr val="FFFFFF"/>
                </a:solidFill>
                <a:latin typeface="Aptos"/>
              </a:rPr>
              <a:t>Ditalhadu</a:t>
            </a:r>
            <a:r>
              <a:rPr sz="1600" b="1" i="0" u="none" strike="noStrike" dirty="0">
                <a:solidFill>
                  <a:srgbClr val="FFFFFF"/>
                </a:solidFill>
                <a:latin typeface="Aptos"/>
              </a:rPr>
              <a:t>)</a:t>
            </a:r>
            <a:r>
              <a:rPr sz="1600" b="0" i="0" u="none" strike="noStrike" dirty="0">
                <a:solidFill>
                  <a:srgbClr val="FFFFFF"/>
                </a:solidFill>
                <a:latin typeface="Aptos"/>
              </a:rPr>
              <a:t> pa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pode</a:t>
            </a:r>
            <a:r>
              <a:rPr sz="1600" b="0" i="0" u="none" strike="noStrike" dirty="0">
                <a:solidFill>
                  <a:srgbClr val="FFFFFF"/>
                </a:solidFill>
                <a:latin typeface="Aptos"/>
              </a:rPr>
              <a:t> </a:t>
            </a:r>
            <a:r>
              <a:rPr sz="1600" b="0" i="0" u="none" strike="noStrike" dirty="0" err="1">
                <a:solidFill>
                  <a:srgbClr val="FFFFFF"/>
                </a:solidFill>
                <a:latin typeface="Aptos"/>
              </a:rPr>
              <a:t>intende</a:t>
            </a:r>
            <a:r>
              <a:rPr sz="1600" b="0" i="0" u="none" strike="noStrike" dirty="0">
                <a:solidFill>
                  <a:srgbClr val="FFFFFF"/>
                </a:solidFill>
                <a:latin typeface="Aptos"/>
              </a:rPr>
              <a:t> </a:t>
            </a:r>
            <a:r>
              <a:rPr sz="1600" b="0" i="0" u="none" strike="noStrike" dirty="0" err="1">
                <a:solidFill>
                  <a:srgbClr val="FFFFFF"/>
                </a:solidFill>
                <a:latin typeface="Aptos"/>
              </a:rPr>
              <a:t>abreviaturas</a:t>
            </a:r>
            <a:r>
              <a:rPr sz="1600" b="0" i="0" u="none" strike="noStrike" dirty="0">
                <a:solidFill>
                  <a:srgbClr val="FFFFFF"/>
                </a:solidFill>
                <a:latin typeface="Aptos"/>
              </a:rPr>
              <a:t> ki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pode</a:t>
            </a:r>
            <a:r>
              <a:rPr sz="1600" b="0" i="0" u="none" strike="noStrike" dirty="0">
                <a:solidFill>
                  <a:srgbClr val="FFFFFF"/>
                </a:solidFill>
                <a:latin typeface="Aptos"/>
              </a:rPr>
              <a:t> </a:t>
            </a:r>
            <a:r>
              <a:rPr sz="1600" b="0" i="0" u="none" strike="noStrike" dirty="0" err="1">
                <a:solidFill>
                  <a:srgbClr val="FFFFFF"/>
                </a:solidFill>
                <a:latin typeface="Aptos"/>
              </a:rPr>
              <a:t>odja</a:t>
            </a:r>
            <a:r>
              <a:rPr sz="1600" b="0" i="0" u="none" strike="noStrike" dirty="0">
                <a:solidFill>
                  <a:srgbClr val="FFFFFF"/>
                </a:solidFill>
                <a:latin typeface="Aptos"/>
              </a:rPr>
              <a:t> </a:t>
            </a:r>
            <a:r>
              <a:rPr sz="1600" b="0" i="0" u="none" strike="noStrike" dirty="0" err="1">
                <a:solidFill>
                  <a:srgbClr val="FFFFFF"/>
                </a:solidFill>
                <a:latin typeface="Aptos"/>
              </a:rPr>
              <a:t>na</a:t>
            </a:r>
            <a:r>
              <a:rPr sz="1600" b="0" i="0" u="none" strike="noStrike" dirty="0">
                <a:solidFill>
                  <a:srgbClr val="FFFFFF"/>
                </a:solidFill>
                <a:latin typeface="Aptos"/>
              </a:rPr>
              <a:t> </a:t>
            </a:r>
            <a:r>
              <a:rPr sz="1600" b="0" i="0" u="none" strike="noStrike" dirty="0" err="1">
                <a:solidFill>
                  <a:srgbClr val="FFFFFF"/>
                </a:solidFill>
                <a:latin typeface="Aptos"/>
              </a:rPr>
              <a:t>rilatóriu</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a:t>
            </a:r>
          </a:p>
        </p:txBody>
      </p:sp>
      <p:sp>
        <p:nvSpPr>
          <p:cNvPr id="7" name="Slide Number Placeholder 6">
            <a:extLst>
              <a:ext uri="{FF2B5EF4-FFF2-40B4-BE49-F238E27FC236}">
                <a16:creationId xmlns:a16="http://schemas.microsoft.com/office/drawing/2014/main" id="{138C0F9F-DD40-C879-BC4C-73E74A44A010}"/>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18</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0CE1E7-D2AD-D111-B84E-443E4C9946D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A124DE9-2252-1D9E-3612-BBD6338B7F7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904952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E77622-EAD5-3892-8C32-207374715E4A}"/>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163AF24-4477-4C4D-083D-9A15965CA632}"/>
              </a:ext>
            </a:extLst>
          </p:cNvPr>
          <p:cNvSpPr>
            <a:spLocks noGrp="1"/>
          </p:cNvSpPr>
          <p:nvPr>
            <p:ph type="title"/>
          </p:nvPr>
        </p:nvSpPr>
        <p:spPr>
          <a:xfrm>
            <a:off x="1192344" y="2804266"/>
            <a:ext cx="9807309" cy="624734"/>
          </a:xfrm>
        </p:spPr>
        <p:txBody>
          <a:bodyPr>
            <a:noAutofit/>
          </a:bodyPr>
          <a:lstStyle/>
          <a:p>
            <a:pPr algn="ctr" rtl="0"/>
            <a:r>
              <a:rPr sz="6000" b="0" i="0" u="none" strike="noStrike" dirty="0" err="1">
                <a:solidFill>
                  <a:srgbClr val="1A4785"/>
                </a:solidFill>
                <a:latin typeface="Aptos"/>
                <a:ea typeface="Open Sans Light"/>
                <a:cs typeface="Open Sans Light"/>
              </a:rPr>
              <a:t>Odja</a:t>
            </a:r>
            <a:r>
              <a:rPr sz="6000" b="0" i="0" u="none" strike="noStrike" dirty="0">
                <a:solidFill>
                  <a:srgbClr val="1A4785"/>
                </a:solidFill>
                <a:latin typeface="Aptos"/>
                <a:ea typeface="Open Sans Light"/>
                <a:cs typeface="Open Sans Light"/>
              </a:rPr>
              <a:t> </a:t>
            </a:r>
            <a:r>
              <a:rPr sz="6000" b="0" i="0" u="none" strike="noStrike" dirty="0" err="1">
                <a:solidFill>
                  <a:srgbClr val="1A4785"/>
                </a:solidFill>
                <a:latin typeface="Aptos"/>
                <a:ea typeface="Open Sans Light"/>
                <a:cs typeface="Open Sans Light"/>
              </a:rPr>
              <a:t>Rizultadus</a:t>
            </a:r>
            <a:r>
              <a:rPr sz="6000" b="0" i="0" u="none" strike="noStrike" dirty="0">
                <a:solidFill>
                  <a:srgbClr val="1A4785"/>
                </a:solidFill>
                <a:latin typeface="Aptos"/>
                <a:ea typeface="Open Sans Light"/>
                <a:cs typeface="Open Sans Light"/>
              </a:rPr>
              <a:t> di MCAS-Alt</a:t>
            </a:r>
            <a:endParaRPr lang="en-US" sz="4800" dirty="0"/>
          </a:p>
        </p:txBody>
      </p:sp>
      <p:sp>
        <p:nvSpPr>
          <p:cNvPr id="10" name="Slide Number Placeholder 6">
            <a:extLst>
              <a:ext uri="{FF2B5EF4-FFF2-40B4-BE49-F238E27FC236}">
                <a16:creationId xmlns:a16="http://schemas.microsoft.com/office/drawing/2014/main" id="{7448C352-8AA1-3516-C973-AFBB6C6F5A9D}"/>
              </a:ext>
            </a:extLst>
          </p:cNvPr>
          <p:cNvSpPr>
            <a:spLocks noGrp="1"/>
          </p:cNvSpPr>
          <p:nvPr>
            <p:ph type="sldNum" sz="quarter" idx="12"/>
          </p:nvPr>
        </p:nvSpPr>
        <p:spPr>
          <a:xfrm>
            <a:off x="12359" y="6280009"/>
            <a:ext cx="684758" cy="428041"/>
          </a:xfrm>
        </p:spPr>
        <p:txBody>
          <a:bodyPr/>
          <a:lstStyle/>
          <a:p>
            <a:pPr rtl="0"/>
            <a:r>
              <a:rPr sz="2800" b="0" i="0" u="none" strike="noStrike">
                <a:solidFill>
                  <a:srgbClr val="1A4785"/>
                </a:solidFill>
                <a:latin typeface="Aptos"/>
              </a:rPr>
              <a:t>19</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A01371E-BD36-C3C3-250F-E4B86307B697}"/>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9CE52D48-4D92-3F42-EA54-2267A55A78BA}"/>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624696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Un screenshot di página prinsipal di Portal di Família MCAS, undi utilizadoris ki ta uza pa primeru bês pode rejista i entra na portal ku kódigu di rejistu di ses studanti i data di nasimentu.">
            <a:extLst>
              <a:ext uri="{FF2B5EF4-FFF2-40B4-BE49-F238E27FC236}">
                <a16:creationId xmlns:a16="http://schemas.microsoft.com/office/drawing/2014/main" id="{BC3AB0F2-F415-F7D1-CE29-EE915C4CF9BF}"/>
              </a:ext>
            </a:extLst>
          </p:cNvPr>
          <p:cNvPicPr>
            <a:picLocks noChangeAspect="1"/>
          </p:cNvPicPr>
          <p:nvPr/>
        </p:nvPicPr>
        <p:blipFill>
          <a:blip r:embed="rId3"/>
          <a:stretch>
            <a:fillRect/>
          </a:stretch>
        </p:blipFill>
        <p:spPr>
          <a:xfrm>
            <a:off x="4491889" y="847353"/>
            <a:ext cx="7142890" cy="5792032"/>
          </a:xfrm>
          <a:prstGeom prst="rect">
            <a:avLst/>
          </a:prstGeom>
        </p:spPr>
      </p:pic>
      <p:sp>
        <p:nvSpPr>
          <p:cNvPr id="4" name="Title 3">
            <a:extLst>
              <a:ext uri="{FF2B5EF4-FFF2-40B4-BE49-F238E27FC236}">
                <a16:creationId xmlns:a16="http://schemas.microsoft.com/office/drawing/2014/main" id="{4FF31EC0-7E03-8257-76E4-429677EF8746}"/>
              </a:ext>
            </a:extLst>
          </p:cNvPr>
          <p:cNvSpPr>
            <a:spLocks noGrp="1"/>
          </p:cNvSpPr>
          <p:nvPr>
            <p:ph type="title"/>
          </p:nvPr>
        </p:nvSpPr>
        <p:spPr>
          <a:xfrm>
            <a:off x="12358" y="149950"/>
            <a:ext cx="11250587" cy="624734"/>
          </a:xfrm>
        </p:spPr>
        <p:txBody>
          <a:bodyPr>
            <a:normAutofit fontScale="90000"/>
          </a:bodyPr>
          <a:lstStyle/>
          <a:p>
            <a:pPr rtl="0"/>
            <a:r>
              <a:rPr sz="4800" b="0" i="0" u="none" strike="noStrike" dirty="0">
                <a:solidFill>
                  <a:srgbClr val="1A4785"/>
                </a:solidFill>
                <a:latin typeface="Aptos"/>
                <a:ea typeface="Open Sans Light"/>
                <a:cs typeface="Open Sans Light"/>
              </a:rPr>
              <a:t>Pa </a:t>
            </a:r>
            <a:r>
              <a:rPr sz="4800" b="0" i="0" u="none" strike="noStrike" dirty="0" err="1">
                <a:solidFill>
                  <a:srgbClr val="1A4785"/>
                </a:solidFill>
                <a:latin typeface="Aptos"/>
                <a:ea typeface="Open Sans Light"/>
                <a:cs typeface="Open Sans Light"/>
              </a:rPr>
              <a:t>Kumesa</a:t>
            </a:r>
            <a:r>
              <a:rPr sz="4800" b="0" i="0" u="none" strike="noStrike" dirty="0">
                <a:solidFill>
                  <a:srgbClr val="1A4785"/>
                </a:solidFill>
                <a:latin typeface="Aptos"/>
                <a:ea typeface="Open Sans Light"/>
                <a:cs typeface="Open Sans Light"/>
              </a:rPr>
              <a:t>: </a:t>
            </a:r>
            <a:r>
              <a:rPr sz="4800" b="0" i="0" u="none" strike="noStrike" dirty="0" err="1">
                <a:solidFill>
                  <a:srgbClr val="1A4785"/>
                </a:solidFill>
                <a:latin typeface="Aptos"/>
                <a:ea typeface="Open Sans Light"/>
                <a:cs typeface="Open Sans Light"/>
              </a:rPr>
              <a:t>Utilizadoris</a:t>
            </a:r>
            <a:r>
              <a:rPr sz="4800" b="0" i="0" u="none" strike="noStrike" dirty="0">
                <a:solidFill>
                  <a:srgbClr val="1A4785"/>
                </a:solidFill>
                <a:latin typeface="Aptos"/>
                <a:ea typeface="Open Sans Light"/>
                <a:cs typeface="Open Sans Light"/>
              </a:rPr>
              <a:t> di </a:t>
            </a:r>
            <a:r>
              <a:rPr sz="4800" b="0" i="0" u="none" strike="noStrike" dirty="0" err="1">
                <a:solidFill>
                  <a:srgbClr val="1A4785"/>
                </a:solidFill>
                <a:latin typeface="Aptos"/>
                <a:ea typeface="Open Sans Light"/>
                <a:cs typeface="Open Sans Light"/>
              </a:rPr>
              <a:t>Pruméru</a:t>
            </a:r>
            <a:r>
              <a:rPr sz="4800" b="0" i="0" u="none" strike="noStrike" dirty="0">
                <a:solidFill>
                  <a:srgbClr val="1A4785"/>
                </a:solidFill>
                <a:latin typeface="Aptos"/>
                <a:ea typeface="Open Sans Light"/>
                <a:cs typeface="Open Sans Light"/>
              </a:rPr>
              <a:t> </a:t>
            </a:r>
            <a:r>
              <a:rPr sz="4800" b="0" i="0" u="none" strike="noStrike" dirty="0" err="1">
                <a:solidFill>
                  <a:srgbClr val="1A4785"/>
                </a:solidFill>
                <a:latin typeface="Aptos"/>
                <a:ea typeface="Open Sans Light"/>
                <a:cs typeface="Open Sans Light"/>
              </a:rPr>
              <a:t>Bês</a:t>
            </a:r>
            <a:endParaRPr lang="en-US" dirty="0"/>
          </a:p>
        </p:txBody>
      </p:sp>
      <p:sp>
        <p:nvSpPr>
          <p:cNvPr id="40" name="Rectangle 39">
            <a:extLst>
              <a:ext uri="{FF2B5EF4-FFF2-40B4-BE49-F238E27FC236}">
                <a16:creationId xmlns:a16="http://schemas.microsoft.com/office/drawing/2014/main" id="{1EB31EC0-0567-67EA-A084-E03D6C3D7852}"/>
              </a:ext>
              <a:ext uri="{C183D7F6-B498-43B3-948B-1728B52AA6E4}">
                <adec:decorative xmlns:adec="http://schemas.microsoft.com/office/drawing/2017/decorative" val="1"/>
              </a:ext>
            </a:extLst>
          </p:cNvPr>
          <p:cNvSpPr/>
          <p:nvPr/>
        </p:nvSpPr>
        <p:spPr>
          <a:xfrm>
            <a:off x="4573412" y="6135882"/>
            <a:ext cx="813928"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8" name="Rectangle 17">
            <a:extLst>
              <a:ext uri="{FF2B5EF4-FFF2-40B4-BE49-F238E27FC236}">
                <a16:creationId xmlns:a16="http://schemas.microsoft.com/office/drawing/2014/main" id="{089DD8C0-68BE-7A3C-7A30-F19BB5A6AC97}"/>
              </a:ext>
              <a:ext uri="{C183D7F6-B498-43B3-948B-1728B52AA6E4}">
                <adec:decorative xmlns:adec="http://schemas.microsoft.com/office/drawing/2017/decorative" val="1"/>
              </a:ext>
            </a:extLst>
          </p:cNvPr>
          <p:cNvSpPr/>
          <p:nvPr/>
        </p:nvSpPr>
        <p:spPr>
          <a:xfrm>
            <a:off x="6443655" y="1190934"/>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A88DB2E3-8B64-BB47-DD13-D3FA2AEBBFB4}"/>
              </a:ext>
            </a:extLst>
          </p:cNvPr>
          <p:cNvSpPr txBox="1"/>
          <p:nvPr/>
        </p:nvSpPr>
        <p:spPr>
          <a:xfrm>
            <a:off x="6405555" y="1122083"/>
            <a:ext cx="2179646" cy="461665"/>
          </a:xfrm>
          <a:prstGeom prst="rect">
            <a:avLst/>
          </a:prstGeom>
          <a:noFill/>
          <a:ln>
            <a:noFill/>
          </a:ln>
        </p:spPr>
        <p:txBody>
          <a:bodyPr wrap="square" rtlCol="0">
            <a:spAutoFit/>
          </a:bodyPr>
          <a:lstStyle/>
          <a:p>
            <a:pPr rtl="0"/>
            <a:r>
              <a:rPr sz="1200" b="0" i="0" u="none" strike="noStrike" dirty="0" err="1">
                <a:latin typeface="Aptos Slab Light"/>
                <a:cs typeface="Arial"/>
              </a:rPr>
              <a:t>Dipartamentu</a:t>
            </a:r>
            <a:r>
              <a:rPr sz="1200" b="0" i="0" u="none" strike="noStrike" dirty="0">
                <a:latin typeface="Aptos Slab Light"/>
                <a:cs typeface="Arial"/>
              </a:rPr>
              <a:t> di </a:t>
            </a:r>
            <a:r>
              <a:rPr sz="1200" b="0" i="0" u="none" strike="noStrike" dirty="0" err="1">
                <a:latin typeface="Aptos Slab Light"/>
                <a:cs typeface="Arial"/>
              </a:rPr>
              <a:t>Idukason</a:t>
            </a:r>
            <a:r>
              <a:rPr sz="1200" b="0" i="0" u="none" strike="noStrike" dirty="0">
                <a:latin typeface="Aptos Slab Light"/>
                <a:cs typeface="Arial"/>
              </a:rPr>
              <a:t> </a:t>
            </a:r>
            <a:r>
              <a:rPr sz="1200" b="0" i="0" u="none" strike="noStrike" dirty="0" err="1">
                <a:latin typeface="Aptos Slab Light"/>
                <a:cs typeface="Arial"/>
              </a:rPr>
              <a:t>Báziku</a:t>
            </a:r>
            <a:r>
              <a:rPr sz="1200" b="0" i="0" u="none" strike="noStrike" dirty="0">
                <a:latin typeface="Aptos Slab Light"/>
                <a:cs typeface="Arial"/>
              </a:rPr>
              <a:t> y </a:t>
            </a:r>
            <a:r>
              <a:rPr sz="1200" b="0" i="0" u="none" strike="noStrike" dirty="0" err="1">
                <a:latin typeface="Aptos Slab Light"/>
                <a:cs typeface="Arial"/>
              </a:rPr>
              <a:t>Sikundáriu</a:t>
            </a:r>
            <a:endParaRPr lang="es-AR" sz="1200" dirty="0">
              <a:latin typeface="Aptos Slab Light" panose="020F05020202040A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B3A7440F-63C4-F8EA-E975-49AE8EBC9A0D}"/>
              </a:ext>
            </a:extLst>
          </p:cNvPr>
          <p:cNvSpPr txBox="1"/>
          <p:nvPr/>
        </p:nvSpPr>
        <p:spPr>
          <a:xfrm>
            <a:off x="9153433" y="1122083"/>
            <a:ext cx="2366980" cy="430887"/>
          </a:xfrm>
          <a:prstGeom prst="rect">
            <a:avLst/>
          </a:prstGeom>
          <a:solidFill>
            <a:srgbClr val="FFFFFF"/>
          </a:solidFill>
          <a:ln>
            <a:noFill/>
          </a:ln>
        </p:spPr>
        <p:txBody>
          <a:bodyPr wrap="square" rtlCol="0">
            <a:spAutoFit/>
          </a:bodyPr>
          <a:lstStyle/>
          <a:p>
            <a:pPr rtl="0"/>
            <a:r>
              <a:rPr sz="1100" b="1" i="1" u="none" strike="noStrike" dirty="0" err="1">
                <a:solidFill>
                  <a:srgbClr val="224781"/>
                </a:solidFill>
                <a:latin typeface="Arial"/>
                <a:cs typeface="Arial"/>
              </a:rPr>
              <a:t>Inisia</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seson</a:t>
            </a:r>
            <a:r>
              <a:rPr sz="1100" b="1" i="1" u="none" strike="noStrike" dirty="0">
                <a:solidFill>
                  <a:srgbClr val="224781"/>
                </a:solidFill>
                <a:latin typeface="Arial"/>
                <a:cs typeface="Arial"/>
              </a:rPr>
              <a:t> pa </a:t>
            </a:r>
            <a:r>
              <a:rPr sz="1100" b="1" i="1" u="none" strike="noStrike" dirty="0" err="1">
                <a:solidFill>
                  <a:srgbClr val="224781"/>
                </a:solidFill>
                <a:latin typeface="Arial"/>
                <a:cs typeface="Arial"/>
              </a:rPr>
              <a:t>odja</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rizultadus</a:t>
            </a:r>
            <a:r>
              <a:rPr sz="1100" b="1" i="1" u="none" strike="noStrike" dirty="0">
                <a:solidFill>
                  <a:srgbClr val="224781"/>
                </a:solidFill>
                <a:latin typeface="Arial"/>
                <a:cs typeface="Arial"/>
              </a:rPr>
              <a:t> di MCAS di </a:t>
            </a:r>
            <a:r>
              <a:rPr sz="1100" b="1" i="1" u="none" strike="noStrike" dirty="0" err="1">
                <a:solidFill>
                  <a:srgbClr val="224781"/>
                </a:solidFill>
                <a:latin typeface="Arial"/>
                <a:cs typeface="Arial"/>
              </a:rPr>
              <a:t>bu</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alunu</a:t>
            </a:r>
            <a:endParaRPr lang="es-AR" sz="1100" b="1"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0D68486-8291-A7E8-8B6D-A521C4A29F3C}"/>
              </a:ext>
            </a:extLst>
          </p:cNvPr>
          <p:cNvSpPr txBox="1"/>
          <p:nvPr/>
        </p:nvSpPr>
        <p:spPr>
          <a:xfrm>
            <a:off x="10704345" y="1798479"/>
            <a:ext cx="909805" cy="396240"/>
          </a:xfrm>
          <a:prstGeom prst="rect">
            <a:avLst/>
          </a:prstGeom>
          <a:solidFill>
            <a:srgbClr val="F9F9F9"/>
          </a:solidFill>
          <a:ln>
            <a:solidFill>
              <a:srgbClr val="F9F9F9"/>
            </a:solidFill>
          </a:ln>
        </p:spPr>
        <p:txBody>
          <a:bodyPr wrap="square" rtlCol="0">
            <a:spAutoFit/>
          </a:bodyPr>
          <a:lstStyle/>
          <a:p>
            <a:pPr algn="r" rtl="0"/>
            <a:r>
              <a:rPr sz="1000" b="0" i="0" u="none" strike="noStrike" dirty="0">
                <a:solidFill>
                  <a:srgbClr val="224781"/>
                </a:solidFill>
                <a:latin typeface="Arial"/>
                <a:cs typeface="Arial"/>
              </a:rPr>
              <a:t>Na </a:t>
            </a:r>
            <a:r>
              <a:rPr sz="1000" b="0" i="0" u="none" strike="noStrike" dirty="0" err="1">
                <a:solidFill>
                  <a:srgbClr val="224781"/>
                </a:solidFill>
                <a:latin typeface="Arial"/>
                <a:cs typeface="Arial"/>
              </a:rPr>
              <a:t>Spanhol</a:t>
            </a:r>
            <a:endParaRPr lang="es-AR" sz="1000" dirty="0">
              <a:solidFill>
                <a:srgbClr val="22478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76D658DA-F507-F76A-F46A-559DFC3A2D48}"/>
              </a:ext>
              <a:ext uri="{C183D7F6-B498-43B3-948B-1728B52AA6E4}">
                <adec:decorative xmlns:adec="http://schemas.microsoft.com/office/drawing/2017/decorative" val="1"/>
              </a:ext>
            </a:extLst>
          </p:cNvPr>
          <p:cNvSpPr/>
          <p:nvPr/>
        </p:nvSpPr>
        <p:spPr>
          <a:xfrm>
            <a:off x="4640096" y="2057400"/>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TextBox 7">
            <a:extLst>
              <a:ext uri="{FF2B5EF4-FFF2-40B4-BE49-F238E27FC236}">
                <a16:creationId xmlns:a16="http://schemas.microsoft.com/office/drawing/2014/main" id="{64BB2C83-2102-3F08-121D-4D0285B06D23}"/>
              </a:ext>
            </a:extLst>
          </p:cNvPr>
          <p:cNvSpPr txBox="1"/>
          <p:nvPr/>
        </p:nvSpPr>
        <p:spPr>
          <a:xfrm>
            <a:off x="4573412" y="1899370"/>
            <a:ext cx="1870243" cy="523220"/>
          </a:xfrm>
          <a:prstGeom prst="rect">
            <a:avLst/>
          </a:prstGeom>
          <a:noFill/>
          <a:ln>
            <a:noFill/>
          </a:ln>
        </p:spPr>
        <p:txBody>
          <a:bodyPr wrap="square" rtlCol="0">
            <a:spAutoFit/>
          </a:bodyPr>
          <a:lstStyle/>
          <a:p>
            <a:pPr algn="ctr" rtl="0"/>
            <a:r>
              <a:rPr sz="1400" b="0" i="0" u="none" strike="noStrike" dirty="0" err="1">
                <a:solidFill>
                  <a:srgbClr val="3B3838"/>
                </a:solidFill>
                <a:latin typeface="Arial"/>
                <a:cs typeface="Arial"/>
              </a:rPr>
              <a:t>Utilizadoris</a:t>
            </a:r>
            <a:r>
              <a:rPr sz="1400" b="0" i="0" u="none" strike="noStrike" dirty="0">
                <a:solidFill>
                  <a:srgbClr val="3B3838"/>
                </a:solidFill>
                <a:latin typeface="Arial"/>
                <a:cs typeface="Arial"/>
              </a:rPr>
              <a:t> di </a:t>
            </a:r>
            <a:r>
              <a:rPr sz="1400" b="0" i="0" u="none" strike="noStrike" dirty="0" err="1">
                <a:solidFill>
                  <a:srgbClr val="3B3838"/>
                </a:solidFill>
                <a:latin typeface="Arial"/>
                <a:cs typeface="Arial"/>
              </a:rPr>
              <a:t>Pruméru</a:t>
            </a:r>
            <a:r>
              <a:rPr sz="1400" b="0" i="0" u="none" strike="noStrike" dirty="0">
                <a:solidFill>
                  <a:srgbClr val="3B3838"/>
                </a:solidFill>
                <a:latin typeface="Arial"/>
                <a:cs typeface="Arial"/>
              </a:rPr>
              <a:t> </a:t>
            </a:r>
            <a:r>
              <a:rPr sz="1400" b="0" i="0" u="none" strike="noStrike" dirty="0" err="1">
                <a:solidFill>
                  <a:srgbClr val="3B3838"/>
                </a:solidFill>
                <a:latin typeface="Arial"/>
                <a:cs typeface="Arial"/>
              </a:rPr>
              <a:t>Bês</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DADD44E4-7AA0-AC67-DAE7-948F1A08F4B1}"/>
              </a:ext>
            </a:extLst>
          </p:cNvPr>
          <p:cNvSpPr txBox="1"/>
          <p:nvPr/>
        </p:nvSpPr>
        <p:spPr>
          <a:xfrm>
            <a:off x="4640095" y="2665381"/>
            <a:ext cx="3229583" cy="426720"/>
          </a:xfrm>
          <a:prstGeom prst="rect">
            <a:avLst/>
          </a:prstGeom>
          <a:solidFill>
            <a:srgbClr val="F9F9F9"/>
          </a:solidFill>
          <a:ln>
            <a:solidFill>
              <a:srgbClr val="F9F9F9"/>
            </a:solidFill>
          </a:ln>
        </p:spPr>
        <p:txBody>
          <a:bodyPr wrap="square" rtlCol="0">
            <a:spAutoFit/>
          </a:bodyPr>
          <a:lstStyle/>
          <a:p>
            <a:pPr rtl="0"/>
            <a:r>
              <a:rPr sz="1100" b="0" i="0" u="none" strike="noStrike">
                <a:solidFill>
                  <a:srgbClr val="3B3838"/>
                </a:solidFill>
                <a:latin typeface="Arial"/>
                <a:cs typeface="Arial"/>
              </a:rPr>
              <a:t>Poi kódigu di rijistu di bu alunu y data di nasimentu.</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C964DB-B10F-F51A-9B91-A355B74A8700}"/>
              </a:ext>
            </a:extLst>
          </p:cNvPr>
          <p:cNvSpPr txBox="1"/>
          <p:nvPr/>
        </p:nvSpPr>
        <p:spPr>
          <a:xfrm>
            <a:off x="4716295" y="3265736"/>
            <a:ext cx="1532107" cy="426720"/>
          </a:xfrm>
          <a:prstGeom prst="rect">
            <a:avLst/>
          </a:prstGeom>
          <a:solidFill>
            <a:srgbClr val="F9F9F9"/>
          </a:solidFill>
          <a:ln>
            <a:solidFill>
              <a:srgbClr val="F9F9F9"/>
            </a:solidFill>
          </a:ln>
        </p:spPr>
        <p:txBody>
          <a:bodyPr wrap="square" rtlCol="0">
            <a:spAutoFit/>
          </a:bodyPr>
          <a:lstStyle/>
          <a:p>
            <a:pPr rtl="0"/>
            <a:r>
              <a:rPr sz="1100" b="1" i="0" u="none" strike="noStrike">
                <a:solidFill>
                  <a:srgbClr val="3B3838"/>
                </a:solidFill>
                <a:latin typeface="Arial"/>
                <a:cs typeface="Arial"/>
              </a:rPr>
              <a:t>Kódigu di Rijistu:</a:t>
            </a:r>
            <a:endParaRPr lang="es-AR" sz="1100" b="1">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2EA2B84C-FA84-6AF7-BC89-82FB29F53427}"/>
              </a:ext>
            </a:extLst>
          </p:cNvPr>
          <p:cNvSpPr txBox="1"/>
          <p:nvPr/>
        </p:nvSpPr>
        <p:spPr>
          <a:xfrm>
            <a:off x="4769635" y="3568134"/>
            <a:ext cx="2423645" cy="259080"/>
          </a:xfrm>
          <a:prstGeom prst="rect">
            <a:avLst/>
          </a:prstGeom>
          <a:solidFill>
            <a:srgbClr val="FFFFFF"/>
          </a:solidFill>
          <a:ln>
            <a:solidFill>
              <a:srgbClr val="F9F9F9"/>
            </a:solidFill>
          </a:ln>
        </p:spPr>
        <p:txBody>
          <a:bodyPr wrap="square" rtlCol="0">
            <a:spAutoFit/>
          </a:bodyPr>
          <a:lstStyle/>
          <a:p>
            <a:pPr rtl="0"/>
            <a:r>
              <a:rPr sz="1050" b="0" i="0" u="none" strike="noStrike" dirty="0" err="1">
                <a:solidFill>
                  <a:srgbClr val="3B3838"/>
                </a:solidFill>
                <a:latin typeface="Arial"/>
                <a:cs typeface="Arial"/>
              </a:rPr>
              <a:t>Kódigu</a:t>
            </a:r>
            <a:r>
              <a:rPr sz="1050" b="0" i="0" u="none" strike="noStrike" dirty="0">
                <a:solidFill>
                  <a:srgbClr val="3B3838"/>
                </a:solidFill>
                <a:latin typeface="Arial"/>
                <a:cs typeface="Arial"/>
              </a:rPr>
              <a:t> di </a:t>
            </a:r>
            <a:r>
              <a:rPr sz="1050" b="0" i="0" u="none" strike="noStrike" dirty="0" err="1">
                <a:solidFill>
                  <a:srgbClr val="3B3838"/>
                </a:solidFill>
                <a:latin typeface="Arial"/>
                <a:cs typeface="Arial"/>
              </a:rPr>
              <a:t>Rijistu</a:t>
            </a:r>
            <a:r>
              <a:rPr sz="1050" b="0" i="0" u="none" strike="noStrike" dirty="0">
                <a:solidFill>
                  <a:srgbClr val="3B3838"/>
                </a:solidFill>
                <a:latin typeface="Arial"/>
                <a:cs typeface="Arial"/>
              </a:rPr>
              <a:t> di 12 </a:t>
            </a:r>
            <a:r>
              <a:rPr sz="1050" b="0" i="0" u="none" strike="noStrike" dirty="0" err="1">
                <a:solidFill>
                  <a:srgbClr val="3B3838"/>
                </a:solidFill>
                <a:latin typeface="Arial"/>
                <a:cs typeface="Arial"/>
              </a:rPr>
              <a:t>karater</a:t>
            </a:r>
            <a:endParaRPr lang="es-AR" sz="1050" dirty="0">
              <a:solidFill>
                <a:schemeClr val="bg2">
                  <a:lumMod val="25000"/>
                </a:schemeClr>
              </a:solidFill>
              <a:latin typeface="Arial" panose="020B0604020202020204" pitchFamily="34" charset="0"/>
              <a:cs typeface="Arial" panose="020B0604020202020204" pitchFamily="34" charset="0"/>
            </a:endParaRPr>
          </a:p>
        </p:txBody>
      </p:sp>
      <p:sp>
        <p:nvSpPr>
          <p:cNvPr id="13" name="Rounded Rectangular Callout 18">
            <a:extLst>
              <a:ext uri="{FF2B5EF4-FFF2-40B4-BE49-F238E27FC236}">
                <a16:creationId xmlns:a16="http://schemas.microsoft.com/office/drawing/2014/main" id="{97CA71C6-D377-8264-120C-D3A234059EFC}"/>
              </a:ext>
            </a:extLst>
          </p:cNvPr>
          <p:cNvSpPr/>
          <p:nvPr/>
        </p:nvSpPr>
        <p:spPr>
          <a:xfrm>
            <a:off x="384501" y="1352916"/>
            <a:ext cx="3179648" cy="1645404"/>
          </a:xfrm>
          <a:prstGeom prst="wedgeRoundRectCallout">
            <a:avLst>
              <a:gd name="adj1" fmla="val 82645"/>
              <a:gd name="adj2" fmla="val 77960"/>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lIns="91440" tIns="45720" rIns="91440" bIns="45720" rtlCol="0" anchor="ctr"/>
          <a:lstStyle/>
          <a:p>
            <a:pPr algn="ctr" rtl="0"/>
            <a:r>
              <a:rPr sz="1800" b="0" i="0" u="none" strike="noStrike">
                <a:latin typeface="Aptos"/>
              </a:rPr>
              <a:t>Poi </a:t>
            </a:r>
            <a:r>
              <a:rPr sz="1800" b="1" i="0" u="none" strike="noStrike">
                <a:latin typeface="Aptos"/>
              </a:rPr>
              <a:t>kódigu di rijistu</a:t>
            </a:r>
            <a:r>
              <a:rPr sz="1800" b="0" i="0" u="none" strike="noStrike">
                <a:latin typeface="Aptos"/>
              </a:rPr>
              <a:t> di bu alunu (ki bu ta atxa na karta mandadu pa bu distritu) y </a:t>
            </a:r>
            <a:r>
              <a:rPr sz="1800" b="1" i="0" u="none" strike="noStrike">
                <a:latin typeface="Aptos"/>
              </a:rPr>
              <a:t>data di nasimentu</a:t>
            </a:r>
            <a:r>
              <a:rPr sz="1800" b="0" i="0" u="none" strike="noStrike">
                <a:latin typeface="Aptos"/>
              </a:rPr>
              <a:t>. Di sigida, klika na </a:t>
            </a:r>
            <a:r>
              <a:rPr sz="1800" b="1" i="0" u="none" strike="noStrike">
                <a:latin typeface="Aptos"/>
              </a:rPr>
              <a:t>Go (Bai)</a:t>
            </a:r>
            <a:r>
              <a:rPr sz="1800" b="0" i="0" u="none" strike="noStrike">
                <a:latin typeface="Aptos"/>
              </a:rPr>
              <a:t>.</a:t>
            </a:r>
            <a:endParaRPr lang="en-US" b="1">
              <a:solidFill>
                <a:schemeClr val="bg1"/>
              </a:solidFill>
              <a:latin typeface="Aptos" panose="020B0004020202020204" pitchFamily="34" charset="0"/>
            </a:endParaRPr>
          </a:p>
        </p:txBody>
      </p:sp>
      <p:sp>
        <p:nvSpPr>
          <p:cNvPr id="21" name="TextBox 20">
            <a:extLst>
              <a:ext uri="{FF2B5EF4-FFF2-40B4-BE49-F238E27FC236}">
                <a16:creationId xmlns:a16="http://schemas.microsoft.com/office/drawing/2014/main" id="{2F20CAFB-7365-6BEC-81D9-901F72E72480}"/>
              </a:ext>
            </a:extLst>
          </p:cNvPr>
          <p:cNvSpPr txBox="1"/>
          <p:nvPr/>
        </p:nvSpPr>
        <p:spPr>
          <a:xfrm>
            <a:off x="4640095" y="4131533"/>
            <a:ext cx="1151105" cy="426720"/>
          </a:xfrm>
          <a:prstGeom prst="rect">
            <a:avLst/>
          </a:prstGeom>
          <a:solidFill>
            <a:srgbClr val="F9F9F9"/>
          </a:solidFill>
          <a:ln>
            <a:solidFill>
              <a:srgbClr val="F9F9F9"/>
            </a:solidFill>
          </a:ln>
        </p:spPr>
        <p:txBody>
          <a:bodyPr wrap="square" rtlCol="0">
            <a:spAutoFit/>
          </a:bodyPr>
          <a:lstStyle/>
          <a:p>
            <a:pPr rtl="0"/>
            <a:r>
              <a:rPr sz="1100" b="1" i="0" u="none" strike="noStrike">
                <a:solidFill>
                  <a:srgbClr val="3B3838"/>
                </a:solidFill>
                <a:latin typeface="Arial"/>
                <a:cs typeface="Arial"/>
              </a:rPr>
              <a:t>Data di Nasimentu:</a:t>
            </a:r>
            <a:endParaRPr lang="es-AR" sz="1100" b="1">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26E1DB13-891C-60C4-D5CC-B7408302B5B7}"/>
              </a:ext>
            </a:extLst>
          </p:cNvPr>
          <p:cNvSpPr txBox="1"/>
          <p:nvPr/>
        </p:nvSpPr>
        <p:spPr>
          <a:xfrm>
            <a:off x="5911526" y="4177901"/>
            <a:ext cx="368946" cy="213360"/>
          </a:xfrm>
          <a:prstGeom prst="rect">
            <a:avLst/>
          </a:prstGeom>
          <a:solidFill>
            <a:srgbClr val="FFFFFF"/>
          </a:solidFill>
          <a:ln>
            <a:solidFill>
              <a:srgbClr val="F9F9F9"/>
            </a:solidFill>
          </a:ln>
        </p:spPr>
        <p:txBody>
          <a:bodyPr wrap="square" rtlCol="0">
            <a:spAutoFit/>
          </a:bodyPr>
          <a:lstStyle/>
          <a:p>
            <a:pPr rtl="0"/>
            <a:r>
              <a:rPr sz="800" b="0" i="0" u="none" strike="noStrike">
                <a:solidFill>
                  <a:srgbClr val="3B3838"/>
                </a:solidFill>
                <a:latin typeface="Arial"/>
                <a:cs typeface="Arial"/>
              </a:rPr>
              <a:t>MM</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F1C9D7A8-9E49-ED1B-B948-1CA018935103}"/>
              </a:ext>
            </a:extLst>
          </p:cNvPr>
          <p:cNvSpPr txBox="1"/>
          <p:nvPr/>
        </p:nvSpPr>
        <p:spPr>
          <a:xfrm>
            <a:off x="6534467" y="4177901"/>
            <a:ext cx="368946" cy="213360"/>
          </a:xfrm>
          <a:prstGeom prst="rect">
            <a:avLst/>
          </a:prstGeom>
          <a:solidFill>
            <a:srgbClr val="FFFFFF"/>
          </a:solidFill>
          <a:ln>
            <a:solidFill>
              <a:srgbClr val="F9F9F9"/>
            </a:solidFill>
          </a:ln>
        </p:spPr>
        <p:txBody>
          <a:bodyPr wrap="square" rtlCol="0">
            <a:spAutoFit/>
          </a:bodyPr>
          <a:lstStyle/>
          <a:p>
            <a:pPr rtl="0"/>
            <a:r>
              <a:rPr sz="800" b="0" i="0" u="none" strike="noStrike">
                <a:solidFill>
                  <a:srgbClr val="3B3838"/>
                </a:solidFill>
                <a:latin typeface="Arial"/>
                <a:cs typeface="Arial"/>
              </a:rPr>
              <a:t>DD</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349630ED-01F0-292D-E79B-5808636F9975}"/>
              </a:ext>
            </a:extLst>
          </p:cNvPr>
          <p:cNvSpPr txBox="1"/>
          <p:nvPr/>
        </p:nvSpPr>
        <p:spPr>
          <a:xfrm>
            <a:off x="7157408" y="4177901"/>
            <a:ext cx="368946" cy="213360"/>
          </a:xfrm>
          <a:prstGeom prst="rect">
            <a:avLst/>
          </a:prstGeom>
          <a:solidFill>
            <a:srgbClr val="FFFFFF"/>
          </a:solidFill>
          <a:ln>
            <a:solidFill>
              <a:srgbClr val="F9F9F9"/>
            </a:solidFill>
          </a:ln>
        </p:spPr>
        <p:txBody>
          <a:bodyPr wrap="square" rtlCol="0">
            <a:spAutoFit/>
          </a:bodyPr>
          <a:lstStyle/>
          <a:p>
            <a:pPr rtl="0"/>
            <a:r>
              <a:rPr sz="800" b="0" i="0" u="none" strike="noStrike">
                <a:solidFill>
                  <a:srgbClr val="3B3838"/>
                </a:solidFill>
                <a:latin typeface="Arial"/>
                <a:cs typeface="Arial"/>
              </a:rPr>
              <a:t>AA</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849030D-5DBC-37DA-5D94-DCA65044BCCE}"/>
              </a:ext>
              <a:ext uri="{C183D7F6-B498-43B3-948B-1728B52AA6E4}">
                <adec:decorative xmlns:adec="http://schemas.microsoft.com/office/drawing/2017/decorative" val="1"/>
              </a:ext>
            </a:extLst>
          </p:cNvPr>
          <p:cNvSpPr/>
          <p:nvPr/>
        </p:nvSpPr>
        <p:spPr>
          <a:xfrm>
            <a:off x="4716295" y="4741300"/>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Rectangle 27">
            <a:extLst>
              <a:ext uri="{FF2B5EF4-FFF2-40B4-BE49-F238E27FC236}">
                <a16:creationId xmlns:a16="http://schemas.microsoft.com/office/drawing/2014/main" id="{AA993EE0-59F2-F9B7-1DF5-9F4DA65BC1FA}"/>
              </a:ext>
              <a:ext uri="{C183D7F6-B498-43B3-948B-1728B52AA6E4}">
                <adec:decorative xmlns:adec="http://schemas.microsoft.com/office/drawing/2017/decorative" val="1"/>
              </a:ext>
            </a:extLst>
          </p:cNvPr>
          <p:cNvSpPr/>
          <p:nvPr/>
        </p:nvSpPr>
        <p:spPr>
          <a:xfrm>
            <a:off x="4716295" y="4891566"/>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924AEC82-B3B3-F7F3-005C-3CDF35E32834}"/>
              </a:ext>
            </a:extLst>
          </p:cNvPr>
          <p:cNvSpPr txBox="1"/>
          <p:nvPr/>
        </p:nvSpPr>
        <p:spPr>
          <a:xfrm>
            <a:off x="4640095" y="4694932"/>
            <a:ext cx="2123865" cy="548640"/>
          </a:xfrm>
          <a:prstGeom prst="rect">
            <a:avLst/>
          </a:prstGeom>
          <a:noFill/>
          <a:ln>
            <a:solidFill>
              <a:srgbClr val="F9F9F9"/>
            </a:solidFill>
          </a:ln>
        </p:spPr>
        <p:txBody>
          <a:bodyPr wrap="square" rtlCol="0">
            <a:spAutoFit/>
          </a:bodyPr>
          <a:lstStyle/>
          <a:p>
            <a:pPr rtl="0"/>
            <a:r>
              <a:rPr sz="1000" b="0" i="0" u="none" strike="noStrike">
                <a:solidFill>
                  <a:srgbClr val="224781"/>
                </a:solidFill>
                <a:latin typeface="Arial"/>
                <a:cs typeface="Arial"/>
              </a:rPr>
              <a:t>Undi ki nha kódigu di rijistu sta?</a:t>
            </a:r>
            <a:br>
              <a:rPr sz="1000" b="0" i="0" u="none" strike="noStrike">
                <a:solidFill>
                  <a:srgbClr val="224781"/>
                </a:solidFill>
                <a:latin typeface="Arial"/>
                <a:cs typeface="Arial"/>
              </a:rPr>
            </a:br>
            <a:r>
              <a:rPr sz="1000" b="0" i="0" u="none" strike="noStrike">
                <a:solidFill>
                  <a:srgbClr val="224781"/>
                </a:solidFill>
                <a:latin typeface="Arial"/>
                <a:cs typeface="Arial"/>
              </a:rPr>
              <a:t>Rikursus pa Famílias</a:t>
            </a:r>
            <a:endParaRPr lang="es-AR" sz="1050">
              <a:solidFill>
                <a:srgbClr val="224781"/>
              </a:solidFill>
              <a:latin typeface="Arial" panose="020B0604020202020204" pitchFamily="34" charset="0"/>
              <a:cs typeface="Arial" panose="020B0604020202020204" pitchFamily="34" charset="0"/>
            </a:endParaRPr>
          </a:p>
        </p:txBody>
      </p:sp>
      <p:sp>
        <p:nvSpPr>
          <p:cNvPr id="14" name="Rounded Rectangular Callout 21">
            <a:extLst>
              <a:ext uri="{FF2B5EF4-FFF2-40B4-BE49-F238E27FC236}">
                <a16:creationId xmlns:a16="http://schemas.microsoft.com/office/drawing/2014/main" id="{130B852C-187F-6B88-8C1D-D8549353601C}"/>
              </a:ext>
            </a:extLst>
          </p:cNvPr>
          <p:cNvSpPr/>
          <p:nvPr/>
        </p:nvSpPr>
        <p:spPr>
          <a:xfrm>
            <a:off x="384501" y="3785346"/>
            <a:ext cx="3179648" cy="1562489"/>
          </a:xfrm>
          <a:prstGeom prst="wedgeRoundRectCallout">
            <a:avLst>
              <a:gd name="adj1" fmla="val 85197"/>
              <a:gd name="adj2" fmla="val 15612"/>
              <a:gd name="adj3" fmla="val 16667"/>
            </a:avLst>
          </a:prstGeom>
          <a:solidFill>
            <a:srgbClr val="1A4785"/>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rtl="0"/>
            <a:endParaRPr lang="pt-PT" sz="1800" b="0" i="0" u="none" strike="noStrike" dirty="0">
              <a:solidFill>
                <a:srgbClr val="FFFFFF"/>
              </a:solidFill>
              <a:latin typeface="Aptos"/>
            </a:endParaRPr>
          </a:p>
          <a:p>
            <a:pPr algn="ctr" rtl="0"/>
            <a:r>
              <a:rPr sz="1800" b="0" i="0" u="none" strike="noStrike" dirty="0">
                <a:solidFill>
                  <a:srgbClr val="FFFFFF"/>
                </a:solidFill>
                <a:latin typeface="Aptos"/>
              </a:rPr>
              <a:t>Si </a:t>
            </a:r>
            <a:r>
              <a:rPr sz="1800" b="0" i="0" u="none" strike="noStrike" dirty="0" err="1">
                <a:solidFill>
                  <a:srgbClr val="FFFFFF"/>
                </a:solidFill>
                <a:latin typeface="Aptos"/>
              </a:rPr>
              <a:t>bu</a:t>
            </a:r>
            <a:r>
              <a:rPr sz="1800" b="0" i="0" u="none" strike="noStrike" dirty="0">
                <a:solidFill>
                  <a:srgbClr val="FFFFFF"/>
                </a:solidFill>
                <a:latin typeface="Aptos"/>
              </a:rPr>
              <a:t> ka sabe </a:t>
            </a:r>
            <a:r>
              <a:rPr sz="1800" b="0" i="0" u="none" strike="noStrike" dirty="0" err="1">
                <a:solidFill>
                  <a:srgbClr val="FFFFFF"/>
                </a:solidFill>
                <a:latin typeface="Aptos"/>
              </a:rPr>
              <a:t>kódigu</a:t>
            </a:r>
            <a:r>
              <a:rPr sz="1800" b="0" i="0" u="none" strike="noStrike" dirty="0">
                <a:solidFill>
                  <a:srgbClr val="FFFFFF"/>
                </a:solidFill>
                <a:latin typeface="Aptos"/>
              </a:rPr>
              <a:t> di </a:t>
            </a:r>
            <a:r>
              <a:rPr sz="1800" b="0" i="0" u="none" strike="noStrike" dirty="0" err="1">
                <a:solidFill>
                  <a:srgbClr val="FFFFFF"/>
                </a:solidFill>
                <a:latin typeface="Aptos"/>
              </a:rPr>
              <a:t>rijistu</a:t>
            </a:r>
            <a:r>
              <a:rPr sz="1800" b="0" i="0" u="none" strike="noStrike" dirty="0">
                <a:solidFill>
                  <a:srgbClr val="FFFFFF"/>
                </a:solidFill>
                <a:latin typeface="Aptos"/>
              </a:rPr>
              <a:t> di </a:t>
            </a:r>
            <a:r>
              <a:rPr sz="1800" b="0" i="0" u="none" strike="noStrike" dirty="0" err="1">
                <a:solidFill>
                  <a:srgbClr val="FFFFFF"/>
                </a:solidFill>
                <a:latin typeface="Aptos"/>
              </a:rPr>
              <a:t>bu</a:t>
            </a:r>
            <a:r>
              <a:rPr sz="1800" b="0" i="0" u="none" strike="noStrike" dirty="0">
                <a:solidFill>
                  <a:srgbClr val="FFFFFF"/>
                </a:solidFill>
                <a:latin typeface="Aptos"/>
              </a:rPr>
              <a:t> </a:t>
            </a:r>
            <a:r>
              <a:rPr sz="1800" b="0" i="0" u="none" strike="noStrike" dirty="0" err="1">
                <a:solidFill>
                  <a:srgbClr val="FFFFFF"/>
                </a:solidFill>
                <a:latin typeface="Aptos"/>
              </a:rPr>
              <a:t>alunu</a:t>
            </a:r>
            <a:r>
              <a:rPr sz="1800" b="0" i="0" u="none" strike="noStrike" dirty="0">
                <a:solidFill>
                  <a:srgbClr val="FFFFFF"/>
                </a:solidFill>
                <a:latin typeface="Aptos"/>
              </a:rPr>
              <a:t>, </a:t>
            </a:r>
            <a:r>
              <a:rPr sz="1800" b="0" i="0" u="none" strike="noStrike" dirty="0" err="1">
                <a:solidFill>
                  <a:srgbClr val="FFFFFF"/>
                </a:solidFill>
                <a:latin typeface="Aptos"/>
              </a:rPr>
              <a:t>klika</a:t>
            </a:r>
            <a:r>
              <a:rPr sz="1800" b="0" i="0" u="none" strike="noStrike" dirty="0">
                <a:solidFill>
                  <a:srgbClr val="FFFFFF"/>
                </a:solidFill>
                <a:latin typeface="Aptos"/>
              </a:rPr>
              <a:t> </a:t>
            </a:r>
            <a:r>
              <a:rPr sz="1800" b="0" i="0" u="none" strike="noStrike" dirty="0" err="1">
                <a:solidFill>
                  <a:srgbClr val="FFFFFF"/>
                </a:solidFill>
                <a:latin typeface="Aptos"/>
              </a:rPr>
              <a:t>na</a:t>
            </a:r>
            <a:r>
              <a:rPr sz="1800" b="0" i="0" u="none" strike="noStrike" dirty="0">
                <a:solidFill>
                  <a:srgbClr val="FFFFFF"/>
                </a:solidFill>
                <a:latin typeface="Aptos"/>
              </a:rPr>
              <a:t> </a:t>
            </a:r>
            <a:r>
              <a:rPr sz="1800" b="1" i="0" u="none" strike="noStrike" dirty="0">
                <a:solidFill>
                  <a:srgbClr val="FFFFFF"/>
                </a:solidFill>
                <a:latin typeface="Aptos"/>
              </a:rPr>
              <a:t>Where is my registration code? (Undi </a:t>
            </a:r>
            <a:r>
              <a:rPr sz="1800" b="1" i="0" u="none" strike="noStrike" dirty="0" err="1">
                <a:solidFill>
                  <a:srgbClr val="FFFFFF"/>
                </a:solidFill>
                <a:latin typeface="Aptos"/>
              </a:rPr>
              <a:t>sta</a:t>
            </a:r>
            <a:r>
              <a:rPr sz="1800" b="1" i="0" u="none" strike="noStrike" dirty="0">
                <a:solidFill>
                  <a:srgbClr val="FFFFFF"/>
                </a:solidFill>
                <a:latin typeface="Aptos"/>
              </a:rPr>
              <a:t> </a:t>
            </a:r>
            <a:r>
              <a:rPr sz="1800" b="1" i="0" u="none" strike="noStrike" dirty="0" err="1">
                <a:solidFill>
                  <a:srgbClr val="FFFFFF"/>
                </a:solidFill>
                <a:latin typeface="Aptos"/>
              </a:rPr>
              <a:t>nha</a:t>
            </a:r>
            <a:r>
              <a:rPr sz="1800" b="1" i="0" u="none" strike="noStrike" dirty="0">
                <a:solidFill>
                  <a:srgbClr val="FFFFFF"/>
                </a:solidFill>
                <a:latin typeface="Aptos"/>
              </a:rPr>
              <a:t> </a:t>
            </a:r>
            <a:r>
              <a:rPr sz="1800" b="1" i="0" u="none" strike="noStrike" dirty="0" err="1">
                <a:solidFill>
                  <a:srgbClr val="FFFFFF"/>
                </a:solidFill>
                <a:latin typeface="Aptos"/>
              </a:rPr>
              <a:t>kódigu</a:t>
            </a:r>
            <a:r>
              <a:rPr sz="1800" b="1" i="0" u="none" strike="noStrike" dirty="0">
                <a:solidFill>
                  <a:srgbClr val="FFFFFF"/>
                </a:solidFill>
                <a:latin typeface="Aptos"/>
              </a:rPr>
              <a:t> di </a:t>
            </a:r>
            <a:r>
              <a:rPr sz="1800" b="1" i="0" u="none" strike="noStrike" dirty="0" err="1">
                <a:solidFill>
                  <a:srgbClr val="FFFFFF"/>
                </a:solidFill>
                <a:latin typeface="Aptos"/>
              </a:rPr>
              <a:t>rijistu</a:t>
            </a:r>
            <a:r>
              <a:rPr sz="1800" b="1" i="0" u="none" strike="noStrike" dirty="0">
                <a:solidFill>
                  <a:srgbClr val="FFFFFF"/>
                </a:solidFill>
                <a:latin typeface="Aptos"/>
              </a:rPr>
              <a:t>?)</a:t>
            </a:r>
            <a:r>
              <a:rPr sz="1800" b="0" i="0" u="none" strike="noStrike" dirty="0">
                <a:solidFill>
                  <a:srgbClr val="FFFFFF"/>
                </a:solidFill>
                <a:latin typeface="Aptos"/>
              </a:rPr>
              <a:t> pa </a:t>
            </a:r>
            <a:r>
              <a:rPr sz="1800" b="0" i="0" u="none" strike="noStrike" dirty="0" err="1">
                <a:solidFill>
                  <a:srgbClr val="FFFFFF"/>
                </a:solidFill>
                <a:latin typeface="Aptos"/>
              </a:rPr>
              <a:t>más</a:t>
            </a:r>
            <a:r>
              <a:rPr sz="1800" b="0" i="0" u="none" strike="noStrike" dirty="0">
                <a:solidFill>
                  <a:srgbClr val="FFFFFF"/>
                </a:solidFill>
                <a:latin typeface="Aptos"/>
              </a:rPr>
              <a:t> </a:t>
            </a:r>
            <a:r>
              <a:rPr sz="1800" b="0" i="0" u="none" strike="noStrike" dirty="0" err="1">
                <a:solidFill>
                  <a:srgbClr val="FFFFFF"/>
                </a:solidFill>
                <a:latin typeface="Aptos"/>
              </a:rPr>
              <a:t>ajuda</a:t>
            </a:r>
            <a:r>
              <a:rPr sz="1800" b="0" i="0" u="none" strike="noStrike" dirty="0">
                <a:solidFill>
                  <a:srgbClr val="FFFFFF"/>
                </a:solidFill>
                <a:latin typeface="Calibri Light"/>
              </a:rPr>
              <a:t>.</a:t>
            </a:r>
          </a:p>
          <a:p>
            <a:pPr algn="ctr"/>
            <a:endParaRPr lang="en-US" dirty="0">
              <a:solidFill>
                <a:schemeClr val="bg1"/>
              </a:solidFill>
              <a:latin typeface="+mj-lt"/>
            </a:endParaRPr>
          </a:p>
        </p:txBody>
      </p:sp>
      <p:sp>
        <p:nvSpPr>
          <p:cNvPr id="25" name="TextBox 24">
            <a:extLst>
              <a:ext uri="{FF2B5EF4-FFF2-40B4-BE49-F238E27FC236}">
                <a16:creationId xmlns:a16="http://schemas.microsoft.com/office/drawing/2014/main" id="{89655480-70C3-3742-360E-69BC66F37A91}"/>
              </a:ext>
            </a:extLst>
          </p:cNvPr>
          <p:cNvSpPr txBox="1"/>
          <p:nvPr/>
        </p:nvSpPr>
        <p:spPr>
          <a:xfrm>
            <a:off x="7225988" y="4955363"/>
            <a:ext cx="441050" cy="243840"/>
          </a:xfrm>
          <a:prstGeom prst="rect">
            <a:avLst/>
          </a:prstGeom>
          <a:solidFill>
            <a:srgbClr val="757575"/>
          </a:solidFill>
          <a:ln>
            <a:noFill/>
          </a:ln>
        </p:spPr>
        <p:txBody>
          <a:bodyPr wrap="square" rtlCol="0">
            <a:spAutoFit/>
          </a:bodyPr>
          <a:lstStyle/>
          <a:p>
            <a:pPr rtl="0"/>
            <a:r>
              <a:rPr sz="1000" b="1" i="0" u="none" strike="noStrike">
                <a:solidFill>
                  <a:srgbClr val="FFFFFF"/>
                </a:solidFill>
                <a:latin typeface="Arial"/>
                <a:cs typeface="Arial"/>
              </a:rPr>
              <a:t>Bai</a:t>
            </a:r>
            <a:endParaRPr lang="es-AR" sz="1000" b="1">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2249E62-CB9B-39E2-EF23-8ED778B4C2A6}"/>
              </a:ext>
            </a:extLst>
          </p:cNvPr>
          <p:cNvSpPr txBox="1"/>
          <p:nvPr/>
        </p:nvSpPr>
        <p:spPr>
          <a:xfrm>
            <a:off x="8218312" y="1969220"/>
            <a:ext cx="2366980" cy="369332"/>
          </a:xfrm>
          <a:prstGeom prst="rect">
            <a:avLst/>
          </a:prstGeom>
          <a:solidFill>
            <a:srgbClr val="F9F9F9"/>
          </a:solidFill>
          <a:ln>
            <a:noFill/>
          </a:ln>
        </p:spPr>
        <p:txBody>
          <a:bodyPr wrap="square" rtlCol="0">
            <a:spAutoFit/>
          </a:bodyPr>
          <a:lstStyle/>
          <a:p>
            <a:pPr rtl="0"/>
            <a:r>
              <a:rPr sz="1800" b="0" i="0" u="none" strike="noStrike" dirty="0" err="1">
                <a:solidFill>
                  <a:srgbClr val="3B3838"/>
                </a:solidFill>
                <a:latin typeface="Arial"/>
                <a:cs typeface="Arial"/>
              </a:rPr>
              <a:t>Utilizadoris</a:t>
            </a:r>
            <a:r>
              <a:rPr sz="1800" b="0" i="0" u="none" strike="noStrike" dirty="0">
                <a:solidFill>
                  <a:srgbClr val="3B3838"/>
                </a:solidFill>
                <a:latin typeface="Arial"/>
                <a:cs typeface="Arial"/>
              </a:rPr>
              <a:t> Ki Volta</a:t>
            </a:r>
            <a:endParaRPr lang="es-AR" dirty="0">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3DBA1EE6-D275-C3BD-B9C2-0E6477858711}"/>
              </a:ext>
            </a:extLst>
          </p:cNvPr>
          <p:cNvSpPr txBox="1"/>
          <p:nvPr/>
        </p:nvSpPr>
        <p:spPr>
          <a:xfrm>
            <a:off x="8265160" y="2834658"/>
            <a:ext cx="2378439" cy="259080"/>
          </a:xfrm>
          <a:prstGeom prst="rect">
            <a:avLst/>
          </a:prstGeom>
          <a:solidFill>
            <a:srgbClr val="F9F9F9"/>
          </a:solidFill>
          <a:ln>
            <a:solidFill>
              <a:srgbClr val="F9F9F9"/>
            </a:solidFill>
          </a:ln>
        </p:spPr>
        <p:txBody>
          <a:bodyPr wrap="square" rtlCol="0">
            <a:spAutoFit/>
          </a:bodyPr>
          <a:lstStyle/>
          <a:p>
            <a:pPr rtl="0"/>
            <a:r>
              <a:rPr sz="1100" b="0" i="0" u="none" strike="noStrike">
                <a:solidFill>
                  <a:srgbClr val="3B3838"/>
                </a:solidFill>
                <a:latin typeface="Arial"/>
                <a:cs typeface="Arial"/>
              </a:rPr>
              <a:t>Poi bu email y palavra-pasi.</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122F2EFA-A9F6-620B-9FDB-832E68D10925}"/>
              </a:ext>
            </a:extLst>
          </p:cNvPr>
          <p:cNvSpPr txBox="1"/>
          <p:nvPr/>
        </p:nvSpPr>
        <p:spPr>
          <a:xfrm>
            <a:off x="8218312" y="3420110"/>
            <a:ext cx="943890" cy="243840"/>
          </a:xfrm>
          <a:prstGeom prst="rect">
            <a:avLst/>
          </a:prstGeom>
          <a:solidFill>
            <a:srgbClr val="F9F9F9"/>
          </a:solidFill>
          <a:ln>
            <a:solidFill>
              <a:srgbClr val="F9F9F9"/>
            </a:solidFill>
          </a:ln>
        </p:spPr>
        <p:txBody>
          <a:bodyPr wrap="square" rtlCol="0">
            <a:spAutoFit/>
          </a:bodyPr>
          <a:lstStyle/>
          <a:p>
            <a:pPr rtl="0"/>
            <a:r>
              <a:rPr sz="1000" b="1" i="0" u="none" strike="noStrike">
                <a:solidFill>
                  <a:srgbClr val="3B3838"/>
                </a:solidFill>
                <a:latin typeface="Arial"/>
                <a:cs typeface="Arial"/>
              </a:rPr>
              <a:t>Email:</a:t>
            </a:r>
            <a:endParaRPr lang="es-AR" sz="1050" b="1">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4EB39873-C5A8-9E57-9809-41C474F1A3C2}"/>
              </a:ext>
            </a:extLst>
          </p:cNvPr>
          <p:cNvSpPr txBox="1"/>
          <p:nvPr/>
        </p:nvSpPr>
        <p:spPr>
          <a:xfrm>
            <a:off x="9232156" y="3386178"/>
            <a:ext cx="1260202" cy="259080"/>
          </a:xfrm>
          <a:prstGeom prst="rect">
            <a:avLst/>
          </a:prstGeom>
          <a:solidFill>
            <a:srgbClr val="FFFFFF"/>
          </a:solidFill>
          <a:ln>
            <a:solidFill>
              <a:srgbClr val="F9F9F9"/>
            </a:solidFill>
          </a:ln>
        </p:spPr>
        <p:txBody>
          <a:bodyPr wrap="square" rtlCol="0">
            <a:spAutoFit/>
          </a:bodyPr>
          <a:lstStyle/>
          <a:p>
            <a:pPr rtl="0"/>
            <a:r>
              <a:rPr sz="1100" b="0" i="0" u="none" strike="noStrike">
                <a:solidFill>
                  <a:srgbClr val="3B3838"/>
                </a:solidFill>
                <a:latin typeface="Arial"/>
                <a:cs typeface="Arial"/>
              </a:rPr>
              <a:t>Poi Bu Email</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E3B026E4-4409-BB61-24EA-1252F37D88F6}"/>
              </a:ext>
            </a:extLst>
          </p:cNvPr>
          <p:cNvSpPr txBox="1"/>
          <p:nvPr/>
        </p:nvSpPr>
        <p:spPr>
          <a:xfrm>
            <a:off x="8218312" y="3949983"/>
            <a:ext cx="943890" cy="396240"/>
          </a:xfrm>
          <a:prstGeom prst="rect">
            <a:avLst/>
          </a:prstGeom>
          <a:solidFill>
            <a:srgbClr val="F9F9F9"/>
          </a:solidFill>
          <a:ln>
            <a:solidFill>
              <a:srgbClr val="F9F9F9"/>
            </a:solidFill>
          </a:ln>
        </p:spPr>
        <p:txBody>
          <a:bodyPr wrap="square" rtlCol="0">
            <a:spAutoFit/>
          </a:bodyPr>
          <a:lstStyle/>
          <a:p>
            <a:pPr rtl="0"/>
            <a:r>
              <a:rPr sz="1000" b="1" i="0" u="none" strike="noStrike">
                <a:solidFill>
                  <a:srgbClr val="3B3838"/>
                </a:solidFill>
                <a:latin typeface="Arial"/>
                <a:cs typeface="Arial"/>
              </a:rPr>
              <a:t>Palavra-pasi:</a:t>
            </a:r>
            <a:endParaRPr lang="es-AR" sz="1050" b="1">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CB59AB60-BB7B-AE3B-1998-3A2318A8F4A6}"/>
              </a:ext>
            </a:extLst>
          </p:cNvPr>
          <p:cNvSpPr txBox="1"/>
          <p:nvPr/>
        </p:nvSpPr>
        <p:spPr>
          <a:xfrm>
            <a:off x="9240305" y="3978035"/>
            <a:ext cx="1533180" cy="259080"/>
          </a:xfrm>
          <a:prstGeom prst="rect">
            <a:avLst/>
          </a:prstGeom>
          <a:solidFill>
            <a:srgbClr val="FFFFFF"/>
          </a:solidFill>
          <a:ln>
            <a:solidFill>
              <a:srgbClr val="F9F9F9"/>
            </a:solidFill>
          </a:ln>
        </p:spPr>
        <p:txBody>
          <a:bodyPr wrap="square" rtlCol="0">
            <a:spAutoFit/>
          </a:bodyPr>
          <a:lstStyle/>
          <a:p>
            <a:pPr rtl="0"/>
            <a:r>
              <a:rPr sz="1100" b="0" i="0" u="none" strike="noStrike">
                <a:solidFill>
                  <a:srgbClr val="3B3838"/>
                </a:solidFill>
                <a:latin typeface="Arial"/>
                <a:cs typeface="Arial"/>
              </a:rPr>
              <a:t>Poi Bu Palavra-pasi</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2B6D547E-8CEC-D258-EFA3-CD0A3EA6D83D}"/>
              </a:ext>
            </a:extLst>
          </p:cNvPr>
          <p:cNvSpPr txBox="1"/>
          <p:nvPr/>
        </p:nvSpPr>
        <p:spPr>
          <a:xfrm>
            <a:off x="8265158" y="4504209"/>
            <a:ext cx="1787729" cy="246221"/>
          </a:xfrm>
          <a:prstGeom prst="rect">
            <a:avLst/>
          </a:prstGeom>
          <a:solidFill>
            <a:srgbClr val="F9F9F9"/>
          </a:solidFill>
          <a:ln>
            <a:solidFill>
              <a:srgbClr val="F9F9F9"/>
            </a:solidFill>
          </a:ln>
        </p:spPr>
        <p:txBody>
          <a:bodyPr wrap="square" rtlCol="0">
            <a:spAutoFit/>
          </a:bodyPr>
          <a:lstStyle/>
          <a:p>
            <a:pPr rtl="0"/>
            <a:r>
              <a:rPr sz="1000" b="0" i="0" u="none" strike="noStrike" dirty="0">
                <a:solidFill>
                  <a:srgbClr val="224781"/>
                </a:solidFill>
                <a:latin typeface="Arial"/>
                <a:cs typeface="Arial"/>
              </a:rPr>
              <a:t>Bu </a:t>
            </a:r>
            <a:r>
              <a:rPr sz="1000" b="0" i="0" u="none" strike="noStrike" dirty="0" err="1">
                <a:solidFill>
                  <a:srgbClr val="224781"/>
                </a:solidFill>
                <a:latin typeface="Arial"/>
                <a:cs typeface="Arial"/>
              </a:rPr>
              <a:t>Skesi</a:t>
            </a:r>
            <a:r>
              <a:rPr sz="1000" b="0" i="0" u="none" strike="noStrike" dirty="0">
                <a:solidFill>
                  <a:srgbClr val="224781"/>
                </a:solidFill>
                <a:latin typeface="Arial"/>
                <a:cs typeface="Arial"/>
              </a:rPr>
              <a:t> </a:t>
            </a:r>
            <a:r>
              <a:rPr sz="1000" b="0" i="0" u="none" strike="noStrike" dirty="0" err="1">
                <a:solidFill>
                  <a:srgbClr val="224781"/>
                </a:solidFill>
                <a:latin typeface="Arial"/>
                <a:cs typeface="Arial"/>
              </a:rPr>
              <a:t>Palavra-pasi</a:t>
            </a:r>
            <a:r>
              <a:rPr sz="1000" b="0" i="0" u="none" strike="noStrike" dirty="0">
                <a:solidFill>
                  <a:srgbClr val="224781"/>
                </a:solidFill>
                <a:latin typeface="Arial"/>
                <a:cs typeface="Arial"/>
              </a:rPr>
              <a:t>?</a:t>
            </a:r>
            <a:endParaRPr lang="es-AR" sz="1050" dirty="0">
              <a:solidFill>
                <a:srgbClr val="224781"/>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3E94B4A4-1E5B-9EC0-336C-586A28E856AC}"/>
              </a:ext>
            </a:extLst>
          </p:cNvPr>
          <p:cNvSpPr txBox="1"/>
          <p:nvPr/>
        </p:nvSpPr>
        <p:spPr>
          <a:xfrm>
            <a:off x="10137912" y="4891566"/>
            <a:ext cx="909805" cy="396240"/>
          </a:xfrm>
          <a:prstGeom prst="rect">
            <a:avLst/>
          </a:prstGeom>
          <a:solidFill>
            <a:srgbClr val="757575"/>
          </a:solidFill>
          <a:ln>
            <a:noFill/>
          </a:ln>
        </p:spPr>
        <p:txBody>
          <a:bodyPr wrap="square" rtlCol="0">
            <a:spAutoFit/>
          </a:bodyPr>
          <a:lstStyle/>
          <a:p>
            <a:pPr algn="ctr" rtl="0"/>
            <a:r>
              <a:rPr sz="1000" b="1" i="0" u="none" strike="noStrike" dirty="0" err="1">
                <a:solidFill>
                  <a:srgbClr val="FFFFFF"/>
                </a:solidFill>
                <a:latin typeface="Arial"/>
                <a:cs typeface="Arial"/>
              </a:rPr>
              <a:t>Inisia</a:t>
            </a:r>
            <a:r>
              <a:rPr sz="1000" b="1" i="0" u="none" strike="noStrike" dirty="0">
                <a:solidFill>
                  <a:srgbClr val="FFFFFF"/>
                </a:solidFill>
                <a:latin typeface="Arial"/>
                <a:cs typeface="Arial"/>
              </a:rPr>
              <a:t> </a:t>
            </a:r>
            <a:r>
              <a:rPr sz="1000" b="1" i="0" u="none" strike="noStrike" dirty="0" err="1">
                <a:solidFill>
                  <a:srgbClr val="FFFFFF"/>
                </a:solidFill>
                <a:latin typeface="Arial"/>
                <a:cs typeface="Arial"/>
              </a:rPr>
              <a:t>Seson</a:t>
            </a:r>
            <a:endParaRPr lang="es-AR" sz="1000" b="1" dirty="0">
              <a:solidFill>
                <a:schemeClr val="bg1"/>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389CE19D-AD72-2A5B-B528-1B06BAF4129B}"/>
              </a:ext>
            </a:extLst>
          </p:cNvPr>
          <p:cNvSpPr txBox="1"/>
          <p:nvPr/>
        </p:nvSpPr>
        <p:spPr>
          <a:xfrm>
            <a:off x="4492319" y="6140017"/>
            <a:ext cx="894343" cy="396240"/>
          </a:xfrm>
          <a:prstGeom prst="rect">
            <a:avLst/>
          </a:prstGeom>
          <a:noFill/>
          <a:ln>
            <a:noFill/>
          </a:ln>
        </p:spPr>
        <p:txBody>
          <a:bodyPr wrap="square" rtlCol="0">
            <a:spAutoFit/>
          </a:bodyPr>
          <a:lstStyle/>
          <a:p>
            <a:pPr rtl="0"/>
            <a:r>
              <a:rPr sz="1000" b="0" i="0" u="none" strike="noStrike" dirty="0" err="1">
                <a:solidFill>
                  <a:srgbClr val="224781"/>
                </a:solidFill>
                <a:latin typeface="Arial"/>
                <a:cs typeface="Arial"/>
              </a:rPr>
              <a:t>Termus</a:t>
            </a:r>
            <a:r>
              <a:rPr sz="1000" b="0" i="0" u="none" strike="noStrike" dirty="0">
                <a:solidFill>
                  <a:srgbClr val="224781"/>
                </a:solidFill>
                <a:latin typeface="Arial"/>
                <a:cs typeface="Arial"/>
              </a:rPr>
              <a:t> di </a:t>
            </a:r>
            <a:r>
              <a:rPr sz="1000" b="0" i="0" u="none" strike="noStrike" dirty="0" err="1">
                <a:solidFill>
                  <a:srgbClr val="224781"/>
                </a:solidFill>
                <a:latin typeface="Arial"/>
                <a:cs typeface="Arial"/>
              </a:rPr>
              <a:t>Uzu</a:t>
            </a:r>
            <a:endParaRPr lang="es-AR" sz="1050" dirty="0">
              <a:solidFill>
                <a:srgbClr val="224781"/>
              </a:solidFill>
              <a:latin typeface="Arial" panose="020B0604020202020204" pitchFamily="34" charset="0"/>
              <a:cs typeface="Arial" panose="020B0604020202020204" pitchFamily="34" charset="0"/>
            </a:endParaRPr>
          </a:p>
        </p:txBody>
      </p:sp>
      <p:sp>
        <p:nvSpPr>
          <p:cNvPr id="42" name="Rectangle 41">
            <a:extLst>
              <a:ext uri="{FF2B5EF4-FFF2-40B4-BE49-F238E27FC236}">
                <a16:creationId xmlns:a16="http://schemas.microsoft.com/office/drawing/2014/main" id="{BAC10820-7CF7-F590-E489-910DC6CF644C}"/>
              </a:ext>
              <a:ext uri="{C183D7F6-B498-43B3-948B-1728B52AA6E4}">
                <adec:decorative xmlns:adec="http://schemas.microsoft.com/office/drawing/2017/decorative" val="1"/>
              </a:ext>
            </a:extLst>
          </p:cNvPr>
          <p:cNvSpPr/>
          <p:nvPr/>
        </p:nvSpPr>
        <p:spPr>
          <a:xfrm>
            <a:off x="5646420" y="6187440"/>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77156C82-85F5-A038-4FD5-7D79157F2A04}"/>
              </a:ext>
            </a:extLst>
          </p:cNvPr>
          <p:cNvSpPr txBox="1"/>
          <p:nvPr/>
        </p:nvSpPr>
        <p:spPr>
          <a:xfrm>
            <a:off x="5541927" y="6140017"/>
            <a:ext cx="1079853" cy="400110"/>
          </a:xfrm>
          <a:prstGeom prst="rect">
            <a:avLst/>
          </a:prstGeom>
          <a:noFill/>
          <a:ln>
            <a:noFill/>
          </a:ln>
        </p:spPr>
        <p:txBody>
          <a:bodyPr wrap="square" rtlCol="0">
            <a:spAutoFit/>
          </a:bodyPr>
          <a:lstStyle/>
          <a:p>
            <a:pPr rtl="0"/>
            <a:r>
              <a:rPr sz="1000" b="0" i="0" u="none" strike="noStrike" dirty="0" err="1">
                <a:solidFill>
                  <a:srgbClr val="224781"/>
                </a:solidFill>
                <a:latin typeface="Arial"/>
                <a:cs typeface="Arial"/>
              </a:rPr>
              <a:t>Pulítika</a:t>
            </a:r>
            <a:r>
              <a:rPr sz="1000" b="0" i="0" u="none" strike="noStrike" dirty="0">
                <a:solidFill>
                  <a:srgbClr val="224781"/>
                </a:solidFill>
                <a:latin typeface="Arial"/>
                <a:cs typeface="Arial"/>
              </a:rPr>
              <a:t> di </a:t>
            </a:r>
            <a:r>
              <a:rPr sz="1000" b="0" i="0" u="none" strike="noStrike" dirty="0" err="1">
                <a:solidFill>
                  <a:srgbClr val="224781"/>
                </a:solidFill>
                <a:latin typeface="Arial"/>
                <a:cs typeface="Arial"/>
              </a:rPr>
              <a:t>Privasidadi</a:t>
            </a:r>
            <a:endParaRPr lang="es-AR" sz="1050" dirty="0">
              <a:solidFill>
                <a:srgbClr val="224781"/>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941B16E8-FDC9-D664-E8F9-57EB0F7B986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37C39A0-4198-D0BF-CF2A-8067A56E4B12}"/>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B395BE4-A72D-FB3F-AC20-710F9266AFCE}"/>
              </a:ext>
            </a:extLst>
          </p:cNvPr>
          <p:cNvSpPr txBox="1"/>
          <p:nvPr/>
        </p:nvSpPr>
        <p:spPr>
          <a:xfrm>
            <a:off x="672108" y="5956843"/>
            <a:ext cx="3682674" cy="640080"/>
          </a:xfrm>
          <a:prstGeom prst="rect">
            <a:avLst/>
          </a:prstGeom>
          <a:noFill/>
        </p:spPr>
        <p:txBody>
          <a:bodyPr wrap="square" rtlCol="0">
            <a:spAutoFit/>
          </a:bodyPr>
          <a:lstStyle/>
          <a:p>
            <a:pPr rtl="0"/>
            <a:r>
              <a:rPr sz="1200" b="1" i="0" u="none" strike="noStrike">
                <a:latin typeface="Aptos"/>
              </a:rPr>
              <a:t>Nota: </a:t>
            </a:r>
            <a:r>
              <a:rPr sz="1200" b="0" i="0" u="none" strike="noStrike">
                <a:latin typeface="Aptos"/>
              </a:rPr>
              <a:t>Kes kaptura di ekrã na es gia foi traduzidu pa bu referénsia. Portal di Família di MCAS ta parse sô na Inglês ô Spanhol.</a:t>
            </a:r>
          </a:p>
        </p:txBody>
      </p:sp>
      <p:sp>
        <p:nvSpPr>
          <p:cNvPr id="7" name="Slide Number Placeholder 6">
            <a:extLst>
              <a:ext uri="{FF2B5EF4-FFF2-40B4-BE49-F238E27FC236}">
                <a16:creationId xmlns:a16="http://schemas.microsoft.com/office/drawing/2014/main" id="{D812F31C-5439-87EC-417F-7D22B27C0FFC}"/>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2</a:t>
            </a:r>
            <a:endParaRPr lang="en-US" sz="2800">
              <a:solidFill>
                <a:srgbClr val="1A4785"/>
              </a:solidFill>
              <a:latin typeface="Aptos" panose="020B0004020202020204" pitchFamily="34" charset="0"/>
            </a:endParaRPr>
          </a:p>
        </p:txBody>
      </p:sp>
      <p:sp>
        <p:nvSpPr>
          <p:cNvPr id="43" name="Rectangle 42">
            <a:extLst>
              <a:ext uri="{FF2B5EF4-FFF2-40B4-BE49-F238E27FC236}">
                <a16:creationId xmlns:a16="http://schemas.microsoft.com/office/drawing/2014/main" id="{530A8081-42DD-1D02-7117-265DFE17DC41}"/>
              </a:ext>
              <a:ext uri="{C183D7F6-B498-43B3-948B-1728B52AA6E4}">
                <adec:decorative xmlns:adec="http://schemas.microsoft.com/office/drawing/2017/decorative" val="1"/>
              </a:ext>
            </a:extLst>
          </p:cNvPr>
          <p:cNvSpPr/>
          <p:nvPr/>
        </p:nvSpPr>
        <p:spPr>
          <a:xfrm>
            <a:off x="9615090" y="618744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D6A3E1B1-8D1F-45A8-07CE-4AA8D5ED77C6}"/>
              </a:ext>
            </a:extLst>
          </p:cNvPr>
          <p:cNvSpPr txBox="1"/>
          <p:nvPr/>
        </p:nvSpPr>
        <p:spPr>
          <a:xfrm>
            <a:off x="9615090" y="6135882"/>
            <a:ext cx="1079853" cy="243840"/>
          </a:xfrm>
          <a:prstGeom prst="rect">
            <a:avLst/>
          </a:prstGeom>
          <a:noFill/>
          <a:ln>
            <a:noFill/>
          </a:ln>
        </p:spPr>
        <p:txBody>
          <a:bodyPr wrap="square" rtlCol="0">
            <a:spAutoFit/>
          </a:bodyPr>
          <a:lstStyle/>
          <a:p>
            <a:pPr rtl="0"/>
            <a:r>
              <a:rPr sz="1000" b="0" i="1" u="none" strike="noStrike" dirty="0" err="1">
                <a:solidFill>
                  <a:srgbClr val="224781"/>
                </a:solidFill>
                <a:latin typeface="Arial"/>
                <a:cs typeface="Arial"/>
              </a:rPr>
              <a:t>kriadu</a:t>
            </a:r>
            <a:r>
              <a:rPr sz="1000" b="0" i="1" u="none" strike="noStrike" dirty="0">
                <a:solidFill>
                  <a:srgbClr val="224781"/>
                </a:solidFill>
                <a:latin typeface="Arial"/>
                <a:cs typeface="Arial"/>
              </a:rPr>
              <a:t> pa</a:t>
            </a:r>
            <a:endParaRPr lang="es-AR" sz="1050" i="1" dirty="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790371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DBCCA9-BE41-0625-2A3F-C93AECE6CD6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FBB52563-9AC9-0A72-4066-CB90EF64DC82}"/>
              </a:ext>
            </a:extLst>
          </p:cNvPr>
          <p:cNvSpPr>
            <a:spLocks noGrp="1"/>
          </p:cNvSpPr>
          <p:nvPr>
            <p:ph type="title"/>
          </p:nvPr>
        </p:nvSpPr>
        <p:spPr>
          <a:xfrm>
            <a:off x="12358" y="139701"/>
            <a:ext cx="11373192" cy="774028"/>
          </a:xfrm>
        </p:spPr>
        <p:txBody>
          <a:bodyPr>
            <a:noAutofit/>
          </a:bodyPr>
          <a:lstStyle/>
          <a:p>
            <a:pPr>
              <a:lnSpc>
                <a:spcPts val="2800"/>
              </a:lnSpc>
            </a:pPr>
            <a:r>
              <a:rPr lang="pt-PT" sz="2400" dirty="0" err="1">
                <a:solidFill>
                  <a:schemeClr val="accent1">
                    <a:lumMod val="50000"/>
                  </a:schemeClr>
                </a:solidFill>
              </a:rPr>
              <a:t>Odja</a:t>
            </a:r>
            <a:r>
              <a:rPr lang="pt-PT" sz="2400" dirty="0">
                <a:solidFill>
                  <a:schemeClr val="accent1">
                    <a:lumMod val="50000"/>
                  </a:schemeClr>
                </a:solidFill>
              </a:rPr>
              <a:t> </a:t>
            </a:r>
            <a:r>
              <a:rPr lang="pt-PT" sz="2400" dirty="0" err="1">
                <a:solidFill>
                  <a:schemeClr val="accent1">
                    <a:lumMod val="50000"/>
                  </a:schemeClr>
                </a:solidFill>
              </a:rPr>
              <a:t>Istóriku</a:t>
            </a:r>
            <a:r>
              <a:rPr lang="pt-PT" sz="2400" dirty="0">
                <a:solidFill>
                  <a:schemeClr val="accent1">
                    <a:lumMod val="50000"/>
                  </a:schemeClr>
                </a:solidFill>
              </a:rPr>
              <a:t> </a:t>
            </a:r>
            <a:r>
              <a:rPr lang="pt-PT" sz="2400" dirty="0" err="1">
                <a:solidFill>
                  <a:schemeClr val="accent1">
                    <a:lumMod val="50000"/>
                  </a:schemeClr>
                </a:solidFill>
              </a:rPr>
              <a:t>di</a:t>
            </a:r>
            <a:r>
              <a:rPr lang="pt-PT" sz="2400" dirty="0">
                <a:solidFill>
                  <a:schemeClr val="accent1">
                    <a:lumMod val="50000"/>
                  </a:schemeClr>
                </a:solidFill>
              </a:rPr>
              <a:t> </a:t>
            </a:r>
            <a:r>
              <a:rPr lang="pt-PT" sz="2400" dirty="0" err="1">
                <a:solidFill>
                  <a:schemeClr val="accent1">
                    <a:lumMod val="50000"/>
                  </a:schemeClr>
                </a:solidFill>
              </a:rPr>
              <a:t>Testi</a:t>
            </a:r>
            <a:r>
              <a:rPr lang="pt-PT" sz="2400" dirty="0">
                <a:solidFill>
                  <a:schemeClr val="accent1">
                    <a:lumMod val="50000"/>
                  </a:schemeClr>
                </a:solidFill>
              </a:rPr>
              <a:t>: </a:t>
            </a:r>
            <a:r>
              <a:rPr lang="pt-PT" sz="2400" dirty="0" err="1">
                <a:solidFill>
                  <a:schemeClr val="accent1">
                    <a:lumMod val="50000"/>
                  </a:schemeClr>
                </a:solidFill>
              </a:rPr>
              <a:t>Avaliason</a:t>
            </a:r>
            <a:r>
              <a:rPr lang="pt-PT" sz="2400" dirty="0">
                <a:solidFill>
                  <a:schemeClr val="accent1">
                    <a:lumMod val="50000"/>
                  </a:schemeClr>
                </a:solidFill>
              </a:rPr>
              <a:t> </a:t>
            </a:r>
            <a:r>
              <a:rPr lang="pt-PT" sz="2400" dirty="0" err="1">
                <a:solidFill>
                  <a:schemeClr val="accent1">
                    <a:lumMod val="50000"/>
                  </a:schemeClr>
                </a:solidFill>
              </a:rPr>
              <a:t>Alternativu</a:t>
            </a:r>
            <a:r>
              <a:rPr lang="pt-PT" sz="2400" dirty="0">
                <a:solidFill>
                  <a:schemeClr val="accent1">
                    <a:lumMod val="50000"/>
                  </a:schemeClr>
                </a:solidFill>
              </a:rPr>
              <a:t> </a:t>
            </a:r>
            <a:r>
              <a:rPr lang="pt-PT" sz="2400" dirty="0" err="1">
                <a:solidFill>
                  <a:schemeClr val="accent1">
                    <a:lumMod val="50000"/>
                  </a:schemeClr>
                </a:solidFill>
              </a:rPr>
              <a:t>di</a:t>
            </a:r>
            <a:r>
              <a:rPr lang="pt-PT" sz="2400" dirty="0">
                <a:solidFill>
                  <a:schemeClr val="accent1">
                    <a:lumMod val="50000"/>
                  </a:schemeClr>
                </a:solidFill>
              </a:rPr>
              <a:t> </a:t>
            </a:r>
            <a:r>
              <a:rPr lang="pt-PT" sz="2400" dirty="0" err="1">
                <a:solidFill>
                  <a:schemeClr val="accent1">
                    <a:lumMod val="50000"/>
                  </a:schemeClr>
                </a:solidFill>
              </a:rPr>
              <a:t>Sistéma</a:t>
            </a:r>
            <a:r>
              <a:rPr lang="pt-PT" sz="2400" dirty="0">
                <a:solidFill>
                  <a:schemeClr val="accent1">
                    <a:lumMod val="50000"/>
                  </a:schemeClr>
                </a:solidFill>
              </a:rPr>
              <a:t> </a:t>
            </a:r>
            <a:r>
              <a:rPr lang="pt-PT" sz="2400" dirty="0" err="1">
                <a:solidFill>
                  <a:schemeClr val="accent1">
                    <a:lumMod val="50000"/>
                  </a:schemeClr>
                </a:solidFill>
              </a:rPr>
              <a:t>di</a:t>
            </a:r>
            <a:r>
              <a:rPr lang="pt-PT" sz="2400" dirty="0">
                <a:solidFill>
                  <a:schemeClr val="accent1">
                    <a:lumMod val="50000"/>
                  </a:schemeClr>
                </a:solidFill>
              </a:rPr>
              <a:t> </a:t>
            </a:r>
            <a:r>
              <a:rPr lang="pt-PT" sz="2400" dirty="0" err="1">
                <a:solidFill>
                  <a:schemeClr val="accent1">
                    <a:lumMod val="50000"/>
                  </a:schemeClr>
                </a:solidFill>
              </a:rPr>
              <a:t>Avaliason</a:t>
            </a:r>
            <a:r>
              <a:rPr lang="pt-PT" sz="2400" dirty="0">
                <a:solidFill>
                  <a:schemeClr val="accent1">
                    <a:lumMod val="50000"/>
                  </a:schemeClr>
                </a:solidFill>
              </a:rPr>
              <a:t> </a:t>
            </a:r>
            <a:r>
              <a:rPr lang="pt-PT" sz="2400" dirty="0" err="1">
                <a:solidFill>
                  <a:schemeClr val="accent1">
                    <a:lumMod val="50000"/>
                  </a:schemeClr>
                </a:solidFill>
              </a:rPr>
              <a:t>Abranjenti</a:t>
            </a:r>
            <a:r>
              <a:rPr lang="pt-PT" sz="2400" dirty="0">
                <a:solidFill>
                  <a:schemeClr val="accent1">
                    <a:lumMod val="50000"/>
                  </a:schemeClr>
                </a:solidFill>
              </a:rPr>
              <a:t> </a:t>
            </a:r>
            <a:r>
              <a:rPr lang="pt-PT" sz="2400" dirty="0" err="1">
                <a:solidFill>
                  <a:schemeClr val="accent1">
                    <a:lumMod val="50000"/>
                  </a:schemeClr>
                </a:solidFill>
              </a:rPr>
              <a:t>di</a:t>
            </a:r>
            <a:r>
              <a:rPr lang="pt-PT" sz="2400" dirty="0">
                <a:solidFill>
                  <a:schemeClr val="accent1">
                    <a:lumMod val="50000"/>
                  </a:schemeClr>
                </a:solidFill>
              </a:rPr>
              <a:t> Massachusetts (Massachusetts </a:t>
            </a:r>
            <a:r>
              <a:rPr lang="pt-PT" sz="2400" dirty="0" err="1">
                <a:solidFill>
                  <a:schemeClr val="accent1">
                    <a:lumMod val="50000"/>
                  </a:schemeClr>
                </a:solidFill>
              </a:rPr>
              <a:t>Comprehensive</a:t>
            </a:r>
            <a:r>
              <a:rPr lang="pt-PT" sz="2400" dirty="0">
                <a:solidFill>
                  <a:schemeClr val="accent1">
                    <a:lumMod val="50000"/>
                  </a:schemeClr>
                </a:solidFill>
              </a:rPr>
              <a:t> </a:t>
            </a:r>
            <a:r>
              <a:rPr lang="pt-PT" sz="2400" dirty="0" err="1">
                <a:solidFill>
                  <a:schemeClr val="accent1">
                    <a:lumMod val="50000"/>
                  </a:schemeClr>
                </a:solidFill>
              </a:rPr>
              <a:t>Assessment</a:t>
            </a:r>
            <a:r>
              <a:rPr lang="pt-PT" sz="2400" dirty="0">
                <a:solidFill>
                  <a:schemeClr val="accent1">
                    <a:lumMod val="50000"/>
                  </a:schemeClr>
                </a:solidFill>
              </a:rPr>
              <a:t> </a:t>
            </a:r>
            <a:r>
              <a:rPr lang="pt-PT" sz="2400" dirty="0" err="1">
                <a:solidFill>
                  <a:schemeClr val="accent1">
                    <a:lumMod val="50000"/>
                  </a:schemeClr>
                </a:solidFill>
              </a:rPr>
              <a:t>System</a:t>
            </a:r>
            <a:r>
              <a:rPr lang="pt-PT" sz="2400" dirty="0">
                <a:solidFill>
                  <a:schemeClr val="accent1">
                    <a:lumMod val="50000"/>
                  </a:schemeClr>
                </a:solidFill>
              </a:rPr>
              <a:t> -</a:t>
            </a:r>
            <a:r>
              <a:rPr lang="pt-PT" sz="2400" dirty="0" err="1">
                <a:solidFill>
                  <a:schemeClr val="accent1">
                    <a:lumMod val="50000"/>
                  </a:schemeClr>
                </a:solidFill>
              </a:rPr>
              <a:t>Alternate</a:t>
            </a:r>
            <a:r>
              <a:rPr lang="pt-PT" sz="2400" dirty="0">
                <a:solidFill>
                  <a:schemeClr val="accent1">
                    <a:lumMod val="50000"/>
                  </a:schemeClr>
                </a:solidFill>
              </a:rPr>
              <a:t> </a:t>
            </a:r>
            <a:r>
              <a:rPr lang="pt-PT" sz="2400" dirty="0" err="1">
                <a:solidFill>
                  <a:schemeClr val="accent1">
                    <a:lumMod val="50000"/>
                  </a:schemeClr>
                </a:solidFill>
              </a:rPr>
              <a:t>Assessment</a:t>
            </a:r>
            <a:r>
              <a:rPr lang="pt-PT" sz="2400" dirty="0">
                <a:solidFill>
                  <a:schemeClr val="accent1">
                    <a:lumMod val="50000"/>
                  </a:schemeClr>
                </a:solidFill>
              </a:rPr>
              <a:t> (MCAS-</a:t>
            </a:r>
            <a:r>
              <a:rPr lang="pt-PT" sz="2400" dirty="0" err="1">
                <a:solidFill>
                  <a:schemeClr val="accent1">
                    <a:lumMod val="50000"/>
                  </a:schemeClr>
                </a:solidFill>
              </a:rPr>
              <a:t>Alt</a:t>
            </a:r>
            <a:r>
              <a:rPr lang="pt-PT" sz="2400" dirty="0">
                <a:solidFill>
                  <a:schemeClr val="accent1">
                    <a:lumMod val="50000"/>
                  </a:schemeClr>
                </a:solidFill>
              </a:rPr>
              <a:t>))</a:t>
            </a:r>
            <a:endParaRPr lang="en-US" sz="2400" dirty="0">
              <a:solidFill>
                <a:schemeClr val="accent1">
                  <a:lumMod val="50000"/>
                </a:schemeClr>
              </a:solidFill>
            </a:endParaRPr>
          </a:p>
        </p:txBody>
      </p:sp>
      <p:sp>
        <p:nvSpPr>
          <p:cNvPr id="3" name="Rounded Rectangular Callout 9">
            <a:extLst>
              <a:ext uri="{FF2B5EF4-FFF2-40B4-BE49-F238E27FC236}">
                <a16:creationId xmlns:a16="http://schemas.microsoft.com/office/drawing/2014/main" id="{28350C0D-F46C-0DE4-0FE1-353CD836055D}"/>
              </a:ext>
            </a:extLst>
          </p:cNvPr>
          <p:cNvSpPr/>
          <p:nvPr/>
        </p:nvSpPr>
        <p:spPr>
          <a:xfrm>
            <a:off x="179408" y="1367201"/>
            <a:ext cx="2504659" cy="1901600"/>
          </a:xfrm>
          <a:prstGeom prst="wedgeRoundRectCallout">
            <a:avLst>
              <a:gd name="adj1" fmla="val 44101"/>
              <a:gd name="adj2" fmla="val 1349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a:latin typeface="Aptos"/>
              </a:rPr>
              <a:t>Kel </a:t>
            </a:r>
            <a:r>
              <a:rPr sz="1600" b="0" i="0" u="none" strike="noStrike" dirty="0" err="1">
                <a:latin typeface="Aptos"/>
              </a:rPr>
              <a:t>pájina</a:t>
            </a:r>
            <a:r>
              <a:rPr sz="1600" b="0" i="0" u="none" strike="noStrike" dirty="0">
                <a:latin typeface="Aptos"/>
              </a:rPr>
              <a:t> </a:t>
            </a:r>
            <a:r>
              <a:rPr sz="1600" b="1" i="0" u="none" strike="noStrike" dirty="0">
                <a:solidFill>
                  <a:srgbClr val="FFFFFF"/>
                </a:solidFill>
                <a:latin typeface="Aptos"/>
              </a:rPr>
              <a:t>Test History (</a:t>
            </a:r>
            <a:r>
              <a:rPr sz="1600" b="1" i="0" u="none" strike="noStrike" dirty="0" err="1">
                <a:solidFill>
                  <a:srgbClr val="FFFFFF"/>
                </a:solidFill>
                <a:latin typeface="Aptos"/>
              </a:rPr>
              <a:t>Istóriku</a:t>
            </a:r>
            <a:r>
              <a:rPr sz="1600" b="1" i="0" u="none" strike="noStrike" dirty="0">
                <a:solidFill>
                  <a:srgbClr val="FFFFFF"/>
                </a:solidFill>
                <a:latin typeface="Aptos"/>
              </a:rPr>
              <a:t> di Testi)</a:t>
            </a:r>
            <a:r>
              <a:rPr sz="1600" b="0" i="0" u="none" strike="noStrike" dirty="0">
                <a:latin typeface="Aptos"/>
              </a:rPr>
              <a:t> ta da un </a:t>
            </a:r>
            <a:r>
              <a:rPr sz="1600" b="0" i="0" u="none" strike="noStrike" dirty="0" err="1">
                <a:latin typeface="Aptos"/>
              </a:rPr>
              <a:t>vizon</a:t>
            </a:r>
            <a:r>
              <a:rPr sz="1600" b="0" i="0" u="none" strike="noStrike" dirty="0">
                <a:latin typeface="Aptos"/>
              </a:rPr>
              <a:t> </a:t>
            </a:r>
            <a:r>
              <a:rPr sz="1600" b="0" i="0" u="none" strike="noStrike" dirty="0" err="1">
                <a:latin typeface="Aptos"/>
              </a:rPr>
              <a:t>jeral</a:t>
            </a:r>
            <a:r>
              <a:rPr sz="1600" b="0" i="0" u="none" strike="noStrike" dirty="0">
                <a:latin typeface="Aptos"/>
              </a:rPr>
              <a:t> di </a:t>
            </a:r>
            <a:r>
              <a:rPr sz="1600" b="0" i="0" u="none" strike="noStrike" dirty="0" err="1">
                <a:latin typeface="Aptos"/>
              </a:rPr>
              <a:t>rizultadus</a:t>
            </a:r>
            <a:r>
              <a:rPr sz="1600" b="0" i="0" u="none" strike="noStrike" dirty="0">
                <a:latin typeface="Aptos"/>
              </a:rPr>
              <a:t> di un </a:t>
            </a:r>
            <a:r>
              <a:rPr sz="1600" b="0" i="0" u="none" strike="noStrike" dirty="0" err="1">
                <a:latin typeface="Aptos"/>
              </a:rPr>
              <a:t>alunu</a:t>
            </a:r>
            <a:r>
              <a:rPr sz="1600" b="0" i="0" u="none" strike="noStrike" dirty="0">
                <a:latin typeface="Aptos"/>
              </a:rPr>
              <a:t> </a:t>
            </a:r>
            <a:r>
              <a:rPr sz="1600" b="0" i="0" u="none" strike="noStrike" dirty="0" err="1">
                <a:latin typeface="Aptos"/>
              </a:rPr>
              <a:t>na</a:t>
            </a:r>
            <a:r>
              <a:rPr sz="1600" b="0" i="0" u="none" strike="noStrike" dirty="0">
                <a:latin typeface="Aptos"/>
              </a:rPr>
              <a:t> </a:t>
            </a:r>
            <a:r>
              <a:rPr sz="1600" b="0" i="0" u="none" strike="noStrike" dirty="0" err="1">
                <a:latin typeface="Aptos"/>
              </a:rPr>
              <a:t>kel</a:t>
            </a:r>
            <a:r>
              <a:rPr sz="1600" b="0" i="0" u="none" strike="noStrike" dirty="0">
                <a:latin typeface="Aptos"/>
              </a:rPr>
              <a:t> anu </a:t>
            </a:r>
            <a:r>
              <a:rPr sz="1600" b="0" i="0" u="none" strike="noStrike" dirty="0" err="1">
                <a:latin typeface="Aptos"/>
              </a:rPr>
              <a:t>skolar</a:t>
            </a:r>
            <a:r>
              <a:rPr sz="1600" b="0" i="0" u="none" strike="noStrike" dirty="0">
                <a:latin typeface="Aptos"/>
              </a:rPr>
              <a:t>. </a:t>
            </a:r>
          </a:p>
        </p:txBody>
      </p:sp>
      <p:pic>
        <p:nvPicPr>
          <p:cNvPr id="7" name="Picture 6" descr="Un screenshot di istória di testi MCAS Alt di un alunu demonstrason pa anu skolar skodjidu.">
            <a:extLst>
              <a:ext uri="{FF2B5EF4-FFF2-40B4-BE49-F238E27FC236}">
                <a16:creationId xmlns:a16="http://schemas.microsoft.com/office/drawing/2014/main" id="{8CA87E2C-637E-00FE-7806-FA980C8892C4}"/>
              </a:ext>
            </a:extLst>
          </p:cNvPr>
          <p:cNvPicPr>
            <a:picLocks noChangeAspect="1"/>
          </p:cNvPicPr>
          <p:nvPr/>
        </p:nvPicPr>
        <p:blipFill>
          <a:blip r:embed="rId2"/>
          <a:stretch>
            <a:fillRect/>
          </a:stretch>
        </p:blipFill>
        <p:spPr>
          <a:xfrm>
            <a:off x="2903458" y="868384"/>
            <a:ext cx="6088437" cy="5749314"/>
          </a:xfrm>
          <a:prstGeom prst="rect">
            <a:avLst/>
          </a:prstGeom>
        </p:spPr>
      </p:pic>
      <p:sp>
        <p:nvSpPr>
          <p:cNvPr id="30" name="Rectangle 29">
            <a:extLst>
              <a:ext uri="{FF2B5EF4-FFF2-40B4-BE49-F238E27FC236}">
                <a16:creationId xmlns:a16="http://schemas.microsoft.com/office/drawing/2014/main" id="{9A4D54D4-F8DC-824C-2150-FEC01D577D67}"/>
              </a:ext>
              <a:ext uri="{C183D7F6-B498-43B3-948B-1728B52AA6E4}">
                <adec:decorative xmlns:adec="http://schemas.microsoft.com/office/drawing/2017/decorative" val="1"/>
              </a:ext>
            </a:extLst>
          </p:cNvPr>
          <p:cNvSpPr/>
          <p:nvPr/>
        </p:nvSpPr>
        <p:spPr>
          <a:xfrm>
            <a:off x="4630258" y="1145443"/>
            <a:ext cx="1914335" cy="29758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1" name="TextBox 30">
            <a:extLst>
              <a:ext uri="{FF2B5EF4-FFF2-40B4-BE49-F238E27FC236}">
                <a16:creationId xmlns:a16="http://schemas.microsoft.com/office/drawing/2014/main" id="{1FE25838-0CFC-F450-3110-C542C6C1E565}"/>
              </a:ext>
            </a:extLst>
          </p:cNvPr>
          <p:cNvSpPr txBox="1"/>
          <p:nvPr/>
        </p:nvSpPr>
        <p:spPr>
          <a:xfrm>
            <a:off x="4558625" y="1090495"/>
            <a:ext cx="1914335" cy="400110"/>
          </a:xfrm>
          <a:prstGeom prst="rect">
            <a:avLst/>
          </a:prstGeom>
          <a:noFill/>
          <a:ln>
            <a:noFill/>
          </a:ln>
        </p:spPr>
        <p:txBody>
          <a:bodyPr wrap="square" rtlCol="0">
            <a:spAutoFit/>
          </a:bodyPr>
          <a:lstStyle/>
          <a:p>
            <a:pPr rtl="0"/>
            <a:r>
              <a:rPr sz="1000" b="0" i="0" u="none" strike="noStrike" dirty="0" err="1">
                <a:latin typeface="Aptos Slab Light"/>
                <a:cs typeface="Arial"/>
              </a:rPr>
              <a:t>Dipartamentu</a:t>
            </a:r>
            <a:r>
              <a:rPr sz="1000" b="0" i="0" u="none" strike="noStrike" dirty="0">
                <a:latin typeface="Aptos Slab Light"/>
                <a:cs typeface="Arial"/>
              </a:rPr>
              <a:t> di </a:t>
            </a:r>
            <a:r>
              <a:rPr sz="1000" b="0" i="0" u="none" strike="noStrike" dirty="0" err="1">
                <a:latin typeface="Aptos Slab Light"/>
                <a:cs typeface="Arial"/>
              </a:rPr>
              <a:t>Idukason</a:t>
            </a:r>
            <a:r>
              <a:rPr sz="1000" b="0" i="0" u="none" strike="noStrike" dirty="0">
                <a:latin typeface="Aptos Slab Light"/>
                <a:cs typeface="Arial"/>
              </a:rPr>
              <a:t> </a:t>
            </a:r>
            <a:r>
              <a:rPr sz="1000" b="0" i="0" u="none" strike="noStrike" dirty="0" err="1">
                <a:latin typeface="Aptos Slab Light"/>
                <a:cs typeface="Arial"/>
              </a:rPr>
              <a:t>Báziku</a:t>
            </a:r>
            <a:r>
              <a:rPr sz="1000" b="0" i="0" u="none" strike="noStrike" dirty="0">
                <a:latin typeface="Aptos Slab Light"/>
                <a:cs typeface="Arial"/>
              </a:rPr>
              <a:t> y </a:t>
            </a:r>
            <a:r>
              <a:rPr sz="1000" b="0" i="0" u="none" strike="noStrike" dirty="0" err="1">
                <a:latin typeface="Aptos Slab Light"/>
                <a:cs typeface="Arial"/>
              </a:rPr>
              <a:t>Sikundáriu</a:t>
            </a:r>
            <a:endParaRPr lang="es-AR" sz="1000" dirty="0">
              <a:latin typeface="Aptos Slab Light" panose="020F05020202040A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E8E96303-C502-4DED-4704-951750B04654}"/>
              </a:ext>
            </a:extLst>
          </p:cNvPr>
          <p:cNvSpPr txBox="1"/>
          <p:nvPr/>
        </p:nvSpPr>
        <p:spPr>
          <a:xfrm>
            <a:off x="3527385" y="1645920"/>
            <a:ext cx="765215" cy="200055"/>
          </a:xfrm>
          <a:prstGeom prst="rect">
            <a:avLst/>
          </a:prstGeom>
          <a:solidFill>
            <a:srgbClr val="EFEFEF"/>
          </a:solidFill>
          <a:ln>
            <a:noFill/>
          </a:ln>
        </p:spPr>
        <p:txBody>
          <a:bodyPr wrap="square" rtlCol="0">
            <a:spAutoFit/>
          </a:bodyPr>
          <a:lstStyle/>
          <a:p>
            <a:pPr rtl="0"/>
            <a:r>
              <a:rPr sz="700" b="0" i="0" u="none" strike="noStrike">
                <a:solidFill>
                  <a:srgbClr val="3B3838"/>
                </a:solidFill>
                <a:latin typeface="Arial"/>
                <a:cs typeface="Arial"/>
              </a:rPr>
              <a:t>Muda di Alunu</a:t>
            </a:r>
          </a:p>
        </p:txBody>
      </p:sp>
      <p:sp>
        <p:nvSpPr>
          <p:cNvPr id="11" name="Rounded Rectangular Callout 10">
            <a:extLst>
              <a:ext uri="{FF2B5EF4-FFF2-40B4-BE49-F238E27FC236}">
                <a16:creationId xmlns:a16="http://schemas.microsoft.com/office/drawing/2014/main" id="{DAAFA788-4E65-70BB-B651-E09A0B9EAD82}"/>
              </a:ext>
            </a:extLst>
          </p:cNvPr>
          <p:cNvSpPr/>
          <p:nvPr/>
        </p:nvSpPr>
        <p:spPr>
          <a:xfrm>
            <a:off x="9842833" y="1290550"/>
            <a:ext cx="2169759" cy="1300688"/>
          </a:xfrm>
          <a:prstGeom prst="wedgeRoundRectCallout">
            <a:avLst>
              <a:gd name="adj1" fmla="val -299223"/>
              <a:gd name="adj2" fmla="val -1453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Pa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navega</a:t>
            </a:r>
            <a:r>
              <a:rPr sz="1600" b="0" i="0" u="none" strike="noStrike" dirty="0">
                <a:solidFill>
                  <a:srgbClr val="FFFFFF"/>
                </a:solidFill>
                <a:latin typeface="Aptos"/>
              </a:rPr>
              <a:t> </a:t>
            </a:r>
            <a:r>
              <a:rPr sz="1600" b="0" i="0" u="none" strike="noStrike" dirty="0" err="1">
                <a:solidFill>
                  <a:srgbClr val="FFFFFF"/>
                </a:solidFill>
                <a:latin typeface="Aptos"/>
              </a:rPr>
              <a:t>entri</a:t>
            </a:r>
            <a:r>
              <a:rPr sz="1600" b="0" i="0" u="none" strike="noStrike" dirty="0">
                <a:solidFill>
                  <a:srgbClr val="FFFFFF"/>
                </a:solidFill>
                <a:latin typeface="Aptos"/>
              </a:rPr>
              <a:t> </a:t>
            </a:r>
            <a:r>
              <a:rPr sz="1600" b="0" i="0" u="none" strike="noStrike" dirty="0" err="1">
                <a:solidFill>
                  <a:srgbClr val="FFFFFF"/>
                </a:solidFill>
                <a:latin typeface="Aptos"/>
              </a:rPr>
              <a:t>alunus</a:t>
            </a:r>
            <a:r>
              <a:rPr sz="1600" b="0" i="0" u="none" strike="noStrike" dirty="0">
                <a:solidFill>
                  <a:srgbClr val="FFFFFF"/>
                </a:solidFill>
                <a:latin typeface="Aptos"/>
              </a:rPr>
              <a:t>, </a:t>
            </a:r>
            <a:r>
              <a:rPr sz="1600" b="0" i="0" u="none" strike="noStrike" dirty="0" err="1">
                <a:solidFill>
                  <a:srgbClr val="FFFFFF"/>
                </a:solidFill>
                <a:latin typeface="Aptos"/>
              </a:rPr>
              <a:t>selesiona</a:t>
            </a:r>
            <a:r>
              <a:rPr sz="1600" b="0" i="0" u="none" strike="noStrike" dirty="0">
                <a:solidFill>
                  <a:srgbClr val="FFFFFF"/>
                </a:solidFill>
                <a:latin typeface="Aptos"/>
              </a:rPr>
              <a:t> </a:t>
            </a:r>
            <a:r>
              <a:rPr sz="1600" b="0" i="0" u="none" strike="noStrike" dirty="0" err="1">
                <a:solidFill>
                  <a:srgbClr val="FFFFFF"/>
                </a:solidFill>
                <a:latin typeface="Aptos"/>
              </a:rPr>
              <a:t>Boton</a:t>
            </a:r>
            <a:r>
              <a:rPr sz="1600" b="0" i="0" u="none" strike="noStrike" dirty="0">
                <a:solidFill>
                  <a:srgbClr val="FFFFFF"/>
                </a:solidFill>
                <a:latin typeface="Aptos"/>
              </a:rPr>
              <a:t> </a:t>
            </a:r>
            <a:r>
              <a:rPr sz="1600" b="1" i="0" u="none" strike="noStrike" dirty="0">
                <a:solidFill>
                  <a:srgbClr val="FFFFFF"/>
                </a:solidFill>
                <a:latin typeface="Aptos"/>
              </a:rPr>
              <a:t>Switch Student (Muda di </a:t>
            </a:r>
            <a:r>
              <a:rPr sz="1600" b="1" i="0" u="none" strike="noStrike" dirty="0" err="1">
                <a:solidFill>
                  <a:srgbClr val="FFFFFF"/>
                </a:solidFill>
                <a:latin typeface="Aptos"/>
              </a:rPr>
              <a:t>Alunu</a:t>
            </a:r>
            <a:r>
              <a:rPr sz="1600" b="1" i="0" u="none" strike="noStrike" dirty="0">
                <a:solidFill>
                  <a:srgbClr val="FFFFFF"/>
                </a:solidFill>
                <a:latin typeface="Aptos"/>
              </a:rPr>
              <a:t>)</a:t>
            </a:r>
            <a:r>
              <a:rPr sz="1600" b="0" i="0" u="none" strike="noStrike" dirty="0">
                <a:solidFill>
                  <a:srgbClr val="FFFFFF"/>
                </a:solidFill>
                <a:latin typeface="Aptos"/>
              </a:rPr>
              <a:t>.</a:t>
            </a:r>
          </a:p>
        </p:txBody>
      </p:sp>
      <p:sp>
        <p:nvSpPr>
          <p:cNvPr id="33" name="TextBox 32">
            <a:extLst>
              <a:ext uri="{FF2B5EF4-FFF2-40B4-BE49-F238E27FC236}">
                <a16:creationId xmlns:a16="http://schemas.microsoft.com/office/drawing/2014/main" id="{61372FB1-3B33-9F66-6CE3-85C5465A4FE0}"/>
              </a:ext>
            </a:extLst>
          </p:cNvPr>
          <p:cNvSpPr txBox="1"/>
          <p:nvPr/>
        </p:nvSpPr>
        <p:spPr>
          <a:xfrm>
            <a:off x="3004547" y="1990811"/>
            <a:ext cx="5947713" cy="502920"/>
          </a:xfrm>
          <a:prstGeom prst="rect">
            <a:avLst/>
          </a:prstGeom>
          <a:solidFill>
            <a:srgbClr val="D8D8D8"/>
          </a:solidFill>
          <a:ln>
            <a:noFill/>
          </a:ln>
        </p:spPr>
        <p:txBody>
          <a:bodyPr wrap="square" rtlCol="0">
            <a:spAutoFit/>
          </a:bodyPr>
          <a:lstStyle/>
          <a:p>
            <a:pPr rtl="0"/>
            <a:r>
              <a:rPr sz="900" b="0" i="0" u="none" strike="noStrike">
                <a:solidFill>
                  <a:srgbClr val="3B3838"/>
                </a:solidFill>
                <a:latin typeface="Arial"/>
                <a:cs typeface="Arial"/>
              </a:rPr>
              <a:t>Rizumu di testi ta permiti-bu odja nótas di testi di bu alunu na diferenti disiplinas di un vês. Bu pode tanbê rivé istóriku di testi di bu alunu na diferenti anus pa odja modi ki bu alunu sa ta progridi. Pa sabe más sobri un testi partikular, favor klika na testi.</a:t>
            </a:r>
          </a:p>
        </p:txBody>
      </p:sp>
      <p:sp>
        <p:nvSpPr>
          <p:cNvPr id="34" name="TextBox 33">
            <a:extLst>
              <a:ext uri="{FF2B5EF4-FFF2-40B4-BE49-F238E27FC236}">
                <a16:creationId xmlns:a16="http://schemas.microsoft.com/office/drawing/2014/main" id="{06178763-0DBA-5C09-B635-C0567E05D11E}"/>
              </a:ext>
            </a:extLst>
          </p:cNvPr>
          <p:cNvSpPr txBox="1"/>
          <p:nvPr/>
        </p:nvSpPr>
        <p:spPr>
          <a:xfrm>
            <a:off x="2961278" y="2697963"/>
            <a:ext cx="2087855" cy="396240"/>
          </a:xfrm>
          <a:prstGeom prst="rect">
            <a:avLst/>
          </a:prstGeom>
          <a:solidFill>
            <a:srgbClr val="F9F9F9"/>
          </a:solidFill>
          <a:ln>
            <a:noFill/>
          </a:ln>
        </p:spPr>
        <p:txBody>
          <a:bodyPr wrap="square" rtlCol="0">
            <a:spAutoFit/>
          </a:bodyPr>
          <a:lstStyle/>
          <a:p>
            <a:pPr rtl="0"/>
            <a:r>
              <a:rPr sz="900" b="0" i="0" u="none" strike="noStrike">
                <a:solidFill>
                  <a:srgbClr val="3B3838"/>
                </a:solidFill>
                <a:latin typeface="Arial"/>
                <a:cs typeface="Arial"/>
              </a:rPr>
              <a:t>Istóriku di Testi di Alunu pa</a:t>
            </a:r>
            <a:endParaRPr lang="es-AR" sz="900">
              <a:solidFill>
                <a:schemeClr val="bg2">
                  <a:lumMod val="25000"/>
                </a:schemeClr>
              </a:solidFill>
              <a:latin typeface="Arial" panose="020B0604020202020204" pitchFamily="34" charset="0"/>
              <a:cs typeface="Arial" panose="020B0604020202020204" pitchFamily="34" charset="0"/>
            </a:endParaRPr>
          </a:p>
          <a:p>
            <a:pPr rtl="0"/>
            <a:r>
              <a:rPr sz="1100" b="1" i="0" u="none" strike="noStrike">
                <a:solidFill>
                  <a:srgbClr val="3B3838"/>
                </a:solidFill>
                <a:latin typeface="Arial"/>
                <a:cs typeface="Arial"/>
              </a:rPr>
              <a:t>Alunu di Dimonstrason</a:t>
            </a:r>
          </a:p>
        </p:txBody>
      </p:sp>
      <p:sp>
        <p:nvSpPr>
          <p:cNvPr id="35" name="TextBox 34">
            <a:extLst>
              <a:ext uri="{FF2B5EF4-FFF2-40B4-BE49-F238E27FC236}">
                <a16:creationId xmlns:a16="http://schemas.microsoft.com/office/drawing/2014/main" id="{9D538154-8345-472D-9E1E-03DF07B61BF0}"/>
              </a:ext>
            </a:extLst>
          </p:cNvPr>
          <p:cNvSpPr txBox="1"/>
          <p:nvPr/>
        </p:nvSpPr>
        <p:spPr>
          <a:xfrm>
            <a:off x="6741973" y="2735013"/>
            <a:ext cx="2087855" cy="228600"/>
          </a:xfrm>
          <a:prstGeom prst="rect">
            <a:avLst/>
          </a:prstGeom>
          <a:solidFill>
            <a:srgbClr val="F9F9F9"/>
          </a:solidFill>
          <a:ln>
            <a:noFill/>
          </a:ln>
        </p:spPr>
        <p:txBody>
          <a:bodyPr wrap="square" rtlCol="0">
            <a:spAutoFit/>
          </a:bodyPr>
          <a:lstStyle/>
          <a:p>
            <a:pPr algn="r" rtl="0"/>
            <a:r>
              <a:rPr sz="900" b="0" i="0" u="none" strike="noStrike">
                <a:solidFill>
                  <a:srgbClr val="3B3838"/>
                </a:solidFill>
                <a:latin typeface="Arial"/>
                <a:cs typeface="Arial"/>
              </a:rPr>
              <a:t>SASID: 9980000004</a:t>
            </a:r>
          </a:p>
        </p:txBody>
      </p:sp>
      <p:sp>
        <p:nvSpPr>
          <p:cNvPr id="36" name="TextBox 35">
            <a:extLst>
              <a:ext uri="{FF2B5EF4-FFF2-40B4-BE49-F238E27FC236}">
                <a16:creationId xmlns:a16="http://schemas.microsoft.com/office/drawing/2014/main" id="{EF575A05-35BF-E107-1D19-394530E1029D}"/>
              </a:ext>
            </a:extLst>
          </p:cNvPr>
          <p:cNvSpPr txBox="1"/>
          <p:nvPr/>
        </p:nvSpPr>
        <p:spPr>
          <a:xfrm>
            <a:off x="2942228" y="3529713"/>
            <a:ext cx="806770" cy="335280"/>
          </a:xfrm>
          <a:prstGeom prst="rect">
            <a:avLst/>
          </a:prstGeom>
          <a:solidFill>
            <a:srgbClr val="FFFFFF"/>
          </a:solidFill>
          <a:ln>
            <a:noFill/>
          </a:ln>
        </p:spPr>
        <p:txBody>
          <a:bodyPr wrap="square" rtlCol="0">
            <a:spAutoFit/>
          </a:bodyPr>
          <a:lstStyle/>
          <a:p>
            <a:pPr rtl="0"/>
            <a:r>
              <a:rPr sz="800" b="1" i="0" u="none" strike="noStrike">
                <a:solidFill>
                  <a:srgbClr val="767171"/>
                </a:solidFill>
                <a:latin typeface="Arial"/>
                <a:cs typeface="Arial"/>
              </a:rPr>
              <a:t>ANU LETIVU</a:t>
            </a:r>
            <a:endParaRPr lang="es-AR" sz="800" b="1">
              <a:solidFill>
                <a:schemeClr val="bg2">
                  <a:lumMod val="50000"/>
                </a:schemeClr>
              </a:solidFill>
              <a:latin typeface="Arial" panose="020B0604020202020204" pitchFamily="34" charset="0"/>
              <a:cs typeface="Arial" panose="020B0604020202020204" pitchFamily="34" charset="0"/>
            </a:endParaRPr>
          </a:p>
        </p:txBody>
      </p:sp>
      <p:sp>
        <p:nvSpPr>
          <p:cNvPr id="13" name="Rounded Rectangular Callout 11">
            <a:extLst>
              <a:ext uri="{FF2B5EF4-FFF2-40B4-BE49-F238E27FC236}">
                <a16:creationId xmlns:a16="http://schemas.microsoft.com/office/drawing/2014/main" id="{E59A366E-3289-C524-6022-1A1B4EC17241}"/>
              </a:ext>
            </a:extLst>
          </p:cNvPr>
          <p:cNvSpPr/>
          <p:nvPr/>
        </p:nvSpPr>
        <p:spPr>
          <a:xfrm>
            <a:off x="148237" y="4344307"/>
            <a:ext cx="2504659" cy="1379650"/>
          </a:xfrm>
          <a:prstGeom prst="wedgeRoundRectCallout">
            <a:avLst>
              <a:gd name="adj1" fmla="val 67603"/>
              <a:gd name="adj2" fmla="val -95899"/>
              <a:gd name="adj3" fmla="val 16667"/>
            </a:avLst>
          </a:prstGeom>
          <a:solidFill>
            <a:srgbClr val="1A4785"/>
          </a:solidFill>
          <a:ln>
            <a:solidFill>
              <a:srgbClr val="1C5D8D"/>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a:solidFill>
                  <a:srgbClr val="FFFFFF"/>
                </a:solidFill>
                <a:latin typeface="Aptos"/>
              </a:rPr>
              <a:t>Uza menu </a:t>
            </a:r>
            <a:r>
              <a:rPr sz="1600" b="0" i="0" u="none" strike="noStrike" dirty="0" err="1">
                <a:solidFill>
                  <a:srgbClr val="FFFFFF"/>
                </a:solidFill>
                <a:latin typeface="Aptos"/>
              </a:rPr>
              <a:t>suspensu</a:t>
            </a:r>
            <a:r>
              <a:rPr sz="1600" b="0" i="0" u="none" strike="noStrike" dirty="0">
                <a:solidFill>
                  <a:srgbClr val="FFFFFF"/>
                </a:solidFill>
                <a:latin typeface="Aptos"/>
              </a:rPr>
              <a:t> </a:t>
            </a:r>
            <a:r>
              <a:rPr sz="1600" b="1" i="0" u="none" strike="noStrike" dirty="0">
                <a:solidFill>
                  <a:srgbClr val="FFFFFF"/>
                </a:solidFill>
                <a:latin typeface="Aptos"/>
              </a:rPr>
              <a:t>School Year (Anu </a:t>
            </a:r>
            <a:r>
              <a:rPr sz="1600" b="1" i="0" u="none" strike="noStrike" dirty="0" err="1">
                <a:solidFill>
                  <a:srgbClr val="FFFFFF"/>
                </a:solidFill>
                <a:latin typeface="Aptos"/>
              </a:rPr>
              <a:t>Skolar</a:t>
            </a:r>
            <a:r>
              <a:rPr sz="1600" b="1" i="0" u="none" strike="noStrike" dirty="0">
                <a:solidFill>
                  <a:srgbClr val="FFFFFF"/>
                </a:solidFill>
                <a:latin typeface="Aptos"/>
              </a:rPr>
              <a:t>)</a:t>
            </a:r>
            <a:r>
              <a:rPr sz="1600" b="0" i="0" u="none" strike="noStrike" dirty="0">
                <a:solidFill>
                  <a:srgbClr val="FFFFFF"/>
                </a:solidFill>
                <a:latin typeface="Aptos"/>
              </a:rPr>
              <a:t> pa </a:t>
            </a:r>
            <a:r>
              <a:rPr sz="1600" b="0" i="0" u="none" strike="noStrike" dirty="0" err="1">
                <a:solidFill>
                  <a:srgbClr val="FFFFFF"/>
                </a:solidFill>
                <a:latin typeface="Aptos"/>
              </a:rPr>
              <a:t>odja</a:t>
            </a:r>
            <a:r>
              <a:rPr sz="1600" b="0" i="0" u="none" strike="noStrike" dirty="0">
                <a:solidFill>
                  <a:srgbClr val="FFFFFF"/>
                </a:solidFill>
                <a:latin typeface="Aptos"/>
              </a:rPr>
              <a:t> </a:t>
            </a:r>
            <a:r>
              <a:rPr sz="1600" b="0" i="0" u="none" strike="noStrike" dirty="0" err="1">
                <a:solidFill>
                  <a:srgbClr val="FFFFFF"/>
                </a:solidFill>
                <a:latin typeface="Aptos"/>
              </a:rPr>
              <a:t>dadus</a:t>
            </a:r>
            <a:r>
              <a:rPr sz="1600" b="0" i="0" u="none" strike="noStrike" dirty="0">
                <a:solidFill>
                  <a:srgbClr val="FFFFFF"/>
                </a:solidFill>
                <a:latin typeface="Aptos"/>
              </a:rPr>
              <a:t> di </a:t>
            </a:r>
            <a:r>
              <a:rPr sz="1600" b="0" i="0" u="none" strike="noStrike" dirty="0" err="1">
                <a:solidFill>
                  <a:srgbClr val="FFFFFF"/>
                </a:solidFill>
                <a:latin typeface="Aptos"/>
              </a:rPr>
              <a:t>kes</a:t>
            </a:r>
            <a:r>
              <a:rPr sz="1600" b="0" i="0" u="none" strike="noStrike" dirty="0">
                <a:solidFill>
                  <a:srgbClr val="FFFFFF"/>
                </a:solidFill>
                <a:latin typeface="Aptos"/>
              </a:rPr>
              <a:t> anu </a:t>
            </a:r>
            <a:r>
              <a:rPr sz="1600" b="0" i="0" u="none" strike="noStrike" dirty="0" err="1">
                <a:solidFill>
                  <a:srgbClr val="FFFFFF"/>
                </a:solidFill>
                <a:latin typeface="Aptos"/>
              </a:rPr>
              <a:t>pasadu</a:t>
            </a:r>
            <a:r>
              <a:rPr sz="1600" b="0" i="0" u="none" strike="noStrike" dirty="0">
                <a:solidFill>
                  <a:srgbClr val="FFFFFF"/>
                </a:solidFill>
                <a:latin typeface="Aptos"/>
              </a:rPr>
              <a:t>, </a:t>
            </a:r>
            <a:r>
              <a:rPr sz="1600" b="0" i="0" u="none" strike="noStrike" dirty="0" err="1">
                <a:solidFill>
                  <a:srgbClr val="FFFFFF"/>
                </a:solidFill>
                <a:latin typeface="Aptos"/>
              </a:rPr>
              <a:t>si</a:t>
            </a:r>
            <a:r>
              <a:rPr sz="1600" b="0" i="0" u="none" strike="noStrike" dirty="0">
                <a:solidFill>
                  <a:srgbClr val="FFFFFF"/>
                </a:solidFill>
                <a:latin typeface="Aptos"/>
              </a:rPr>
              <a:t> </a:t>
            </a:r>
            <a:r>
              <a:rPr sz="1600" b="0" i="0" u="none" strike="noStrike" dirty="0" err="1">
                <a:solidFill>
                  <a:srgbClr val="FFFFFF"/>
                </a:solidFill>
                <a:latin typeface="Aptos"/>
              </a:rPr>
              <a:t>dispunível</a:t>
            </a:r>
            <a:r>
              <a:rPr sz="1600" b="0" i="0" u="none" strike="noStrike" dirty="0">
                <a:solidFill>
                  <a:srgbClr val="FFFFFF"/>
                </a:solidFill>
                <a:latin typeface="Aptos"/>
              </a:rPr>
              <a:t>.</a:t>
            </a:r>
          </a:p>
        </p:txBody>
      </p:sp>
      <p:sp>
        <p:nvSpPr>
          <p:cNvPr id="37" name="TextBox 36">
            <a:extLst>
              <a:ext uri="{FF2B5EF4-FFF2-40B4-BE49-F238E27FC236}">
                <a16:creationId xmlns:a16="http://schemas.microsoft.com/office/drawing/2014/main" id="{2FBF93F5-84FC-1C6B-225C-A9B30E333454}"/>
              </a:ext>
            </a:extLst>
          </p:cNvPr>
          <p:cNvSpPr txBox="1"/>
          <p:nvPr/>
        </p:nvSpPr>
        <p:spPr>
          <a:xfrm>
            <a:off x="6214860" y="3496820"/>
            <a:ext cx="2687061" cy="228600"/>
          </a:xfrm>
          <a:prstGeom prst="rect">
            <a:avLst/>
          </a:prstGeom>
          <a:solidFill>
            <a:srgbClr val="FFFFFF"/>
          </a:solidFill>
          <a:ln>
            <a:noFill/>
          </a:ln>
        </p:spPr>
        <p:txBody>
          <a:bodyPr wrap="square" rtlCol="0">
            <a:spAutoFit/>
          </a:bodyPr>
          <a:lstStyle/>
          <a:p>
            <a:pPr algn="r" rtl="0"/>
            <a:r>
              <a:rPr sz="900" b="1" i="0" u="none" strike="noStrike">
                <a:solidFill>
                  <a:srgbClr val="767171"/>
                </a:solidFill>
                <a:latin typeface="Arial"/>
                <a:cs typeface="Arial"/>
              </a:rPr>
              <a:t>Nóta Skalonadu / Nível di Dizenpenhu</a:t>
            </a:r>
          </a:p>
        </p:txBody>
      </p:sp>
      <p:sp>
        <p:nvSpPr>
          <p:cNvPr id="38" name="TextBox 37">
            <a:extLst>
              <a:ext uri="{FF2B5EF4-FFF2-40B4-BE49-F238E27FC236}">
                <a16:creationId xmlns:a16="http://schemas.microsoft.com/office/drawing/2014/main" id="{AF78DD47-05BD-BB61-B08D-E084ECBC9CFB}"/>
              </a:ext>
            </a:extLst>
          </p:cNvPr>
          <p:cNvSpPr txBox="1"/>
          <p:nvPr/>
        </p:nvSpPr>
        <p:spPr>
          <a:xfrm>
            <a:off x="2961278" y="3917676"/>
            <a:ext cx="2207622" cy="446276"/>
          </a:xfrm>
          <a:prstGeom prst="rect">
            <a:avLst/>
          </a:prstGeom>
          <a:solidFill>
            <a:srgbClr val="FDFDFD"/>
          </a:solidFill>
          <a:ln>
            <a:noFill/>
          </a:ln>
        </p:spPr>
        <p:txBody>
          <a:bodyPr wrap="square" rtlCol="0">
            <a:spAutoFit/>
          </a:bodyPr>
          <a:lstStyle/>
          <a:p>
            <a:r>
              <a:rPr lang="pt-PT" sz="1300" b="1" dirty="0">
                <a:solidFill>
                  <a:srgbClr val="22608F"/>
                </a:solidFill>
                <a:latin typeface="Arial"/>
              </a:rPr>
              <a:t>Grau 8 </a:t>
            </a:r>
            <a:r>
              <a:rPr lang="pt-PT" sz="1300" b="1" dirty="0" err="1">
                <a:solidFill>
                  <a:srgbClr val="22608F"/>
                </a:solidFill>
                <a:latin typeface="Arial"/>
              </a:rPr>
              <a:t>di</a:t>
            </a:r>
            <a:r>
              <a:rPr lang="pt-PT" sz="1300" b="1" dirty="0">
                <a:solidFill>
                  <a:srgbClr val="22608F"/>
                </a:solidFill>
                <a:latin typeface="Arial"/>
              </a:rPr>
              <a:t> </a:t>
            </a:r>
            <a:r>
              <a:rPr lang="pt-PT" sz="1300" b="1" dirty="0" err="1">
                <a:solidFill>
                  <a:srgbClr val="22608F"/>
                </a:solidFill>
                <a:latin typeface="Arial"/>
              </a:rPr>
              <a:t>Sivil</a:t>
            </a:r>
            <a:endParaRPr lang="pt-PT" sz="1300" b="1" dirty="0">
              <a:solidFill>
                <a:srgbClr val="22608F"/>
              </a:solidFill>
              <a:latin typeface="Arial"/>
            </a:endParaRPr>
          </a:p>
          <a:p>
            <a:r>
              <a:rPr sz="1000" b="0" i="0" u="none" strike="noStrike" dirty="0">
                <a:solidFill>
                  <a:srgbClr val="3B3838"/>
                </a:solidFill>
                <a:latin typeface="Arial"/>
                <a:cs typeface="Arial"/>
              </a:rPr>
              <a:t>MCAS-Alt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2025</a:t>
            </a:r>
          </a:p>
        </p:txBody>
      </p:sp>
      <p:sp>
        <p:nvSpPr>
          <p:cNvPr id="43" name="TextBox 42">
            <a:extLst>
              <a:ext uri="{FF2B5EF4-FFF2-40B4-BE49-F238E27FC236}">
                <a16:creationId xmlns:a16="http://schemas.microsoft.com/office/drawing/2014/main" id="{8A4381F9-2653-B19A-AC12-8937C8B44096}"/>
              </a:ext>
            </a:extLst>
          </p:cNvPr>
          <p:cNvSpPr txBox="1"/>
          <p:nvPr/>
        </p:nvSpPr>
        <p:spPr>
          <a:xfrm>
            <a:off x="8073093" y="3917676"/>
            <a:ext cx="828828" cy="228600"/>
          </a:xfrm>
          <a:prstGeom prst="rect">
            <a:avLst/>
          </a:prstGeom>
          <a:solidFill>
            <a:srgbClr val="FFFFFF"/>
          </a:solidFill>
          <a:ln>
            <a:noFill/>
          </a:ln>
        </p:spPr>
        <p:txBody>
          <a:bodyPr wrap="square" rtlCol="0">
            <a:spAutoFit/>
          </a:bodyPr>
          <a:lstStyle/>
          <a:p>
            <a:pPr algn="r" rtl="0"/>
            <a:r>
              <a:rPr sz="900" b="0" i="0" u="none" strike="noStrike">
                <a:solidFill>
                  <a:srgbClr val="767171"/>
                </a:solidFill>
                <a:latin typeface="Arial"/>
                <a:cs typeface="Arial"/>
              </a:rPr>
              <a:t>Prugrésu</a:t>
            </a:r>
            <a:endParaRPr lang="es-AR" sz="900">
              <a:solidFill>
                <a:schemeClr val="bg2">
                  <a:lumMod val="50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E58083BE-7E2F-AC40-65D5-284EA5F65E65}"/>
              </a:ext>
            </a:extLst>
          </p:cNvPr>
          <p:cNvSpPr txBox="1"/>
          <p:nvPr/>
        </p:nvSpPr>
        <p:spPr>
          <a:xfrm>
            <a:off x="2961278" y="4433180"/>
            <a:ext cx="2821821" cy="441960"/>
          </a:xfrm>
          <a:prstGeom prst="rect">
            <a:avLst/>
          </a:prstGeom>
          <a:solidFill>
            <a:srgbClr val="F9F9F9"/>
          </a:solidFill>
          <a:ln>
            <a:noFill/>
          </a:ln>
        </p:spPr>
        <p:txBody>
          <a:bodyPr wrap="square" rtlCol="0">
            <a:spAutoFit/>
          </a:bodyPr>
          <a:lstStyle/>
          <a:p>
            <a:r>
              <a:rPr lang="pt-PT" sz="1300" b="1" dirty="0">
                <a:solidFill>
                  <a:srgbClr val="22608F"/>
                </a:solidFill>
                <a:latin typeface="Arial"/>
              </a:rPr>
              <a:t>Grau 8 </a:t>
            </a:r>
            <a:r>
              <a:rPr lang="pt-PT" sz="1300" b="1" dirty="0" err="1">
                <a:solidFill>
                  <a:srgbClr val="22608F"/>
                </a:solidFill>
                <a:latin typeface="Arial"/>
              </a:rPr>
              <a:t>di</a:t>
            </a:r>
            <a:r>
              <a:rPr lang="pt-PT" sz="1300" b="1" dirty="0">
                <a:solidFill>
                  <a:srgbClr val="22608F"/>
                </a:solidFill>
                <a:latin typeface="Arial"/>
              </a:rPr>
              <a:t> </a:t>
            </a:r>
            <a:r>
              <a:rPr sz="1300" b="1" i="0" u="none" strike="noStrike" dirty="0" err="1">
                <a:solidFill>
                  <a:srgbClr val="22608F"/>
                </a:solidFill>
                <a:latin typeface="Arial"/>
                <a:cs typeface="Arial"/>
              </a:rPr>
              <a:t>Língua</a:t>
            </a:r>
            <a:r>
              <a:rPr sz="1300" b="1" i="0" u="none" strike="noStrike" dirty="0">
                <a:solidFill>
                  <a:srgbClr val="22608F"/>
                </a:solidFill>
                <a:latin typeface="Arial"/>
                <a:cs typeface="Arial"/>
              </a:rPr>
              <a:t> </a:t>
            </a:r>
            <a:r>
              <a:rPr sz="1300" b="1" i="0" u="none" strike="noStrike" dirty="0" err="1">
                <a:solidFill>
                  <a:srgbClr val="22608F"/>
                </a:solidFill>
                <a:latin typeface="Arial"/>
                <a:cs typeface="Arial"/>
              </a:rPr>
              <a:t>Ingl</a:t>
            </a:r>
            <a:r>
              <a:rPr lang="pt-PT" sz="1300" b="1" i="0" u="none" strike="noStrike" dirty="0" err="1">
                <a:solidFill>
                  <a:srgbClr val="22608F"/>
                </a:solidFill>
                <a:latin typeface="Arial"/>
                <a:cs typeface="Arial"/>
              </a:rPr>
              <a:t>eza</a:t>
            </a:r>
            <a:endParaRPr sz="1300" b="1" i="0" u="none" strike="noStrike" dirty="0">
              <a:solidFill>
                <a:srgbClr val="22608F"/>
              </a:solidFill>
              <a:latin typeface="Arial"/>
              <a:cs typeface="Arial"/>
            </a:endParaRPr>
          </a:p>
          <a:p>
            <a:pPr rtl="0"/>
            <a:r>
              <a:rPr sz="1000" b="0" i="0" u="none" strike="noStrike" dirty="0">
                <a:solidFill>
                  <a:srgbClr val="3B3838"/>
                </a:solidFill>
                <a:latin typeface="Arial"/>
                <a:cs typeface="Arial"/>
              </a:rPr>
              <a:t>MCAS-Alt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2025</a:t>
            </a:r>
          </a:p>
        </p:txBody>
      </p:sp>
      <p:sp>
        <p:nvSpPr>
          <p:cNvPr id="16" name="Rectangle 15">
            <a:extLst>
              <a:ext uri="{FF2B5EF4-FFF2-40B4-BE49-F238E27FC236}">
                <a16:creationId xmlns:a16="http://schemas.microsoft.com/office/drawing/2014/main" id="{9B7DAA61-8897-172D-DED2-A73267D7EE14}"/>
              </a:ext>
              <a:ext uri="{C183D7F6-B498-43B3-948B-1728B52AA6E4}">
                <adec:decorative xmlns:adec="http://schemas.microsoft.com/office/drawing/2017/decorative" val="1"/>
              </a:ext>
            </a:extLst>
          </p:cNvPr>
          <p:cNvSpPr/>
          <p:nvPr/>
        </p:nvSpPr>
        <p:spPr>
          <a:xfrm>
            <a:off x="2903458" y="4381737"/>
            <a:ext cx="6088438" cy="539820"/>
          </a:xfrm>
          <a:prstGeom prst="rect">
            <a:avLst/>
          </a:prstGeom>
          <a:noFill/>
          <a:ln w="3175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66805FD6-86AC-4C02-DF1D-2AEE12D98E08}"/>
              </a:ext>
            </a:extLst>
          </p:cNvPr>
          <p:cNvSpPr txBox="1"/>
          <p:nvPr/>
        </p:nvSpPr>
        <p:spPr>
          <a:xfrm>
            <a:off x="8073093" y="4460306"/>
            <a:ext cx="828828" cy="228600"/>
          </a:xfrm>
          <a:prstGeom prst="rect">
            <a:avLst/>
          </a:prstGeom>
          <a:solidFill>
            <a:srgbClr val="FFFFFF"/>
          </a:solidFill>
          <a:ln>
            <a:noFill/>
          </a:ln>
        </p:spPr>
        <p:txBody>
          <a:bodyPr wrap="square" rtlCol="0">
            <a:spAutoFit/>
          </a:bodyPr>
          <a:lstStyle/>
          <a:p>
            <a:pPr algn="r" rtl="0"/>
            <a:r>
              <a:rPr sz="900" b="0" i="0" u="none" strike="noStrike">
                <a:solidFill>
                  <a:srgbClr val="767171"/>
                </a:solidFill>
                <a:latin typeface="Arial"/>
                <a:cs typeface="Arial"/>
              </a:rPr>
              <a:t>Prugrésu</a:t>
            </a:r>
            <a:endParaRPr lang="es-AR" sz="900">
              <a:solidFill>
                <a:schemeClr val="bg2">
                  <a:lumMod val="50000"/>
                </a:schemeClr>
              </a:solidFill>
              <a:latin typeface="Arial" panose="020B0604020202020204" pitchFamily="34" charset="0"/>
              <a:cs typeface="Arial" panose="020B0604020202020204" pitchFamily="34" charset="0"/>
            </a:endParaRPr>
          </a:p>
        </p:txBody>
      </p:sp>
      <p:sp>
        <p:nvSpPr>
          <p:cNvPr id="4" name="Rounded Rectangular Callout 10">
            <a:extLst>
              <a:ext uri="{FF2B5EF4-FFF2-40B4-BE49-F238E27FC236}">
                <a16:creationId xmlns:a16="http://schemas.microsoft.com/office/drawing/2014/main" id="{F27AF42F-143B-CA3D-E7C2-E48833F2FB02}"/>
              </a:ext>
            </a:extLst>
          </p:cNvPr>
          <p:cNvSpPr/>
          <p:nvPr/>
        </p:nvSpPr>
        <p:spPr>
          <a:xfrm>
            <a:off x="9842833" y="3902856"/>
            <a:ext cx="2169759" cy="957759"/>
          </a:xfrm>
          <a:prstGeom prst="wedgeRoundRectCallout">
            <a:avLst>
              <a:gd name="adj1" fmla="val -96237"/>
              <a:gd name="adj2" fmla="val 27321"/>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Pa </a:t>
            </a:r>
            <a:r>
              <a:rPr sz="1600" b="0" i="0" u="none" strike="noStrike" dirty="0" err="1">
                <a:solidFill>
                  <a:srgbClr val="FFFFFF"/>
                </a:solidFill>
                <a:latin typeface="Aptos"/>
              </a:rPr>
              <a:t>informason</a:t>
            </a:r>
            <a:r>
              <a:rPr sz="1600" b="0" i="0" u="none" strike="noStrike" dirty="0">
                <a:solidFill>
                  <a:srgbClr val="FFFFFF"/>
                </a:solidFill>
                <a:latin typeface="Aptos"/>
              </a:rPr>
              <a:t> </a:t>
            </a:r>
            <a:r>
              <a:rPr sz="1600" b="0" i="0" u="none" strike="noStrike" dirty="0" err="1">
                <a:solidFill>
                  <a:srgbClr val="FFFFFF"/>
                </a:solidFill>
                <a:latin typeface="Aptos"/>
              </a:rPr>
              <a:t>más</a:t>
            </a:r>
            <a:r>
              <a:rPr sz="1600" b="0" i="0" u="none" strike="noStrike" dirty="0">
                <a:solidFill>
                  <a:srgbClr val="FFFFFF"/>
                </a:solidFill>
                <a:latin typeface="Aptos"/>
              </a:rPr>
              <a:t> </a:t>
            </a:r>
            <a:r>
              <a:rPr sz="1600" b="0" i="0" u="none" strike="noStrike" dirty="0" err="1">
                <a:solidFill>
                  <a:srgbClr val="FFFFFF"/>
                </a:solidFill>
                <a:latin typeface="Aptos"/>
              </a:rPr>
              <a:t>ditalhadu</a:t>
            </a:r>
            <a:r>
              <a:rPr sz="1600" b="0" i="0" u="none" strike="noStrike" dirty="0">
                <a:solidFill>
                  <a:srgbClr val="FFFFFF"/>
                </a:solidFill>
                <a:latin typeface="Aptos"/>
              </a:rPr>
              <a:t>, </a:t>
            </a:r>
            <a:r>
              <a:rPr sz="1600" b="0" i="0" u="none" strike="noStrike" dirty="0" err="1">
                <a:solidFill>
                  <a:srgbClr val="FFFFFF"/>
                </a:solidFill>
                <a:latin typeface="Aptos"/>
              </a:rPr>
              <a:t>selesiona</a:t>
            </a:r>
            <a:r>
              <a:rPr sz="1600" b="0" i="0" u="none" strike="noStrike" dirty="0">
                <a:solidFill>
                  <a:srgbClr val="FFFFFF"/>
                </a:solidFill>
                <a:latin typeface="Aptos"/>
              </a:rPr>
              <a:t> un </a:t>
            </a:r>
            <a:r>
              <a:rPr sz="1600" b="0" i="0" u="none" strike="noStrike" dirty="0" err="1">
                <a:solidFill>
                  <a:srgbClr val="FFFFFF"/>
                </a:solidFill>
                <a:latin typeface="Aptos"/>
              </a:rPr>
              <a:t>testi</a:t>
            </a:r>
            <a:r>
              <a:rPr sz="1600" b="0" i="0" u="none" strike="noStrike" dirty="0">
                <a:solidFill>
                  <a:srgbClr val="FFFFFF"/>
                </a:solidFill>
                <a:latin typeface="Aptos"/>
              </a:rPr>
              <a:t>.</a:t>
            </a:r>
          </a:p>
        </p:txBody>
      </p:sp>
      <p:sp>
        <p:nvSpPr>
          <p:cNvPr id="47" name="TextBox 46">
            <a:extLst>
              <a:ext uri="{FF2B5EF4-FFF2-40B4-BE49-F238E27FC236}">
                <a16:creationId xmlns:a16="http://schemas.microsoft.com/office/drawing/2014/main" id="{5BAFBF2A-C7E1-5C67-D4D5-47C15E977F90}"/>
              </a:ext>
            </a:extLst>
          </p:cNvPr>
          <p:cNvSpPr txBox="1"/>
          <p:nvPr/>
        </p:nvSpPr>
        <p:spPr>
          <a:xfrm>
            <a:off x="2961278" y="4976691"/>
            <a:ext cx="2821821" cy="441960"/>
          </a:xfrm>
          <a:prstGeom prst="rect">
            <a:avLst/>
          </a:prstGeom>
          <a:solidFill>
            <a:srgbClr val="FCFCFC"/>
          </a:solidFill>
          <a:ln>
            <a:noFill/>
          </a:ln>
        </p:spPr>
        <p:txBody>
          <a:bodyPr wrap="square" rtlCol="0">
            <a:spAutoFit/>
          </a:bodyPr>
          <a:lstStyle/>
          <a:p>
            <a:pPr rtl="0"/>
            <a:r>
              <a:rPr sz="1300" b="1" i="0" u="none" strike="noStrike" dirty="0">
                <a:solidFill>
                  <a:srgbClr val="22608F"/>
                </a:solidFill>
                <a:latin typeface="Arial"/>
                <a:cs typeface="Arial"/>
              </a:rPr>
              <a:t>Grau</a:t>
            </a:r>
            <a:r>
              <a:rPr lang="pt-PT" sz="1300" b="1" dirty="0">
                <a:solidFill>
                  <a:srgbClr val="22608F"/>
                </a:solidFill>
                <a:latin typeface="Arial"/>
                <a:cs typeface="Arial"/>
              </a:rPr>
              <a:t> 8 </a:t>
            </a:r>
            <a:r>
              <a:rPr lang="pt-PT" sz="1300" b="1" dirty="0" err="1">
                <a:solidFill>
                  <a:srgbClr val="22608F"/>
                </a:solidFill>
                <a:latin typeface="Arial"/>
                <a:cs typeface="Arial"/>
              </a:rPr>
              <a:t>di</a:t>
            </a:r>
            <a:r>
              <a:rPr lang="pt-PT" sz="1300" b="1" dirty="0">
                <a:solidFill>
                  <a:srgbClr val="22608F"/>
                </a:solidFill>
                <a:latin typeface="Arial"/>
                <a:cs typeface="Arial"/>
              </a:rPr>
              <a:t> </a:t>
            </a:r>
            <a:r>
              <a:rPr lang="pt-PT" sz="1300" b="1" dirty="0" err="1">
                <a:solidFill>
                  <a:srgbClr val="22608F"/>
                </a:solidFill>
                <a:latin typeface="Arial"/>
                <a:cs typeface="Arial"/>
              </a:rPr>
              <a:t>Matemátika</a:t>
            </a:r>
            <a:endParaRPr lang="es-AR" sz="1300" b="1" dirty="0">
              <a:solidFill>
                <a:srgbClr val="22608F"/>
              </a:solidFill>
              <a:latin typeface="Arial" panose="020B0604020202020204" pitchFamily="34" charset="0"/>
              <a:cs typeface="Arial" panose="020B0604020202020204" pitchFamily="34" charset="0"/>
            </a:endParaRPr>
          </a:p>
          <a:p>
            <a:pPr rtl="0"/>
            <a:r>
              <a:rPr sz="1000" b="0" i="0" u="none" strike="noStrike" dirty="0">
                <a:solidFill>
                  <a:srgbClr val="3B3838"/>
                </a:solidFill>
                <a:latin typeface="Arial"/>
                <a:cs typeface="Arial"/>
              </a:rPr>
              <a:t>MCAS-Alt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2025</a:t>
            </a:r>
          </a:p>
        </p:txBody>
      </p:sp>
      <p:sp>
        <p:nvSpPr>
          <p:cNvPr id="45" name="TextBox 44">
            <a:extLst>
              <a:ext uri="{FF2B5EF4-FFF2-40B4-BE49-F238E27FC236}">
                <a16:creationId xmlns:a16="http://schemas.microsoft.com/office/drawing/2014/main" id="{DF554EC0-B26E-A63A-7CD6-33A91D8AED5A}"/>
              </a:ext>
            </a:extLst>
          </p:cNvPr>
          <p:cNvSpPr txBox="1"/>
          <p:nvPr/>
        </p:nvSpPr>
        <p:spPr>
          <a:xfrm>
            <a:off x="8073093" y="4967708"/>
            <a:ext cx="828828" cy="228600"/>
          </a:xfrm>
          <a:prstGeom prst="rect">
            <a:avLst/>
          </a:prstGeom>
          <a:solidFill>
            <a:srgbClr val="FFFFFF"/>
          </a:solidFill>
          <a:ln>
            <a:noFill/>
          </a:ln>
        </p:spPr>
        <p:txBody>
          <a:bodyPr wrap="square" rtlCol="0">
            <a:spAutoFit/>
          </a:bodyPr>
          <a:lstStyle/>
          <a:p>
            <a:pPr algn="r" rtl="0"/>
            <a:r>
              <a:rPr sz="900" b="0" i="0" u="none" strike="noStrike">
                <a:solidFill>
                  <a:srgbClr val="767171"/>
                </a:solidFill>
                <a:latin typeface="Arial"/>
                <a:cs typeface="Arial"/>
              </a:rPr>
              <a:t>Prugrésu</a:t>
            </a:r>
            <a:endParaRPr lang="es-AR" sz="900">
              <a:solidFill>
                <a:schemeClr val="bg2">
                  <a:lumMod val="50000"/>
                </a:schemeClr>
              </a:solidFill>
              <a:latin typeface="Arial" panose="020B0604020202020204" pitchFamily="34" charset="0"/>
              <a:cs typeface="Arial" panose="020B0604020202020204" pitchFamily="34" charset="0"/>
            </a:endParaRPr>
          </a:p>
        </p:txBody>
      </p:sp>
      <p:sp>
        <p:nvSpPr>
          <p:cNvPr id="48" name="TextBox 47">
            <a:extLst>
              <a:ext uri="{FF2B5EF4-FFF2-40B4-BE49-F238E27FC236}">
                <a16:creationId xmlns:a16="http://schemas.microsoft.com/office/drawing/2014/main" id="{E6D74DC5-2BF2-2A07-2425-80EF469075E3}"/>
              </a:ext>
            </a:extLst>
          </p:cNvPr>
          <p:cNvSpPr txBox="1"/>
          <p:nvPr/>
        </p:nvSpPr>
        <p:spPr>
          <a:xfrm>
            <a:off x="2961277" y="5514968"/>
            <a:ext cx="3583315" cy="446276"/>
          </a:xfrm>
          <a:prstGeom prst="rect">
            <a:avLst/>
          </a:prstGeom>
          <a:solidFill>
            <a:srgbClr val="FCFCFC"/>
          </a:solidFill>
          <a:ln>
            <a:solidFill>
              <a:srgbClr val="FBFBFB"/>
            </a:solidFill>
          </a:ln>
        </p:spPr>
        <p:txBody>
          <a:bodyPr wrap="square" rtlCol="0">
            <a:spAutoFit/>
          </a:bodyPr>
          <a:lstStyle/>
          <a:p>
            <a:r>
              <a:rPr lang="pt-PT" sz="1300" b="1" dirty="0">
                <a:solidFill>
                  <a:srgbClr val="22608F"/>
                </a:solidFill>
                <a:latin typeface="Arial"/>
              </a:rPr>
              <a:t>Grau 8 </a:t>
            </a:r>
            <a:r>
              <a:rPr sz="1300" b="1" i="0" u="none" strike="noStrike" dirty="0">
                <a:solidFill>
                  <a:srgbClr val="22608F"/>
                </a:solidFill>
                <a:latin typeface="Arial"/>
                <a:cs typeface="Arial"/>
              </a:rPr>
              <a:t>di </a:t>
            </a:r>
            <a:r>
              <a:rPr sz="1300" b="1" i="0" u="none" strike="noStrike" dirty="0" err="1">
                <a:solidFill>
                  <a:srgbClr val="22608F"/>
                </a:solidFill>
                <a:latin typeface="Arial"/>
                <a:cs typeface="Arial"/>
              </a:rPr>
              <a:t>Siénsia</a:t>
            </a:r>
            <a:r>
              <a:rPr sz="1300" b="1" i="0" u="none" strike="noStrike" dirty="0">
                <a:solidFill>
                  <a:srgbClr val="22608F"/>
                </a:solidFill>
                <a:latin typeface="Arial"/>
                <a:cs typeface="Arial"/>
              </a:rPr>
              <a:t> y </a:t>
            </a:r>
            <a:r>
              <a:rPr sz="1300" b="1" i="0" u="none" strike="noStrike" dirty="0" err="1">
                <a:solidFill>
                  <a:srgbClr val="22608F"/>
                </a:solidFill>
                <a:latin typeface="Arial"/>
                <a:cs typeface="Arial"/>
              </a:rPr>
              <a:t>Tiknulujia</a:t>
            </a:r>
            <a:r>
              <a:rPr sz="1300" b="1" i="0" u="none" strike="noStrike" dirty="0">
                <a:solidFill>
                  <a:srgbClr val="22608F"/>
                </a:solidFill>
                <a:latin typeface="Arial"/>
                <a:cs typeface="Arial"/>
              </a:rPr>
              <a:t>/ </a:t>
            </a:r>
            <a:r>
              <a:rPr sz="1300" b="1" i="0" u="none" strike="noStrike" dirty="0" err="1">
                <a:solidFill>
                  <a:srgbClr val="22608F"/>
                </a:solidFill>
                <a:latin typeface="Arial"/>
                <a:cs typeface="Arial"/>
              </a:rPr>
              <a:t>Injnharia</a:t>
            </a:r>
            <a:endParaRPr lang="es-AR" sz="1300" b="1" dirty="0">
              <a:solidFill>
                <a:srgbClr val="22608F"/>
              </a:solidFill>
              <a:latin typeface="Arial" panose="020B0604020202020204" pitchFamily="34" charset="0"/>
              <a:cs typeface="Arial" panose="020B0604020202020204" pitchFamily="34" charset="0"/>
            </a:endParaRPr>
          </a:p>
          <a:p>
            <a:pPr rtl="0"/>
            <a:r>
              <a:rPr sz="1000" b="0" i="0" u="none" strike="noStrike" dirty="0">
                <a:solidFill>
                  <a:srgbClr val="3B3838"/>
                </a:solidFill>
                <a:latin typeface="Arial"/>
                <a:cs typeface="Arial"/>
              </a:rPr>
              <a:t>MCAS-Alt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2025</a:t>
            </a:r>
          </a:p>
        </p:txBody>
      </p:sp>
      <p:sp>
        <p:nvSpPr>
          <p:cNvPr id="46" name="TextBox 45">
            <a:extLst>
              <a:ext uri="{FF2B5EF4-FFF2-40B4-BE49-F238E27FC236}">
                <a16:creationId xmlns:a16="http://schemas.microsoft.com/office/drawing/2014/main" id="{383ED1F1-C959-76C5-730E-6DE882CE8455}"/>
              </a:ext>
            </a:extLst>
          </p:cNvPr>
          <p:cNvSpPr txBox="1"/>
          <p:nvPr/>
        </p:nvSpPr>
        <p:spPr>
          <a:xfrm>
            <a:off x="8073093" y="5555503"/>
            <a:ext cx="828828" cy="228600"/>
          </a:xfrm>
          <a:prstGeom prst="rect">
            <a:avLst/>
          </a:prstGeom>
          <a:solidFill>
            <a:srgbClr val="FFFFFF"/>
          </a:solidFill>
          <a:ln>
            <a:noFill/>
          </a:ln>
        </p:spPr>
        <p:txBody>
          <a:bodyPr wrap="square" rtlCol="0">
            <a:spAutoFit/>
          </a:bodyPr>
          <a:lstStyle/>
          <a:p>
            <a:pPr algn="r" rtl="0"/>
            <a:r>
              <a:rPr sz="900" b="0" i="0" u="none" strike="noStrike">
                <a:solidFill>
                  <a:srgbClr val="767171"/>
                </a:solidFill>
                <a:latin typeface="Arial"/>
                <a:cs typeface="Arial"/>
              </a:rPr>
              <a:t>Prugrésu</a:t>
            </a:r>
            <a:endParaRPr lang="es-AR" sz="900">
              <a:solidFill>
                <a:schemeClr val="bg2">
                  <a:lumMod val="50000"/>
                </a:schemeClr>
              </a:solidFill>
              <a:latin typeface="Arial" panose="020B0604020202020204" pitchFamily="34" charset="0"/>
              <a:cs typeface="Arial" panose="020B0604020202020204" pitchFamily="34" charset="0"/>
            </a:endParaRPr>
          </a:p>
        </p:txBody>
      </p:sp>
      <p:sp>
        <p:nvSpPr>
          <p:cNvPr id="49" name="TextBox 48">
            <a:extLst>
              <a:ext uri="{FF2B5EF4-FFF2-40B4-BE49-F238E27FC236}">
                <a16:creationId xmlns:a16="http://schemas.microsoft.com/office/drawing/2014/main" id="{3C7FFEC3-FD75-0F5E-1320-CBEEC93C303C}"/>
              </a:ext>
            </a:extLst>
          </p:cNvPr>
          <p:cNvSpPr txBox="1"/>
          <p:nvPr/>
        </p:nvSpPr>
        <p:spPr>
          <a:xfrm>
            <a:off x="2903457" y="6416362"/>
            <a:ext cx="6269118" cy="228600"/>
          </a:xfrm>
          <a:prstGeom prst="rect">
            <a:avLst/>
          </a:prstGeom>
          <a:solidFill>
            <a:srgbClr val="FFFFFF"/>
          </a:solidFill>
          <a:ln>
            <a:noFill/>
          </a:ln>
        </p:spPr>
        <p:txBody>
          <a:bodyPr wrap="square" rtlCol="0">
            <a:spAutoFit/>
          </a:bodyPr>
          <a:lstStyle/>
          <a:p>
            <a:pPr rtl="0"/>
            <a:r>
              <a:rPr sz="900" b="0" i="0" u="none" strike="noStrike">
                <a:solidFill>
                  <a:srgbClr val="767171"/>
                </a:solidFill>
                <a:latin typeface="Arial"/>
                <a:cs typeface="Arial"/>
              </a:rPr>
              <a:t>Nótas Skalonadu ka ta ser rilatadu pa MCAS-Alt.</a:t>
            </a:r>
          </a:p>
        </p:txBody>
      </p:sp>
      <p:sp>
        <p:nvSpPr>
          <p:cNvPr id="14" name="Slide Number Placeholder 6">
            <a:extLst>
              <a:ext uri="{FF2B5EF4-FFF2-40B4-BE49-F238E27FC236}">
                <a16:creationId xmlns:a16="http://schemas.microsoft.com/office/drawing/2014/main" id="{55FEED43-76A7-60A8-E527-8B7F973ACA42}"/>
              </a:ext>
            </a:extLst>
          </p:cNvPr>
          <p:cNvSpPr>
            <a:spLocks noGrp="1"/>
          </p:cNvSpPr>
          <p:nvPr>
            <p:ph type="sldNum" sz="quarter" idx="12"/>
          </p:nvPr>
        </p:nvSpPr>
        <p:spPr>
          <a:xfrm>
            <a:off x="12359" y="6280009"/>
            <a:ext cx="729046" cy="428041"/>
          </a:xfrm>
        </p:spPr>
        <p:txBody>
          <a:bodyPr/>
          <a:lstStyle/>
          <a:p>
            <a:pPr rtl="0"/>
            <a:r>
              <a:rPr sz="2800" b="0" i="0" u="none" strike="noStrike">
                <a:solidFill>
                  <a:srgbClr val="1A4785"/>
                </a:solidFill>
                <a:latin typeface="Aptos"/>
              </a:rPr>
              <a:t>20</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3790E686-09F4-6CC4-822B-03E9D781EE4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C38D3F8-1722-0D0E-AFC5-5121182E448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0274650"/>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6130D4-DA9F-9DC0-DE43-6BF3DDEEB737}"/>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E47CC4C9-3C63-0342-C307-8D09F39DC27F}"/>
              </a:ext>
            </a:extLst>
          </p:cNvPr>
          <p:cNvSpPr>
            <a:spLocks noGrp="1"/>
          </p:cNvSpPr>
          <p:nvPr>
            <p:ph type="title"/>
          </p:nvPr>
        </p:nvSpPr>
        <p:spPr>
          <a:xfrm>
            <a:off x="12358" y="149294"/>
            <a:ext cx="11531941" cy="624734"/>
          </a:xfrm>
        </p:spPr>
        <p:txBody>
          <a:bodyPr>
            <a:normAutofit fontScale="90000"/>
          </a:bodyPr>
          <a:lstStyle/>
          <a:p>
            <a:pPr>
              <a:lnSpc>
                <a:spcPts val="2800"/>
              </a:lnSpc>
            </a:pPr>
            <a:br>
              <a:rPr lang="pt-PT" dirty="0">
                <a:solidFill>
                  <a:schemeClr val="accent1">
                    <a:lumMod val="50000"/>
                  </a:schemeClr>
                </a:solidFill>
              </a:rPr>
            </a:br>
            <a:r>
              <a:rPr lang="pt-PT" sz="2700" dirty="0" err="1">
                <a:solidFill>
                  <a:schemeClr val="accent1">
                    <a:lumMod val="50000"/>
                  </a:schemeClr>
                </a:solidFill>
              </a:rPr>
              <a:t>Odja</a:t>
            </a:r>
            <a:r>
              <a:rPr lang="pt-PT" sz="2700" dirty="0">
                <a:solidFill>
                  <a:schemeClr val="accent1">
                    <a:lumMod val="50000"/>
                  </a:schemeClr>
                </a:solidFill>
              </a:rPr>
              <a:t> </a:t>
            </a:r>
            <a:r>
              <a:rPr lang="pt-PT" sz="2700" dirty="0" err="1">
                <a:solidFill>
                  <a:schemeClr val="accent1">
                    <a:lumMod val="50000"/>
                  </a:schemeClr>
                </a:solidFill>
              </a:rPr>
              <a:t>Rizultadus</a:t>
            </a:r>
            <a:r>
              <a:rPr lang="pt-PT" sz="2700" dirty="0">
                <a:solidFill>
                  <a:schemeClr val="accent1">
                    <a:lumMod val="50000"/>
                  </a:schemeClr>
                </a:solidFill>
              </a:rPr>
              <a:t> </a:t>
            </a:r>
            <a:r>
              <a:rPr lang="pt-PT" sz="2700" dirty="0" err="1">
                <a:solidFill>
                  <a:schemeClr val="accent1">
                    <a:lumMod val="50000"/>
                  </a:schemeClr>
                </a:solidFill>
              </a:rPr>
              <a:t>di</a:t>
            </a:r>
            <a:r>
              <a:rPr lang="pt-PT" sz="2700" dirty="0">
                <a:solidFill>
                  <a:schemeClr val="accent1">
                    <a:lumMod val="50000"/>
                  </a:schemeClr>
                </a:solidFill>
              </a:rPr>
              <a:t> </a:t>
            </a:r>
            <a:r>
              <a:rPr lang="pt-PT" sz="2700" dirty="0" err="1">
                <a:solidFill>
                  <a:schemeClr val="accent1">
                    <a:lumMod val="50000"/>
                  </a:schemeClr>
                </a:solidFill>
              </a:rPr>
              <a:t>Testi</a:t>
            </a:r>
            <a:r>
              <a:rPr lang="pt-PT" sz="2700" dirty="0">
                <a:solidFill>
                  <a:schemeClr val="accent1">
                    <a:lumMod val="50000"/>
                  </a:schemeClr>
                </a:solidFill>
              </a:rPr>
              <a:t>: </a:t>
            </a:r>
            <a:r>
              <a:rPr lang="pt-PT" sz="2700" dirty="0" err="1">
                <a:solidFill>
                  <a:schemeClr val="accent1">
                    <a:lumMod val="50000"/>
                  </a:schemeClr>
                </a:solidFill>
              </a:rPr>
              <a:t>Avaliason</a:t>
            </a:r>
            <a:r>
              <a:rPr lang="pt-PT" sz="2700" dirty="0">
                <a:solidFill>
                  <a:schemeClr val="accent1">
                    <a:lumMod val="50000"/>
                  </a:schemeClr>
                </a:solidFill>
              </a:rPr>
              <a:t> </a:t>
            </a:r>
            <a:r>
              <a:rPr lang="pt-PT" sz="2700" dirty="0" err="1">
                <a:solidFill>
                  <a:schemeClr val="accent1">
                    <a:lumMod val="50000"/>
                  </a:schemeClr>
                </a:solidFill>
              </a:rPr>
              <a:t>Alternativu</a:t>
            </a:r>
            <a:r>
              <a:rPr lang="pt-PT" sz="2700" dirty="0">
                <a:solidFill>
                  <a:schemeClr val="accent1">
                    <a:lumMod val="50000"/>
                  </a:schemeClr>
                </a:solidFill>
              </a:rPr>
              <a:t> </a:t>
            </a:r>
            <a:r>
              <a:rPr lang="pt-PT" sz="2700" dirty="0" err="1">
                <a:solidFill>
                  <a:schemeClr val="accent1">
                    <a:lumMod val="50000"/>
                  </a:schemeClr>
                </a:solidFill>
              </a:rPr>
              <a:t>di</a:t>
            </a:r>
            <a:r>
              <a:rPr lang="pt-PT" sz="2700" dirty="0">
                <a:solidFill>
                  <a:schemeClr val="accent1">
                    <a:lumMod val="50000"/>
                  </a:schemeClr>
                </a:solidFill>
              </a:rPr>
              <a:t> </a:t>
            </a:r>
            <a:r>
              <a:rPr lang="pt-PT" sz="2700" dirty="0" err="1">
                <a:solidFill>
                  <a:schemeClr val="accent1">
                    <a:lumMod val="50000"/>
                  </a:schemeClr>
                </a:solidFill>
              </a:rPr>
              <a:t>Sistéma</a:t>
            </a:r>
            <a:r>
              <a:rPr lang="pt-PT" sz="2700" dirty="0">
                <a:solidFill>
                  <a:schemeClr val="accent1">
                    <a:lumMod val="50000"/>
                  </a:schemeClr>
                </a:solidFill>
              </a:rPr>
              <a:t> </a:t>
            </a:r>
            <a:r>
              <a:rPr lang="pt-PT" sz="2700" dirty="0" err="1">
                <a:solidFill>
                  <a:schemeClr val="accent1">
                    <a:lumMod val="50000"/>
                  </a:schemeClr>
                </a:solidFill>
              </a:rPr>
              <a:t>di</a:t>
            </a:r>
            <a:r>
              <a:rPr lang="pt-PT" sz="2700" dirty="0">
                <a:solidFill>
                  <a:schemeClr val="accent1">
                    <a:lumMod val="50000"/>
                  </a:schemeClr>
                </a:solidFill>
              </a:rPr>
              <a:t> </a:t>
            </a:r>
            <a:r>
              <a:rPr lang="pt-PT" sz="2700" dirty="0" err="1">
                <a:solidFill>
                  <a:schemeClr val="accent1">
                    <a:lumMod val="50000"/>
                  </a:schemeClr>
                </a:solidFill>
              </a:rPr>
              <a:t>Avaliason</a:t>
            </a:r>
            <a:r>
              <a:rPr lang="pt-PT" sz="2700" dirty="0">
                <a:solidFill>
                  <a:schemeClr val="accent1">
                    <a:lumMod val="50000"/>
                  </a:schemeClr>
                </a:solidFill>
              </a:rPr>
              <a:t> </a:t>
            </a:r>
            <a:r>
              <a:rPr lang="pt-PT" sz="2700" dirty="0" err="1">
                <a:solidFill>
                  <a:schemeClr val="accent1">
                    <a:lumMod val="50000"/>
                  </a:schemeClr>
                </a:solidFill>
              </a:rPr>
              <a:t>Abranjenti</a:t>
            </a:r>
            <a:r>
              <a:rPr lang="pt-PT" sz="2700" dirty="0">
                <a:solidFill>
                  <a:schemeClr val="accent1">
                    <a:lumMod val="50000"/>
                  </a:schemeClr>
                </a:solidFill>
              </a:rPr>
              <a:t> </a:t>
            </a:r>
            <a:r>
              <a:rPr lang="pt-PT" sz="2700" dirty="0" err="1">
                <a:solidFill>
                  <a:schemeClr val="accent1">
                    <a:lumMod val="50000"/>
                  </a:schemeClr>
                </a:solidFill>
              </a:rPr>
              <a:t>di</a:t>
            </a:r>
            <a:r>
              <a:rPr lang="pt-PT" sz="2700" dirty="0">
                <a:solidFill>
                  <a:schemeClr val="accent1">
                    <a:lumMod val="50000"/>
                  </a:schemeClr>
                </a:solidFill>
              </a:rPr>
              <a:t> Massachusetts (Massachusetts </a:t>
            </a:r>
            <a:r>
              <a:rPr lang="pt-PT" sz="2700" dirty="0" err="1">
                <a:solidFill>
                  <a:schemeClr val="accent1">
                    <a:lumMod val="50000"/>
                  </a:schemeClr>
                </a:solidFill>
              </a:rPr>
              <a:t>Comprehensive</a:t>
            </a:r>
            <a:r>
              <a:rPr lang="pt-PT" sz="2700" dirty="0">
                <a:solidFill>
                  <a:schemeClr val="accent1">
                    <a:lumMod val="50000"/>
                  </a:schemeClr>
                </a:solidFill>
              </a:rPr>
              <a:t> </a:t>
            </a:r>
            <a:r>
              <a:rPr lang="pt-PT" sz="2700" dirty="0" err="1">
                <a:solidFill>
                  <a:schemeClr val="accent1">
                    <a:lumMod val="50000"/>
                  </a:schemeClr>
                </a:solidFill>
              </a:rPr>
              <a:t>Assessment</a:t>
            </a:r>
            <a:r>
              <a:rPr lang="pt-PT" sz="2700" dirty="0">
                <a:solidFill>
                  <a:schemeClr val="accent1">
                    <a:lumMod val="50000"/>
                  </a:schemeClr>
                </a:solidFill>
              </a:rPr>
              <a:t> </a:t>
            </a:r>
            <a:r>
              <a:rPr lang="pt-PT" sz="2700" dirty="0" err="1">
                <a:solidFill>
                  <a:schemeClr val="accent1">
                    <a:lumMod val="50000"/>
                  </a:schemeClr>
                </a:solidFill>
              </a:rPr>
              <a:t>System</a:t>
            </a:r>
            <a:r>
              <a:rPr lang="pt-PT" sz="2700" dirty="0">
                <a:solidFill>
                  <a:schemeClr val="accent1">
                    <a:lumMod val="50000"/>
                  </a:schemeClr>
                </a:solidFill>
              </a:rPr>
              <a:t> -</a:t>
            </a:r>
            <a:r>
              <a:rPr lang="pt-PT" sz="2700" dirty="0" err="1">
                <a:solidFill>
                  <a:schemeClr val="accent1">
                    <a:lumMod val="50000"/>
                  </a:schemeClr>
                </a:solidFill>
              </a:rPr>
              <a:t>Alternate</a:t>
            </a:r>
            <a:r>
              <a:rPr lang="pt-PT" sz="2700" dirty="0">
                <a:solidFill>
                  <a:schemeClr val="accent1">
                    <a:lumMod val="50000"/>
                  </a:schemeClr>
                </a:solidFill>
              </a:rPr>
              <a:t> </a:t>
            </a:r>
            <a:r>
              <a:rPr lang="pt-PT" sz="2700" dirty="0" err="1">
                <a:solidFill>
                  <a:schemeClr val="accent1">
                    <a:lumMod val="50000"/>
                  </a:schemeClr>
                </a:solidFill>
              </a:rPr>
              <a:t>Assessment</a:t>
            </a:r>
            <a:r>
              <a:rPr lang="pt-PT" sz="2700" dirty="0">
                <a:solidFill>
                  <a:schemeClr val="accent1">
                    <a:lumMod val="50000"/>
                  </a:schemeClr>
                </a:solidFill>
              </a:rPr>
              <a:t> (MCAS-</a:t>
            </a:r>
            <a:r>
              <a:rPr lang="pt-PT" sz="2700" dirty="0" err="1">
                <a:solidFill>
                  <a:schemeClr val="accent1">
                    <a:lumMod val="50000"/>
                  </a:schemeClr>
                </a:solidFill>
              </a:rPr>
              <a:t>Alt</a:t>
            </a:r>
            <a:r>
              <a:rPr lang="pt-PT" sz="2700" dirty="0">
                <a:solidFill>
                  <a:schemeClr val="accent1">
                    <a:lumMod val="50000"/>
                  </a:schemeClr>
                </a:solidFill>
              </a:rPr>
              <a:t>))</a:t>
            </a:r>
            <a:endParaRPr lang="en-US" dirty="0">
              <a:solidFill>
                <a:schemeClr val="accent1">
                  <a:lumMod val="50000"/>
                </a:schemeClr>
              </a:solidFill>
            </a:endParaRPr>
          </a:p>
        </p:txBody>
      </p:sp>
      <p:pic>
        <p:nvPicPr>
          <p:cNvPr id="3" name="Picture 2" descr="Un screenshot di vista di rezultadus di testi pa alunu demonstrason skodjidu.">
            <a:extLst>
              <a:ext uri="{FF2B5EF4-FFF2-40B4-BE49-F238E27FC236}">
                <a16:creationId xmlns:a16="http://schemas.microsoft.com/office/drawing/2014/main" id="{2877DC3E-792D-31AA-C197-9D5884CB9AFC}"/>
              </a:ext>
            </a:extLst>
          </p:cNvPr>
          <p:cNvPicPr>
            <a:picLocks noChangeAspect="1"/>
          </p:cNvPicPr>
          <p:nvPr/>
        </p:nvPicPr>
        <p:blipFill>
          <a:blip r:embed="rId2"/>
          <a:stretch>
            <a:fillRect/>
          </a:stretch>
        </p:blipFill>
        <p:spPr>
          <a:xfrm>
            <a:off x="3444126" y="843586"/>
            <a:ext cx="6286896" cy="5798910"/>
          </a:xfrm>
          <a:prstGeom prst="rect">
            <a:avLst/>
          </a:prstGeom>
        </p:spPr>
      </p:pic>
      <p:sp>
        <p:nvSpPr>
          <p:cNvPr id="24" name="Rectangle 23">
            <a:extLst>
              <a:ext uri="{FF2B5EF4-FFF2-40B4-BE49-F238E27FC236}">
                <a16:creationId xmlns:a16="http://schemas.microsoft.com/office/drawing/2014/main" id="{CF88499F-0719-F1FA-A399-6D796477CDC0}"/>
              </a:ext>
              <a:ext uri="{C183D7F6-B498-43B3-948B-1728B52AA6E4}">
                <adec:decorative xmlns:adec="http://schemas.microsoft.com/office/drawing/2017/decorative" val="1"/>
              </a:ext>
            </a:extLst>
          </p:cNvPr>
          <p:cNvSpPr/>
          <p:nvPr/>
        </p:nvSpPr>
        <p:spPr>
          <a:xfrm>
            <a:off x="5208682" y="1151796"/>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5" name="TextBox 24">
            <a:extLst>
              <a:ext uri="{FF2B5EF4-FFF2-40B4-BE49-F238E27FC236}">
                <a16:creationId xmlns:a16="http://schemas.microsoft.com/office/drawing/2014/main" id="{4503EAC3-1C0A-CE00-49DD-08FD0984797B}"/>
              </a:ext>
            </a:extLst>
          </p:cNvPr>
          <p:cNvSpPr txBox="1"/>
          <p:nvPr/>
        </p:nvSpPr>
        <p:spPr>
          <a:xfrm>
            <a:off x="5128150" y="1113697"/>
            <a:ext cx="1653649"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4FD8DA1C-D59E-71F7-8CF2-A6BEFEB79501}"/>
              </a:ext>
              <a:ext uri="{C183D7F6-B498-43B3-948B-1728B52AA6E4}">
                <adec:decorative xmlns:adec="http://schemas.microsoft.com/office/drawing/2017/decorative" val="1"/>
              </a:ext>
            </a:extLst>
          </p:cNvPr>
          <p:cNvSpPr/>
          <p:nvPr/>
        </p:nvSpPr>
        <p:spPr>
          <a:xfrm>
            <a:off x="3652838" y="2677292"/>
            <a:ext cx="5835652" cy="13057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A4BB70B8-7A9F-172A-C8CF-0CE4FD6A2C7B}"/>
              </a:ext>
            </a:extLst>
          </p:cNvPr>
          <p:cNvSpPr txBox="1"/>
          <p:nvPr/>
        </p:nvSpPr>
        <p:spPr>
          <a:xfrm>
            <a:off x="8308698" y="1652717"/>
            <a:ext cx="882928" cy="213360"/>
          </a:xfrm>
          <a:prstGeom prst="rect">
            <a:avLst/>
          </a:prstGeom>
          <a:solidFill>
            <a:srgbClr val="F9F9F9"/>
          </a:solidFill>
          <a:ln>
            <a:noFill/>
          </a:ln>
        </p:spPr>
        <p:txBody>
          <a:bodyPr wrap="square" rtlCol="0">
            <a:spAutoFit/>
          </a:bodyPr>
          <a:lstStyle/>
          <a:p>
            <a:pPr algn="r" rtl="0"/>
            <a:r>
              <a:rPr sz="800" b="1" i="0" u="none" strike="noStrike">
                <a:solidFill>
                  <a:srgbClr val="22608F"/>
                </a:solidFill>
                <a:latin typeface="Arial"/>
                <a:cs typeface="Arial"/>
              </a:rPr>
              <a:t>Na Spanhol</a:t>
            </a:r>
            <a:endParaRPr lang="es-AR" sz="800" b="1">
              <a:solidFill>
                <a:srgbClr val="22608F"/>
              </a:solidFill>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0F2597D3-CEE2-5970-4C68-A2EEA0B4E084}"/>
              </a:ext>
              <a:ext uri="{C183D7F6-B498-43B3-948B-1728B52AA6E4}">
                <adec:decorative xmlns:adec="http://schemas.microsoft.com/office/drawing/2017/decorative" val="1"/>
              </a:ext>
            </a:extLst>
          </p:cNvPr>
          <p:cNvSpPr/>
          <p:nvPr/>
        </p:nvSpPr>
        <p:spPr>
          <a:xfrm>
            <a:off x="3976688" y="2243702"/>
            <a:ext cx="666750" cy="19004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1" name="Rectangle 30">
            <a:extLst>
              <a:ext uri="{FF2B5EF4-FFF2-40B4-BE49-F238E27FC236}">
                <a16:creationId xmlns:a16="http://schemas.microsoft.com/office/drawing/2014/main" id="{70B898C3-9A52-6140-D79B-E41F41F2E24F}"/>
              </a:ext>
              <a:ext uri="{C183D7F6-B498-43B3-948B-1728B52AA6E4}">
                <adec:decorative xmlns:adec="http://schemas.microsoft.com/office/drawing/2017/decorative" val="1"/>
              </a:ext>
            </a:extLst>
          </p:cNvPr>
          <p:cNvSpPr/>
          <p:nvPr/>
        </p:nvSpPr>
        <p:spPr>
          <a:xfrm>
            <a:off x="4500183" y="2318475"/>
            <a:ext cx="111918" cy="45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4AECDB61-E089-D3E2-157A-A6A0458EA747}"/>
              </a:ext>
            </a:extLst>
          </p:cNvPr>
          <p:cNvSpPr txBox="1"/>
          <p:nvPr/>
        </p:nvSpPr>
        <p:spPr>
          <a:xfrm>
            <a:off x="3830730" y="2205231"/>
            <a:ext cx="812708" cy="335280"/>
          </a:xfrm>
          <a:prstGeom prst="rect">
            <a:avLst/>
          </a:prstGeom>
          <a:noFill/>
          <a:ln>
            <a:noFill/>
          </a:ln>
        </p:spPr>
        <p:txBody>
          <a:bodyPr wrap="square" rtlCol="0">
            <a:spAutoFit/>
          </a:bodyPr>
          <a:lstStyle/>
          <a:p>
            <a:pPr rtl="0"/>
            <a:r>
              <a:rPr sz="800" b="1" i="0" u="none" strike="noStrike">
                <a:solidFill>
                  <a:srgbClr val="22608F"/>
                </a:solidFill>
                <a:latin typeface="Arial"/>
                <a:cs typeface="Arial"/>
              </a:rPr>
              <a:t>Istóriku di Testi</a:t>
            </a:r>
            <a:endParaRPr lang="es-AR" sz="800" b="1">
              <a:solidFill>
                <a:srgbClr val="22608F"/>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7D4A9733-94C8-AD12-B2B5-8EE69FC92335}"/>
              </a:ext>
            </a:extLst>
          </p:cNvPr>
          <p:cNvSpPr txBox="1"/>
          <p:nvPr/>
        </p:nvSpPr>
        <p:spPr>
          <a:xfrm>
            <a:off x="5165464" y="2190879"/>
            <a:ext cx="797352" cy="457200"/>
          </a:xfrm>
          <a:prstGeom prst="rect">
            <a:avLst/>
          </a:prstGeom>
          <a:solidFill>
            <a:srgbClr val="F9F9F9"/>
          </a:solidFill>
          <a:ln>
            <a:noFill/>
          </a:ln>
        </p:spPr>
        <p:txBody>
          <a:bodyPr wrap="square" rtlCol="0">
            <a:spAutoFit/>
          </a:bodyPr>
          <a:lstStyle/>
          <a:p>
            <a:pPr rtl="0"/>
            <a:r>
              <a:rPr sz="800" b="1" i="0" u="sng" strike="noStrike">
                <a:solidFill>
                  <a:srgbClr val="3B3838"/>
                </a:solidFill>
                <a:latin typeface="Arial"/>
                <a:cs typeface="Arial"/>
              </a:rPr>
              <a:t>Rezultadus di Testi MAP</a:t>
            </a:r>
            <a:endParaRPr lang="es-AR" sz="800" b="1" u="sng">
              <a:solidFill>
                <a:schemeClr val="bg2">
                  <a:lumMod val="25000"/>
                </a:schemeClr>
              </a:solidFill>
              <a:latin typeface="Arial" panose="020B0604020202020204" pitchFamily="34" charset="0"/>
              <a:cs typeface="Arial" panose="020B0604020202020204" pitchFamily="34" charset="0"/>
            </a:endParaRPr>
          </a:p>
        </p:txBody>
      </p:sp>
      <p:sp>
        <p:nvSpPr>
          <p:cNvPr id="12" name="Rounded Rectangular Callout 11">
            <a:extLst>
              <a:ext uri="{FF2B5EF4-FFF2-40B4-BE49-F238E27FC236}">
                <a16:creationId xmlns:a16="http://schemas.microsoft.com/office/drawing/2014/main" id="{1A84D366-64AC-2CC1-066F-ECC4FC9F6E7F}"/>
              </a:ext>
            </a:extLst>
          </p:cNvPr>
          <p:cNvSpPr/>
          <p:nvPr/>
        </p:nvSpPr>
        <p:spPr>
          <a:xfrm>
            <a:off x="167815" y="1760439"/>
            <a:ext cx="2524141" cy="2371807"/>
          </a:xfrm>
          <a:prstGeom prst="wedgeRoundRectCallout">
            <a:avLst>
              <a:gd name="adj1" fmla="val 134781"/>
              <a:gd name="adj2" fmla="val -21819"/>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600" b="0" i="0" u="none" strike="noStrike" dirty="0">
                <a:solidFill>
                  <a:srgbClr val="FFFFFF"/>
                </a:solidFill>
                <a:latin typeface="Aptos"/>
              </a:rPr>
              <a:t>Kel </a:t>
            </a:r>
            <a:r>
              <a:rPr sz="1600" b="0" i="0" u="none" strike="noStrike" dirty="0" err="1">
                <a:solidFill>
                  <a:srgbClr val="FFFFFF"/>
                </a:solidFill>
                <a:latin typeface="Aptos"/>
              </a:rPr>
              <a:t>siparador</a:t>
            </a:r>
            <a:r>
              <a:rPr sz="1600" b="0" i="0" u="none" strike="noStrike" dirty="0">
                <a:solidFill>
                  <a:srgbClr val="FFFFFF"/>
                </a:solidFill>
                <a:latin typeface="Aptos"/>
              </a:rPr>
              <a:t> </a:t>
            </a:r>
            <a:r>
              <a:rPr sz="1600" b="1" i="0" u="none" strike="noStrike" dirty="0">
                <a:solidFill>
                  <a:srgbClr val="FFFFFF"/>
                </a:solidFill>
                <a:latin typeface="Aptos"/>
              </a:rPr>
              <a:t>Test Results (</a:t>
            </a:r>
            <a:r>
              <a:rPr sz="1600" b="1" i="0" u="none" strike="noStrike" dirty="0" err="1">
                <a:solidFill>
                  <a:srgbClr val="FFFFFF"/>
                </a:solidFill>
                <a:latin typeface="Aptos"/>
              </a:rPr>
              <a:t>Rizultadus</a:t>
            </a:r>
            <a:r>
              <a:rPr sz="1600" b="1" i="0" u="none" strike="noStrike" dirty="0">
                <a:solidFill>
                  <a:srgbClr val="FFFFFF"/>
                </a:solidFill>
                <a:latin typeface="Aptos"/>
              </a:rPr>
              <a:t> di Testi)</a:t>
            </a:r>
            <a:r>
              <a:rPr sz="1600" b="0" i="0" u="none" strike="noStrike" dirty="0">
                <a:solidFill>
                  <a:srgbClr val="FFFFFF"/>
                </a:solidFill>
                <a:latin typeface="Aptos"/>
              </a:rPr>
              <a:t> ta </a:t>
            </a:r>
            <a:r>
              <a:rPr sz="1600" b="0" i="0" u="none" strike="noStrike" dirty="0" err="1">
                <a:solidFill>
                  <a:srgbClr val="FFFFFF"/>
                </a:solidFill>
                <a:latin typeface="Aptos"/>
              </a:rPr>
              <a:t>mostra</a:t>
            </a:r>
            <a:r>
              <a:rPr sz="1600" b="0" i="0" u="none" strike="noStrike" dirty="0">
                <a:solidFill>
                  <a:srgbClr val="FFFFFF"/>
                </a:solidFill>
                <a:latin typeface="Aptos"/>
              </a:rPr>
              <a:t> </a:t>
            </a:r>
            <a:r>
              <a:rPr sz="1600" b="0" i="0" u="none" strike="noStrike" dirty="0" err="1">
                <a:solidFill>
                  <a:srgbClr val="FFFFFF"/>
                </a:solidFill>
                <a:latin typeface="Aptos"/>
              </a:rPr>
              <a:t>nível</a:t>
            </a:r>
            <a:r>
              <a:rPr sz="1600" b="0" i="0" u="none" strike="noStrike" dirty="0">
                <a:solidFill>
                  <a:srgbClr val="FFFFFF"/>
                </a:solidFill>
                <a:latin typeface="Aptos"/>
              </a:rPr>
              <a:t> di </a:t>
            </a:r>
            <a:r>
              <a:rPr sz="1600" b="0" i="0" u="none" strike="noStrike" dirty="0" err="1">
                <a:solidFill>
                  <a:srgbClr val="FFFFFF"/>
                </a:solidFill>
                <a:latin typeface="Aptos"/>
              </a:rPr>
              <a:t>dizenpenhu</a:t>
            </a:r>
            <a:r>
              <a:rPr sz="1600" b="0" i="0" u="none" strike="noStrike" dirty="0">
                <a:solidFill>
                  <a:srgbClr val="FFFFFF"/>
                </a:solidFill>
                <a:latin typeface="Aptos"/>
              </a:rPr>
              <a:t> y </a:t>
            </a:r>
            <a:r>
              <a:rPr sz="1600" b="0" i="0" u="none" strike="noStrike" dirty="0" err="1">
                <a:solidFill>
                  <a:srgbClr val="FFFFFF"/>
                </a:solidFill>
                <a:latin typeface="Aptos"/>
              </a:rPr>
              <a:t>nóta</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 </a:t>
            </a:r>
            <a:r>
              <a:rPr sz="1600" b="0" i="0" u="none" strike="noStrike" dirty="0" err="1">
                <a:solidFill>
                  <a:srgbClr val="FFFFFF"/>
                </a:solidFill>
                <a:latin typeface="Aptos"/>
              </a:rPr>
              <a:t>Konsulta</a:t>
            </a:r>
            <a:r>
              <a:rPr sz="1600" b="0" i="0" u="none" strike="noStrike" dirty="0">
                <a:solidFill>
                  <a:srgbClr val="FFFFFF"/>
                </a:solidFill>
                <a:latin typeface="Aptos"/>
              </a:rPr>
              <a:t> </a:t>
            </a:r>
            <a:r>
              <a:rPr sz="1600" b="0" i="0" u="none" strike="noStrike" dirty="0" err="1">
                <a:solidFill>
                  <a:srgbClr val="FFFFFF"/>
                </a:solidFill>
                <a:latin typeface="Aptos"/>
              </a:rPr>
              <a:t>rilatóriu</a:t>
            </a:r>
            <a:r>
              <a:rPr sz="1600" b="0" i="0" u="none" strike="noStrike" dirty="0">
                <a:solidFill>
                  <a:srgbClr val="FFFFFF"/>
                </a:solidFill>
                <a:latin typeface="Aptos"/>
              </a:rPr>
              <a:t> pa </a:t>
            </a:r>
            <a:r>
              <a:rPr sz="1600" b="0" i="0" u="none" strike="noStrike" dirty="0" err="1">
                <a:solidFill>
                  <a:srgbClr val="FFFFFF"/>
                </a:solidFill>
                <a:latin typeface="Aptos"/>
              </a:rPr>
              <a:t>más</a:t>
            </a:r>
            <a:r>
              <a:rPr sz="1600" b="0" i="0" u="none" strike="noStrike" dirty="0">
                <a:solidFill>
                  <a:srgbClr val="FFFFFF"/>
                </a:solidFill>
                <a:latin typeface="Aptos"/>
              </a:rPr>
              <a:t> </a:t>
            </a:r>
            <a:r>
              <a:rPr sz="1600" b="0" i="0" u="none" strike="noStrike" dirty="0" err="1">
                <a:solidFill>
                  <a:srgbClr val="FFFFFF"/>
                </a:solidFill>
                <a:latin typeface="Aptos"/>
              </a:rPr>
              <a:t>informason</a:t>
            </a:r>
            <a:r>
              <a:rPr sz="1600" b="0" i="0" u="none" strike="noStrike" dirty="0">
                <a:solidFill>
                  <a:srgbClr val="FFFFFF"/>
                </a:solidFill>
                <a:latin typeface="Aptos"/>
              </a:rPr>
              <a:t> sobri </a:t>
            </a:r>
            <a:r>
              <a:rPr sz="1600" b="0" i="0" u="none" strike="noStrike" dirty="0" err="1">
                <a:solidFill>
                  <a:srgbClr val="FFFFFF"/>
                </a:solidFill>
                <a:latin typeface="Aptos"/>
              </a:rPr>
              <a:t>dizenpenhu</a:t>
            </a:r>
            <a:r>
              <a:rPr sz="1600" b="0" i="0" u="none" strike="noStrike" dirty="0">
                <a:solidFill>
                  <a:srgbClr val="FFFFFF"/>
                </a:solidFill>
                <a:latin typeface="Aptos"/>
              </a:rPr>
              <a:t> di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alunu</a:t>
            </a:r>
            <a:r>
              <a:rPr sz="1600" b="0" i="0" u="none" strike="noStrike" dirty="0">
                <a:solidFill>
                  <a:srgbClr val="FFFFFF"/>
                </a:solidFill>
                <a:latin typeface="Aptos"/>
              </a:rPr>
              <a:t>.</a:t>
            </a:r>
            <a:endParaRPr lang="en-US" sz="1600" dirty="0">
              <a:latin typeface="Aptos" panose="020B0004020202020204" pitchFamily="34" charset="0"/>
            </a:endParaRPr>
          </a:p>
        </p:txBody>
      </p:sp>
      <p:sp>
        <p:nvSpPr>
          <p:cNvPr id="27" name="TextBox 26">
            <a:extLst>
              <a:ext uri="{FF2B5EF4-FFF2-40B4-BE49-F238E27FC236}">
                <a16:creationId xmlns:a16="http://schemas.microsoft.com/office/drawing/2014/main" id="{27C711E7-E746-8781-DA54-769A37FFC92C}"/>
              </a:ext>
            </a:extLst>
          </p:cNvPr>
          <p:cNvSpPr txBox="1"/>
          <p:nvPr/>
        </p:nvSpPr>
        <p:spPr>
          <a:xfrm>
            <a:off x="6484843" y="2201550"/>
            <a:ext cx="729079" cy="33528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Rekursus:</a:t>
            </a:r>
            <a:endParaRPr lang="es-AR" sz="800" b="1">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2F2E96E-6179-9CA7-7963-06D2D46D23AB}"/>
              </a:ext>
            </a:extLst>
          </p:cNvPr>
          <p:cNvSpPr txBox="1"/>
          <p:nvPr/>
        </p:nvSpPr>
        <p:spPr>
          <a:xfrm>
            <a:off x="3563974" y="2650470"/>
            <a:ext cx="1904323" cy="365760"/>
          </a:xfrm>
          <a:prstGeom prst="rect">
            <a:avLst/>
          </a:prstGeom>
          <a:noFill/>
          <a:ln>
            <a:noFill/>
          </a:ln>
        </p:spPr>
        <p:txBody>
          <a:bodyPr wrap="square" rtlCol="0">
            <a:spAutoFit/>
          </a:bodyPr>
          <a:lstStyle/>
          <a:p>
            <a:pPr rtl="0"/>
            <a:r>
              <a:rPr sz="900" b="1" i="0" u="none" strike="noStrike">
                <a:solidFill>
                  <a:srgbClr val="3B3838"/>
                </a:solidFill>
                <a:latin typeface="Arial"/>
                <a:cs typeface="Arial"/>
              </a:rPr>
              <a:t>Nómi di Alunu: </a:t>
            </a:r>
            <a:r>
              <a:rPr sz="900" b="0" i="0" u="none" strike="noStrike">
                <a:solidFill>
                  <a:srgbClr val="3B3838"/>
                </a:solidFill>
                <a:latin typeface="Arial"/>
                <a:cs typeface="Arial"/>
              </a:rPr>
              <a:t>Studanti, Demo</a:t>
            </a:r>
          </a:p>
        </p:txBody>
      </p:sp>
      <p:sp>
        <p:nvSpPr>
          <p:cNvPr id="36" name="TextBox 35">
            <a:extLst>
              <a:ext uri="{FF2B5EF4-FFF2-40B4-BE49-F238E27FC236}">
                <a16:creationId xmlns:a16="http://schemas.microsoft.com/office/drawing/2014/main" id="{4E7051A6-FE33-35C7-9760-9547EDE81A89}"/>
              </a:ext>
            </a:extLst>
          </p:cNvPr>
          <p:cNvSpPr txBox="1"/>
          <p:nvPr/>
        </p:nvSpPr>
        <p:spPr>
          <a:xfrm>
            <a:off x="3573500" y="2868168"/>
            <a:ext cx="1904323" cy="365760"/>
          </a:xfrm>
          <a:prstGeom prst="rect">
            <a:avLst/>
          </a:prstGeom>
          <a:solidFill>
            <a:srgbClr val="F9F9F9"/>
          </a:solidFill>
          <a:ln>
            <a:noFill/>
          </a:ln>
        </p:spPr>
        <p:txBody>
          <a:bodyPr wrap="square" rtlCol="0">
            <a:spAutoFit/>
          </a:bodyPr>
          <a:lstStyle/>
          <a:p>
            <a:pPr rtl="0"/>
            <a:r>
              <a:rPr sz="900" b="1" i="0" u="none" strike="noStrike">
                <a:solidFill>
                  <a:srgbClr val="3B3838"/>
                </a:solidFill>
                <a:latin typeface="Arial"/>
                <a:cs typeface="Arial"/>
              </a:rPr>
              <a:t>Distritu: </a:t>
            </a:r>
            <a:r>
              <a:rPr sz="900" b="0" i="0" u="none" strike="noStrike">
                <a:solidFill>
                  <a:srgbClr val="3B3838"/>
                </a:solidFill>
                <a:latin typeface="Arial"/>
                <a:cs typeface="Arial"/>
              </a:rPr>
              <a:t>Cyber City</a:t>
            </a:r>
          </a:p>
          <a:p>
            <a:pPr rtl="0"/>
            <a:r>
              <a:rPr sz="900" b="1" i="0" u="none" strike="noStrike">
                <a:solidFill>
                  <a:srgbClr val="3B3838"/>
                </a:solidFill>
                <a:latin typeface="Arial"/>
                <a:cs typeface="Arial"/>
              </a:rPr>
              <a:t>Skóla: </a:t>
            </a:r>
            <a:r>
              <a:rPr sz="900" b="0" i="0" u="none" strike="noStrike">
                <a:solidFill>
                  <a:srgbClr val="3B3838"/>
                </a:solidFill>
                <a:latin typeface="Arial"/>
                <a:cs typeface="Arial"/>
              </a:rPr>
              <a:t>Cyber Middle</a:t>
            </a:r>
          </a:p>
        </p:txBody>
      </p:sp>
      <p:sp>
        <p:nvSpPr>
          <p:cNvPr id="34" name="TextBox 33">
            <a:extLst>
              <a:ext uri="{FF2B5EF4-FFF2-40B4-BE49-F238E27FC236}">
                <a16:creationId xmlns:a16="http://schemas.microsoft.com/office/drawing/2014/main" id="{67A0858D-EDFE-AFED-B3F7-37CA322F353F}"/>
              </a:ext>
            </a:extLst>
          </p:cNvPr>
          <p:cNvSpPr txBox="1"/>
          <p:nvPr/>
        </p:nvSpPr>
        <p:spPr>
          <a:xfrm>
            <a:off x="8045450" y="2636181"/>
            <a:ext cx="1531909" cy="365760"/>
          </a:xfrm>
          <a:prstGeom prst="rect">
            <a:avLst/>
          </a:prstGeom>
          <a:noFill/>
          <a:ln>
            <a:noFill/>
          </a:ln>
        </p:spPr>
        <p:txBody>
          <a:bodyPr wrap="square" rtlCol="0">
            <a:spAutoFit/>
          </a:bodyPr>
          <a:lstStyle/>
          <a:p>
            <a:pPr algn="r" rtl="0"/>
            <a:r>
              <a:rPr sz="900" b="1" i="0" u="none" strike="noStrike">
                <a:solidFill>
                  <a:srgbClr val="3B3838"/>
                </a:solidFill>
                <a:latin typeface="Arial"/>
                <a:cs typeface="Arial"/>
              </a:rPr>
              <a:t>Nível di Skolaridadi: </a:t>
            </a:r>
            <a:r>
              <a:rPr sz="900" b="0" i="0" u="none" strike="noStrike">
                <a:solidFill>
                  <a:srgbClr val="3B3838"/>
                </a:solidFill>
                <a:latin typeface="Arial"/>
                <a:cs typeface="Arial"/>
              </a:rPr>
              <a:t>08</a:t>
            </a:r>
          </a:p>
        </p:txBody>
      </p:sp>
      <p:sp>
        <p:nvSpPr>
          <p:cNvPr id="35" name="TextBox 34">
            <a:extLst>
              <a:ext uri="{FF2B5EF4-FFF2-40B4-BE49-F238E27FC236}">
                <a16:creationId xmlns:a16="http://schemas.microsoft.com/office/drawing/2014/main" id="{A242E269-55A4-39EC-A2A8-872B9AB4172B}"/>
              </a:ext>
            </a:extLst>
          </p:cNvPr>
          <p:cNvSpPr txBox="1"/>
          <p:nvPr/>
        </p:nvSpPr>
        <p:spPr>
          <a:xfrm>
            <a:off x="7130373" y="2869456"/>
            <a:ext cx="2440638" cy="369332"/>
          </a:xfrm>
          <a:prstGeom prst="rect">
            <a:avLst/>
          </a:prstGeom>
          <a:solidFill>
            <a:srgbClr val="F9F9F9"/>
          </a:solidFill>
          <a:ln>
            <a:noFill/>
          </a:ln>
        </p:spPr>
        <p:txBody>
          <a:bodyPr wrap="square" rtlCol="0">
            <a:spAutoFit/>
          </a:bodyPr>
          <a:lstStyle/>
          <a:p>
            <a:pPr algn="r" rtl="0"/>
            <a:r>
              <a:rPr sz="900" b="1" i="0" u="none" strike="noStrike" dirty="0">
                <a:solidFill>
                  <a:srgbClr val="3B3838"/>
                </a:solidFill>
                <a:latin typeface="Arial"/>
                <a:cs typeface="Arial"/>
              </a:rPr>
              <a:t>SASID: </a:t>
            </a:r>
            <a:r>
              <a:rPr sz="900" b="0" i="0" u="none" strike="noStrike" dirty="0">
                <a:solidFill>
                  <a:srgbClr val="3B3838"/>
                </a:solidFill>
                <a:latin typeface="Arial"/>
                <a:cs typeface="Arial"/>
              </a:rPr>
              <a:t>9990000004</a:t>
            </a:r>
          </a:p>
          <a:p>
            <a:pPr algn="r" rtl="0"/>
            <a:r>
              <a:rPr sz="900" b="1" i="0" u="none" strike="noStrike" dirty="0">
                <a:solidFill>
                  <a:srgbClr val="3B3838"/>
                </a:solidFill>
                <a:latin typeface="Arial"/>
                <a:cs typeface="Arial"/>
              </a:rPr>
              <a:t>Data di </a:t>
            </a:r>
            <a:r>
              <a:rPr sz="900" b="1" i="0" u="none" strike="noStrike" dirty="0" err="1">
                <a:solidFill>
                  <a:srgbClr val="3B3838"/>
                </a:solidFill>
                <a:latin typeface="Arial"/>
                <a:cs typeface="Arial"/>
              </a:rPr>
              <a:t>Nasimentu</a:t>
            </a:r>
            <a:r>
              <a:rPr sz="900" b="1" i="0" u="none" strike="noStrike" dirty="0">
                <a:solidFill>
                  <a:srgbClr val="3B3838"/>
                </a:solidFill>
                <a:latin typeface="Arial"/>
                <a:cs typeface="Arial"/>
              </a:rPr>
              <a:t>: </a:t>
            </a:r>
            <a:r>
              <a:rPr sz="900" b="0" i="0" u="none" strike="noStrike" dirty="0">
                <a:solidFill>
                  <a:srgbClr val="3B3838"/>
                </a:solidFill>
                <a:latin typeface="Arial"/>
                <a:cs typeface="Arial"/>
              </a:rPr>
              <a:t>14 di </a:t>
            </a:r>
            <a:r>
              <a:rPr sz="900" b="0" i="0" u="none" strike="noStrike" dirty="0" err="1">
                <a:solidFill>
                  <a:srgbClr val="3B3838"/>
                </a:solidFill>
                <a:latin typeface="Arial"/>
                <a:cs typeface="Arial"/>
              </a:rPr>
              <a:t>Marsu</a:t>
            </a:r>
            <a:r>
              <a:rPr sz="900" b="0" i="0" u="none" strike="noStrike" dirty="0">
                <a:solidFill>
                  <a:srgbClr val="3B3838"/>
                </a:solidFill>
                <a:latin typeface="Arial"/>
                <a:cs typeface="Arial"/>
              </a:rPr>
              <a:t>, 20069</a:t>
            </a:r>
          </a:p>
        </p:txBody>
      </p:sp>
      <p:sp>
        <p:nvSpPr>
          <p:cNvPr id="37" name="Rectangle 36">
            <a:extLst>
              <a:ext uri="{FF2B5EF4-FFF2-40B4-BE49-F238E27FC236}">
                <a16:creationId xmlns:a16="http://schemas.microsoft.com/office/drawing/2014/main" id="{5C1B4793-DD09-EA60-86DC-E3FFE39370E8}"/>
              </a:ext>
              <a:ext uri="{C183D7F6-B498-43B3-948B-1728B52AA6E4}">
                <adec:decorative xmlns:adec="http://schemas.microsoft.com/office/drawing/2017/decorative" val="1"/>
              </a:ext>
            </a:extLst>
          </p:cNvPr>
          <p:cNvSpPr/>
          <p:nvPr/>
        </p:nvSpPr>
        <p:spPr>
          <a:xfrm>
            <a:off x="5361397" y="3272912"/>
            <a:ext cx="2440639" cy="172382"/>
          </a:xfrm>
          <a:prstGeom prst="rect">
            <a:avLst/>
          </a:prstGeom>
          <a:solidFill>
            <a:srgbClr val="22608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8" name="TextBox 37">
            <a:extLst>
              <a:ext uri="{FF2B5EF4-FFF2-40B4-BE49-F238E27FC236}">
                <a16:creationId xmlns:a16="http://schemas.microsoft.com/office/drawing/2014/main" id="{6D9AE7B3-CD9A-368A-E55D-03D3DDA80DA8}"/>
              </a:ext>
            </a:extLst>
          </p:cNvPr>
          <p:cNvSpPr txBox="1"/>
          <p:nvPr/>
        </p:nvSpPr>
        <p:spPr>
          <a:xfrm>
            <a:off x="5302008" y="3249349"/>
            <a:ext cx="3006689" cy="259080"/>
          </a:xfrm>
          <a:prstGeom prst="rect">
            <a:avLst/>
          </a:prstGeom>
          <a:noFill/>
          <a:ln>
            <a:noFill/>
          </a:ln>
        </p:spPr>
        <p:txBody>
          <a:bodyPr wrap="square" rtlCol="0">
            <a:spAutoFit/>
          </a:bodyPr>
          <a:lstStyle/>
          <a:p>
            <a:pPr rtl="0"/>
            <a:r>
              <a:rPr sz="1100" b="0" i="0" u="none" strike="noStrike">
                <a:solidFill>
                  <a:srgbClr val="FFFFFF"/>
                </a:solidFill>
                <a:latin typeface="Arial"/>
                <a:cs typeface="Arial"/>
              </a:rPr>
              <a:t>Língua Ingleza – Primavéra 2025</a:t>
            </a:r>
          </a:p>
        </p:txBody>
      </p:sp>
      <p:sp>
        <p:nvSpPr>
          <p:cNvPr id="39" name="TextBox 38">
            <a:extLst>
              <a:ext uri="{FF2B5EF4-FFF2-40B4-BE49-F238E27FC236}">
                <a16:creationId xmlns:a16="http://schemas.microsoft.com/office/drawing/2014/main" id="{F1772B84-6608-85BE-3038-33CC0A7F3044}"/>
              </a:ext>
            </a:extLst>
          </p:cNvPr>
          <p:cNvSpPr txBox="1"/>
          <p:nvPr/>
        </p:nvSpPr>
        <p:spPr>
          <a:xfrm>
            <a:off x="3573499" y="3744005"/>
            <a:ext cx="6007036" cy="2880360"/>
          </a:xfrm>
          <a:prstGeom prst="rect">
            <a:avLst/>
          </a:prstGeom>
          <a:solidFill>
            <a:srgbClr val="F9F9F9"/>
          </a:solidFill>
          <a:ln>
            <a:noFill/>
          </a:ln>
        </p:spPr>
        <p:txBody>
          <a:bodyPr wrap="square" rtlCol="0">
            <a:spAutoFit/>
          </a:bodyPr>
          <a:lstStyle/>
          <a:p>
            <a:pPr rtl="0"/>
            <a:r>
              <a:rPr sz="1000" b="0" i="0" u="none" strike="noStrike" dirty="0" err="1">
                <a:solidFill>
                  <a:srgbClr val="3B3838"/>
                </a:solidFill>
                <a:latin typeface="Arial"/>
                <a:cs typeface="Arial"/>
              </a:rPr>
              <a:t>Baxu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sta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rizultadus</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Avaliason</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Alternativu</a:t>
            </a:r>
            <a:r>
              <a:rPr sz="1000" b="0" i="0" u="none" strike="noStrike" dirty="0">
                <a:solidFill>
                  <a:srgbClr val="3B3838"/>
                </a:solidFill>
                <a:latin typeface="Arial"/>
                <a:cs typeface="Arial"/>
              </a:rPr>
              <a:t> di MCAS (MCAS-Alt) di 2025. </a:t>
            </a:r>
            <a:r>
              <a:rPr sz="1000" b="0" i="0" u="none" strike="noStrike" dirty="0" err="1">
                <a:solidFill>
                  <a:srgbClr val="3B3838"/>
                </a:solidFill>
                <a:latin typeface="Arial"/>
                <a:cs typeface="Arial"/>
              </a:rPr>
              <a:t>Tudu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alunu</a:t>
            </a:r>
            <a:r>
              <a:rPr sz="1000" b="0" i="0" u="none" strike="noStrike" dirty="0">
                <a:solidFill>
                  <a:srgbClr val="3B3838"/>
                </a:solidFill>
                <a:latin typeface="Arial"/>
                <a:cs typeface="Arial"/>
              </a:rPr>
              <a:t> é </a:t>
            </a:r>
            <a:r>
              <a:rPr sz="1000" b="0" i="0" u="none" strike="noStrike" dirty="0" err="1">
                <a:solidFill>
                  <a:srgbClr val="3B3838"/>
                </a:solidFill>
                <a:latin typeface="Arial"/>
                <a:cs typeface="Arial"/>
              </a:rPr>
              <a:t>obrigadu</a:t>
            </a:r>
            <a:r>
              <a:rPr sz="1000" b="0" i="0" u="none" strike="noStrike" dirty="0">
                <a:solidFill>
                  <a:srgbClr val="3B3838"/>
                </a:solidFill>
                <a:latin typeface="Arial"/>
                <a:cs typeface="Arial"/>
              </a:rPr>
              <a:t> a </a:t>
            </a:r>
            <a:r>
              <a:rPr sz="1000" b="0" i="0" u="none" strike="noStrike" dirty="0" err="1">
                <a:solidFill>
                  <a:srgbClr val="3B3838"/>
                </a:solidFill>
                <a:latin typeface="Arial"/>
                <a:cs typeface="Arial"/>
              </a:rPr>
              <a:t>partisipa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na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avaliason</a:t>
            </a:r>
            <a:r>
              <a:rPr sz="1000" b="0" i="0" u="none" strike="noStrike" dirty="0">
                <a:solidFill>
                  <a:srgbClr val="3B3838"/>
                </a:solidFill>
                <a:latin typeface="Arial"/>
                <a:cs typeface="Arial"/>
              </a:rPr>
              <a:t> statal </a:t>
            </a:r>
            <a:r>
              <a:rPr sz="1000" b="0" i="0" u="none" strike="noStrike" dirty="0" err="1">
                <a:solidFill>
                  <a:srgbClr val="3B3838"/>
                </a:solidFill>
                <a:latin typeface="Arial"/>
                <a:cs typeface="Arial"/>
              </a:rPr>
              <a:t>mandadu</a:t>
            </a:r>
            <a:r>
              <a:rPr sz="1000" b="0" i="0" u="none" strike="noStrike" dirty="0">
                <a:solidFill>
                  <a:srgbClr val="3B3838"/>
                </a:solidFill>
                <a:latin typeface="Arial"/>
                <a:cs typeface="Arial"/>
              </a:rPr>
              <a:t> pa </a:t>
            </a:r>
            <a:r>
              <a:rPr sz="1000" b="0" i="0" u="none" strike="noStrike" dirty="0" err="1">
                <a:solidFill>
                  <a:srgbClr val="3B3838"/>
                </a:solidFill>
                <a:latin typeface="Arial"/>
                <a:cs typeface="Arial"/>
              </a:rPr>
              <a:t>governu</a:t>
            </a:r>
            <a:r>
              <a:rPr sz="1000" b="0" i="0" u="none" strike="noStrike" dirty="0">
                <a:solidFill>
                  <a:srgbClr val="3B3838"/>
                </a:solidFill>
                <a:latin typeface="Arial"/>
                <a:cs typeface="Arial"/>
              </a:rPr>
              <a:t> federal, </a:t>
            </a:r>
            <a:r>
              <a:rPr sz="1000" b="0" i="0" u="none" strike="noStrike" dirty="0" err="1">
                <a:solidFill>
                  <a:srgbClr val="3B3838"/>
                </a:solidFill>
                <a:latin typeface="Arial"/>
                <a:cs typeface="Arial"/>
              </a:rPr>
              <a:t>seja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fazendu</a:t>
            </a:r>
            <a:r>
              <a:rPr sz="1000" b="0" i="0" u="none" strike="noStrike" dirty="0">
                <a:solidFill>
                  <a:srgbClr val="3B3838"/>
                </a:solidFill>
                <a:latin typeface="Arial"/>
                <a:cs typeface="Arial"/>
              </a:rPr>
              <a:t> testis </a:t>
            </a:r>
            <a:r>
              <a:rPr sz="1000" b="0" i="0" u="none" strike="noStrike" dirty="0" err="1">
                <a:solidFill>
                  <a:srgbClr val="3B3838"/>
                </a:solidFill>
                <a:latin typeface="Arial"/>
                <a:cs typeface="Arial"/>
              </a:rPr>
              <a:t>padron</a:t>
            </a:r>
            <a:r>
              <a:rPr sz="1000" b="0" i="0" u="none" strike="noStrike" dirty="0">
                <a:solidFill>
                  <a:srgbClr val="3B3838"/>
                </a:solidFill>
                <a:latin typeface="Arial"/>
                <a:cs typeface="Arial"/>
              </a:rPr>
              <a:t> di MCAS ô </a:t>
            </a:r>
            <a:r>
              <a:rPr sz="1000" b="0" i="0" u="none" strike="noStrike" dirty="0" err="1">
                <a:solidFill>
                  <a:srgbClr val="3B3838"/>
                </a:solidFill>
                <a:latin typeface="Arial"/>
                <a:cs typeface="Arial"/>
              </a:rPr>
              <a:t>partisipandu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na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Avaliason</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Alternativu</a:t>
            </a:r>
            <a:r>
              <a:rPr sz="1000" b="0" i="0" u="none" strike="noStrike" dirty="0">
                <a:solidFill>
                  <a:srgbClr val="3B3838"/>
                </a:solidFill>
                <a:latin typeface="Arial"/>
                <a:cs typeface="Arial"/>
              </a:rPr>
              <a:t> di MCAS (MCAS-Alt) pa </a:t>
            </a:r>
            <a:r>
              <a:rPr sz="1000" b="0" i="0" u="none" strike="noStrike" dirty="0" err="1">
                <a:solidFill>
                  <a:srgbClr val="3B3838"/>
                </a:solidFill>
                <a:latin typeface="Arial"/>
                <a:cs typeface="Arial"/>
              </a:rPr>
              <a:t>alunus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ku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difisiénsias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más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signifikativu</a:t>
            </a:r>
            <a:r>
              <a:rPr sz="1000" b="0" i="0" u="none" strike="noStrike" dirty="0">
                <a:solidFill>
                  <a:srgbClr val="3B3838"/>
                </a:solidFill>
                <a:latin typeface="Arial"/>
                <a:cs typeface="Arial"/>
              </a:rPr>
              <a:t> ki ta </a:t>
            </a:r>
            <a:r>
              <a:rPr sz="1000" b="0" i="0" u="none" strike="noStrike" dirty="0" err="1">
                <a:solidFill>
                  <a:srgbClr val="3B3838"/>
                </a:solidFill>
                <a:latin typeface="Arial"/>
                <a:cs typeface="Arial"/>
              </a:rPr>
              <a:t>satisfaze</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rikizitus</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ilijibilidadi</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Skóla</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submete</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ses</a:t>
            </a:r>
            <a:r>
              <a:rPr sz="1000" b="0" i="0" u="none" strike="noStrike" dirty="0">
                <a:solidFill>
                  <a:srgbClr val="3B3838"/>
                </a:solidFill>
                <a:latin typeface="Arial"/>
                <a:cs typeface="Arial"/>
              </a:rPr>
              <a:t> MCAS-Alt </a:t>
            </a:r>
            <a:r>
              <a:rPr sz="1000" b="0" i="0" u="none" strike="noStrike" dirty="0" err="1">
                <a:solidFill>
                  <a:srgbClr val="3B3838"/>
                </a:solidFill>
                <a:latin typeface="Arial"/>
                <a:cs typeface="Arial"/>
              </a:rPr>
              <a:t>na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primavéra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pasadu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konformi</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dizignadu</a:t>
            </a:r>
            <a:r>
              <a:rPr sz="1000" b="0" i="0" u="none" strike="noStrike" dirty="0">
                <a:solidFill>
                  <a:srgbClr val="3B3838"/>
                </a:solidFill>
                <a:latin typeface="Arial"/>
                <a:cs typeface="Arial"/>
              </a:rPr>
              <a:t> pa </a:t>
            </a:r>
            <a:r>
              <a:rPr sz="1000" b="0" i="0" u="none" strike="noStrike" dirty="0" err="1">
                <a:solidFill>
                  <a:srgbClr val="3B3838"/>
                </a:solidFill>
                <a:latin typeface="Arial"/>
                <a:cs typeface="Arial"/>
              </a:rPr>
              <a:t>ses</a:t>
            </a:r>
            <a:r>
              <a:rPr sz="1000" b="0" i="0" u="none" strike="noStrike" dirty="0">
                <a:solidFill>
                  <a:srgbClr val="3B3838"/>
                </a:solidFill>
                <a:latin typeface="Arial"/>
                <a:cs typeface="Arial"/>
              </a:rPr>
              <a:t> IEP.</a:t>
            </a:r>
          </a:p>
          <a:p>
            <a:endParaRPr lang="en-US" sz="1000" dirty="0">
              <a:solidFill>
                <a:schemeClr val="bg2">
                  <a:lumMod val="25000"/>
                </a:schemeClr>
              </a:solidFill>
              <a:latin typeface="Arial" panose="020B0604020202020204" pitchFamily="34" charset="0"/>
              <a:cs typeface="Arial" panose="020B0604020202020204" pitchFamily="34" charset="0"/>
            </a:endParaRPr>
          </a:p>
          <a:p>
            <a:pPr rtl="0"/>
            <a:r>
              <a:rPr sz="1000" b="0" i="0" u="none" strike="noStrike" dirty="0">
                <a:solidFill>
                  <a:srgbClr val="3B3838"/>
                </a:solidFill>
                <a:latin typeface="Arial"/>
                <a:cs typeface="Arial"/>
              </a:rPr>
              <a:t>MCAS-Alt é un </a:t>
            </a:r>
            <a:r>
              <a:rPr sz="1000" b="0" i="0" u="none" strike="noStrike" dirty="0" err="1">
                <a:solidFill>
                  <a:srgbClr val="3B3838"/>
                </a:solidFill>
                <a:latin typeface="Arial"/>
                <a:cs typeface="Arial"/>
              </a:rPr>
              <a:t>rejistu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nível</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dizenpenhu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padrons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alternativu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dizenpenhu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akadémiku</a:t>
            </a:r>
            <a:r>
              <a:rPr sz="1000" b="0" i="0" u="none" strike="noStrike" dirty="0">
                <a:solidFill>
                  <a:srgbClr val="3B3838"/>
                </a:solidFill>
                <a:latin typeface="Arial"/>
                <a:cs typeface="Arial"/>
              </a:rPr>
              <a:t>. Antis di MCAS-Alt ser </a:t>
            </a:r>
            <a:r>
              <a:rPr sz="1000" b="0" i="0" u="none" strike="noStrike" dirty="0" err="1">
                <a:solidFill>
                  <a:srgbClr val="3B3838"/>
                </a:solidFill>
                <a:latin typeface="Arial"/>
                <a:cs typeface="Arial"/>
              </a:rPr>
              <a:t>submetidu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skóla</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era </a:t>
            </a:r>
            <a:r>
              <a:rPr sz="1000" b="0" i="0" u="none" strike="noStrike" dirty="0" err="1">
                <a:solidFill>
                  <a:srgbClr val="3B3838"/>
                </a:solidFill>
                <a:latin typeface="Arial"/>
                <a:cs typeface="Arial"/>
              </a:rPr>
              <a:t>obrigadu</a:t>
            </a:r>
            <a:r>
              <a:rPr sz="1000" b="0" i="0" u="none" strike="noStrike" dirty="0">
                <a:solidFill>
                  <a:srgbClr val="3B3838"/>
                </a:solidFill>
                <a:latin typeface="Arial"/>
                <a:cs typeface="Arial"/>
              </a:rPr>
              <a:t> a </a:t>
            </a:r>
            <a:r>
              <a:rPr sz="1000" b="0" i="0" u="none" strike="noStrike" dirty="0" err="1">
                <a:solidFill>
                  <a:srgbClr val="3B3838"/>
                </a:solidFill>
                <a:latin typeface="Arial"/>
                <a:cs typeface="Arial"/>
              </a:rPr>
              <a:t>konvida-bu</a:t>
            </a:r>
            <a:r>
              <a:rPr sz="1000" b="0" i="0" u="none" strike="noStrike" dirty="0">
                <a:solidFill>
                  <a:srgbClr val="3B3838"/>
                </a:solidFill>
                <a:latin typeface="Arial"/>
                <a:cs typeface="Arial"/>
              </a:rPr>
              <a:t> pa </a:t>
            </a:r>
            <a:r>
              <a:rPr sz="1000" b="0" i="0" u="none" strike="noStrike" dirty="0" err="1">
                <a:solidFill>
                  <a:srgbClr val="3B3838"/>
                </a:solidFill>
                <a:latin typeface="Arial"/>
                <a:cs typeface="Arial"/>
              </a:rPr>
              <a:t>rivé</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avaliason</a:t>
            </a:r>
            <a:r>
              <a:rPr sz="1000" b="0" i="0" u="none" strike="noStrike" dirty="0">
                <a:solidFill>
                  <a:srgbClr val="3B3838"/>
                </a:solidFill>
                <a:latin typeface="Arial"/>
                <a:cs typeface="Arial"/>
              </a:rPr>
              <a:t> di MCAS-Alt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Si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ten </a:t>
            </a:r>
            <a:r>
              <a:rPr sz="1000" b="0" i="0" u="none" strike="noStrike" dirty="0" err="1">
                <a:solidFill>
                  <a:srgbClr val="3B3838"/>
                </a:solidFill>
                <a:latin typeface="Arial"/>
                <a:cs typeface="Arial"/>
              </a:rPr>
              <a:t>dúvidas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sobri</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rizultadus</a:t>
            </a:r>
            <a:r>
              <a:rPr sz="1000" b="0" i="0" u="none" strike="noStrike" dirty="0">
                <a:solidFill>
                  <a:srgbClr val="3B3838"/>
                </a:solidFill>
                <a:latin typeface="Arial"/>
                <a:cs typeface="Arial"/>
              </a:rPr>
              <a:t>, favor </a:t>
            </a:r>
            <a:r>
              <a:rPr sz="1000" b="0" i="0" u="none" strike="noStrike" dirty="0" err="1">
                <a:solidFill>
                  <a:srgbClr val="3B3838"/>
                </a:solidFill>
                <a:latin typeface="Arial"/>
                <a:cs typeface="Arial"/>
              </a:rPr>
              <a:t>atxa</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ku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idukador</a:t>
            </a:r>
            <a:r>
              <a:rPr sz="1000" b="0" i="0" u="none" strike="noStrike" dirty="0">
                <a:solidFill>
                  <a:srgbClr val="3B3838"/>
                </a:solidFill>
                <a:latin typeface="Arial"/>
                <a:cs typeface="Arial"/>
              </a:rPr>
              <a:t>(es)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pa </a:t>
            </a:r>
            <a:r>
              <a:rPr sz="1000" b="0" i="0" u="none" strike="noStrike" dirty="0" err="1">
                <a:solidFill>
                  <a:srgbClr val="3B3838"/>
                </a:solidFill>
                <a:latin typeface="Arial"/>
                <a:cs typeface="Arial"/>
              </a:rPr>
              <a:t>diskuti</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padrons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alternativu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dizenpenhu</a:t>
            </a:r>
            <a:r>
              <a:rPr sz="1000" b="0" i="0" u="none" strike="noStrike" dirty="0">
                <a:solidFill>
                  <a:srgbClr val="3B3838"/>
                </a:solidFill>
                <a:latin typeface="Arial"/>
                <a:cs typeface="Arial"/>
              </a:rPr>
              <a:t> y </a:t>
            </a:r>
            <a:r>
              <a:rPr sz="1000" b="0" i="0" u="none" strike="noStrike" dirty="0" err="1">
                <a:solidFill>
                  <a:srgbClr val="3B3838"/>
                </a:solidFill>
                <a:latin typeface="Arial"/>
                <a:cs typeface="Arial"/>
              </a:rPr>
              <a:t>dizenpenhu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fidju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Dipartamentu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Idukason</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Báziku</a:t>
            </a:r>
            <a:r>
              <a:rPr sz="1000" b="0" i="0" u="none" strike="noStrike" dirty="0">
                <a:solidFill>
                  <a:srgbClr val="3B3838"/>
                </a:solidFill>
                <a:latin typeface="Arial"/>
                <a:cs typeface="Arial"/>
              </a:rPr>
              <a:t> y </a:t>
            </a:r>
            <a:r>
              <a:rPr sz="1000" b="0" i="0" u="none" strike="noStrike" dirty="0" err="1">
                <a:solidFill>
                  <a:srgbClr val="3B3838"/>
                </a:solidFill>
                <a:latin typeface="Arial"/>
                <a:cs typeface="Arial"/>
              </a:rPr>
              <a:t>Sikundáriu</a:t>
            </a:r>
            <a:r>
              <a:rPr sz="1000" b="0" i="0" u="none" strike="noStrike" dirty="0">
                <a:solidFill>
                  <a:srgbClr val="3B3838"/>
                </a:solidFill>
                <a:latin typeface="Arial"/>
                <a:cs typeface="Arial"/>
              </a:rPr>
              <a:t> (DESE) </a:t>
            </a:r>
            <a:r>
              <a:rPr sz="1000" b="0" i="0" u="none" strike="noStrike" dirty="0" err="1">
                <a:solidFill>
                  <a:srgbClr val="3B3838"/>
                </a:solidFill>
                <a:latin typeface="Arial"/>
                <a:cs typeface="Arial"/>
              </a:rPr>
              <a:t>gostaba</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rikunhese</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sforsu</a:t>
            </a:r>
            <a:r>
              <a:rPr sz="1000" b="0" i="0" u="none" strike="noStrike" dirty="0">
                <a:solidFill>
                  <a:srgbClr val="3B3838"/>
                </a:solidFill>
                <a:latin typeface="Arial"/>
                <a:cs typeface="Arial"/>
              </a:rPr>
              <a:t> ki </a:t>
            </a:r>
            <a:r>
              <a:rPr sz="1000" b="0" i="0" u="none" strike="noStrike" dirty="0" err="1">
                <a:solidFill>
                  <a:srgbClr val="3B3838"/>
                </a:solidFill>
                <a:latin typeface="Arial"/>
                <a:cs typeface="Arial"/>
              </a:rPr>
              <a:t>bu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skóla</a:t>
            </a:r>
            <a:r>
              <a:rPr sz="1000" b="0" i="0" u="none" strike="noStrike" dirty="0">
                <a:solidFill>
                  <a:srgbClr val="3B3838"/>
                </a:solidFill>
                <a:latin typeface="Arial"/>
                <a:cs typeface="Arial"/>
              </a:rPr>
              <a:t> faze pa </a:t>
            </a:r>
            <a:r>
              <a:rPr sz="1000" b="0" i="0" u="none" strike="noStrike" dirty="0" err="1">
                <a:solidFill>
                  <a:srgbClr val="3B3838"/>
                </a:solidFill>
                <a:latin typeface="Arial"/>
                <a:cs typeface="Arial"/>
              </a:rPr>
              <a:t>garanti</a:t>
            </a:r>
            <a:r>
              <a:rPr sz="1000" b="0" i="0" u="none" strike="noStrike" dirty="0">
                <a:solidFill>
                  <a:srgbClr val="3B3838"/>
                </a:solidFill>
                <a:latin typeface="Arial"/>
                <a:cs typeface="Arial"/>
              </a:rPr>
              <a:t> ma </a:t>
            </a:r>
            <a:r>
              <a:rPr sz="1000" b="0" i="0" u="none" strike="noStrike" dirty="0" err="1">
                <a:solidFill>
                  <a:srgbClr val="3B3838"/>
                </a:solidFill>
                <a:latin typeface="Arial"/>
                <a:cs typeface="Arial"/>
              </a:rPr>
              <a:t>tudu</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alunu</a:t>
            </a:r>
            <a:r>
              <a:rPr sz="1000" b="0" i="0" u="none" strike="noStrike" dirty="0">
                <a:solidFill>
                  <a:srgbClr val="3B3838"/>
                </a:solidFill>
                <a:latin typeface="Arial"/>
                <a:cs typeface="Arial"/>
              </a:rPr>
              <a:t> ten </a:t>
            </a:r>
            <a:r>
              <a:rPr sz="1000" b="0" i="0" u="none" strike="noStrike" dirty="0" err="1">
                <a:solidFill>
                  <a:srgbClr val="3B3838"/>
                </a:solidFill>
                <a:latin typeface="Arial"/>
                <a:cs typeface="Arial"/>
              </a:rPr>
              <a:t>ispetativas</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dizafiador</a:t>
            </a:r>
            <a:r>
              <a:rPr sz="1000" b="0" i="0" u="none" strike="noStrike" dirty="0">
                <a:solidFill>
                  <a:srgbClr val="3B3838"/>
                </a:solidFill>
                <a:latin typeface="Arial"/>
                <a:cs typeface="Arial"/>
              </a:rPr>
              <a:t>.</a:t>
            </a:r>
          </a:p>
          <a:p>
            <a:endParaRPr lang="en-US" sz="900" dirty="0">
              <a:solidFill>
                <a:schemeClr val="bg2">
                  <a:lumMod val="25000"/>
                </a:schemeClr>
              </a:solidFill>
              <a:latin typeface="Arial" panose="020B0604020202020204" pitchFamily="34" charset="0"/>
              <a:cs typeface="Arial" panose="020B0604020202020204" pitchFamily="34" charset="0"/>
            </a:endParaRPr>
          </a:p>
          <a:p>
            <a:pPr algn="ctr"/>
            <a:endParaRPr lang="en-US" sz="1000" dirty="0">
              <a:solidFill>
                <a:schemeClr val="bg2">
                  <a:lumMod val="25000"/>
                </a:schemeClr>
              </a:solidFill>
              <a:latin typeface="Arial" panose="020B0604020202020204" pitchFamily="34" charset="0"/>
              <a:cs typeface="Arial" panose="020B0604020202020204" pitchFamily="34" charset="0"/>
            </a:endParaRPr>
          </a:p>
          <a:p>
            <a:pPr algn="ctr" rtl="0"/>
            <a:r>
              <a:rPr sz="1200" b="0" i="0" u="none" strike="noStrike" dirty="0">
                <a:solidFill>
                  <a:srgbClr val="3B3838"/>
                </a:solidFill>
                <a:latin typeface="Arial"/>
                <a:cs typeface="Arial"/>
              </a:rPr>
              <a:t>Artis di </a:t>
            </a:r>
            <a:r>
              <a:rPr sz="1200" b="0" i="0" u="none" strike="noStrike" dirty="0" err="1">
                <a:solidFill>
                  <a:srgbClr val="3B3838"/>
                </a:solidFill>
                <a:latin typeface="Arial"/>
                <a:cs typeface="Arial"/>
              </a:rPr>
              <a:t>Inglês</a:t>
            </a:r>
            <a:endParaRPr sz="1200" b="0" i="0" u="none" strike="noStrike" dirty="0">
              <a:solidFill>
                <a:srgbClr val="3B3838"/>
              </a:solidFill>
              <a:latin typeface="Arial"/>
              <a:cs typeface="Arial"/>
            </a:endParaRPr>
          </a:p>
          <a:p>
            <a:pPr algn="ctr"/>
            <a:endParaRPr lang="en-US" sz="1200" dirty="0">
              <a:solidFill>
                <a:schemeClr val="bg2">
                  <a:lumMod val="25000"/>
                </a:schemeClr>
              </a:solidFill>
              <a:latin typeface="Arial" panose="020B0604020202020204" pitchFamily="34" charset="0"/>
              <a:cs typeface="Arial" panose="020B0604020202020204" pitchFamily="34" charset="0"/>
            </a:endParaRPr>
          </a:p>
          <a:p>
            <a:pPr algn="ctr" rtl="0"/>
            <a:r>
              <a:rPr sz="1100" b="0" i="0" u="none" strike="noStrike" dirty="0" err="1">
                <a:solidFill>
                  <a:srgbClr val="3B3838"/>
                </a:solidFill>
                <a:latin typeface="Arial"/>
                <a:cs typeface="Arial"/>
              </a:rPr>
              <a:t>Prugrésu</a:t>
            </a:r>
            <a:endParaRPr lang="en-US" sz="1200" dirty="0">
              <a:solidFill>
                <a:schemeClr val="bg2">
                  <a:lumMod val="25000"/>
                </a:schemeClr>
              </a:solidFill>
              <a:latin typeface="Arial" panose="020B0604020202020204" pitchFamily="34" charset="0"/>
              <a:cs typeface="Arial" panose="020B0604020202020204" pitchFamily="34" charset="0"/>
            </a:endParaRPr>
          </a:p>
          <a:p>
            <a:pPr algn="ctr"/>
            <a:endParaRPr lang="en-US" sz="900" dirty="0">
              <a:solidFill>
                <a:schemeClr val="bg2">
                  <a:lumMod val="25000"/>
                </a:schemeClr>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478DA0FF-0C40-DED5-D165-92837E64E92A}"/>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21</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4657F15-3D66-DCD4-30D3-39B7F5D40F22}"/>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29A0A95-932F-5587-4839-B4CF4BB580A1}"/>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47077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CEC922-EE7A-DB28-75EF-E11107DE42B1}"/>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FF7D988-A167-780C-BA3E-979D57A8DA33}"/>
              </a:ext>
            </a:extLst>
          </p:cNvPr>
          <p:cNvSpPr>
            <a:spLocks noGrp="1"/>
          </p:cNvSpPr>
          <p:nvPr>
            <p:ph type="title"/>
          </p:nvPr>
        </p:nvSpPr>
        <p:spPr>
          <a:xfrm>
            <a:off x="12359" y="-98356"/>
            <a:ext cx="11972812" cy="1099334"/>
          </a:xfrm>
        </p:spPr>
        <p:txBody>
          <a:bodyPr>
            <a:noAutofit/>
          </a:bodyPr>
          <a:lstStyle/>
          <a:p>
            <a:pPr rtl="0"/>
            <a:r>
              <a:rPr sz="3600" b="0" i="0" u="none" strike="noStrike" dirty="0" err="1">
                <a:solidFill>
                  <a:srgbClr val="1A4785"/>
                </a:solidFill>
                <a:latin typeface="Aptos"/>
                <a:ea typeface="Open Sans Light"/>
                <a:cs typeface="Open Sans Light"/>
              </a:rPr>
              <a:t>Odja</a:t>
            </a:r>
            <a:r>
              <a:rPr sz="3600" b="0" i="0" u="none" strike="noStrike" dirty="0">
                <a:solidFill>
                  <a:srgbClr val="1A4785"/>
                </a:solidFill>
                <a:latin typeface="Aptos"/>
                <a:ea typeface="Open Sans Light"/>
                <a:cs typeface="Open Sans Light"/>
              </a:rPr>
              <a:t> </a:t>
            </a:r>
            <a:r>
              <a:rPr sz="3600" b="0" i="0" u="none" strike="noStrike" dirty="0" err="1">
                <a:solidFill>
                  <a:srgbClr val="1A4785"/>
                </a:solidFill>
                <a:latin typeface="Aptos"/>
                <a:ea typeface="Open Sans Light"/>
                <a:cs typeface="Open Sans Light"/>
              </a:rPr>
              <a:t>Rizultadus</a:t>
            </a:r>
            <a:r>
              <a:rPr sz="3600" b="0" i="0" u="none" strike="noStrike" dirty="0">
                <a:solidFill>
                  <a:srgbClr val="1A4785"/>
                </a:solidFill>
                <a:latin typeface="Aptos"/>
                <a:ea typeface="Open Sans Light"/>
                <a:cs typeface="Open Sans Light"/>
              </a:rPr>
              <a:t> di Testi di MCAS-Alt: </a:t>
            </a:r>
            <a:r>
              <a:rPr sz="3600" b="0" i="0" u="none" strike="noStrike" dirty="0" err="1">
                <a:solidFill>
                  <a:srgbClr val="1A4785"/>
                </a:solidFill>
                <a:latin typeface="Aptos"/>
                <a:ea typeface="Open Sans Light"/>
                <a:cs typeface="Open Sans Light"/>
              </a:rPr>
              <a:t>Nível</a:t>
            </a:r>
            <a:r>
              <a:rPr sz="3600" b="0" i="0" u="none" strike="noStrike" dirty="0">
                <a:solidFill>
                  <a:srgbClr val="1A4785"/>
                </a:solidFill>
                <a:latin typeface="Aptos"/>
                <a:ea typeface="Open Sans Light"/>
                <a:cs typeface="Open Sans Light"/>
              </a:rPr>
              <a:t> di </a:t>
            </a:r>
            <a:r>
              <a:rPr sz="3600" b="0" i="0" u="none" strike="noStrike" dirty="0" err="1">
                <a:solidFill>
                  <a:srgbClr val="1A4785"/>
                </a:solidFill>
                <a:latin typeface="Aptos"/>
                <a:ea typeface="Open Sans Light"/>
                <a:cs typeface="Open Sans Light"/>
              </a:rPr>
              <a:t>Dizenpenhu</a:t>
            </a:r>
            <a:endParaRPr lang="en-US" sz="3200" dirty="0"/>
          </a:p>
        </p:txBody>
      </p:sp>
      <p:pic>
        <p:nvPicPr>
          <p:cNvPr id="7" name="Picture 6" descr="Un screenshot di vista di rezultadus di testi pa alunu demonstrason skodjidu, ta mostra ses nivel di realizason i deskrisons.">
            <a:extLst>
              <a:ext uri="{FF2B5EF4-FFF2-40B4-BE49-F238E27FC236}">
                <a16:creationId xmlns:a16="http://schemas.microsoft.com/office/drawing/2014/main" id="{A3F825EE-4C15-738E-DDF5-DE04CCA555E6}"/>
              </a:ext>
            </a:extLst>
          </p:cNvPr>
          <p:cNvPicPr>
            <a:picLocks noChangeAspect="1"/>
          </p:cNvPicPr>
          <p:nvPr/>
        </p:nvPicPr>
        <p:blipFill>
          <a:blip r:embed="rId2"/>
          <a:stretch>
            <a:fillRect/>
          </a:stretch>
        </p:blipFill>
        <p:spPr>
          <a:xfrm>
            <a:off x="3602312" y="860214"/>
            <a:ext cx="6557687" cy="5765655"/>
          </a:xfrm>
          <a:prstGeom prst="rect">
            <a:avLst/>
          </a:prstGeom>
        </p:spPr>
      </p:pic>
      <p:sp>
        <p:nvSpPr>
          <p:cNvPr id="2" name="Rectangle 1">
            <a:extLst>
              <a:ext uri="{FF2B5EF4-FFF2-40B4-BE49-F238E27FC236}">
                <a16:creationId xmlns:a16="http://schemas.microsoft.com/office/drawing/2014/main" id="{167244EF-A12E-FA69-F61A-15FE56CCF974}"/>
              </a:ext>
              <a:ext uri="{C183D7F6-B498-43B3-948B-1728B52AA6E4}">
                <adec:decorative xmlns:adec="http://schemas.microsoft.com/office/drawing/2017/decorative" val="1"/>
              </a:ext>
            </a:extLst>
          </p:cNvPr>
          <p:cNvSpPr/>
          <p:nvPr/>
        </p:nvSpPr>
        <p:spPr>
          <a:xfrm>
            <a:off x="5435200" y="1172003"/>
            <a:ext cx="2231594" cy="32562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94260635-291E-FA0A-9824-429C4FF73D94}"/>
              </a:ext>
            </a:extLst>
          </p:cNvPr>
          <p:cNvSpPr txBox="1"/>
          <p:nvPr/>
        </p:nvSpPr>
        <p:spPr>
          <a:xfrm>
            <a:off x="5400825" y="1105060"/>
            <a:ext cx="1969732" cy="430887"/>
          </a:xfrm>
          <a:prstGeom prst="rect">
            <a:avLst/>
          </a:prstGeom>
          <a:noFill/>
          <a:ln>
            <a:noFill/>
          </a:ln>
        </p:spPr>
        <p:txBody>
          <a:bodyPr wrap="square" rtlCol="0">
            <a:spAutoFit/>
          </a:bodyPr>
          <a:lstStyle/>
          <a:p>
            <a:pPr rtl="0"/>
            <a:r>
              <a:rPr sz="1100" b="0" i="0" u="none" strike="noStrike" dirty="0" err="1">
                <a:latin typeface="Aptos Slab Light"/>
                <a:cs typeface="Arial"/>
              </a:rPr>
              <a:t>Dipartamentu</a:t>
            </a:r>
            <a:r>
              <a:rPr sz="1100" b="0" i="0" u="none" strike="noStrike" dirty="0">
                <a:latin typeface="Aptos Slab Light"/>
                <a:cs typeface="Arial"/>
              </a:rPr>
              <a:t> di </a:t>
            </a:r>
            <a:r>
              <a:rPr sz="1100" b="0" i="0" u="none" strike="noStrike" dirty="0" err="1">
                <a:latin typeface="Aptos Slab Light"/>
                <a:cs typeface="Arial"/>
              </a:rPr>
              <a:t>Idukason</a:t>
            </a:r>
            <a:r>
              <a:rPr sz="1100" b="0" i="0" u="none" strike="noStrike" dirty="0">
                <a:latin typeface="Aptos Slab Light"/>
                <a:cs typeface="Arial"/>
              </a:rPr>
              <a:t> </a:t>
            </a:r>
            <a:r>
              <a:rPr sz="1100" b="0" i="0" u="none" strike="noStrike" dirty="0" err="1">
                <a:latin typeface="Aptos Slab Light"/>
                <a:cs typeface="Arial"/>
              </a:rPr>
              <a:t>Báziku</a:t>
            </a:r>
            <a:r>
              <a:rPr sz="1100" b="0" i="0" u="none" strike="noStrike" dirty="0">
                <a:latin typeface="Aptos Slab Light"/>
                <a:cs typeface="Arial"/>
              </a:rPr>
              <a:t> y </a:t>
            </a:r>
            <a:r>
              <a:rPr sz="1100" b="0" i="0" u="none" strike="noStrike" dirty="0" err="1">
                <a:latin typeface="Aptos Slab Light"/>
                <a:cs typeface="Arial"/>
              </a:rPr>
              <a:t>Sikundáriu</a:t>
            </a:r>
            <a:endParaRPr lang="es-AR" sz="11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5CFA3002-7061-0551-EC9A-9F357AB759C0}"/>
              </a:ext>
            </a:extLst>
          </p:cNvPr>
          <p:cNvSpPr txBox="1"/>
          <p:nvPr/>
        </p:nvSpPr>
        <p:spPr>
          <a:xfrm>
            <a:off x="3795361" y="1686876"/>
            <a:ext cx="6291614" cy="694944"/>
          </a:xfrm>
          <a:prstGeom prst="rect">
            <a:avLst/>
          </a:prstGeom>
          <a:solidFill>
            <a:srgbClr val="F9F9F9"/>
          </a:solidFill>
          <a:ln>
            <a:noFill/>
          </a:ln>
        </p:spPr>
        <p:txBody>
          <a:bodyPr wrap="square" rtlCol="0">
            <a:spAutoFit/>
          </a:bodyPr>
          <a:lstStyle/>
          <a:p>
            <a:pPr rtl="0"/>
            <a:r>
              <a:rPr sz="2000" b="0" i="0" u="none" strike="noStrike" baseline="-25000" dirty="0">
                <a:solidFill>
                  <a:srgbClr val="000000"/>
                </a:solidFill>
                <a:latin typeface="Arial"/>
              </a:rPr>
              <a:t>Modi ki </a:t>
            </a:r>
            <a:r>
              <a:rPr sz="2000" b="0" i="0" u="none" strike="noStrike" baseline="-25000" dirty="0" err="1">
                <a:solidFill>
                  <a:srgbClr val="000000"/>
                </a:solidFill>
                <a:latin typeface="Arial"/>
              </a:rPr>
              <a:t>bu</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alunu</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dizenpenha</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na</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avaliason</a:t>
            </a:r>
            <a:r>
              <a:rPr sz="2000" b="0" i="0" u="none" strike="noStrike" baseline="-25000" dirty="0">
                <a:solidFill>
                  <a:srgbClr val="000000"/>
                </a:solidFill>
                <a:latin typeface="Arial"/>
              </a:rPr>
              <a:t> di </a:t>
            </a:r>
            <a:r>
              <a:rPr sz="2000" b="0" i="0" u="none" strike="noStrike" baseline="-25000" dirty="0" err="1">
                <a:solidFill>
                  <a:srgbClr val="000000"/>
                </a:solidFill>
                <a:latin typeface="Arial"/>
              </a:rPr>
              <a:t>Língua</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Inglês</a:t>
            </a:r>
            <a:r>
              <a:rPr sz="2000" b="0" i="0" u="none" strike="noStrike" baseline="-25000" dirty="0">
                <a:solidFill>
                  <a:srgbClr val="000000"/>
                </a:solidFill>
                <a:latin typeface="Arial"/>
              </a:rPr>
              <a:t> di </a:t>
            </a:r>
            <a:r>
              <a:rPr sz="2000" b="0" i="0" u="none" strike="noStrike" baseline="-25000" dirty="0" err="1">
                <a:solidFill>
                  <a:srgbClr val="000000"/>
                </a:solidFill>
                <a:latin typeface="Arial"/>
              </a:rPr>
              <a:t>Avaliason</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Alternativu</a:t>
            </a:r>
            <a:r>
              <a:rPr sz="2000" b="0" i="0" u="none" strike="noStrike" baseline="-25000" dirty="0">
                <a:solidFill>
                  <a:srgbClr val="000000"/>
                </a:solidFill>
                <a:latin typeface="Arial"/>
              </a:rPr>
              <a:t> di </a:t>
            </a:r>
            <a:r>
              <a:rPr sz="2000" b="0" i="0" u="none" strike="noStrike" baseline="-25000" dirty="0" err="1">
                <a:solidFill>
                  <a:srgbClr val="000000"/>
                </a:solidFill>
                <a:latin typeface="Arial"/>
              </a:rPr>
              <a:t>Sistéma</a:t>
            </a:r>
            <a:r>
              <a:rPr sz="2000" b="0" i="0" u="none" strike="noStrike" baseline="-25000" dirty="0">
                <a:solidFill>
                  <a:srgbClr val="000000"/>
                </a:solidFill>
                <a:latin typeface="Arial"/>
              </a:rPr>
              <a:t> di </a:t>
            </a:r>
            <a:r>
              <a:rPr sz="2000" b="0" i="0" u="none" strike="noStrike" baseline="-25000" dirty="0" err="1">
                <a:solidFill>
                  <a:srgbClr val="000000"/>
                </a:solidFill>
                <a:latin typeface="Arial"/>
              </a:rPr>
              <a:t>Avaliason</a:t>
            </a:r>
            <a:r>
              <a:rPr sz="2000" b="0" i="0" u="none" strike="noStrike" baseline="-25000" dirty="0">
                <a:solidFill>
                  <a:srgbClr val="000000"/>
                </a:solidFill>
                <a:latin typeface="Arial"/>
              </a:rPr>
              <a:t> </a:t>
            </a:r>
            <a:r>
              <a:rPr sz="2000" b="0" i="0" u="none" strike="noStrike" baseline="-25000" dirty="0" err="1">
                <a:solidFill>
                  <a:srgbClr val="000000"/>
                </a:solidFill>
                <a:latin typeface="Arial"/>
              </a:rPr>
              <a:t>Abranjenti</a:t>
            </a:r>
            <a:r>
              <a:rPr sz="2000" b="0" i="0" u="none" strike="noStrike" baseline="-25000" dirty="0">
                <a:solidFill>
                  <a:srgbClr val="000000"/>
                </a:solidFill>
                <a:latin typeface="Arial"/>
              </a:rPr>
              <a:t> di Massachusetts (MCAS-Alt)?</a:t>
            </a:r>
          </a:p>
        </p:txBody>
      </p:sp>
      <p:sp>
        <p:nvSpPr>
          <p:cNvPr id="10" name="TextBox 9">
            <a:extLst>
              <a:ext uri="{FF2B5EF4-FFF2-40B4-BE49-F238E27FC236}">
                <a16:creationId xmlns:a16="http://schemas.microsoft.com/office/drawing/2014/main" id="{C5D380E3-CAB2-495D-C60A-D016BF015362}"/>
              </a:ext>
            </a:extLst>
          </p:cNvPr>
          <p:cNvSpPr txBox="1"/>
          <p:nvPr/>
        </p:nvSpPr>
        <p:spPr>
          <a:xfrm>
            <a:off x="3728686" y="2302629"/>
            <a:ext cx="1969732" cy="276999"/>
          </a:xfrm>
          <a:prstGeom prst="rect">
            <a:avLst/>
          </a:prstGeom>
          <a:solidFill>
            <a:srgbClr val="F9F9F9"/>
          </a:solidFill>
          <a:ln>
            <a:noFill/>
          </a:ln>
        </p:spPr>
        <p:txBody>
          <a:bodyPr wrap="square" rtlCol="0">
            <a:spAutoFit/>
          </a:bodyPr>
          <a:lstStyle/>
          <a:p>
            <a:pPr rtl="0"/>
            <a:r>
              <a:rPr sz="1800" b="0" i="0" u="none" strike="noStrike" baseline="-25000" dirty="0" err="1">
                <a:solidFill>
                  <a:srgbClr val="404040"/>
                </a:solidFill>
                <a:latin typeface="Arial"/>
              </a:rPr>
              <a:t>Nível</a:t>
            </a:r>
            <a:r>
              <a:rPr sz="1800" b="0" i="0" u="none" strike="noStrike" baseline="-25000" dirty="0">
                <a:solidFill>
                  <a:srgbClr val="404040"/>
                </a:solidFill>
                <a:latin typeface="Arial"/>
              </a:rPr>
              <a:t> di </a:t>
            </a:r>
            <a:r>
              <a:rPr sz="1800" b="0" i="0" u="none" strike="noStrike" baseline="-25000" dirty="0" err="1">
                <a:solidFill>
                  <a:srgbClr val="404040"/>
                </a:solidFill>
                <a:latin typeface="Arial"/>
              </a:rPr>
              <a:t>Dizenpenhu</a:t>
            </a:r>
            <a:endParaRPr sz="1800" b="0" i="0" u="none" strike="noStrike" baseline="-25000" dirty="0">
              <a:solidFill>
                <a:srgbClr val="404040"/>
              </a:solidFill>
              <a:latin typeface="Arial"/>
            </a:endParaRPr>
          </a:p>
        </p:txBody>
      </p:sp>
      <p:sp>
        <p:nvSpPr>
          <p:cNvPr id="3" name="Rounded Rectangular Callout 11">
            <a:extLst>
              <a:ext uri="{FF2B5EF4-FFF2-40B4-BE49-F238E27FC236}">
                <a16:creationId xmlns:a16="http://schemas.microsoft.com/office/drawing/2014/main" id="{5DE689CA-ED38-504A-30AE-F7D189463427}"/>
              </a:ext>
            </a:extLst>
          </p:cNvPr>
          <p:cNvSpPr/>
          <p:nvPr/>
        </p:nvSpPr>
        <p:spPr>
          <a:xfrm>
            <a:off x="231315" y="1334814"/>
            <a:ext cx="2594358" cy="2800982"/>
          </a:xfrm>
          <a:prstGeom prst="wedgeRoundRectCallout">
            <a:avLst>
              <a:gd name="adj1" fmla="val 75738"/>
              <a:gd name="adj2" fmla="val -4251"/>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Ali bu ta odja nivel di dizenpenhu di bu alunu, ki ta mostra modi ki es dizenpenha na testi. Na es izénplu li, nivel di dizenpenhu di alunu é Sa Ta Ten Prugrésu.</a:t>
            </a:r>
            <a:endParaRPr lang="en-US">
              <a:solidFill>
                <a:schemeClr val="bg1"/>
              </a:solidFill>
              <a:latin typeface="Aptos" panose="020B0004020202020204" pitchFamily="34" charset="0"/>
            </a:endParaRPr>
          </a:p>
        </p:txBody>
      </p:sp>
      <p:sp>
        <p:nvSpPr>
          <p:cNvPr id="12" name="TextBox 11">
            <a:extLst>
              <a:ext uri="{FF2B5EF4-FFF2-40B4-BE49-F238E27FC236}">
                <a16:creationId xmlns:a16="http://schemas.microsoft.com/office/drawing/2014/main" id="{81F799CA-4D07-95F2-83AE-DFBE05FDF8F1}"/>
              </a:ext>
            </a:extLst>
          </p:cNvPr>
          <p:cNvSpPr txBox="1"/>
          <p:nvPr/>
        </p:nvSpPr>
        <p:spPr>
          <a:xfrm>
            <a:off x="6205666" y="2302629"/>
            <a:ext cx="1505100" cy="272491"/>
          </a:xfrm>
          <a:prstGeom prst="rect">
            <a:avLst/>
          </a:prstGeom>
          <a:solidFill>
            <a:srgbClr val="F9F9F9"/>
          </a:solidFill>
          <a:ln>
            <a:noFill/>
          </a:ln>
        </p:spPr>
        <p:txBody>
          <a:bodyPr wrap="square" rtlCol="0">
            <a:spAutoFit/>
          </a:bodyPr>
          <a:lstStyle/>
          <a:p>
            <a:pPr rtl="0"/>
            <a:r>
              <a:rPr sz="1800" b="0" i="0" u="none" strike="noStrike" baseline="-25000">
                <a:solidFill>
                  <a:srgbClr val="404040"/>
                </a:solidFill>
                <a:latin typeface="Arial"/>
              </a:rPr>
              <a:t>Diskrison</a:t>
            </a:r>
          </a:p>
        </p:txBody>
      </p:sp>
      <p:sp>
        <p:nvSpPr>
          <p:cNvPr id="14" name="TextBox 13">
            <a:extLst>
              <a:ext uri="{FF2B5EF4-FFF2-40B4-BE49-F238E27FC236}">
                <a16:creationId xmlns:a16="http://schemas.microsoft.com/office/drawing/2014/main" id="{C4AF45E0-F58E-B298-4532-6B77F9FA8160}"/>
              </a:ext>
            </a:extLst>
          </p:cNvPr>
          <p:cNvSpPr txBox="1"/>
          <p:nvPr/>
        </p:nvSpPr>
        <p:spPr>
          <a:xfrm>
            <a:off x="3707843" y="2774818"/>
            <a:ext cx="1505100" cy="272491"/>
          </a:xfrm>
          <a:prstGeom prst="rect">
            <a:avLst/>
          </a:prstGeom>
          <a:solidFill>
            <a:srgbClr val="F9F9F9"/>
          </a:solidFill>
          <a:ln>
            <a:noFill/>
          </a:ln>
        </p:spPr>
        <p:txBody>
          <a:bodyPr wrap="square" rtlCol="0">
            <a:spAutoFit/>
          </a:bodyPr>
          <a:lstStyle/>
          <a:p>
            <a:pPr rtl="0"/>
            <a:r>
              <a:rPr sz="1800" b="1" i="0" u="none" strike="noStrike" baseline="-25000">
                <a:solidFill>
                  <a:srgbClr val="404040"/>
                </a:solidFill>
                <a:latin typeface="Arial"/>
              </a:rPr>
              <a:t>Prugrésu</a:t>
            </a:r>
          </a:p>
        </p:txBody>
      </p:sp>
      <p:sp>
        <p:nvSpPr>
          <p:cNvPr id="18" name="TextBox 17">
            <a:extLst>
              <a:ext uri="{FF2B5EF4-FFF2-40B4-BE49-F238E27FC236}">
                <a16:creationId xmlns:a16="http://schemas.microsoft.com/office/drawing/2014/main" id="{70A19000-F7EA-A5C5-85BE-E6A50F5F5894}"/>
              </a:ext>
            </a:extLst>
          </p:cNvPr>
          <p:cNvSpPr txBox="1"/>
          <p:nvPr/>
        </p:nvSpPr>
        <p:spPr>
          <a:xfrm>
            <a:off x="6205666" y="2810190"/>
            <a:ext cx="3662234" cy="1066800"/>
          </a:xfrm>
          <a:prstGeom prst="rect">
            <a:avLst/>
          </a:prstGeom>
          <a:solidFill>
            <a:srgbClr val="F9F9F9"/>
          </a:solidFill>
        </p:spPr>
        <p:txBody>
          <a:bodyPr wrap="square" rtlCol="0">
            <a:spAutoFit/>
          </a:bodyPr>
          <a:lstStyle/>
          <a:p>
            <a:pPr rtl="0"/>
            <a:r>
              <a:rPr sz="800" b="0" i="0" u="none" strike="noStrike" dirty="0">
                <a:latin typeface="Arial"/>
                <a:cs typeface="Arial"/>
              </a:rPr>
              <a:t>Un </a:t>
            </a:r>
            <a:r>
              <a:rPr sz="800" b="0" i="0" u="none" strike="noStrike" dirty="0" err="1">
                <a:latin typeface="Arial"/>
                <a:cs typeface="Arial"/>
              </a:rPr>
              <a:t>alunu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nível</a:t>
            </a:r>
            <a:r>
              <a:rPr sz="800" b="0" i="0" u="none" strike="noStrike" dirty="0">
                <a:latin typeface="Arial"/>
                <a:cs typeface="Arial"/>
              </a:rPr>
              <a:t> </a:t>
            </a:r>
            <a:r>
              <a:rPr sz="800" b="0" i="0" u="none" strike="noStrike" dirty="0" err="1">
                <a:latin typeface="Arial"/>
                <a:cs typeface="Arial"/>
              </a:rPr>
              <a:t>dimonstra</a:t>
            </a:r>
            <a:r>
              <a:rPr sz="800" b="0" i="0" u="none" strike="noStrike" dirty="0">
                <a:latin typeface="Arial"/>
                <a:cs typeface="Arial"/>
              </a:rPr>
              <a:t> un </a:t>
            </a:r>
            <a:r>
              <a:rPr sz="800" b="1" i="0" u="none" strike="noStrike" dirty="0" err="1">
                <a:latin typeface="Arial"/>
                <a:cs typeface="Arial"/>
              </a:rPr>
              <a:t>konprenson</a:t>
            </a:r>
            <a:r>
              <a:rPr sz="800" b="1" i="0" u="none" strike="noStrike" dirty="0">
                <a:latin typeface="Arial"/>
                <a:cs typeface="Arial"/>
              </a:rPr>
              <a:t> </a:t>
            </a:r>
            <a:r>
              <a:rPr sz="800" b="1" i="0" u="none" strike="noStrike" dirty="0" err="1">
                <a:latin typeface="Arial"/>
                <a:cs typeface="Arial"/>
              </a:rPr>
              <a:t>parsial</a:t>
            </a:r>
            <a:r>
              <a:rPr sz="800" b="1" i="0" u="none" strike="noStrike" dirty="0">
                <a:latin typeface="Arial"/>
                <a:cs typeface="Arial"/>
              </a:rPr>
              <a:t> </a:t>
            </a:r>
            <a:r>
              <a:rPr sz="800" b="1" i="0" u="none" strike="noStrike" dirty="0" err="1">
                <a:latin typeface="Arial"/>
                <a:cs typeface="Arial"/>
              </a:rPr>
              <a:t>abaxu</a:t>
            </a:r>
            <a:r>
              <a:rPr sz="800" b="1" i="0" u="none" strike="noStrike" dirty="0">
                <a:latin typeface="Arial"/>
                <a:cs typeface="Arial"/>
              </a:rPr>
              <a:t> di </a:t>
            </a:r>
            <a:r>
              <a:rPr sz="800" b="1" i="0" u="none" strike="noStrike" dirty="0" err="1">
                <a:latin typeface="Arial"/>
                <a:cs typeface="Arial"/>
              </a:rPr>
              <a:t>ispetativas</a:t>
            </a:r>
            <a:r>
              <a:rPr sz="800" b="1" i="0" u="none" strike="noStrike" dirty="0">
                <a:latin typeface="Arial"/>
                <a:cs typeface="Arial"/>
              </a:rPr>
              <a:t> di anu </a:t>
            </a:r>
            <a:r>
              <a:rPr sz="800" b="1" i="0" u="none" strike="noStrike" dirty="0" err="1">
                <a:latin typeface="Arial"/>
                <a:cs typeface="Arial"/>
              </a:rPr>
              <a:t>skolar</a:t>
            </a:r>
            <a:r>
              <a:rPr sz="800" b="1" i="0" u="none" strike="noStrike" dirty="0">
                <a:latin typeface="Arial"/>
                <a:cs typeface="Arial"/>
              </a:rPr>
              <a:t> </a:t>
            </a:r>
            <a:r>
              <a:rPr sz="800" b="0" i="0" u="none" strike="noStrike" dirty="0">
                <a:latin typeface="Arial"/>
                <a:cs typeface="Arial"/>
              </a:rPr>
              <a:t>di </a:t>
            </a:r>
            <a:r>
              <a:rPr sz="800" b="0" i="0" u="none" strike="noStrike" dirty="0" err="1">
                <a:latin typeface="Arial"/>
                <a:cs typeface="Arial"/>
              </a:rPr>
              <a:t>padrons</a:t>
            </a:r>
            <a:r>
              <a:rPr sz="800" b="0" i="0" u="none" strike="noStrike" dirty="0">
                <a:latin typeface="Arial"/>
                <a:cs typeface="Arial"/>
              </a:rPr>
              <a:t> di </a:t>
            </a:r>
            <a:r>
              <a:rPr sz="800" b="0" i="0" u="none" strike="noStrike" dirty="0" err="1">
                <a:latin typeface="Arial"/>
                <a:cs typeface="Arial"/>
              </a:rPr>
              <a:t>aprendizájen</a:t>
            </a:r>
            <a:r>
              <a:rPr sz="800" b="0" i="0" u="none" strike="noStrike" dirty="0">
                <a:latin typeface="Arial"/>
                <a:cs typeface="Arial"/>
              </a:rPr>
              <a:t> </a:t>
            </a:r>
            <a:r>
              <a:rPr sz="800" b="0" i="0" u="none" strike="noStrike" dirty="0" err="1">
                <a:latin typeface="Arial"/>
                <a:cs typeface="Arial"/>
              </a:rPr>
              <a:t>selesionadu</a:t>
            </a:r>
            <a:r>
              <a:rPr sz="800" b="0" i="0" u="none" strike="noStrike" dirty="0">
                <a:latin typeface="Arial"/>
                <a:cs typeface="Arial"/>
              </a:rPr>
              <a:t> y </a:t>
            </a:r>
            <a:r>
              <a:rPr sz="800" b="0" i="0" u="none" strike="noStrike" dirty="0" err="1">
                <a:latin typeface="Arial"/>
                <a:cs typeface="Arial"/>
              </a:rPr>
              <a:t>tópikus</a:t>
            </a:r>
            <a:r>
              <a:rPr sz="800" b="0" i="0" u="none" strike="noStrike" dirty="0">
                <a:latin typeface="Arial"/>
                <a:cs typeface="Arial"/>
              </a:rPr>
              <a:t> di </a:t>
            </a:r>
            <a:r>
              <a:rPr sz="800" b="0" i="0" u="none" strike="noStrike" dirty="0" err="1">
                <a:latin typeface="Arial"/>
                <a:cs typeface="Arial"/>
              </a:rPr>
              <a:t>kunhisimentu</a:t>
            </a:r>
            <a:r>
              <a:rPr sz="800" b="0" i="0" u="none" strike="noStrike" dirty="0">
                <a:latin typeface="Arial"/>
                <a:cs typeface="Arial"/>
              </a:rPr>
              <a:t> fundamental </a:t>
            </a:r>
            <a:r>
              <a:rPr sz="800" b="0" i="0" u="none" strike="noStrike" dirty="0" err="1">
                <a:latin typeface="Arial"/>
                <a:cs typeface="Arial"/>
              </a:rPr>
              <a:t>kontidu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a:t>
            </a:r>
            <a:r>
              <a:rPr sz="800" b="0" i="0" u="none" strike="noStrike" dirty="0" err="1">
                <a:latin typeface="Arial"/>
                <a:cs typeface="Arial"/>
              </a:rPr>
              <a:t>strutura</a:t>
            </a:r>
            <a:r>
              <a:rPr sz="800" b="0" i="0" u="none" strike="noStrike" dirty="0">
                <a:latin typeface="Arial"/>
                <a:cs typeface="Arial"/>
              </a:rPr>
              <a:t> </a:t>
            </a:r>
            <a:r>
              <a:rPr sz="800" b="0" i="0" u="none" strike="noStrike" dirty="0" err="1">
                <a:latin typeface="Arial"/>
                <a:cs typeface="Arial"/>
              </a:rPr>
              <a:t>kurikular</a:t>
            </a:r>
            <a:r>
              <a:rPr sz="800" b="0" i="0" u="none" strike="noStrike" dirty="0">
                <a:latin typeface="Arial"/>
                <a:cs typeface="Arial"/>
              </a:rPr>
              <a:t> di Massachusetts pa </a:t>
            </a:r>
            <a:r>
              <a:rPr sz="800" b="0" i="0" u="none" strike="noStrike" dirty="0" err="1">
                <a:latin typeface="Arial"/>
                <a:cs typeface="Arial"/>
              </a:rPr>
              <a:t>disiplina</a:t>
            </a:r>
            <a:r>
              <a:rPr sz="800" b="0" i="0" u="none" strike="noStrike" dirty="0">
                <a:latin typeface="Arial"/>
                <a:cs typeface="Arial"/>
              </a:rPr>
              <a:t>. </a:t>
            </a:r>
            <a:r>
              <a:rPr sz="800" b="0" i="0" u="none" strike="noStrike" dirty="0" err="1">
                <a:latin typeface="Arial"/>
                <a:cs typeface="Arial"/>
              </a:rPr>
              <a:t>Alunus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nível</a:t>
            </a:r>
            <a:r>
              <a:rPr sz="800" b="0" i="0" u="none" strike="noStrike" dirty="0">
                <a:latin typeface="Arial"/>
                <a:cs typeface="Arial"/>
              </a:rPr>
              <a:t> </a:t>
            </a:r>
            <a:r>
              <a:rPr sz="800" b="0" i="0" u="none" strike="noStrike" dirty="0" err="1">
                <a:latin typeface="Arial"/>
                <a:cs typeface="Arial"/>
              </a:rPr>
              <a:t>sa</a:t>
            </a:r>
            <a:r>
              <a:rPr sz="800" b="0" i="0" u="none" strike="noStrike" dirty="0">
                <a:latin typeface="Arial"/>
                <a:cs typeface="Arial"/>
              </a:rPr>
              <a:t> ta </a:t>
            </a:r>
            <a:r>
              <a:rPr sz="800" b="0" i="0" u="none" strike="noStrike" dirty="0" err="1">
                <a:latin typeface="Arial"/>
                <a:cs typeface="Arial"/>
              </a:rPr>
              <a:t>prende</a:t>
            </a:r>
            <a:r>
              <a:rPr sz="800" b="0" i="0" u="none" strike="noStrike" dirty="0">
                <a:latin typeface="Arial"/>
                <a:cs typeface="Arial"/>
              </a:rPr>
              <a:t> </a:t>
            </a:r>
            <a:r>
              <a:rPr sz="800" b="0" i="0" u="none" strike="noStrike" dirty="0" err="1">
                <a:latin typeface="Arial"/>
                <a:cs typeface="Arial"/>
              </a:rPr>
              <a:t>ku</a:t>
            </a:r>
            <a:r>
              <a:rPr sz="800" b="0" i="0" u="none" strike="noStrike" dirty="0">
                <a:latin typeface="Arial"/>
                <a:cs typeface="Arial"/>
              </a:rPr>
              <a:t> </a:t>
            </a:r>
            <a:r>
              <a:rPr sz="800" b="0" i="0" u="none" strike="noStrike" dirty="0" err="1">
                <a:latin typeface="Arial"/>
                <a:cs typeface="Arial"/>
              </a:rPr>
              <a:t>firméza</a:t>
            </a:r>
            <a:r>
              <a:rPr sz="800" b="0" i="0" u="none" strike="noStrike" dirty="0">
                <a:latin typeface="Arial"/>
                <a:cs typeface="Arial"/>
              </a:rPr>
              <a:t> novus </a:t>
            </a:r>
            <a:r>
              <a:rPr sz="800" b="0" i="0" u="none" strike="noStrike" dirty="0" err="1">
                <a:latin typeface="Arial"/>
                <a:cs typeface="Arial"/>
              </a:rPr>
              <a:t>kunhisimentus</a:t>
            </a:r>
            <a:r>
              <a:rPr sz="800" b="0" i="0" u="none" strike="noStrike" dirty="0">
                <a:latin typeface="Arial"/>
                <a:cs typeface="Arial"/>
              </a:rPr>
              <a:t>, </a:t>
            </a:r>
            <a:r>
              <a:rPr sz="800" b="0" i="0" u="none" strike="noStrike" dirty="0" err="1">
                <a:latin typeface="Arial"/>
                <a:cs typeface="Arial"/>
              </a:rPr>
              <a:t>abilidadis</a:t>
            </a:r>
            <a:r>
              <a:rPr sz="800" b="0" i="0" u="none" strike="noStrike" dirty="0">
                <a:latin typeface="Arial"/>
                <a:cs typeface="Arial"/>
              </a:rPr>
              <a:t> y </a:t>
            </a:r>
            <a:r>
              <a:rPr sz="800" b="0" i="0" u="none" strike="noStrike" dirty="0" err="1">
                <a:latin typeface="Arial"/>
                <a:cs typeface="Arial"/>
              </a:rPr>
              <a:t>konseitus</a:t>
            </a:r>
            <a:r>
              <a:rPr sz="800" b="0" i="0" u="none" strike="noStrike" dirty="0">
                <a:latin typeface="Arial"/>
                <a:cs typeface="Arial"/>
              </a:rPr>
              <a:t>. </a:t>
            </a:r>
            <a:r>
              <a:rPr sz="800" b="0" i="0" u="none" strike="noStrike" dirty="0" err="1">
                <a:latin typeface="Arial"/>
                <a:cs typeface="Arial"/>
              </a:rPr>
              <a:t>Alunus</a:t>
            </a:r>
            <a:r>
              <a:rPr sz="800" b="0" i="0" u="none" strike="noStrike" dirty="0">
                <a:latin typeface="Arial"/>
                <a:cs typeface="Arial"/>
              </a:rPr>
              <a:t> </a:t>
            </a:r>
            <a:r>
              <a:rPr sz="800" b="0" i="0" u="none" strike="noStrike" dirty="0" err="1">
                <a:latin typeface="Arial"/>
                <a:cs typeface="Arial"/>
              </a:rPr>
              <a:t>meste</a:t>
            </a:r>
            <a:r>
              <a:rPr sz="800" b="0" i="0" u="none" strike="noStrike" dirty="0">
                <a:latin typeface="Arial"/>
                <a:cs typeface="Arial"/>
              </a:rPr>
              <a:t> di un </a:t>
            </a:r>
            <a:r>
              <a:rPr sz="800" b="0" i="0" u="none" strike="noStrike" dirty="0" err="1">
                <a:latin typeface="Arial"/>
                <a:cs typeface="Arial"/>
              </a:rPr>
              <a:t>mínimu</a:t>
            </a:r>
            <a:r>
              <a:rPr sz="800" b="0" i="0" u="none" strike="noStrike" dirty="0">
                <a:latin typeface="Arial"/>
                <a:cs typeface="Arial"/>
              </a:rPr>
              <a:t> di </a:t>
            </a:r>
            <a:r>
              <a:rPr sz="800" b="0" i="0" u="none" strike="noStrike" dirty="0" err="1">
                <a:latin typeface="Arial"/>
                <a:cs typeface="Arial"/>
              </a:rPr>
              <a:t>orientason</a:t>
            </a:r>
            <a:r>
              <a:rPr sz="800" b="0" i="0" u="none" strike="noStrike" dirty="0">
                <a:latin typeface="Arial"/>
                <a:cs typeface="Arial"/>
              </a:rPr>
              <a:t> y </a:t>
            </a:r>
            <a:r>
              <a:rPr sz="800" b="0" i="0" u="none" strike="noStrike" dirty="0" err="1">
                <a:latin typeface="Arial"/>
                <a:cs typeface="Arial"/>
              </a:rPr>
              <a:t>asisténsia</a:t>
            </a:r>
            <a:r>
              <a:rPr sz="800" b="0" i="0" u="none" strike="noStrike" dirty="0">
                <a:latin typeface="Arial"/>
                <a:cs typeface="Arial"/>
              </a:rPr>
              <a:t>, y </a:t>
            </a:r>
            <a:r>
              <a:rPr sz="800" b="0" i="0" u="none" strike="noStrike" dirty="0" err="1">
                <a:latin typeface="Arial"/>
                <a:cs typeface="Arial"/>
              </a:rPr>
              <a:t>ses</a:t>
            </a:r>
            <a:r>
              <a:rPr sz="800" b="0" i="0" u="none" strike="noStrike" dirty="0">
                <a:latin typeface="Arial"/>
                <a:cs typeface="Arial"/>
              </a:rPr>
              <a:t> </a:t>
            </a:r>
            <a:r>
              <a:rPr sz="800" b="0" i="0" u="none" strike="noStrike" dirty="0" err="1">
                <a:latin typeface="Arial"/>
                <a:cs typeface="Arial"/>
              </a:rPr>
              <a:t>dizenpenhu</a:t>
            </a:r>
            <a:r>
              <a:rPr sz="800" b="0" i="0" u="none" strike="noStrike" dirty="0">
                <a:latin typeface="Arial"/>
                <a:cs typeface="Arial"/>
              </a:rPr>
              <a:t> é </a:t>
            </a:r>
            <a:r>
              <a:rPr sz="800" b="0" i="0" u="none" strike="noStrike" dirty="0" err="1">
                <a:latin typeface="Arial"/>
                <a:cs typeface="Arial"/>
              </a:rPr>
              <a:t>bazikamenti</a:t>
            </a:r>
            <a:r>
              <a:rPr sz="800" b="0" i="0" u="none" strike="noStrike" dirty="0">
                <a:latin typeface="Arial"/>
                <a:cs typeface="Arial"/>
              </a:rPr>
              <a:t> </a:t>
            </a:r>
            <a:r>
              <a:rPr sz="800" b="0" i="0" u="none" strike="noStrike" dirty="0" err="1">
                <a:latin typeface="Arial"/>
                <a:cs typeface="Arial"/>
              </a:rPr>
              <a:t>izatu</a:t>
            </a:r>
            <a:r>
              <a:rPr sz="800" b="0" i="0" u="none" strike="noStrike" dirty="0">
                <a:latin typeface="Arial"/>
                <a:cs typeface="Arial"/>
              </a:rPr>
              <a:t>.</a:t>
            </a:r>
          </a:p>
          <a:p>
            <a:endParaRPr lang="es-AR" sz="800" dirty="0">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32AC8B2E-498B-86EE-5E03-45159F3CA9FC}"/>
              </a:ext>
            </a:extLst>
          </p:cNvPr>
          <p:cNvSpPr txBox="1"/>
          <p:nvPr/>
        </p:nvSpPr>
        <p:spPr>
          <a:xfrm>
            <a:off x="3707843" y="3897599"/>
            <a:ext cx="1505100" cy="272491"/>
          </a:xfrm>
          <a:prstGeom prst="rect">
            <a:avLst/>
          </a:prstGeom>
          <a:solidFill>
            <a:srgbClr val="F9F9F9"/>
          </a:solidFill>
          <a:ln>
            <a:noFill/>
          </a:ln>
        </p:spPr>
        <p:txBody>
          <a:bodyPr wrap="square" rtlCol="0">
            <a:spAutoFit/>
          </a:bodyPr>
          <a:lstStyle/>
          <a:p>
            <a:pPr rtl="0"/>
            <a:r>
              <a:rPr sz="1800" b="1" i="0" u="none" strike="noStrike" baseline="-25000">
                <a:solidFill>
                  <a:srgbClr val="404040"/>
                </a:solidFill>
                <a:latin typeface="Arial"/>
              </a:rPr>
              <a:t>Emerjenti</a:t>
            </a:r>
          </a:p>
        </p:txBody>
      </p:sp>
      <p:sp>
        <p:nvSpPr>
          <p:cNvPr id="19" name="TextBox 18">
            <a:extLst>
              <a:ext uri="{FF2B5EF4-FFF2-40B4-BE49-F238E27FC236}">
                <a16:creationId xmlns:a16="http://schemas.microsoft.com/office/drawing/2014/main" id="{09432AD1-5F63-B6CD-B814-BD14D3758EE5}"/>
              </a:ext>
            </a:extLst>
          </p:cNvPr>
          <p:cNvSpPr txBox="1"/>
          <p:nvPr/>
        </p:nvSpPr>
        <p:spPr>
          <a:xfrm>
            <a:off x="6205666" y="3949989"/>
            <a:ext cx="3662234" cy="944880"/>
          </a:xfrm>
          <a:prstGeom prst="rect">
            <a:avLst/>
          </a:prstGeom>
          <a:solidFill>
            <a:srgbClr val="F9F9F9"/>
          </a:solidFill>
        </p:spPr>
        <p:txBody>
          <a:bodyPr wrap="square" rtlCol="0">
            <a:spAutoFit/>
          </a:bodyPr>
          <a:lstStyle/>
          <a:p>
            <a:pPr rtl="0"/>
            <a:r>
              <a:rPr sz="800" b="0" i="0" u="none" strike="noStrike">
                <a:latin typeface="Arial"/>
                <a:cs typeface="Arial"/>
              </a:rPr>
              <a:t>Un alunu na es nível dimonstra un </a:t>
            </a:r>
            <a:r>
              <a:rPr sz="800" b="1" i="0" u="none" strike="noStrike">
                <a:latin typeface="Arial"/>
                <a:cs typeface="Arial"/>
              </a:rPr>
              <a:t>konprenson sinplis abaxu di ispetativas di anu letivu</a:t>
            </a:r>
            <a:r>
              <a:rPr sz="800" b="0" i="0" u="none" strike="noStrike">
                <a:latin typeface="Arial"/>
                <a:cs typeface="Arial"/>
              </a:rPr>
              <a:t> di un númeru limitadu di padrons di aprendizájen y tópikus di kunhisimentu fundamental kontidu na strutura kurikular di Massachusetts pa disiplina. Alunus na es nível meste di orientason y asisténsia frikuenti, y ses dizenpenhu é limitadu y inkonsistenti.</a:t>
            </a:r>
          </a:p>
          <a:p>
            <a:endParaRPr lang="es-AR" sz="800">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5317637B-A4B1-3556-5071-93CAE6959C26}"/>
              </a:ext>
            </a:extLst>
          </p:cNvPr>
          <p:cNvSpPr txBox="1"/>
          <p:nvPr/>
        </p:nvSpPr>
        <p:spPr>
          <a:xfrm>
            <a:off x="3707843" y="5020380"/>
            <a:ext cx="1505100" cy="272491"/>
          </a:xfrm>
          <a:prstGeom prst="rect">
            <a:avLst/>
          </a:prstGeom>
          <a:solidFill>
            <a:srgbClr val="F9F9F9"/>
          </a:solidFill>
          <a:ln>
            <a:noFill/>
          </a:ln>
        </p:spPr>
        <p:txBody>
          <a:bodyPr wrap="square" rtlCol="0">
            <a:spAutoFit/>
          </a:bodyPr>
          <a:lstStyle/>
          <a:p>
            <a:pPr rtl="0"/>
            <a:r>
              <a:rPr sz="1800" b="1" i="0" u="none" strike="noStrike" baseline="-25000">
                <a:solidFill>
                  <a:srgbClr val="404040"/>
                </a:solidFill>
                <a:latin typeface="Arial"/>
              </a:rPr>
              <a:t>Konsiénsia</a:t>
            </a:r>
          </a:p>
        </p:txBody>
      </p:sp>
      <p:sp>
        <p:nvSpPr>
          <p:cNvPr id="20" name="TextBox 19">
            <a:extLst>
              <a:ext uri="{FF2B5EF4-FFF2-40B4-BE49-F238E27FC236}">
                <a16:creationId xmlns:a16="http://schemas.microsoft.com/office/drawing/2014/main" id="{EDB27E9B-31F8-741E-138A-1C8EA1B96832}"/>
              </a:ext>
            </a:extLst>
          </p:cNvPr>
          <p:cNvSpPr txBox="1"/>
          <p:nvPr/>
        </p:nvSpPr>
        <p:spPr>
          <a:xfrm>
            <a:off x="6205666" y="5089788"/>
            <a:ext cx="3662234" cy="822960"/>
          </a:xfrm>
          <a:prstGeom prst="rect">
            <a:avLst/>
          </a:prstGeom>
          <a:solidFill>
            <a:srgbClr val="F9F9F9"/>
          </a:solidFill>
        </p:spPr>
        <p:txBody>
          <a:bodyPr wrap="square" rtlCol="0">
            <a:spAutoFit/>
          </a:bodyPr>
          <a:lstStyle/>
          <a:p>
            <a:pPr rtl="0"/>
            <a:r>
              <a:rPr sz="800" b="0" i="0" u="none" strike="noStrike">
                <a:latin typeface="Arial"/>
                <a:cs typeface="Arial"/>
              </a:rPr>
              <a:t>Un alunu na es nível </a:t>
            </a:r>
            <a:r>
              <a:rPr sz="800" b="1" i="0" u="none" strike="noStrike">
                <a:latin typeface="Arial"/>
                <a:cs typeface="Arial"/>
              </a:rPr>
              <a:t>dimonstra mutu poku kumprienson </a:t>
            </a:r>
            <a:r>
              <a:rPr sz="800" b="0" i="0" u="none" strike="noStrike">
                <a:latin typeface="Arial"/>
                <a:cs typeface="Arial"/>
              </a:rPr>
              <a:t>di padrons di aprendizájen y tópikus di kunhisimentu fundamental kontidu na strutura kurikular di Massachusetts pa disiplina. Alunus na es nível meste di orientason y asisténsia stensu, y ses dizenpenhu é na se maioria inezatu.</a:t>
            </a:r>
          </a:p>
          <a:p>
            <a:endParaRPr lang="es-AR" sz="800">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B03E28D-018B-B3B0-BF16-7121EB996CE3}"/>
              </a:ext>
            </a:extLst>
          </p:cNvPr>
          <p:cNvSpPr txBox="1"/>
          <p:nvPr/>
        </p:nvSpPr>
        <p:spPr>
          <a:xfrm>
            <a:off x="3707843" y="6030622"/>
            <a:ext cx="1505100" cy="272491"/>
          </a:xfrm>
          <a:prstGeom prst="rect">
            <a:avLst/>
          </a:prstGeom>
          <a:solidFill>
            <a:srgbClr val="F9F9F9"/>
          </a:solidFill>
          <a:ln>
            <a:noFill/>
          </a:ln>
        </p:spPr>
        <p:txBody>
          <a:bodyPr wrap="square" rtlCol="0">
            <a:spAutoFit/>
          </a:bodyPr>
          <a:lstStyle/>
          <a:p>
            <a:pPr rtl="0"/>
            <a:r>
              <a:rPr sz="1800" b="1" i="0" u="none" strike="noStrike" baseline="-25000">
                <a:solidFill>
                  <a:srgbClr val="404040"/>
                </a:solidFill>
                <a:latin typeface="Arial"/>
              </a:rPr>
              <a:t>Inkonpletu</a:t>
            </a:r>
          </a:p>
        </p:txBody>
      </p:sp>
      <p:sp>
        <p:nvSpPr>
          <p:cNvPr id="21" name="TextBox 20">
            <a:extLst>
              <a:ext uri="{FF2B5EF4-FFF2-40B4-BE49-F238E27FC236}">
                <a16:creationId xmlns:a16="http://schemas.microsoft.com/office/drawing/2014/main" id="{EDD78B9D-4404-221F-C6A2-211C8572F210}"/>
              </a:ext>
            </a:extLst>
          </p:cNvPr>
          <p:cNvSpPr txBox="1"/>
          <p:nvPr/>
        </p:nvSpPr>
        <p:spPr>
          <a:xfrm>
            <a:off x="6205666" y="6088933"/>
            <a:ext cx="3662234" cy="335280"/>
          </a:xfrm>
          <a:prstGeom prst="rect">
            <a:avLst/>
          </a:prstGeom>
          <a:solidFill>
            <a:srgbClr val="F9F9F9"/>
          </a:solidFill>
        </p:spPr>
        <p:txBody>
          <a:bodyPr wrap="square" rtlCol="0">
            <a:spAutoFit/>
          </a:bodyPr>
          <a:lstStyle/>
          <a:p>
            <a:pPr rtl="0"/>
            <a:r>
              <a:rPr sz="800" b="1" i="0" u="none" strike="noStrike">
                <a:latin typeface="Arial"/>
                <a:cs typeface="Arial"/>
              </a:rPr>
              <a:t>Provas y informason sufisienti</a:t>
            </a:r>
            <a:r>
              <a:rPr sz="800" b="0" i="0" u="none" strike="noStrike">
                <a:latin typeface="Arial"/>
                <a:cs typeface="Arial"/>
              </a:rPr>
              <a:t> ka foi inkluidu pa permiti ditermina un nível di dizenpenhu na disiplina.</a:t>
            </a:r>
          </a:p>
        </p:txBody>
      </p:sp>
      <p:sp>
        <p:nvSpPr>
          <p:cNvPr id="13" name="Rounded Rectangular Callout 9">
            <a:extLst>
              <a:ext uri="{FF2B5EF4-FFF2-40B4-BE49-F238E27FC236}">
                <a16:creationId xmlns:a16="http://schemas.microsoft.com/office/drawing/2014/main" id="{B3570BB1-87DB-0A8B-6631-D5DE5315F4C7}"/>
              </a:ext>
            </a:extLst>
          </p:cNvPr>
          <p:cNvSpPr/>
          <p:nvPr/>
        </p:nvSpPr>
        <p:spPr>
          <a:xfrm>
            <a:off x="235631" y="4424193"/>
            <a:ext cx="2590042" cy="1629150"/>
          </a:xfrm>
          <a:prstGeom prst="wedgeRoundRectCallout">
            <a:avLst>
              <a:gd name="adj1" fmla="val 46219"/>
              <a:gd name="adj2" fmla="val 17987"/>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800" b="0" i="0" u="none" strike="noStrike">
                <a:latin typeface="Aptos"/>
              </a:rPr>
              <a:t>Inprimi pájinas di Portal di Família di MCAS diretamenti di bu navegador.</a:t>
            </a:r>
          </a:p>
        </p:txBody>
      </p:sp>
      <p:sp>
        <p:nvSpPr>
          <p:cNvPr id="11" name="Slide Number Placeholder 6">
            <a:extLst>
              <a:ext uri="{FF2B5EF4-FFF2-40B4-BE49-F238E27FC236}">
                <a16:creationId xmlns:a16="http://schemas.microsoft.com/office/drawing/2014/main" id="{80140236-8B80-C1A6-3978-27D60077BF50}"/>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22</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4CD469E-A0A3-584D-5E3E-E4FEA906DAB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4A8E8E4-D804-1F12-AE55-C7199C59C1C3}"/>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339055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91AE44-77B1-9800-4FD3-FC6147D99E96}"/>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9C11139C-8353-35F8-C88C-CC6000EB58BB}"/>
              </a:ext>
            </a:extLst>
          </p:cNvPr>
          <p:cNvSpPr>
            <a:spLocks noGrp="1"/>
          </p:cNvSpPr>
          <p:nvPr>
            <p:ph type="title"/>
          </p:nvPr>
        </p:nvSpPr>
        <p:spPr>
          <a:xfrm>
            <a:off x="21801" y="149293"/>
            <a:ext cx="10684299" cy="1081629"/>
          </a:xfrm>
        </p:spPr>
        <p:txBody>
          <a:bodyPr>
            <a:noAutofit/>
          </a:bodyPr>
          <a:lstStyle/>
          <a:p>
            <a:pPr rtl="0"/>
            <a:r>
              <a:rPr sz="4000" b="0" i="0" u="none" strike="noStrike" dirty="0" err="1">
                <a:solidFill>
                  <a:srgbClr val="1A4785"/>
                </a:solidFill>
                <a:latin typeface="Aptos"/>
                <a:ea typeface="Open Sans Light"/>
                <a:cs typeface="Open Sans Light"/>
              </a:rPr>
              <a:t>Odja</a:t>
            </a:r>
            <a:r>
              <a:rPr sz="4000" b="0" i="0" u="none" strike="noStrike" dirty="0">
                <a:solidFill>
                  <a:srgbClr val="1A4785"/>
                </a:solidFill>
                <a:latin typeface="Aptos"/>
                <a:ea typeface="Open Sans Light"/>
                <a:cs typeface="Open Sans Light"/>
              </a:rPr>
              <a:t> </a:t>
            </a:r>
            <a:r>
              <a:rPr sz="4000" b="0" i="0" u="none" strike="noStrike" dirty="0" err="1">
                <a:solidFill>
                  <a:srgbClr val="1A4785"/>
                </a:solidFill>
                <a:latin typeface="Aptos"/>
                <a:ea typeface="Open Sans Light"/>
                <a:cs typeface="Open Sans Light"/>
              </a:rPr>
              <a:t>Rizultadus</a:t>
            </a:r>
            <a:r>
              <a:rPr sz="4000" b="0" i="0" u="none" strike="noStrike" dirty="0">
                <a:solidFill>
                  <a:srgbClr val="1A4785"/>
                </a:solidFill>
                <a:latin typeface="Aptos"/>
                <a:ea typeface="Open Sans Light"/>
                <a:cs typeface="Open Sans Light"/>
              </a:rPr>
              <a:t> di Testi di MCAS-Alt: </a:t>
            </a:r>
            <a:r>
              <a:rPr sz="4000" b="0" i="0" u="none" strike="noStrike" dirty="0" err="1">
                <a:solidFill>
                  <a:srgbClr val="1A4785"/>
                </a:solidFill>
                <a:latin typeface="Aptos"/>
                <a:ea typeface="Open Sans Light"/>
                <a:cs typeface="Open Sans Light"/>
              </a:rPr>
              <a:t>Kategoria</a:t>
            </a:r>
            <a:r>
              <a:rPr sz="4000" b="0" i="0" u="none" strike="noStrike" dirty="0">
                <a:solidFill>
                  <a:srgbClr val="1A4785"/>
                </a:solidFill>
                <a:latin typeface="Aptos"/>
                <a:ea typeface="Open Sans Light"/>
                <a:cs typeface="Open Sans Light"/>
              </a:rPr>
              <a:t> di </a:t>
            </a:r>
            <a:r>
              <a:rPr sz="4000" b="0" i="0" u="none" strike="noStrike" dirty="0" err="1">
                <a:solidFill>
                  <a:srgbClr val="1A4785"/>
                </a:solidFill>
                <a:latin typeface="Aptos"/>
                <a:ea typeface="Open Sans Light"/>
                <a:cs typeface="Open Sans Light"/>
              </a:rPr>
              <a:t>Rilatóriu</a:t>
            </a:r>
            <a:endParaRPr lang="en-US" sz="3600" dirty="0"/>
          </a:p>
        </p:txBody>
      </p:sp>
      <p:pic>
        <p:nvPicPr>
          <p:cNvPr id="7" name="Picture 6" descr="Un screenshot di vista di rezultadus di testi pa alunu demonstrason skodjidu, ta mostra ses dizenpenhu pa kategoria di relatóriu.">
            <a:extLst>
              <a:ext uri="{FF2B5EF4-FFF2-40B4-BE49-F238E27FC236}">
                <a16:creationId xmlns:a16="http://schemas.microsoft.com/office/drawing/2014/main" id="{F8A7550A-0D07-7287-7479-D4145FCFF64D}"/>
              </a:ext>
            </a:extLst>
          </p:cNvPr>
          <p:cNvPicPr>
            <a:picLocks noChangeAspect="1"/>
          </p:cNvPicPr>
          <p:nvPr/>
        </p:nvPicPr>
        <p:blipFill>
          <a:blip r:embed="rId2"/>
          <a:stretch>
            <a:fillRect/>
          </a:stretch>
        </p:blipFill>
        <p:spPr>
          <a:xfrm>
            <a:off x="3903444" y="1350007"/>
            <a:ext cx="7783248" cy="4418615"/>
          </a:xfrm>
          <a:prstGeom prst="rect">
            <a:avLst/>
          </a:prstGeom>
        </p:spPr>
      </p:pic>
      <p:sp>
        <p:nvSpPr>
          <p:cNvPr id="2" name="Rectangle 1">
            <a:extLst>
              <a:ext uri="{FF2B5EF4-FFF2-40B4-BE49-F238E27FC236}">
                <a16:creationId xmlns:a16="http://schemas.microsoft.com/office/drawing/2014/main" id="{3AB0A556-96AF-9B2C-CD8F-2F388B1C8C9A}"/>
              </a:ext>
              <a:ext uri="{C183D7F6-B498-43B3-948B-1728B52AA6E4}">
                <adec:decorative xmlns:adec="http://schemas.microsoft.com/office/drawing/2017/decorative" val="1"/>
              </a:ext>
            </a:extLst>
          </p:cNvPr>
          <p:cNvSpPr/>
          <p:nvPr/>
        </p:nvSpPr>
        <p:spPr>
          <a:xfrm>
            <a:off x="6095999" y="1659680"/>
            <a:ext cx="2231594" cy="461664"/>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 name="TextBox 3">
            <a:extLst>
              <a:ext uri="{FF2B5EF4-FFF2-40B4-BE49-F238E27FC236}">
                <a16:creationId xmlns:a16="http://schemas.microsoft.com/office/drawing/2014/main" id="{61F6BBB7-3A4F-5A13-EFA0-485D46CF8C7D}"/>
              </a:ext>
            </a:extLst>
          </p:cNvPr>
          <p:cNvSpPr txBox="1"/>
          <p:nvPr/>
        </p:nvSpPr>
        <p:spPr>
          <a:xfrm>
            <a:off x="6035124" y="1659681"/>
            <a:ext cx="1969732" cy="461665"/>
          </a:xfrm>
          <a:prstGeom prst="rect">
            <a:avLst/>
          </a:prstGeom>
          <a:noFill/>
          <a:ln>
            <a:noFill/>
          </a:ln>
        </p:spPr>
        <p:txBody>
          <a:bodyPr wrap="square" rtlCol="0">
            <a:spAutoFit/>
          </a:bodyPr>
          <a:lstStyle/>
          <a:p>
            <a:pPr rtl="0"/>
            <a:r>
              <a:rPr sz="1200" b="0" i="0" u="none" strike="noStrike" dirty="0" err="1">
                <a:latin typeface="Aptos Slab Light"/>
                <a:cs typeface="Arial"/>
              </a:rPr>
              <a:t>Dipartamentu</a:t>
            </a:r>
            <a:r>
              <a:rPr sz="1200" b="0" i="0" u="none" strike="noStrike" dirty="0">
                <a:latin typeface="Aptos Slab Light"/>
                <a:cs typeface="Arial"/>
              </a:rPr>
              <a:t> di </a:t>
            </a:r>
            <a:r>
              <a:rPr sz="1200" b="0" i="0" u="none" strike="noStrike" dirty="0" err="1">
                <a:latin typeface="Aptos Slab Light"/>
                <a:cs typeface="Arial"/>
              </a:rPr>
              <a:t>Idukason</a:t>
            </a:r>
            <a:r>
              <a:rPr sz="1200" b="0" i="0" u="none" strike="noStrike" dirty="0">
                <a:latin typeface="Aptos Slab Light"/>
                <a:cs typeface="Arial"/>
              </a:rPr>
              <a:t> </a:t>
            </a:r>
            <a:r>
              <a:rPr sz="1200" b="0" i="0" u="none" strike="noStrike" dirty="0" err="1">
                <a:latin typeface="Aptos Slab Light"/>
                <a:cs typeface="Arial"/>
              </a:rPr>
              <a:t>Báziku</a:t>
            </a:r>
            <a:r>
              <a:rPr sz="1200" b="0" i="0" u="none" strike="noStrike" dirty="0">
                <a:latin typeface="Aptos Slab Light"/>
                <a:cs typeface="Arial"/>
              </a:rPr>
              <a:t> y </a:t>
            </a:r>
            <a:r>
              <a:rPr sz="1200" b="0" i="0" u="none" strike="noStrike" dirty="0" err="1">
                <a:latin typeface="Aptos Slab Light"/>
                <a:cs typeface="Arial"/>
              </a:rPr>
              <a:t>Sikundáriu</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9EF2B6D0-78D2-7A04-4CCE-3C96C46CF547}"/>
              </a:ext>
            </a:extLst>
          </p:cNvPr>
          <p:cNvSpPr txBox="1"/>
          <p:nvPr/>
        </p:nvSpPr>
        <p:spPr>
          <a:xfrm>
            <a:off x="4189061" y="2274440"/>
            <a:ext cx="4532232" cy="332842"/>
          </a:xfrm>
          <a:prstGeom prst="rect">
            <a:avLst/>
          </a:prstGeom>
          <a:solidFill>
            <a:srgbClr val="F9F9F9"/>
          </a:solidFill>
          <a:ln>
            <a:noFill/>
          </a:ln>
        </p:spPr>
        <p:txBody>
          <a:bodyPr wrap="square" rtlCol="0">
            <a:spAutoFit/>
          </a:bodyPr>
          <a:lstStyle/>
          <a:p>
            <a:pPr rtl="0"/>
            <a:r>
              <a:rPr sz="2400" b="0" i="0" u="none" strike="noStrike" baseline="-25000">
                <a:solidFill>
                  <a:srgbClr val="000000"/>
                </a:solidFill>
                <a:latin typeface="Arial"/>
              </a:rPr>
              <a:t>Dizenpenhu pa Kategoria di Rilatóriu</a:t>
            </a:r>
          </a:p>
        </p:txBody>
      </p:sp>
      <p:sp>
        <p:nvSpPr>
          <p:cNvPr id="11" name="TextBox 10">
            <a:extLst>
              <a:ext uri="{FF2B5EF4-FFF2-40B4-BE49-F238E27FC236}">
                <a16:creationId xmlns:a16="http://schemas.microsoft.com/office/drawing/2014/main" id="{3493752D-4037-B207-ACFC-A71126B39F5B}"/>
              </a:ext>
            </a:extLst>
          </p:cNvPr>
          <p:cNvSpPr txBox="1"/>
          <p:nvPr/>
        </p:nvSpPr>
        <p:spPr>
          <a:xfrm>
            <a:off x="4036661" y="2655879"/>
            <a:ext cx="7520339" cy="453542"/>
          </a:xfrm>
          <a:prstGeom prst="rect">
            <a:avLst/>
          </a:prstGeom>
          <a:solidFill>
            <a:srgbClr val="F9F9F9"/>
          </a:solidFill>
          <a:ln>
            <a:noFill/>
          </a:ln>
        </p:spPr>
        <p:txBody>
          <a:bodyPr wrap="square" rtlCol="0">
            <a:spAutoFit/>
          </a:bodyPr>
          <a:lstStyle/>
          <a:p>
            <a:pPr rtl="0"/>
            <a:r>
              <a:rPr sz="1800" b="0" i="0" u="none" strike="noStrike" baseline="-25000">
                <a:solidFill>
                  <a:srgbClr val="3B3838"/>
                </a:solidFill>
                <a:latin typeface="Arial"/>
              </a:rPr>
              <a:t>MCAS-Alt foi pontuadu na kada ária mostradu. Nótas pa Nível di Kunplisidadi, Dimonstrason di Abilidadis y Konseitus (izatidon), y Indipendénsia foi konbinadu pa da nível jeral di dizenpenhu.</a:t>
            </a:r>
          </a:p>
        </p:txBody>
      </p:sp>
      <p:sp>
        <p:nvSpPr>
          <p:cNvPr id="19" name="TextBox 18">
            <a:extLst>
              <a:ext uri="{FF2B5EF4-FFF2-40B4-BE49-F238E27FC236}">
                <a16:creationId xmlns:a16="http://schemas.microsoft.com/office/drawing/2014/main" id="{793BAA54-8FE5-253E-EA0C-E5F8E4572CDD}"/>
              </a:ext>
            </a:extLst>
          </p:cNvPr>
          <p:cNvSpPr txBox="1"/>
          <p:nvPr/>
        </p:nvSpPr>
        <p:spPr>
          <a:xfrm>
            <a:off x="4260674" y="3407705"/>
            <a:ext cx="1031370" cy="453542"/>
          </a:xfrm>
          <a:prstGeom prst="rect">
            <a:avLst/>
          </a:prstGeom>
          <a:solidFill>
            <a:srgbClr val="EEEEEE"/>
          </a:solidFill>
          <a:ln>
            <a:noFill/>
          </a:ln>
        </p:spPr>
        <p:txBody>
          <a:bodyPr wrap="square" rtlCol="0">
            <a:spAutoFit/>
          </a:bodyPr>
          <a:lstStyle/>
          <a:p>
            <a:pPr rtl="0"/>
            <a:r>
              <a:rPr sz="1800" b="0" i="0" u="none" strike="noStrike" baseline="-25000">
                <a:solidFill>
                  <a:srgbClr val="404040"/>
                </a:solidFill>
                <a:latin typeface="Arial"/>
              </a:rPr>
              <a:t>Kategoria di Rilatóriu</a:t>
            </a:r>
          </a:p>
        </p:txBody>
      </p:sp>
      <p:sp>
        <p:nvSpPr>
          <p:cNvPr id="3" name="Rounded Rectangular Callout 11">
            <a:extLst>
              <a:ext uri="{FF2B5EF4-FFF2-40B4-BE49-F238E27FC236}">
                <a16:creationId xmlns:a16="http://schemas.microsoft.com/office/drawing/2014/main" id="{F469A7CD-A3DC-2847-C700-B75268A770F3}"/>
              </a:ext>
            </a:extLst>
          </p:cNvPr>
          <p:cNvSpPr/>
          <p:nvPr/>
        </p:nvSpPr>
        <p:spPr>
          <a:xfrm>
            <a:off x="307930" y="2472185"/>
            <a:ext cx="3097710" cy="1677622"/>
          </a:xfrm>
          <a:prstGeom prst="wedgeRoundRectCallout">
            <a:avLst>
              <a:gd name="adj1" fmla="val 72178"/>
              <a:gd name="adj2" fmla="val 17634"/>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Odja modi ki bu alunu dizenpenha na katigorias spesifiku di rilatóriu ô na ária di aprendizájen na un disiplina.</a:t>
            </a:r>
          </a:p>
        </p:txBody>
      </p:sp>
      <p:sp>
        <p:nvSpPr>
          <p:cNvPr id="12" name="TextBox 11">
            <a:extLst>
              <a:ext uri="{FF2B5EF4-FFF2-40B4-BE49-F238E27FC236}">
                <a16:creationId xmlns:a16="http://schemas.microsoft.com/office/drawing/2014/main" id="{3EB23152-C337-450E-2654-2BAE304FE684}"/>
              </a:ext>
            </a:extLst>
          </p:cNvPr>
          <p:cNvSpPr txBox="1"/>
          <p:nvPr/>
        </p:nvSpPr>
        <p:spPr>
          <a:xfrm>
            <a:off x="5585330" y="3407705"/>
            <a:ext cx="1031370" cy="574243"/>
          </a:xfrm>
          <a:prstGeom prst="rect">
            <a:avLst/>
          </a:prstGeom>
          <a:solidFill>
            <a:srgbClr val="EEEEEE"/>
          </a:solidFill>
          <a:ln>
            <a:noFill/>
          </a:ln>
        </p:spPr>
        <p:txBody>
          <a:bodyPr wrap="square" rtlCol="0">
            <a:spAutoFit/>
          </a:bodyPr>
          <a:lstStyle/>
          <a:p>
            <a:pPr rtl="0"/>
            <a:r>
              <a:rPr sz="1600" b="0" i="0" u="none" strike="noStrike" baseline="-25000">
                <a:solidFill>
                  <a:srgbClr val="404040"/>
                </a:solidFill>
                <a:latin typeface="Arial"/>
              </a:rPr>
              <a:t>Nível di Nesesidadi</a:t>
            </a:r>
          </a:p>
          <a:p>
            <a:pPr rtl="0"/>
            <a:r>
              <a:rPr sz="1600" b="0" i="0" u="none" strike="noStrike" baseline="-25000">
                <a:solidFill>
                  <a:srgbClr val="404040"/>
                </a:solidFill>
                <a:latin typeface="Arial"/>
              </a:rPr>
              <a:t>Kunplisidadi</a:t>
            </a:r>
          </a:p>
        </p:txBody>
      </p:sp>
      <p:sp>
        <p:nvSpPr>
          <p:cNvPr id="15" name="TextBox 14">
            <a:extLst>
              <a:ext uri="{FF2B5EF4-FFF2-40B4-BE49-F238E27FC236}">
                <a16:creationId xmlns:a16="http://schemas.microsoft.com/office/drawing/2014/main" id="{82C500DC-CB81-8D54-C8D1-679A1FFA5C20}"/>
              </a:ext>
            </a:extLst>
          </p:cNvPr>
          <p:cNvSpPr txBox="1"/>
          <p:nvPr/>
        </p:nvSpPr>
        <p:spPr>
          <a:xfrm>
            <a:off x="6909986" y="3407705"/>
            <a:ext cx="1256114" cy="574243"/>
          </a:xfrm>
          <a:prstGeom prst="rect">
            <a:avLst/>
          </a:prstGeom>
          <a:solidFill>
            <a:srgbClr val="EEEEEE"/>
          </a:solidFill>
          <a:ln>
            <a:noFill/>
          </a:ln>
        </p:spPr>
        <p:txBody>
          <a:bodyPr wrap="square" rtlCol="0">
            <a:spAutoFit/>
          </a:bodyPr>
          <a:lstStyle/>
          <a:p>
            <a:pPr rtl="0"/>
            <a:r>
              <a:rPr sz="1600" b="0" i="0" u="none" strike="noStrike" baseline="-25000">
                <a:solidFill>
                  <a:srgbClr val="404040"/>
                </a:solidFill>
                <a:latin typeface="Arial"/>
              </a:rPr>
              <a:t>Dimonstrason di Abilidadis y Konseitus</a:t>
            </a:r>
          </a:p>
        </p:txBody>
      </p:sp>
      <p:sp>
        <p:nvSpPr>
          <p:cNvPr id="16" name="TextBox 15">
            <a:extLst>
              <a:ext uri="{FF2B5EF4-FFF2-40B4-BE49-F238E27FC236}">
                <a16:creationId xmlns:a16="http://schemas.microsoft.com/office/drawing/2014/main" id="{E4A4F36D-6680-8AE8-0C86-C794EB8981E4}"/>
              </a:ext>
            </a:extLst>
          </p:cNvPr>
          <p:cNvSpPr txBox="1"/>
          <p:nvPr/>
        </p:nvSpPr>
        <p:spPr>
          <a:xfrm>
            <a:off x="8216900" y="3407705"/>
            <a:ext cx="1256114" cy="252374"/>
          </a:xfrm>
          <a:prstGeom prst="rect">
            <a:avLst/>
          </a:prstGeom>
          <a:solidFill>
            <a:srgbClr val="EEEEEE"/>
          </a:solidFill>
          <a:ln>
            <a:noFill/>
          </a:ln>
        </p:spPr>
        <p:txBody>
          <a:bodyPr wrap="square" rtlCol="0">
            <a:spAutoFit/>
          </a:bodyPr>
          <a:lstStyle/>
          <a:p>
            <a:pPr rtl="0"/>
            <a:r>
              <a:rPr sz="1600" b="0" i="0" u="none" strike="noStrike" baseline="-25000">
                <a:solidFill>
                  <a:srgbClr val="404040"/>
                </a:solidFill>
                <a:latin typeface="Arial"/>
              </a:rPr>
              <a:t>Indipendénsia</a:t>
            </a:r>
          </a:p>
        </p:txBody>
      </p:sp>
      <p:sp>
        <p:nvSpPr>
          <p:cNvPr id="17" name="TextBox 16">
            <a:extLst>
              <a:ext uri="{FF2B5EF4-FFF2-40B4-BE49-F238E27FC236}">
                <a16:creationId xmlns:a16="http://schemas.microsoft.com/office/drawing/2014/main" id="{7C9390FC-D695-C67A-A417-8F7AB00CD8FF}"/>
              </a:ext>
            </a:extLst>
          </p:cNvPr>
          <p:cNvSpPr txBox="1"/>
          <p:nvPr/>
        </p:nvSpPr>
        <p:spPr>
          <a:xfrm>
            <a:off x="9523814" y="3407705"/>
            <a:ext cx="966386" cy="413309"/>
          </a:xfrm>
          <a:prstGeom prst="rect">
            <a:avLst/>
          </a:prstGeom>
          <a:solidFill>
            <a:srgbClr val="EEEEEE"/>
          </a:solidFill>
          <a:ln>
            <a:noFill/>
          </a:ln>
        </p:spPr>
        <p:txBody>
          <a:bodyPr wrap="square" rtlCol="0">
            <a:spAutoFit/>
          </a:bodyPr>
          <a:lstStyle/>
          <a:p>
            <a:pPr rtl="0"/>
            <a:r>
              <a:rPr sz="1600" b="0" i="0" u="none" strike="noStrike" baseline="-25000">
                <a:solidFill>
                  <a:srgbClr val="404040"/>
                </a:solidFill>
                <a:latin typeface="Arial"/>
              </a:rPr>
              <a:t>Auto-Avaliason</a:t>
            </a:r>
          </a:p>
        </p:txBody>
      </p:sp>
      <p:sp>
        <p:nvSpPr>
          <p:cNvPr id="18" name="TextBox 17">
            <a:extLst>
              <a:ext uri="{FF2B5EF4-FFF2-40B4-BE49-F238E27FC236}">
                <a16:creationId xmlns:a16="http://schemas.microsoft.com/office/drawing/2014/main" id="{705F45DB-0DA5-71A4-384C-22DE441905D8}"/>
              </a:ext>
            </a:extLst>
          </p:cNvPr>
          <p:cNvSpPr txBox="1"/>
          <p:nvPr/>
        </p:nvSpPr>
        <p:spPr>
          <a:xfrm>
            <a:off x="10449135" y="3407705"/>
            <a:ext cx="966386" cy="735178"/>
          </a:xfrm>
          <a:prstGeom prst="rect">
            <a:avLst/>
          </a:prstGeom>
          <a:solidFill>
            <a:srgbClr val="EEEEEE"/>
          </a:solidFill>
          <a:ln>
            <a:noFill/>
          </a:ln>
        </p:spPr>
        <p:txBody>
          <a:bodyPr wrap="square" rtlCol="0">
            <a:spAutoFit/>
          </a:bodyPr>
          <a:lstStyle/>
          <a:p>
            <a:pPr rtl="0"/>
            <a:r>
              <a:rPr sz="1600" b="0" i="0" u="none" strike="noStrike" baseline="-25000">
                <a:solidFill>
                  <a:srgbClr val="404040"/>
                </a:solidFill>
                <a:latin typeface="Arial"/>
              </a:rPr>
              <a:t>Jeneralizadu</a:t>
            </a:r>
          </a:p>
          <a:p>
            <a:pPr rtl="0"/>
            <a:r>
              <a:rPr sz="1600" b="0" i="0" u="none" strike="noStrike" baseline="-25000">
                <a:solidFill>
                  <a:srgbClr val="404040"/>
                </a:solidFill>
                <a:latin typeface="Arial"/>
              </a:rPr>
              <a:t>Dizenpenhu</a:t>
            </a:r>
          </a:p>
        </p:txBody>
      </p:sp>
      <p:sp>
        <p:nvSpPr>
          <p:cNvPr id="20" name="TextBox 19">
            <a:extLst>
              <a:ext uri="{FF2B5EF4-FFF2-40B4-BE49-F238E27FC236}">
                <a16:creationId xmlns:a16="http://schemas.microsoft.com/office/drawing/2014/main" id="{6512B7DE-7A01-27D4-E3A1-5D09944473F5}"/>
              </a:ext>
            </a:extLst>
          </p:cNvPr>
          <p:cNvSpPr txBox="1"/>
          <p:nvPr/>
        </p:nvSpPr>
        <p:spPr>
          <a:xfrm>
            <a:off x="4260674" y="4423416"/>
            <a:ext cx="1031370" cy="262433"/>
          </a:xfrm>
          <a:prstGeom prst="rect">
            <a:avLst/>
          </a:prstGeom>
          <a:solidFill>
            <a:srgbClr val="F9F9F9"/>
          </a:solidFill>
          <a:ln>
            <a:noFill/>
          </a:ln>
        </p:spPr>
        <p:txBody>
          <a:bodyPr wrap="square" rtlCol="0">
            <a:spAutoFit/>
          </a:bodyPr>
          <a:lstStyle/>
          <a:p>
            <a:pPr rtl="0"/>
            <a:r>
              <a:rPr sz="1700" b="0" i="0" u="none" strike="noStrike" baseline="-25000">
                <a:solidFill>
                  <a:srgbClr val="404040"/>
                </a:solidFill>
                <a:latin typeface="Arial"/>
              </a:rPr>
              <a:t>Linguajen:</a:t>
            </a:r>
          </a:p>
        </p:txBody>
      </p:sp>
      <p:sp>
        <p:nvSpPr>
          <p:cNvPr id="21" name="TextBox 20">
            <a:extLst>
              <a:ext uri="{FF2B5EF4-FFF2-40B4-BE49-F238E27FC236}">
                <a16:creationId xmlns:a16="http://schemas.microsoft.com/office/drawing/2014/main" id="{3803EE48-CE14-91F3-E61B-D626030277E1}"/>
              </a:ext>
            </a:extLst>
          </p:cNvPr>
          <p:cNvSpPr txBox="1"/>
          <p:nvPr/>
        </p:nvSpPr>
        <p:spPr>
          <a:xfrm>
            <a:off x="4260674" y="4829279"/>
            <a:ext cx="1031370" cy="262433"/>
          </a:xfrm>
          <a:prstGeom prst="rect">
            <a:avLst/>
          </a:prstGeom>
          <a:solidFill>
            <a:srgbClr val="F9F9F9"/>
          </a:solidFill>
          <a:ln>
            <a:noFill/>
          </a:ln>
        </p:spPr>
        <p:txBody>
          <a:bodyPr wrap="square" rtlCol="0">
            <a:spAutoFit/>
          </a:bodyPr>
          <a:lstStyle/>
          <a:p>
            <a:pPr rtl="0"/>
            <a:r>
              <a:rPr sz="1700" b="0" i="0" u="none" strike="noStrike" baseline="-25000">
                <a:solidFill>
                  <a:srgbClr val="404040"/>
                </a:solidFill>
                <a:latin typeface="Arial"/>
              </a:rPr>
              <a:t>Leitura</a:t>
            </a:r>
          </a:p>
        </p:txBody>
      </p:sp>
      <p:sp>
        <p:nvSpPr>
          <p:cNvPr id="22" name="TextBox 21">
            <a:extLst>
              <a:ext uri="{FF2B5EF4-FFF2-40B4-BE49-F238E27FC236}">
                <a16:creationId xmlns:a16="http://schemas.microsoft.com/office/drawing/2014/main" id="{96DA6519-8248-B960-F512-F49049FB84B8}"/>
              </a:ext>
            </a:extLst>
          </p:cNvPr>
          <p:cNvSpPr txBox="1"/>
          <p:nvPr/>
        </p:nvSpPr>
        <p:spPr>
          <a:xfrm>
            <a:off x="4260674" y="5247842"/>
            <a:ext cx="1031370" cy="262433"/>
          </a:xfrm>
          <a:prstGeom prst="rect">
            <a:avLst/>
          </a:prstGeom>
          <a:solidFill>
            <a:srgbClr val="F9F9F9"/>
          </a:solidFill>
          <a:ln>
            <a:noFill/>
          </a:ln>
        </p:spPr>
        <p:txBody>
          <a:bodyPr wrap="square" rtlCol="0">
            <a:spAutoFit/>
          </a:bodyPr>
          <a:lstStyle/>
          <a:p>
            <a:pPr rtl="0"/>
            <a:r>
              <a:rPr sz="1700" b="0" i="0" u="none" strike="noStrike" baseline="-25000">
                <a:solidFill>
                  <a:srgbClr val="404040"/>
                </a:solidFill>
                <a:latin typeface="Arial"/>
              </a:rPr>
              <a:t>Skrita</a:t>
            </a:r>
          </a:p>
        </p:txBody>
      </p:sp>
      <p:sp>
        <p:nvSpPr>
          <p:cNvPr id="13" name="Slide Number Placeholder 6">
            <a:extLst>
              <a:ext uri="{FF2B5EF4-FFF2-40B4-BE49-F238E27FC236}">
                <a16:creationId xmlns:a16="http://schemas.microsoft.com/office/drawing/2014/main" id="{6CEAD084-9936-80A9-376C-7A775ACE85BF}"/>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23</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66B301E-E0C2-B66C-1D08-D1A47A785CB4}"/>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1EF3401-C721-EDCE-8339-6C1B4D98EF4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374657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F3ACD2-960E-496E-EF0A-DC4B63B27325}"/>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8E30B1FF-ABFA-5C72-4A64-AC078BD38180}"/>
              </a:ext>
            </a:extLst>
          </p:cNvPr>
          <p:cNvSpPr txBox="1"/>
          <p:nvPr/>
        </p:nvSpPr>
        <p:spPr>
          <a:xfrm>
            <a:off x="1787399" y="1142919"/>
            <a:ext cx="1969732" cy="400110"/>
          </a:xfrm>
          <a:prstGeom prst="rect">
            <a:avLst/>
          </a:prstGeom>
          <a:noFill/>
          <a:ln>
            <a:noFill/>
          </a:ln>
        </p:spPr>
        <p:txBody>
          <a:bodyPr wrap="square" rtlCol="0">
            <a:spAutoFit/>
          </a:bodyPr>
          <a:lstStyle/>
          <a:p>
            <a:pPr rtl="0"/>
            <a:r>
              <a:rPr sz="1000" b="0" i="0" u="none" strike="noStrike" dirty="0" err="1">
                <a:latin typeface="Aptos Slab Light"/>
                <a:cs typeface="Arial"/>
              </a:rPr>
              <a:t>Dipartamentu</a:t>
            </a:r>
            <a:r>
              <a:rPr sz="1000" b="0" i="0" u="none" strike="noStrike" dirty="0">
                <a:latin typeface="Aptos Slab Light"/>
                <a:cs typeface="Arial"/>
              </a:rPr>
              <a:t> di </a:t>
            </a:r>
            <a:r>
              <a:rPr sz="1000" b="0" i="0" u="none" strike="noStrike" dirty="0" err="1">
                <a:latin typeface="Aptos Slab Light"/>
                <a:cs typeface="Arial"/>
              </a:rPr>
              <a:t>Idukason</a:t>
            </a:r>
            <a:r>
              <a:rPr sz="1000" b="0" i="0" u="none" strike="noStrike" dirty="0">
                <a:latin typeface="Aptos Slab Light"/>
                <a:cs typeface="Arial"/>
              </a:rPr>
              <a:t> </a:t>
            </a:r>
            <a:r>
              <a:rPr sz="1000" b="0" i="0" u="none" strike="noStrike" dirty="0" err="1">
                <a:latin typeface="Aptos Slab Light"/>
                <a:cs typeface="Arial"/>
              </a:rPr>
              <a:t>Báziku</a:t>
            </a:r>
            <a:r>
              <a:rPr sz="1000" b="0" i="0" u="none" strike="noStrike" dirty="0">
                <a:latin typeface="Aptos Slab Light"/>
                <a:cs typeface="Arial"/>
              </a:rPr>
              <a:t> y </a:t>
            </a:r>
            <a:r>
              <a:rPr sz="1000" b="0" i="0" u="none" strike="noStrike" dirty="0" err="1">
                <a:latin typeface="Aptos Slab Light"/>
                <a:cs typeface="Arial"/>
              </a:rPr>
              <a:t>Sikundáriu</a:t>
            </a:r>
            <a:endParaRPr lang="es-AR" sz="1000" dirty="0">
              <a:latin typeface="Aptos Slab Light" panose="020F05020202040A0204" pitchFamily="34" charset="0"/>
              <a:cs typeface="Arial" panose="020B0604020202020204" pitchFamily="34" charset="0"/>
            </a:endParaRPr>
          </a:p>
        </p:txBody>
      </p:sp>
      <p:sp>
        <p:nvSpPr>
          <p:cNvPr id="8" name="Title 3">
            <a:extLst>
              <a:ext uri="{FF2B5EF4-FFF2-40B4-BE49-F238E27FC236}">
                <a16:creationId xmlns:a16="http://schemas.microsoft.com/office/drawing/2014/main" id="{8C45B6E8-F968-9DCF-1682-C781C3BAF760}"/>
              </a:ext>
            </a:extLst>
          </p:cNvPr>
          <p:cNvSpPr>
            <a:spLocks noGrp="1"/>
          </p:cNvSpPr>
          <p:nvPr>
            <p:ph type="title"/>
          </p:nvPr>
        </p:nvSpPr>
        <p:spPr>
          <a:xfrm>
            <a:off x="12358" y="42995"/>
            <a:ext cx="12088136" cy="819672"/>
          </a:xfrm>
        </p:spPr>
        <p:txBody>
          <a:bodyPr>
            <a:noAutofit/>
          </a:bodyPr>
          <a:lstStyle/>
          <a:p>
            <a:pPr rtl="0"/>
            <a:r>
              <a:rPr sz="3600" b="0" i="0" u="none" strike="noStrike" dirty="0" err="1">
                <a:solidFill>
                  <a:srgbClr val="1A4785"/>
                </a:solidFill>
                <a:latin typeface="Aptos"/>
                <a:ea typeface="Open Sans Light"/>
                <a:cs typeface="Open Sans Light"/>
              </a:rPr>
              <a:t>Odja</a:t>
            </a:r>
            <a:r>
              <a:rPr sz="3600" b="0" i="0" u="none" strike="noStrike" dirty="0">
                <a:solidFill>
                  <a:srgbClr val="1A4785"/>
                </a:solidFill>
                <a:latin typeface="Aptos"/>
                <a:ea typeface="Open Sans Light"/>
                <a:cs typeface="Open Sans Light"/>
              </a:rPr>
              <a:t> </a:t>
            </a:r>
            <a:r>
              <a:rPr sz="3600" b="0" i="0" u="none" strike="noStrike" dirty="0" err="1">
                <a:solidFill>
                  <a:srgbClr val="1A4785"/>
                </a:solidFill>
                <a:latin typeface="Aptos"/>
                <a:ea typeface="Open Sans Light"/>
                <a:cs typeface="Open Sans Light"/>
              </a:rPr>
              <a:t>Rizultadus</a:t>
            </a:r>
            <a:r>
              <a:rPr sz="3600" b="0" i="0" u="none" strike="noStrike" dirty="0">
                <a:solidFill>
                  <a:srgbClr val="1A4785"/>
                </a:solidFill>
                <a:latin typeface="Aptos"/>
                <a:ea typeface="Open Sans Light"/>
                <a:cs typeface="Open Sans Light"/>
              </a:rPr>
              <a:t> di Testi di MCAS-Alt: </a:t>
            </a:r>
            <a:r>
              <a:rPr sz="3600" b="0" i="0" u="none" strike="noStrike" dirty="0" err="1">
                <a:solidFill>
                  <a:srgbClr val="1A4785"/>
                </a:solidFill>
                <a:latin typeface="Aptos"/>
                <a:ea typeface="Open Sans Light"/>
                <a:cs typeface="Open Sans Light"/>
              </a:rPr>
              <a:t>Árias</a:t>
            </a:r>
            <a:r>
              <a:rPr sz="3600" b="0" i="0" u="none" strike="noStrike" dirty="0">
                <a:solidFill>
                  <a:srgbClr val="1A4785"/>
                </a:solidFill>
                <a:latin typeface="Aptos"/>
                <a:ea typeface="Open Sans Light"/>
                <a:cs typeface="Open Sans Light"/>
              </a:rPr>
              <a:t> di </a:t>
            </a:r>
            <a:r>
              <a:rPr sz="3600" b="0" i="0" u="none" strike="noStrike" dirty="0" err="1">
                <a:solidFill>
                  <a:srgbClr val="1A4785"/>
                </a:solidFill>
                <a:latin typeface="Aptos"/>
                <a:ea typeface="Open Sans Light"/>
                <a:cs typeface="Open Sans Light"/>
              </a:rPr>
              <a:t>Pontuason</a:t>
            </a:r>
            <a:endParaRPr lang="en-US" sz="3200" dirty="0"/>
          </a:p>
        </p:txBody>
      </p:sp>
      <p:pic>
        <p:nvPicPr>
          <p:cNvPr id="7" name="Picture 6" descr="Un screenshot di áreas di pontuason di avaliason MCAS-Alt, ta mostra Nível di Konpleksidadi i Demonstrason di Abilidadis i Konseitus.">
            <a:extLst>
              <a:ext uri="{FF2B5EF4-FFF2-40B4-BE49-F238E27FC236}">
                <a16:creationId xmlns:a16="http://schemas.microsoft.com/office/drawing/2014/main" id="{A967D310-4442-10CD-7ABD-025A938F3DBD}"/>
              </a:ext>
            </a:extLst>
          </p:cNvPr>
          <p:cNvPicPr>
            <a:picLocks noChangeAspect="1"/>
          </p:cNvPicPr>
          <p:nvPr/>
        </p:nvPicPr>
        <p:blipFill>
          <a:blip r:embed="rId2"/>
          <a:stretch>
            <a:fillRect/>
          </a:stretch>
        </p:blipFill>
        <p:spPr>
          <a:xfrm>
            <a:off x="166544" y="932524"/>
            <a:ext cx="5929455" cy="3834026"/>
          </a:xfrm>
          <a:prstGeom prst="rect">
            <a:avLst/>
          </a:prstGeom>
        </p:spPr>
      </p:pic>
      <p:sp>
        <p:nvSpPr>
          <p:cNvPr id="2" name="Rectangle 1">
            <a:extLst>
              <a:ext uri="{FF2B5EF4-FFF2-40B4-BE49-F238E27FC236}">
                <a16:creationId xmlns:a16="http://schemas.microsoft.com/office/drawing/2014/main" id="{68C40EB6-230F-C169-6C43-761D0CC252F5}"/>
              </a:ext>
              <a:ext uri="{C183D7F6-B498-43B3-948B-1728B52AA6E4}">
                <adec:decorative xmlns:adec="http://schemas.microsoft.com/office/drawing/2017/decorative" val="1"/>
              </a:ext>
            </a:extLst>
          </p:cNvPr>
          <p:cNvSpPr/>
          <p:nvPr/>
        </p:nvSpPr>
        <p:spPr>
          <a:xfrm>
            <a:off x="1787399" y="1218186"/>
            <a:ext cx="2231594" cy="31112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3">
            <a:extLst>
              <a:ext uri="{FF2B5EF4-FFF2-40B4-BE49-F238E27FC236}">
                <a16:creationId xmlns:a16="http://schemas.microsoft.com/office/drawing/2014/main" id="{01BBD275-8E5E-9B16-9798-2200F7834E27}"/>
              </a:ext>
            </a:extLst>
          </p:cNvPr>
          <p:cNvSpPr txBox="1"/>
          <p:nvPr/>
        </p:nvSpPr>
        <p:spPr>
          <a:xfrm>
            <a:off x="1787399" y="1173637"/>
            <a:ext cx="1744840" cy="369332"/>
          </a:xfrm>
          <a:prstGeom prst="rect">
            <a:avLst/>
          </a:prstGeom>
          <a:solidFill>
            <a:schemeClr val="bg1"/>
          </a:solid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A900D8AD-2D4A-2E14-26AD-16013AACAF8A}"/>
              </a:ext>
            </a:extLst>
          </p:cNvPr>
          <p:cNvSpPr txBox="1"/>
          <p:nvPr/>
        </p:nvSpPr>
        <p:spPr>
          <a:xfrm>
            <a:off x="397869" y="1636311"/>
            <a:ext cx="5393331" cy="272491"/>
          </a:xfrm>
          <a:prstGeom prst="rect">
            <a:avLst/>
          </a:prstGeom>
          <a:solidFill>
            <a:srgbClr val="F9F9F9"/>
          </a:solidFill>
          <a:ln>
            <a:noFill/>
          </a:ln>
        </p:spPr>
        <p:txBody>
          <a:bodyPr wrap="square" rtlCol="0" anchor="ctr" anchorCtr="0">
            <a:spAutoFit/>
          </a:bodyPr>
          <a:lstStyle/>
          <a:p>
            <a:pPr rtl="0"/>
            <a:r>
              <a:rPr sz="1800" b="0" i="0" u="none" strike="noStrike" baseline="-25000" dirty="0">
                <a:solidFill>
                  <a:srgbClr val="3B3838"/>
                </a:solidFill>
                <a:latin typeface="Arial"/>
              </a:rPr>
              <a:t>MCAS-Alt di </a:t>
            </a:r>
            <a:r>
              <a:rPr sz="1800" b="0" i="0" u="none" strike="noStrike" baseline="-25000" dirty="0" err="1">
                <a:solidFill>
                  <a:srgbClr val="3B3838"/>
                </a:solidFill>
                <a:latin typeface="Arial"/>
              </a:rPr>
              <a:t>bu</a:t>
            </a:r>
            <a:r>
              <a:rPr sz="1800" b="0" i="0" u="none" strike="noStrike" baseline="-25000" dirty="0">
                <a:solidFill>
                  <a:srgbClr val="3B3838"/>
                </a:solidFill>
                <a:latin typeface="Arial"/>
              </a:rPr>
              <a:t> </a:t>
            </a:r>
            <a:r>
              <a:rPr sz="1800" b="0" i="0" u="none" strike="noStrike" baseline="-25000" dirty="0" err="1">
                <a:solidFill>
                  <a:srgbClr val="3B3838"/>
                </a:solidFill>
                <a:latin typeface="Arial"/>
              </a:rPr>
              <a:t>fidju</a:t>
            </a:r>
            <a:r>
              <a:rPr sz="1800" b="0" i="0" u="none" strike="noStrike" baseline="-25000" dirty="0">
                <a:solidFill>
                  <a:srgbClr val="3B3838"/>
                </a:solidFill>
                <a:latin typeface="Arial"/>
              </a:rPr>
              <a:t> </a:t>
            </a:r>
            <a:r>
              <a:rPr sz="1800" b="0" i="0" u="none" strike="noStrike" baseline="-25000" dirty="0" err="1">
                <a:solidFill>
                  <a:srgbClr val="3B3838"/>
                </a:solidFill>
                <a:latin typeface="Arial"/>
              </a:rPr>
              <a:t>foi</a:t>
            </a:r>
            <a:r>
              <a:rPr sz="1800" b="0" i="0" u="none" strike="noStrike" baseline="-25000" dirty="0">
                <a:solidFill>
                  <a:srgbClr val="3B3838"/>
                </a:solidFill>
                <a:latin typeface="Arial"/>
              </a:rPr>
              <a:t> </a:t>
            </a:r>
            <a:r>
              <a:rPr sz="1800" b="0" i="0" u="none" strike="noStrike" baseline="-25000" dirty="0" err="1">
                <a:solidFill>
                  <a:srgbClr val="3B3838"/>
                </a:solidFill>
                <a:latin typeface="Arial"/>
              </a:rPr>
              <a:t>pontuadu</a:t>
            </a:r>
            <a:r>
              <a:rPr sz="1800" b="0" i="0" u="none" strike="noStrike" baseline="-25000" dirty="0">
                <a:solidFill>
                  <a:srgbClr val="3B3838"/>
                </a:solidFill>
                <a:latin typeface="Arial"/>
              </a:rPr>
              <a:t> </a:t>
            </a:r>
            <a:r>
              <a:rPr sz="1800" b="0" i="0" u="none" strike="noStrike" baseline="-25000" dirty="0" err="1">
                <a:solidFill>
                  <a:srgbClr val="3B3838"/>
                </a:solidFill>
                <a:latin typeface="Arial"/>
              </a:rPr>
              <a:t>na</a:t>
            </a:r>
            <a:r>
              <a:rPr sz="1800" b="0" i="0" u="none" strike="noStrike" baseline="-25000" dirty="0">
                <a:solidFill>
                  <a:srgbClr val="3B3838"/>
                </a:solidFill>
                <a:latin typeface="Arial"/>
              </a:rPr>
              <a:t> </a:t>
            </a:r>
            <a:r>
              <a:rPr sz="1800" b="0" i="0" u="none" strike="noStrike" baseline="-25000" dirty="0" err="1">
                <a:solidFill>
                  <a:srgbClr val="3B3838"/>
                </a:solidFill>
                <a:latin typeface="Arial"/>
              </a:rPr>
              <a:t>sigintis</a:t>
            </a:r>
            <a:r>
              <a:rPr sz="1800" b="0" i="0" u="none" strike="noStrike" baseline="-25000" dirty="0">
                <a:solidFill>
                  <a:srgbClr val="3B3838"/>
                </a:solidFill>
                <a:latin typeface="Arial"/>
              </a:rPr>
              <a:t> </a:t>
            </a:r>
            <a:r>
              <a:rPr sz="1800" b="0" i="0" u="none" strike="noStrike" baseline="-25000" dirty="0" err="1">
                <a:solidFill>
                  <a:srgbClr val="3B3838"/>
                </a:solidFill>
                <a:latin typeface="Arial"/>
              </a:rPr>
              <a:t>Árias</a:t>
            </a:r>
            <a:r>
              <a:rPr sz="1800" b="0" i="0" u="none" strike="noStrike" baseline="-25000" dirty="0">
                <a:solidFill>
                  <a:srgbClr val="3B3838"/>
                </a:solidFill>
                <a:latin typeface="Arial"/>
              </a:rPr>
              <a:t> di </a:t>
            </a:r>
            <a:r>
              <a:rPr sz="1800" b="0" i="0" u="none" strike="noStrike" baseline="-25000" dirty="0" err="1">
                <a:solidFill>
                  <a:srgbClr val="3B3838"/>
                </a:solidFill>
                <a:latin typeface="Arial"/>
              </a:rPr>
              <a:t>Pontuason</a:t>
            </a:r>
            <a:endParaRPr sz="1800" b="0" i="0" u="none" strike="noStrike" baseline="-25000" dirty="0">
              <a:solidFill>
                <a:srgbClr val="3B3838"/>
              </a:solidFill>
              <a:latin typeface="Arial"/>
            </a:endParaRPr>
          </a:p>
        </p:txBody>
      </p:sp>
      <p:sp>
        <p:nvSpPr>
          <p:cNvPr id="3" name="Rounded Rectangular Callout 11">
            <a:extLst>
              <a:ext uri="{FF2B5EF4-FFF2-40B4-BE49-F238E27FC236}">
                <a16:creationId xmlns:a16="http://schemas.microsoft.com/office/drawing/2014/main" id="{4A5C0486-07C7-5209-F1E4-6B4CAD9D30D4}"/>
              </a:ext>
            </a:extLst>
          </p:cNvPr>
          <p:cNvSpPr/>
          <p:nvPr/>
        </p:nvSpPr>
        <p:spPr>
          <a:xfrm>
            <a:off x="7747822" y="972971"/>
            <a:ext cx="3097710" cy="1322173"/>
          </a:xfrm>
          <a:prstGeom prst="wedgeRoundRectCallout">
            <a:avLst>
              <a:gd name="adj1" fmla="val -135458"/>
              <a:gd name="adj2" fmla="val 2768"/>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Odja informason ditalhadu di Árias di Pontuason pa avaliason di MCAS-Alt.</a:t>
            </a:r>
          </a:p>
        </p:txBody>
      </p:sp>
      <p:sp>
        <p:nvSpPr>
          <p:cNvPr id="11" name="TextBox 10">
            <a:extLst>
              <a:ext uri="{FF2B5EF4-FFF2-40B4-BE49-F238E27FC236}">
                <a16:creationId xmlns:a16="http://schemas.microsoft.com/office/drawing/2014/main" id="{0AAD8BB0-9DFF-C23D-E85D-E0BC32F178FD}"/>
              </a:ext>
            </a:extLst>
          </p:cNvPr>
          <p:cNvSpPr txBox="1"/>
          <p:nvPr/>
        </p:nvSpPr>
        <p:spPr>
          <a:xfrm>
            <a:off x="283480" y="1997579"/>
            <a:ext cx="5717270" cy="2688685"/>
          </a:xfrm>
          <a:prstGeom prst="rect">
            <a:avLst/>
          </a:prstGeom>
          <a:solidFill>
            <a:srgbClr val="F9F9F9"/>
          </a:solidFill>
        </p:spPr>
        <p:txBody>
          <a:bodyPr wrap="square" rtlCol="0" anchor="ctr" anchorCtr="0">
            <a:spAutoFit/>
          </a:bodyPr>
          <a:lstStyle/>
          <a:p>
            <a:pPr rtl="0">
              <a:lnSpc>
                <a:spcPct val="110000"/>
              </a:lnSpc>
            </a:pPr>
            <a:r>
              <a:rPr sz="900" b="0" i="0" u="none" strike="noStrike" dirty="0" err="1">
                <a:latin typeface="Arial"/>
                <a:cs typeface="Arial"/>
              </a:rPr>
              <a:t>Nível</a:t>
            </a:r>
            <a:r>
              <a:rPr sz="900" b="0" i="0" u="none" strike="noStrike" dirty="0">
                <a:latin typeface="Arial"/>
                <a:cs typeface="Arial"/>
              </a:rPr>
              <a:t> di </a:t>
            </a:r>
            <a:r>
              <a:rPr sz="900" b="0" i="0" u="none" strike="noStrike" dirty="0" err="1">
                <a:latin typeface="Arial"/>
                <a:cs typeface="Arial"/>
              </a:rPr>
              <a:t>Kunplisidadi</a:t>
            </a:r>
            <a:r>
              <a:rPr sz="900" b="0" i="0" u="none" strike="noStrike" dirty="0">
                <a:latin typeface="Arial"/>
                <a:cs typeface="Arial"/>
              </a:rPr>
              <a:t> — Modi ki </a:t>
            </a:r>
            <a:r>
              <a:rPr sz="900" b="0" i="0" u="none" strike="noStrike" dirty="0" err="1">
                <a:latin typeface="Arial"/>
                <a:cs typeface="Arial"/>
              </a:rPr>
              <a:t>bu</a:t>
            </a:r>
            <a:r>
              <a:rPr sz="900" b="0" i="0" u="none" strike="noStrike" dirty="0">
                <a:latin typeface="Arial"/>
                <a:cs typeface="Arial"/>
              </a:rPr>
              <a:t> </a:t>
            </a:r>
            <a:r>
              <a:rPr sz="900" b="0" i="0" u="none" strike="noStrike" dirty="0" err="1">
                <a:latin typeface="Arial"/>
                <a:cs typeface="Arial"/>
              </a:rPr>
              <a:t>fidju</a:t>
            </a:r>
            <a:r>
              <a:rPr sz="900" b="0" i="0" u="none" strike="noStrike" dirty="0">
                <a:latin typeface="Arial"/>
                <a:cs typeface="Arial"/>
              </a:rPr>
              <a:t> </a:t>
            </a:r>
            <a:r>
              <a:rPr sz="900" b="0" i="0" u="none" strike="noStrike" dirty="0" err="1">
                <a:latin typeface="Arial"/>
                <a:cs typeface="Arial"/>
              </a:rPr>
              <a:t>aborda</a:t>
            </a:r>
            <a:r>
              <a:rPr sz="900" b="0" i="0" u="none" strike="noStrike" dirty="0">
                <a:latin typeface="Arial"/>
                <a:cs typeface="Arial"/>
              </a:rPr>
              <a:t> </a:t>
            </a:r>
            <a:r>
              <a:rPr sz="900" b="0" i="0" u="none" strike="noStrike" dirty="0" err="1">
                <a:latin typeface="Arial"/>
                <a:cs typeface="Arial"/>
              </a:rPr>
              <a:t>padrons</a:t>
            </a:r>
            <a:r>
              <a:rPr sz="900" b="0" i="0" u="none" strike="noStrike" dirty="0">
                <a:latin typeface="Arial"/>
                <a:cs typeface="Arial"/>
              </a:rPr>
              <a:t> di </a:t>
            </a:r>
            <a:r>
              <a:rPr sz="900" b="0" i="0" u="none" strike="noStrike" dirty="0" err="1">
                <a:latin typeface="Arial"/>
                <a:cs typeface="Arial"/>
              </a:rPr>
              <a:t>aprendizájen</a:t>
            </a:r>
            <a:r>
              <a:rPr sz="900" b="0" i="0" u="none" strike="noStrike" dirty="0">
                <a:latin typeface="Arial"/>
                <a:cs typeface="Arial"/>
              </a:rPr>
              <a:t> </a:t>
            </a:r>
            <a:r>
              <a:rPr sz="900" b="0" i="0" u="none" strike="noStrike" dirty="0" err="1">
                <a:latin typeface="Arial"/>
                <a:cs typeface="Arial"/>
              </a:rPr>
              <a:t>na</a:t>
            </a:r>
            <a:r>
              <a:rPr sz="900" b="0" i="0" u="none" strike="noStrike" dirty="0">
                <a:latin typeface="Arial"/>
                <a:cs typeface="Arial"/>
              </a:rPr>
              <a:t> </a:t>
            </a:r>
            <a:r>
              <a:rPr sz="900" b="0" i="0" u="none" strike="noStrike" dirty="0" err="1">
                <a:latin typeface="Arial"/>
                <a:cs typeface="Arial"/>
              </a:rPr>
              <a:t>kada</a:t>
            </a:r>
            <a:r>
              <a:rPr sz="900" b="0" i="0" u="none" strike="noStrike" dirty="0">
                <a:latin typeface="Arial"/>
                <a:cs typeface="Arial"/>
              </a:rPr>
              <a:t> </a:t>
            </a:r>
            <a:r>
              <a:rPr sz="900" b="0" i="0" u="none" strike="noStrike" dirty="0" err="1">
                <a:latin typeface="Arial"/>
                <a:cs typeface="Arial"/>
              </a:rPr>
              <a:t>disiplina</a:t>
            </a:r>
            <a:r>
              <a:rPr sz="900" b="0" i="0" u="none" strike="noStrike" dirty="0">
                <a:latin typeface="Arial"/>
                <a:cs typeface="Arial"/>
              </a:rPr>
              <a:t> (</a:t>
            </a:r>
            <a:r>
              <a:rPr sz="900" b="0" i="0" u="none" strike="noStrike" dirty="0" err="1">
                <a:latin typeface="Arial"/>
                <a:cs typeface="Arial"/>
              </a:rPr>
              <a:t>vertenti</a:t>
            </a:r>
            <a:r>
              <a:rPr sz="900" b="0" i="0" u="none" strike="noStrike" dirty="0">
                <a:latin typeface="Arial"/>
                <a:cs typeface="Arial"/>
              </a:rPr>
              <a:t>)</a:t>
            </a:r>
          </a:p>
          <a:p>
            <a:pPr marL="92075" rtl="0">
              <a:lnSpc>
                <a:spcPct val="110000"/>
              </a:lnSpc>
            </a:pPr>
            <a:r>
              <a:rPr sz="800" b="0" i="0" u="none" strike="noStrike" dirty="0">
                <a:latin typeface="Arial"/>
                <a:cs typeface="Arial"/>
              </a:rPr>
              <a:t>5 -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aborda</a:t>
            </a:r>
            <a:r>
              <a:rPr sz="800" b="0" i="0" u="none" strike="noStrike" dirty="0">
                <a:latin typeface="Arial"/>
                <a:cs typeface="Arial"/>
              </a:rPr>
              <a:t> un </a:t>
            </a:r>
            <a:r>
              <a:rPr sz="800" b="0" i="0" u="none" strike="noStrike" dirty="0" err="1">
                <a:latin typeface="Arial"/>
                <a:cs typeface="Arial"/>
              </a:rPr>
              <a:t>anplu</a:t>
            </a:r>
            <a:r>
              <a:rPr sz="800" b="0" i="0" u="none" strike="noStrike" dirty="0">
                <a:latin typeface="Arial"/>
                <a:cs typeface="Arial"/>
              </a:rPr>
              <a:t> </a:t>
            </a:r>
            <a:r>
              <a:rPr sz="800" b="0" i="0" u="none" strike="noStrike" dirty="0" err="1">
                <a:latin typeface="Arial"/>
                <a:cs typeface="Arial"/>
              </a:rPr>
              <a:t>gama</a:t>
            </a:r>
            <a:r>
              <a:rPr sz="800" b="0" i="0" u="none" strike="noStrike" dirty="0">
                <a:latin typeface="Arial"/>
                <a:cs typeface="Arial"/>
              </a:rPr>
              <a:t> di </a:t>
            </a:r>
            <a:r>
              <a:rPr sz="800" b="0" i="0" u="none" strike="noStrike" dirty="0" err="1">
                <a:latin typeface="Arial"/>
                <a:cs typeface="Arial"/>
              </a:rPr>
              <a:t>padrons</a:t>
            </a:r>
            <a:r>
              <a:rPr sz="800" b="0" i="0" u="none" strike="noStrike" dirty="0">
                <a:latin typeface="Arial"/>
                <a:cs typeface="Arial"/>
              </a:rPr>
              <a:t> di </a:t>
            </a:r>
            <a:r>
              <a:rPr sz="800" b="0" i="0" u="none" strike="noStrike" dirty="0" err="1">
                <a:latin typeface="Arial"/>
                <a:cs typeface="Arial"/>
              </a:rPr>
              <a:t>aprendizájen</a:t>
            </a:r>
            <a:r>
              <a:rPr sz="800" b="0" i="0" u="none" strike="noStrike" dirty="0">
                <a:latin typeface="Arial"/>
                <a:cs typeface="Arial"/>
              </a:rPr>
              <a:t> di </a:t>
            </a:r>
            <a:r>
              <a:rPr sz="800" b="0" i="0" u="none" strike="noStrike" dirty="0" err="1">
                <a:latin typeface="Arial"/>
                <a:cs typeface="Arial"/>
              </a:rPr>
              <a:t>strutura</a:t>
            </a:r>
            <a:r>
              <a:rPr sz="800" b="0" i="0" u="none" strike="noStrike" dirty="0">
                <a:latin typeface="Arial"/>
                <a:cs typeface="Arial"/>
              </a:rPr>
              <a:t> </a:t>
            </a:r>
            <a:r>
              <a:rPr sz="800" b="0" i="0" u="none" strike="noStrike" dirty="0" err="1">
                <a:latin typeface="Arial"/>
                <a:cs typeface="Arial"/>
              </a:rPr>
              <a:t>kurikular</a:t>
            </a:r>
            <a:r>
              <a:rPr sz="800" b="0" i="0" u="none" strike="noStrike" dirty="0">
                <a:latin typeface="Arial"/>
                <a:cs typeface="Arial"/>
              </a:rPr>
              <a:t> (</a:t>
            </a:r>
            <a:r>
              <a:rPr sz="800" b="0" i="0" u="none" strike="noStrike" dirty="0" err="1">
                <a:latin typeface="Arial"/>
                <a:cs typeface="Arial"/>
              </a:rPr>
              <a:t>trés</a:t>
            </a:r>
            <a:r>
              <a:rPr sz="800" b="0" i="0" u="none" strike="noStrike" dirty="0">
                <a:latin typeface="Arial"/>
                <a:cs typeface="Arial"/>
              </a:rPr>
              <a:t> ô </a:t>
            </a:r>
            <a:r>
              <a:rPr sz="800" b="0" i="0" u="none" strike="noStrike" dirty="0" err="1">
                <a:latin typeface="Arial"/>
                <a:cs typeface="Arial"/>
              </a:rPr>
              <a:t>más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a:t>
            </a:r>
            <a:r>
              <a:rPr sz="800" b="0" i="0" u="none" strike="noStrike" dirty="0" err="1">
                <a:latin typeface="Arial"/>
                <a:cs typeface="Arial"/>
              </a:rPr>
              <a:t>ispetativas</a:t>
            </a:r>
            <a:r>
              <a:rPr sz="800" b="0" i="0" u="none" strike="noStrike" dirty="0">
                <a:latin typeface="Arial"/>
                <a:cs typeface="Arial"/>
              </a:rPr>
              <a:t> di anu </a:t>
            </a:r>
            <a:r>
              <a:rPr sz="800" b="0" i="0" u="none" strike="noStrike" dirty="0" err="1">
                <a:latin typeface="Arial"/>
                <a:cs typeface="Arial"/>
              </a:rPr>
              <a:t>skolar</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marL="92075" rtl="0">
              <a:lnSpc>
                <a:spcPct val="110000"/>
              </a:lnSpc>
            </a:pPr>
            <a:r>
              <a:rPr sz="800" b="0" i="0" u="none" strike="noStrike" dirty="0">
                <a:latin typeface="Arial"/>
                <a:cs typeface="Arial"/>
              </a:rPr>
              <a:t>4 -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aborda</a:t>
            </a:r>
            <a:r>
              <a:rPr sz="800" b="0" i="0" u="none" strike="noStrike" dirty="0">
                <a:latin typeface="Arial"/>
                <a:cs typeface="Arial"/>
              </a:rPr>
              <a:t> un </a:t>
            </a:r>
            <a:r>
              <a:rPr sz="800" b="0" i="0" u="none" strike="noStrike" dirty="0" err="1">
                <a:latin typeface="Arial"/>
                <a:cs typeface="Arial"/>
              </a:rPr>
              <a:t>amostra</a:t>
            </a:r>
            <a:r>
              <a:rPr sz="800" b="0" i="0" u="none" strike="noStrike" dirty="0">
                <a:latin typeface="Arial"/>
                <a:cs typeface="Arial"/>
              </a:rPr>
              <a:t> </a:t>
            </a:r>
            <a:r>
              <a:rPr sz="800" b="0" i="0" u="none" strike="noStrike" dirty="0" err="1">
                <a:latin typeface="Arial"/>
                <a:cs typeface="Arial"/>
              </a:rPr>
              <a:t>stritu</a:t>
            </a:r>
            <a:r>
              <a:rPr sz="800" b="0" i="0" u="none" strike="noStrike" dirty="0">
                <a:latin typeface="Arial"/>
                <a:cs typeface="Arial"/>
              </a:rPr>
              <a:t> di </a:t>
            </a:r>
            <a:r>
              <a:rPr sz="800" b="0" i="0" u="none" strike="noStrike" dirty="0" err="1">
                <a:latin typeface="Arial"/>
                <a:cs typeface="Arial"/>
              </a:rPr>
              <a:t>padrons</a:t>
            </a:r>
            <a:r>
              <a:rPr sz="800" b="0" i="0" u="none" strike="noStrike" dirty="0">
                <a:latin typeface="Arial"/>
                <a:cs typeface="Arial"/>
              </a:rPr>
              <a:t> di </a:t>
            </a:r>
            <a:r>
              <a:rPr sz="800" b="0" i="0" u="none" strike="noStrike" dirty="0" err="1">
                <a:latin typeface="Arial"/>
                <a:cs typeface="Arial"/>
              </a:rPr>
              <a:t>aprendizájen</a:t>
            </a:r>
            <a:r>
              <a:rPr sz="800" b="0" i="0" u="none" strike="noStrike" dirty="0">
                <a:latin typeface="Arial"/>
                <a:cs typeface="Arial"/>
              </a:rPr>
              <a:t> di </a:t>
            </a:r>
            <a:r>
              <a:rPr sz="800" b="0" i="0" u="none" strike="noStrike" dirty="0" err="1">
                <a:latin typeface="Arial"/>
                <a:cs typeface="Arial"/>
              </a:rPr>
              <a:t>strutura</a:t>
            </a:r>
            <a:r>
              <a:rPr sz="800" b="0" i="0" u="none" strike="noStrike" dirty="0">
                <a:latin typeface="Arial"/>
                <a:cs typeface="Arial"/>
              </a:rPr>
              <a:t> </a:t>
            </a:r>
            <a:r>
              <a:rPr sz="800" b="0" i="0" u="none" strike="noStrike" dirty="0" err="1">
                <a:latin typeface="Arial"/>
                <a:cs typeface="Arial"/>
              </a:rPr>
              <a:t>kurikular</a:t>
            </a:r>
            <a:r>
              <a:rPr sz="800" b="0" i="0" u="none" strike="noStrike" dirty="0">
                <a:latin typeface="Arial"/>
                <a:cs typeface="Arial"/>
              </a:rPr>
              <a:t> (un ô </a:t>
            </a:r>
            <a:r>
              <a:rPr sz="800" b="0" i="0" u="none" strike="noStrike" dirty="0" err="1">
                <a:latin typeface="Arial"/>
                <a:cs typeface="Arial"/>
              </a:rPr>
              <a:t>dôs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a:t>
            </a:r>
            <a:r>
              <a:rPr sz="800" b="0" i="0" u="none" strike="noStrike" dirty="0" err="1">
                <a:latin typeface="Arial"/>
                <a:cs typeface="Arial"/>
              </a:rPr>
              <a:t>ispetativas</a:t>
            </a:r>
            <a:r>
              <a:rPr sz="800" b="0" i="0" u="none" strike="noStrike" dirty="0">
                <a:latin typeface="Arial"/>
                <a:cs typeface="Arial"/>
              </a:rPr>
              <a:t> di anu </a:t>
            </a:r>
            <a:r>
              <a:rPr sz="800" b="0" i="0" u="none" strike="noStrike" dirty="0" err="1">
                <a:latin typeface="Arial"/>
                <a:cs typeface="Arial"/>
              </a:rPr>
              <a:t>skolar</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marL="92075" rtl="0">
              <a:lnSpc>
                <a:spcPct val="110000"/>
              </a:lnSpc>
            </a:pPr>
            <a:r>
              <a:rPr sz="800" b="0" i="0" u="none" strike="noStrike" dirty="0">
                <a:latin typeface="Arial"/>
                <a:cs typeface="Arial"/>
              </a:rPr>
              <a:t>3 -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aborda</a:t>
            </a:r>
            <a:r>
              <a:rPr sz="800" b="0" i="0" u="none" strike="noStrike" dirty="0">
                <a:latin typeface="Arial"/>
                <a:cs typeface="Arial"/>
              </a:rPr>
              <a:t> </a:t>
            </a:r>
            <a:r>
              <a:rPr sz="800" b="0" i="0" u="none" strike="noStrike" dirty="0" err="1">
                <a:latin typeface="Arial"/>
                <a:cs typeface="Arial"/>
              </a:rPr>
              <a:t>padrons</a:t>
            </a:r>
            <a:r>
              <a:rPr sz="800" b="0" i="0" u="none" strike="noStrike" dirty="0">
                <a:latin typeface="Arial"/>
                <a:cs typeface="Arial"/>
              </a:rPr>
              <a:t> di </a:t>
            </a:r>
            <a:r>
              <a:rPr sz="800" b="0" i="0" u="none" strike="noStrike" dirty="0" err="1">
                <a:latin typeface="Arial"/>
                <a:cs typeface="Arial"/>
              </a:rPr>
              <a:t>aprendizájen</a:t>
            </a:r>
            <a:r>
              <a:rPr sz="800" b="0" i="0" u="none" strike="noStrike" dirty="0">
                <a:latin typeface="Arial"/>
                <a:cs typeface="Arial"/>
              </a:rPr>
              <a:t> di </a:t>
            </a:r>
            <a:r>
              <a:rPr sz="800" b="0" i="0" u="none" strike="noStrike" dirty="0" err="1">
                <a:latin typeface="Arial"/>
                <a:cs typeface="Arial"/>
              </a:rPr>
              <a:t>strutura</a:t>
            </a:r>
            <a:r>
              <a:rPr sz="800" b="0" i="0" u="none" strike="noStrike" dirty="0">
                <a:latin typeface="Arial"/>
                <a:cs typeface="Arial"/>
              </a:rPr>
              <a:t> </a:t>
            </a:r>
            <a:r>
              <a:rPr sz="800" b="0" i="0" u="none" strike="noStrike" dirty="0" err="1">
                <a:latin typeface="Arial"/>
                <a:cs typeface="Arial"/>
              </a:rPr>
              <a:t>kurikular</a:t>
            </a:r>
            <a:r>
              <a:rPr sz="800" b="0" i="0" u="none" strike="noStrike" dirty="0">
                <a:latin typeface="Arial"/>
                <a:cs typeface="Arial"/>
              </a:rPr>
              <a:t> ki </a:t>
            </a:r>
            <a:r>
              <a:rPr sz="800" b="0" i="0" u="none" strike="noStrike" dirty="0" err="1">
                <a:latin typeface="Arial"/>
                <a:cs typeface="Arial"/>
              </a:rPr>
              <a:t>foi</a:t>
            </a:r>
            <a:r>
              <a:rPr sz="800" b="0" i="0" u="none" strike="noStrike" dirty="0">
                <a:latin typeface="Arial"/>
                <a:cs typeface="Arial"/>
              </a:rPr>
              <a:t> </a:t>
            </a:r>
            <a:r>
              <a:rPr sz="800" b="0" i="0" u="none" strike="noStrike" dirty="0" err="1">
                <a:latin typeface="Arial"/>
                <a:cs typeface="Arial"/>
              </a:rPr>
              <a:t>modifikadu</a:t>
            </a:r>
            <a:r>
              <a:rPr sz="800" b="0" i="0" u="none" strike="noStrike" dirty="0">
                <a:latin typeface="Arial"/>
                <a:cs typeface="Arial"/>
              </a:rPr>
              <a:t> </a:t>
            </a:r>
            <a:r>
              <a:rPr sz="800" b="0" i="0" u="none" strike="noStrike" dirty="0" err="1">
                <a:latin typeface="Arial"/>
                <a:cs typeface="Arial"/>
              </a:rPr>
              <a:t>abaxu</a:t>
            </a:r>
            <a:r>
              <a:rPr sz="800" b="0" i="0" u="none" strike="noStrike" dirty="0">
                <a:latin typeface="Arial"/>
                <a:cs typeface="Arial"/>
              </a:rPr>
              <a:t> di </a:t>
            </a:r>
            <a:r>
              <a:rPr sz="800" b="0" i="0" u="none" strike="noStrike" dirty="0" err="1">
                <a:latin typeface="Arial"/>
                <a:cs typeface="Arial"/>
              </a:rPr>
              <a:t>ispetativas</a:t>
            </a:r>
            <a:r>
              <a:rPr sz="800" b="0" i="0" u="none" strike="noStrike" dirty="0">
                <a:latin typeface="Arial"/>
                <a:cs typeface="Arial"/>
              </a:rPr>
              <a:t> di anu </a:t>
            </a:r>
            <a:r>
              <a:rPr sz="800" b="0" i="0" u="none" strike="noStrike" dirty="0" err="1">
                <a:latin typeface="Arial"/>
                <a:cs typeface="Arial"/>
              </a:rPr>
              <a:t>skolar</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marL="92075" rtl="0">
              <a:lnSpc>
                <a:spcPct val="110000"/>
              </a:lnSpc>
            </a:pPr>
            <a:r>
              <a:rPr sz="800" b="0" i="0" u="none" strike="noStrike" dirty="0">
                <a:latin typeface="Arial"/>
                <a:cs typeface="Arial"/>
              </a:rPr>
              <a:t>2 -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aborda</a:t>
            </a:r>
            <a:r>
              <a:rPr sz="800" b="0" i="0" u="none" strike="noStrike" dirty="0">
                <a:latin typeface="Arial"/>
                <a:cs typeface="Arial"/>
              </a:rPr>
              <a:t> </a:t>
            </a:r>
            <a:r>
              <a:rPr sz="800" b="0" i="0" u="none" strike="noStrike" dirty="0" err="1">
                <a:latin typeface="Arial"/>
                <a:cs typeface="Arial"/>
              </a:rPr>
              <a:t>prinsipalmenti</a:t>
            </a:r>
            <a:r>
              <a:rPr sz="800" b="0" i="0" u="none" strike="noStrike" dirty="0">
                <a:latin typeface="Arial"/>
                <a:cs typeface="Arial"/>
              </a:rPr>
              <a:t> '</a:t>
            </a:r>
            <a:r>
              <a:rPr sz="800" b="0" i="0" u="none" strike="noStrike" dirty="0" err="1">
                <a:latin typeface="Arial"/>
                <a:cs typeface="Arial"/>
              </a:rPr>
              <a:t>abilidadis</a:t>
            </a:r>
            <a:r>
              <a:rPr sz="800" b="0" i="0" u="none" strike="noStrike" dirty="0">
                <a:latin typeface="Arial"/>
                <a:cs typeface="Arial"/>
              </a:rPr>
              <a:t> di </a:t>
            </a:r>
            <a:r>
              <a:rPr sz="800" b="0" i="0" u="none" strike="noStrike" dirty="0" err="1">
                <a:latin typeface="Arial"/>
                <a:cs typeface="Arial"/>
              </a:rPr>
              <a:t>asesu</a:t>
            </a:r>
            <a:r>
              <a:rPr sz="800" b="0" i="0" u="none" strike="noStrike" dirty="0">
                <a:latin typeface="Arial"/>
                <a:cs typeface="Arial"/>
              </a:rPr>
              <a:t>' </a:t>
            </a:r>
            <a:r>
              <a:rPr sz="800" b="0" i="0" u="none" strike="noStrike" dirty="0" err="1">
                <a:latin typeface="Arial"/>
                <a:cs typeface="Arial"/>
              </a:rPr>
              <a:t>sosial</a:t>
            </a:r>
            <a:r>
              <a:rPr sz="800" b="0" i="0" u="none" strike="noStrike" dirty="0">
                <a:latin typeface="Arial"/>
                <a:cs typeface="Arial"/>
              </a:rPr>
              <a:t>, motor, y di </a:t>
            </a:r>
            <a:r>
              <a:rPr sz="800" b="0" i="0" u="none" strike="noStrike" dirty="0" err="1">
                <a:latin typeface="Arial"/>
                <a:cs typeface="Arial"/>
              </a:rPr>
              <a:t>komunikason</a:t>
            </a:r>
            <a:r>
              <a:rPr sz="800" b="0" i="0" u="none" strike="noStrike" dirty="0">
                <a:latin typeface="Arial"/>
                <a:cs typeface="Arial"/>
              </a:rPr>
              <a:t> </a:t>
            </a:r>
            <a:r>
              <a:rPr sz="800" b="0" i="0" u="none" strike="noStrike" dirty="0" err="1">
                <a:latin typeface="Arial"/>
                <a:cs typeface="Arial"/>
              </a:rPr>
              <a:t>duranti</a:t>
            </a:r>
            <a:r>
              <a:rPr sz="800" b="0" i="0" u="none" strike="noStrike" dirty="0">
                <a:latin typeface="Arial"/>
                <a:cs typeface="Arial"/>
              </a:rPr>
              <a:t> </a:t>
            </a:r>
            <a:r>
              <a:rPr sz="800" b="0" i="0" u="none" strike="noStrike" dirty="0" err="1">
                <a:latin typeface="Arial"/>
                <a:cs typeface="Arial"/>
              </a:rPr>
              <a:t>instruson</a:t>
            </a:r>
            <a:r>
              <a:rPr sz="800" b="0" i="0" u="none" strike="noStrike" dirty="0">
                <a:latin typeface="Arial"/>
                <a:cs typeface="Arial"/>
              </a:rPr>
              <a:t> </a:t>
            </a:r>
            <a:r>
              <a:rPr sz="800" b="0" i="0" u="none" strike="noStrike" dirty="0" err="1">
                <a:latin typeface="Arial"/>
                <a:cs typeface="Arial"/>
              </a:rPr>
              <a:t>baziadu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a:t>
            </a:r>
            <a:r>
              <a:rPr sz="800" b="0" i="0" u="none" strike="noStrike" dirty="0" err="1">
                <a:latin typeface="Arial"/>
                <a:cs typeface="Arial"/>
              </a:rPr>
              <a:t>padrons</a:t>
            </a:r>
            <a:r>
              <a:rPr sz="800" b="0" i="0" u="none" strike="noStrike" dirty="0">
                <a:latin typeface="Arial"/>
                <a:cs typeface="Arial"/>
              </a:rPr>
              <a:t> di </a:t>
            </a:r>
            <a:r>
              <a:rPr sz="800" b="0" i="0" u="none" strike="noStrike" dirty="0" err="1">
                <a:latin typeface="Arial"/>
                <a:cs typeface="Arial"/>
              </a:rPr>
              <a:t>aprendizájen</a:t>
            </a:r>
            <a:r>
              <a:rPr sz="800" b="0" i="0" u="none" strike="noStrike" dirty="0">
                <a:latin typeface="Arial"/>
                <a:cs typeface="Arial"/>
              </a:rPr>
              <a:t> di </a:t>
            </a:r>
            <a:r>
              <a:rPr sz="800" b="0" i="0" u="none" strike="noStrike" dirty="0" err="1">
                <a:latin typeface="Arial"/>
                <a:cs typeface="Arial"/>
              </a:rPr>
              <a:t>strutura</a:t>
            </a:r>
            <a:r>
              <a:rPr sz="800" b="0" i="0" u="none" strike="noStrike" dirty="0">
                <a:latin typeface="Arial"/>
                <a:cs typeface="Arial"/>
              </a:rPr>
              <a:t> </a:t>
            </a:r>
            <a:r>
              <a:rPr sz="800" b="0" i="0" u="none" strike="noStrike" dirty="0" err="1">
                <a:latin typeface="Arial"/>
                <a:cs typeface="Arial"/>
              </a:rPr>
              <a:t>kurikular</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marL="92075" rtl="0">
              <a:lnSpc>
                <a:spcPct val="110000"/>
              </a:lnSpc>
            </a:pPr>
            <a:r>
              <a:rPr sz="800" b="0" i="0" u="none" strike="noStrike" dirty="0">
                <a:latin typeface="Arial"/>
                <a:cs typeface="Arial"/>
              </a:rPr>
              <a:t>1 - </a:t>
            </a:r>
            <a:r>
              <a:rPr sz="800" b="0" i="0" u="none" strike="noStrike" dirty="0" err="1">
                <a:latin typeface="Arial"/>
                <a:cs typeface="Arial"/>
              </a:rPr>
              <a:t>Vertenti</a:t>
            </a:r>
            <a:r>
              <a:rPr sz="800" b="0" i="0" u="none" strike="noStrike" dirty="0">
                <a:latin typeface="Arial"/>
                <a:cs typeface="Arial"/>
              </a:rPr>
              <a:t> ta </a:t>
            </a:r>
            <a:r>
              <a:rPr sz="800" b="0" i="0" u="none" strike="noStrike" dirty="0" err="1">
                <a:latin typeface="Arial"/>
                <a:cs typeface="Arial"/>
              </a:rPr>
              <a:t>rifleti</a:t>
            </a:r>
            <a:r>
              <a:rPr sz="800" b="0" i="0" u="none" strike="noStrike" dirty="0">
                <a:latin typeface="Arial"/>
                <a:cs typeface="Arial"/>
              </a:rPr>
              <a:t> </a:t>
            </a:r>
            <a:r>
              <a:rPr sz="800" b="0" i="0" u="none" strike="noStrike" dirty="0" err="1">
                <a:latin typeface="Arial"/>
                <a:cs typeface="Arial"/>
              </a:rPr>
              <a:t>poku</a:t>
            </a:r>
            <a:r>
              <a:rPr sz="800" b="0" i="0" u="none" strike="noStrike" dirty="0">
                <a:latin typeface="Arial"/>
                <a:cs typeface="Arial"/>
              </a:rPr>
              <a:t> ô </a:t>
            </a:r>
            <a:r>
              <a:rPr sz="800" b="0" i="0" u="none" strike="noStrike" dirty="0" err="1">
                <a:latin typeface="Arial"/>
                <a:cs typeface="Arial"/>
              </a:rPr>
              <a:t>ninhun</a:t>
            </a:r>
            <a:r>
              <a:rPr sz="800" b="0" i="0" u="none" strike="noStrike" dirty="0">
                <a:latin typeface="Arial"/>
                <a:cs typeface="Arial"/>
              </a:rPr>
              <a:t> </a:t>
            </a:r>
            <a:r>
              <a:rPr sz="800" b="0" i="0" u="none" strike="noStrike" dirty="0" err="1">
                <a:latin typeface="Arial"/>
                <a:cs typeface="Arial"/>
              </a:rPr>
              <a:t>bazi</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ô ka ta </a:t>
            </a:r>
            <a:r>
              <a:rPr sz="800" b="0" i="0" u="none" strike="noStrike" dirty="0" err="1">
                <a:latin typeface="Arial"/>
                <a:cs typeface="Arial"/>
              </a:rPr>
              <a:t>korresponde</a:t>
            </a:r>
            <a:r>
              <a:rPr sz="800" b="0" i="0" u="none" strike="noStrike" dirty="0">
                <a:latin typeface="Arial"/>
                <a:cs typeface="Arial"/>
              </a:rPr>
              <a:t> a, </a:t>
            </a:r>
            <a:r>
              <a:rPr sz="800" b="0" i="0" u="none" strike="noStrike" dirty="0" err="1">
                <a:latin typeface="Arial"/>
                <a:cs typeface="Arial"/>
              </a:rPr>
              <a:t>padron</a:t>
            </a:r>
            <a:r>
              <a:rPr sz="800" b="0" i="0" u="none" strike="noStrike" dirty="0">
                <a:latin typeface="Arial"/>
                <a:cs typeface="Arial"/>
              </a:rPr>
              <a:t>(s) di </a:t>
            </a:r>
            <a:r>
              <a:rPr sz="800" b="0" i="0" u="none" strike="noStrike" dirty="0" err="1">
                <a:latin typeface="Arial"/>
                <a:cs typeface="Arial"/>
              </a:rPr>
              <a:t>aprendizájen</a:t>
            </a:r>
            <a:r>
              <a:rPr sz="800" b="0" i="0" u="none" strike="noStrike" dirty="0">
                <a:latin typeface="Arial"/>
                <a:cs typeface="Arial"/>
              </a:rPr>
              <a:t> di </a:t>
            </a:r>
            <a:r>
              <a:rPr sz="800" b="0" i="0" u="none" strike="noStrike" dirty="0" err="1">
                <a:latin typeface="Arial"/>
                <a:cs typeface="Arial"/>
              </a:rPr>
              <a:t>strutura</a:t>
            </a:r>
            <a:r>
              <a:rPr sz="800" b="0" i="0" u="none" strike="noStrike" dirty="0">
                <a:latin typeface="Arial"/>
                <a:cs typeface="Arial"/>
              </a:rPr>
              <a:t> </a:t>
            </a:r>
            <a:r>
              <a:rPr sz="800" b="0" i="0" u="none" strike="noStrike" dirty="0" err="1">
                <a:latin typeface="Arial"/>
                <a:cs typeface="Arial"/>
              </a:rPr>
              <a:t>kurikular</a:t>
            </a:r>
            <a:r>
              <a:rPr sz="800" b="0" i="0" u="none" strike="noStrike" dirty="0">
                <a:latin typeface="Arial"/>
                <a:cs typeface="Arial"/>
              </a:rPr>
              <a:t> </a:t>
            </a:r>
            <a:r>
              <a:rPr sz="800" b="0" i="0" u="none" strike="noStrike" dirty="0" err="1">
                <a:latin typeface="Arial"/>
                <a:cs typeface="Arial"/>
              </a:rPr>
              <a:t>izijidu</a:t>
            </a:r>
            <a:r>
              <a:rPr sz="800" b="0" i="0" u="none" strike="noStrike" dirty="0">
                <a:latin typeface="Arial"/>
                <a:cs typeface="Arial"/>
              </a:rPr>
              <a:t> pa </a:t>
            </a:r>
            <a:r>
              <a:rPr sz="800" b="0" i="0" u="none" strike="noStrike" dirty="0" err="1">
                <a:latin typeface="Arial"/>
                <a:cs typeface="Arial"/>
              </a:rPr>
              <a:t>avaliason</a:t>
            </a:r>
            <a:r>
              <a:rPr sz="800" b="0" i="0" u="none" strike="noStrike" dirty="0">
                <a:latin typeface="Arial"/>
                <a:cs typeface="Arial"/>
              </a:rPr>
              <a:t>.</a:t>
            </a:r>
          </a:p>
          <a:p>
            <a:pPr marL="92075">
              <a:lnSpc>
                <a:spcPct val="110000"/>
              </a:lnSpc>
            </a:pPr>
            <a:endParaRPr lang="en-US" sz="800" dirty="0">
              <a:latin typeface="Arial" panose="020B0604020202020204" pitchFamily="34" charset="0"/>
              <a:cs typeface="Arial" panose="020B0604020202020204" pitchFamily="34" charset="0"/>
            </a:endParaRPr>
          </a:p>
          <a:p>
            <a:pPr rtl="0">
              <a:lnSpc>
                <a:spcPct val="110000"/>
              </a:lnSpc>
            </a:pPr>
            <a:r>
              <a:rPr sz="900" b="0" i="0" u="none" strike="noStrike" dirty="0" err="1">
                <a:latin typeface="Arial"/>
                <a:cs typeface="Arial"/>
              </a:rPr>
              <a:t>Dimonstrason</a:t>
            </a:r>
            <a:r>
              <a:rPr sz="900" b="0" i="0" u="none" strike="noStrike" dirty="0">
                <a:latin typeface="Arial"/>
                <a:cs typeface="Arial"/>
              </a:rPr>
              <a:t> di </a:t>
            </a:r>
            <a:r>
              <a:rPr sz="900" b="0" i="0" u="none" strike="noStrike" dirty="0" err="1">
                <a:latin typeface="Arial"/>
                <a:cs typeface="Arial"/>
              </a:rPr>
              <a:t>Abilidadis</a:t>
            </a:r>
            <a:r>
              <a:rPr sz="900" b="0" i="0" u="none" strike="noStrike" dirty="0">
                <a:latin typeface="Arial"/>
                <a:cs typeface="Arial"/>
              </a:rPr>
              <a:t> y </a:t>
            </a:r>
            <a:r>
              <a:rPr sz="900" b="0" i="0" u="none" strike="noStrike" dirty="0" err="1">
                <a:latin typeface="Arial"/>
                <a:cs typeface="Arial"/>
              </a:rPr>
              <a:t>Konseitus</a:t>
            </a:r>
            <a:r>
              <a:rPr sz="900" b="0" i="0" u="none" strike="noStrike" dirty="0">
                <a:latin typeface="Arial"/>
                <a:cs typeface="Arial"/>
              </a:rPr>
              <a:t> — </a:t>
            </a:r>
            <a:r>
              <a:rPr sz="900" b="0" i="0" u="none" strike="noStrike" dirty="0" err="1">
                <a:latin typeface="Arial"/>
                <a:cs typeface="Arial"/>
              </a:rPr>
              <a:t>Persentajen</a:t>
            </a:r>
            <a:r>
              <a:rPr sz="900" b="0" i="0" u="none" strike="noStrike" dirty="0">
                <a:latin typeface="Arial"/>
                <a:cs typeface="Arial"/>
              </a:rPr>
              <a:t> di </a:t>
            </a:r>
            <a:r>
              <a:rPr sz="900" b="0" i="0" u="none" strike="noStrike" dirty="0" err="1">
                <a:latin typeface="Arial"/>
                <a:cs typeface="Arial"/>
              </a:rPr>
              <a:t>raspostas</a:t>
            </a:r>
            <a:r>
              <a:rPr sz="900" b="0" i="0" u="none" strike="noStrike" dirty="0">
                <a:latin typeface="Arial"/>
                <a:cs typeface="Arial"/>
              </a:rPr>
              <a:t> </a:t>
            </a:r>
            <a:r>
              <a:rPr sz="900" b="0" i="0" u="none" strike="noStrike" dirty="0" err="1">
                <a:latin typeface="Arial"/>
                <a:cs typeface="Arial"/>
              </a:rPr>
              <a:t>izatu</a:t>
            </a:r>
            <a:r>
              <a:rPr sz="900" b="0" i="0" u="none" strike="noStrike" dirty="0">
                <a:latin typeface="Arial"/>
                <a:cs typeface="Arial"/>
              </a:rPr>
              <a:t> (</a:t>
            </a:r>
            <a:r>
              <a:rPr sz="900" b="0" i="0" u="none" strike="noStrike" dirty="0" err="1">
                <a:latin typeface="Arial"/>
                <a:cs typeface="Arial"/>
              </a:rPr>
              <a:t>korretu</a:t>
            </a:r>
            <a:r>
              <a:rPr sz="900" b="0" i="0" u="none" strike="noStrike" dirty="0">
                <a:latin typeface="Arial"/>
                <a:cs typeface="Arial"/>
              </a:rPr>
              <a:t>)</a:t>
            </a:r>
          </a:p>
          <a:p>
            <a:pPr marL="92075" rtl="0">
              <a:lnSpc>
                <a:spcPct val="110000"/>
              </a:lnSpc>
            </a:pPr>
            <a:r>
              <a:rPr sz="800" b="0" i="0" u="none" strike="noStrike" dirty="0">
                <a:latin typeface="Arial"/>
                <a:cs typeface="Arial"/>
              </a:rPr>
              <a:t>4 - </a:t>
            </a:r>
            <a:r>
              <a:rPr sz="800" b="0" i="0" u="none" strike="noStrike" dirty="0" err="1">
                <a:latin typeface="Arial"/>
                <a:cs typeface="Arial"/>
              </a:rPr>
              <a:t>Dizenpenhu</a:t>
            </a:r>
            <a:r>
              <a:rPr sz="800" b="0" i="0" u="none" strike="noStrike" dirty="0">
                <a:latin typeface="Arial"/>
                <a:cs typeface="Arial"/>
              </a:rPr>
              <a:t> di </a:t>
            </a:r>
            <a:r>
              <a:rPr sz="800" b="0" i="0" u="none" strike="noStrike" dirty="0" err="1">
                <a:latin typeface="Arial"/>
                <a:cs typeface="Arial"/>
              </a:rPr>
              <a:t>alunu</a:t>
            </a:r>
            <a:r>
              <a:rPr sz="800" b="0" i="0" u="none" strike="noStrike" dirty="0">
                <a:latin typeface="Arial"/>
                <a:cs typeface="Arial"/>
              </a:rPr>
              <a:t> é </a:t>
            </a:r>
            <a:r>
              <a:rPr sz="800" b="0" i="0" u="none" strike="noStrike" dirty="0" err="1">
                <a:latin typeface="Arial"/>
                <a:cs typeface="Arial"/>
              </a:rPr>
              <a:t>izatu</a:t>
            </a:r>
            <a:r>
              <a:rPr sz="800" b="0" i="0" u="none" strike="noStrike" dirty="0">
                <a:latin typeface="Arial"/>
                <a:cs typeface="Arial"/>
              </a:rPr>
              <a:t> y di </a:t>
            </a:r>
            <a:r>
              <a:rPr sz="800" b="0" i="0" u="none" strike="noStrike" dirty="0" err="1">
                <a:latin typeface="Arial"/>
                <a:cs typeface="Arial"/>
              </a:rPr>
              <a:t>kualidadi</a:t>
            </a:r>
            <a:r>
              <a:rPr sz="800" b="0" i="0" u="none" strike="noStrike" dirty="0">
                <a:latin typeface="Arial"/>
                <a:cs typeface="Arial"/>
              </a:rPr>
              <a:t> </a:t>
            </a:r>
            <a:r>
              <a:rPr sz="800" b="0" i="0" u="none" strike="noStrike" dirty="0" err="1">
                <a:latin typeface="Arial"/>
                <a:cs typeface="Arial"/>
              </a:rPr>
              <a:t>konsistentimenti</a:t>
            </a:r>
            <a:r>
              <a:rPr sz="800" b="0" i="0" u="none" strike="noStrike" dirty="0">
                <a:latin typeface="Arial"/>
                <a:cs typeface="Arial"/>
              </a:rPr>
              <a:t> </a:t>
            </a:r>
            <a:r>
              <a:rPr sz="800" b="0" i="0" u="none" strike="noStrike" dirty="0" err="1">
                <a:latin typeface="Arial"/>
                <a:cs typeface="Arial"/>
              </a:rPr>
              <a:t>altu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(76-100% </a:t>
            </a:r>
            <a:r>
              <a:rPr sz="800" b="0" i="0" u="none" strike="noStrike" dirty="0" err="1">
                <a:latin typeface="Arial"/>
                <a:cs typeface="Arial"/>
              </a:rPr>
              <a:t>izatu</a:t>
            </a:r>
            <a:r>
              <a:rPr sz="800" b="0" i="0" u="none" strike="noStrike" dirty="0">
                <a:latin typeface="Arial"/>
                <a:cs typeface="Arial"/>
              </a:rPr>
              <a:t>).</a:t>
            </a:r>
          </a:p>
          <a:p>
            <a:pPr marL="92075" rtl="0">
              <a:lnSpc>
                <a:spcPct val="110000"/>
              </a:lnSpc>
            </a:pPr>
            <a:r>
              <a:rPr sz="800" b="0" i="0" u="none" strike="noStrike" dirty="0">
                <a:latin typeface="Arial"/>
                <a:cs typeface="Arial"/>
              </a:rPr>
              <a:t>3 - </a:t>
            </a:r>
            <a:r>
              <a:rPr sz="800" b="0" i="0" u="none" strike="noStrike" dirty="0" err="1">
                <a:latin typeface="Arial"/>
                <a:cs typeface="Arial"/>
              </a:rPr>
              <a:t>Dizenpenhu</a:t>
            </a:r>
            <a:r>
              <a:rPr sz="800" b="0" i="0" u="none" strike="noStrike" dirty="0">
                <a:latin typeface="Arial"/>
                <a:cs typeface="Arial"/>
              </a:rPr>
              <a:t> di </a:t>
            </a:r>
            <a:r>
              <a:rPr sz="800" b="0" i="0" u="none" strike="noStrike" dirty="0" err="1">
                <a:latin typeface="Arial"/>
                <a:cs typeface="Arial"/>
              </a:rPr>
              <a:t>alunu</a:t>
            </a:r>
            <a:r>
              <a:rPr sz="800" b="0" i="0" u="none" strike="noStrike" dirty="0">
                <a:latin typeface="Arial"/>
                <a:cs typeface="Arial"/>
              </a:rPr>
              <a:t> é </a:t>
            </a:r>
            <a:r>
              <a:rPr sz="800" b="0" i="0" u="none" strike="noStrike" dirty="0" err="1">
                <a:latin typeface="Arial"/>
                <a:cs typeface="Arial"/>
              </a:rPr>
              <a:t>na</a:t>
            </a:r>
            <a:r>
              <a:rPr sz="800" b="0" i="0" u="none" strike="noStrike" dirty="0">
                <a:latin typeface="Arial"/>
                <a:cs typeface="Arial"/>
              </a:rPr>
              <a:t> se </a:t>
            </a:r>
            <a:r>
              <a:rPr sz="800" b="0" i="0" u="none" strike="noStrike" dirty="0" err="1">
                <a:latin typeface="Arial"/>
                <a:cs typeface="Arial"/>
              </a:rPr>
              <a:t>maioria</a:t>
            </a:r>
            <a:r>
              <a:rPr sz="800" b="0" i="0" u="none" strike="noStrike" dirty="0">
                <a:latin typeface="Arial"/>
                <a:cs typeface="Arial"/>
              </a:rPr>
              <a:t> </a:t>
            </a:r>
            <a:r>
              <a:rPr sz="800" b="0" i="0" u="none" strike="noStrike" dirty="0" err="1">
                <a:latin typeface="Arial"/>
                <a:cs typeface="Arial"/>
              </a:rPr>
              <a:t>izatu</a:t>
            </a:r>
            <a:r>
              <a:rPr sz="800" b="0" i="0" u="none" strike="noStrike" dirty="0">
                <a:latin typeface="Arial"/>
                <a:cs typeface="Arial"/>
              </a:rPr>
              <a:t> y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algun</a:t>
            </a:r>
            <a:r>
              <a:rPr sz="800" b="0" i="0" u="none" strike="noStrike" dirty="0">
                <a:latin typeface="Arial"/>
                <a:cs typeface="Arial"/>
              </a:rPr>
              <a:t> </a:t>
            </a:r>
            <a:r>
              <a:rPr sz="800" b="0" i="0" u="none" strike="noStrike" dirty="0" err="1">
                <a:latin typeface="Arial"/>
                <a:cs typeface="Arial"/>
              </a:rPr>
              <a:t>kumprienson</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(51-75% </a:t>
            </a:r>
            <a:r>
              <a:rPr sz="800" b="0" i="0" u="none" strike="noStrike" dirty="0" err="1">
                <a:latin typeface="Arial"/>
                <a:cs typeface="Arial"/>
              </a:rPr>
              <a:t>izatu</a:t>
            </a:r>
            <a:r>
              <a:rPr sz="800" b="0" i="0" u="none" strike="noStrike" dirty="0">
                <a:latin typeface="Arial"/>
                <a:cs typeface="Arial"/>
              </a:rPr>
              <a:t>).</a:t>
            </a:r>
          </a:p>
          <a:p>
            <a:pPr marL="92075" rtl="0">
              <a:lnSpc>
                <a:spcPct val="110000"/>
              </a:lnSpc>
            </a:pPr>
            <a:r>
              <a:rPr sz="800" b="0" i="0" u="none" strike="noStrike" dirty="0">
                <a:latin typeface="Arial"/>
                <a:cs typeface="Arial"/>
              </a:rPr>
              <a:t>2 - </a:t>
            </a:r>
            <a:r>
              <a:rPr sz="800" b="0" i="0" u="none" strike="noStrike" dirty="0" err="1">
                <a:latin typeface="Arial"/>
                <a:cs typeface="Arial"/>
              </a:rPr>
              <a:t>Dizenpenhu</a:t>
            </a:r>
            <a:r>
              <a:rPr sz="800" b="0" i="0" u="none" strike="noStrike" dirty="0">
                <a:latin typeface="Arial"/>
                <a:cs typeface="Arial"/>
              </a:rPr>
              <a:t> di </a:t>
            </a:r>
            <a:r>
              <a:rPr sz="800" b="0" i="0" u="none" strike="noStrike" dirty="0" err="1">
                <a:latin typeface="Arial"/>
                <a:cs typeface="Arial"/>
              </a:rPr>
              <a:t>alunu</a:t>
            </a:r>
            <a:r>
              <a:rPr sz="800" b="0" i="0" u="none" strike="noStrike" dirty="0">
                <a:latin typeface="Arial"/>
                <a:cs typeface="Arial"/>
              </a:rPr>
              <a:t> é </a:t>
            </a:r>
            <a:r>
              <a:rPr sz="800" b="0" i="0" u="none" strike="noStrike" dirty="0" err="1">
                <a:latin typeface="Arial"/>
                <a:cs typeface="Arial"/>
              </a:rPr>
              <a:t>limitadu</a:t>
            </a:r>
            <a:r>
              <a:rPr sz="800" b="0" i="0" u="none" strike="noStrike" dirty="0">
                <a:latin typeface="Arial"/>
                <a:cs typeface="Arial"/>
              </a:rPr>
              <a:t> y </a:t>
            </a:r>
            <a:r>
              <a:rPr sz="800" b="0" i="0" u="none" strike="noStrike" dirty="0" err="1">
                <a:latin typeface="Arial"/>
                <a:cs typeface="Arial"/>
              </a:rPr>
              <a:t>inkonsistenti</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ki ta </a:t>
            </a:r>
            <a:r>
              <a:rPr sz="800" b="0" i="0" u="none" strike="noStrike" dirty="0" err="1">
                <a:latin typeface="Arial"/>
                <a:cs typeface="Arial"/>
              </a:rPr>
              <a:t>tuka</a:t>
            </a:r>
            <a:r>
              <a:rPr sz="800" b="0" i="0" u="none" strike="noStrike" dirty="0">
                <a:latin typeface="Arial"/>
                <a:cs typeface="Arial"/>
              </a:rPr>
              <a:t> a </a:t>
            </a:r>
            <a:r>
              <a:rPr sz="800" b="0" i="0" u="none" strike="noStrike" dirty="0" err="1">
                <a:latin typeface="Arial"/>
                <a:cs typeface="Arial"/>
              </a:rPr>
              <a:t>izatidon</a:t>
            </a:r>
            <a:r>
              <a:rPr sz="800" b="0" i="0" u="none" strike="noStrike" dirty="0">
                <a:latin typeface="Arial"/>
                <a:cs typeface="Arial"/>
              </a:rPr>
              <a:t> y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kumprienson</a:t>
            </a:r>
            <a:r>
              <a:rPr sz="800" b="0" i="0" u="none" strike="noStrike" dirty="0">
                <a:latin typeface="Arial"/>
                <a:cs typeface="Arial"/>
              </a:rPr>
              <a:t> </a:t>
            </a:r>
            <a:r>
              <a:rPr sz="800" b="0" i="0" u="none" strike="noStrike" dirty="0" err="1">
                <a:latin typeface="Arial"/>
                <a:cs typeface="Arial"/>
              </a:rPr>
              <a:t>limitadu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(26-50% </a:t>
            </a:r>
            <a:r>
              <a:rPr sz="800" b="0" i="0" u="none" strike="noStrike" dirty="0" err="1">
                <a:latin typeface="Arial"/>
                <a:cs typeface="Arial"/>
              </a:rPr>
              <a:t>izatu</a:t>
            </a:r>
            <a:r>
              <a:rPr sz="800" b="0" i="0" u="none" strike="noStrike" dirty="0">
                <a:latin typeface="Arial"/>
                <a:cs typeface="Arial"/>
              </a:rPr>
              <a:t>).</a:t>
            </a:r>
          </a:p>
          <a:p>
            <a:pPr marL="92075" rtl="0">
              <a:lnSpc>
                <a:spcPct val="110000"/>
              </a:lnSpc>
            </a:pPr>
            <a:r>
              <a:rPr sz="800" b="0" i="0" u="none" strike="noStrike" dirty="0">
                <a:latin typeface="Arial"/>
                <a:cs typeface="Arial"/>
              </a:rPr>
              <a:t>1 - </a:t>
            </a:r>
            <a:r>
              <a:rPr sz="800" b="0" i="0" u="none" strike="noStrike" dirty="0" err="1">
                <a:latin typeface="Arial"/>
                <a:cs typeface="Arial"/>
              </a:rPr>
              <a:t>Dizenpenhu</a:t>
            </a:r>
            <a:r>
              <a:rPr sz="800" b="0" i="0" u="none" strike="noStrike" dirty="0">
                <a:latin typeface="Arial"/>
                <a:cs typeface="Arial"/>
              </a:rPr>
              <a:t> di </a:t>
            </a:r>
            <a:r>
              <a:rPr sz="800" b="0" i="0" u="none" strike="noStrike" dirty="0" err="1">
                <a:latin typeface="Arial"/>
                <a:cs typeface="Arial"/>
              </a:rPr>
              <a:t>alunu</a:t>
            </a:r>
            <a:r>
              <a:rPr sz="800" b="0" i="0" u="none" strike="noStrike" dirty="0">
                <a:latin typeface="Arial"/>
                <a:cs typeface="Arial"/>
              </a:rPr>
              <a:t> é </a:t>
            </a:r>
            <a:r>
              <a:rPr sz="800" b="0" i="0" u="none" strike="noStrike" dirty="0" err="1">
                <a:latin typeface="Arial"/>
                <a:cs typeface="Arial"/>
              </a:rPr>
              <a:t>prinsipalmenti</a:t>
            </a:r>
            <a:r>
              <a:rPr sz="800" b="0" i="0" u="none" strike="noStrike" dirty="0">
                <a:latin typeface="Arial"/>
                <a:cs typeface="Arial"/>
              </a:rPr>
              <a:t> </a:t>
            </a:r>
            <a:r>
              <a:rPr sz="800" b="0" i="0" u="none" strike="noStrike" dirty="0" err="1">
                <a:latin typeface="Arial"/>
                <a:cs typeface="Arial"/>
              </a:rPr>
              <a:t>inezatu</a:t>
            </a:r>
            <a:r>
              <a:rPr sz="800" b="0" i="0" u="none" strike="noStrike" dirty="0">
                <a:latin typeface="Arial"/>
                <a:cs typeface="Arial"/>
              </a:rPr>
              <a:t> y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kumprienson</a:t>
            </a:r>
            <a:r>
              <a:rPr sz="800" b="0" i="0" u="none" strike="noStrike" dirty="0">
                <a:latin typeface="Arial"/>
                <a:cs typeface="Arial"/>
              </a:rPr>
              <a:t> </a:t>
            </a:r>
            <a:r>
              <a:rPr sz="800" b="0" i="0" u="none" strike="noStrike" dirty="0" err="1">
                <a:latin typeface="Arial"/>
                <a:cs typeface="Arial"/>
              </a:rPr>
              <a:t>mínimu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(0-25% </a:t>
            </a:r>
            <a:r>
              <a:rPr sz="800" b="0" i="0" u="none" strike="noStrike" dirty="0" err="1">
                <a:latin typeface="Arial"/>
                <a:cs typeface="Arial"/>
              </a:rPr>
              <a:t>izatu</a:t>
            </a:r>
            <a:r>
              <a:rPr sz="800" b="0" i="0" u="none" strike="noStrike" dirty="0">
                <a:latin typeface="Arial"/>
                <a:cs typeface="Arial"/>
              </a:rPr>
              <a:t>).</a:t>
            </a:r>
            <a:endParaRPr lang="pt-PT" sz="800" b="0" i="0" u="none" strike="noStrike" dirty="0">
              <a:latin typeface="Arial"/>
              <a:cs typeface="Arial"/>
            </a:endParaRPr>
          </a:p>
          <a:p>
            <a:pPr marL="92075" rtl="0">
              <a:lnSpc>
                <a:spcPct val="110000"/>
              </a:lnSpc>
            </a:pPr>
            <a:r>
              <a:rPr sz="800" b="0" i="0" u="none" strike="noStrike" dirty="0">
                <a:latin typeface="Arial"/>
                <a:cs typeface="Arial"/>
              </a:rPr>
              <a:t>M - </a:t>
            </a:r>
            <a:r>
              <a:rPr sz="800" b="0" i="0" u="none" strike="noStrike" dirty="0" err="1">
                <a:latin typeface="Arial"/>
                <a:cs typeface="Arial"/>
              </a:rPr>
              <a:t>Vertenti</a:t>
            </a:r>
            <a:r>
              <a:rPr sz="800" b="0" i="0" u="none" strike="noStrike" dirty="0">
                <a:latin typeface="Arial"/>
                <a:cs typeface="Arial"/>
              </a:rPr>
              <a:t> ta </a:t>
            </a:r>
            <a:r>
              <a:rPr sz="800" b="0" i="0" u="none" strike="noStrike" dirty="0" err="1">
                <a:latin typeface="Arial"/>
                <a:cs typeface="Arial"/>
              </a:rPr>
              <a:t>kontén</a:t>
            </a:r>
            <a:r>
              <a:rPr sz="800" b="0" i="0" u="none" strike="noStrike" dirty="0">
                <a:latin typeface="Arial"/>
                <a:cs typeface="Arial"/>
              </a:rPr>
              <a:t> </a:t>
            </a:r>
            <a:r>
              <a:rPr sz="800" b="0" i="0" u="none" strike="noStrike" dirty="0" err="1">
                <a:latin typeface="Arial"/>
                <a:cs typeface="Arial"/>
              </a:rPr>
              <a:t>informason</a:t>
            </a:r>
            <a:r>
              <a:rPr sz="800" b="0" i="0" u="none" strike="noStrike" dirty="0">
                <a:latin typeface="Arial"/>
                <a:cs typeface="Arial"/>
              </a:rPr>
              <a:t> </a:t>
            </a:r>
            <a:r>
              <a:rPr sz="800" b="0" i="0" u="none" strike="noStrike" dirty="0" err="1">
                <a:latin typeface="Arial"/>
                <a:cs typeface="Arial"/>
              </a:rPr>
              <a:t>insufisienti</a:t>
            </a:r>
            <a:r>
              <a:rPr sz="800" b="0" i="0" u="none" strike="noStrike" dirty="0">
                <a:latin typeface="Arial"/>
                <a:cs typeface="Arial"/>
              </a:rPr>
              <a:t> pa </a:t>
            </a:r>
            <a:r>
              <a:rPr sz="800" b="0" i="0" u="none" strike="noStrike" dirty="0" err="1">
                <a:latin typeface="Arial"/>
                <a:cs typeface="Arial"/>
              </a:rPr>
              <a:t>ditermina</a:t>
            </a:r>
            <a:r>
              <a:rPr sz="800" b="0" i="0" u="none" strike="noStrike" dirty="0">
                <a:latin typeface="Arial"/>
                <a:cs typeface="Arial"/>
              </a:rPr>
              <a:t> un </a:t>
            </a:r>
            <a:r>
              <a:rPr sz="800" b="0" i="0" u="none" strike="noStrike" dirty="0" err="1">
                <a:latin typeface="Arial"/>
                <a:cs typeface="Arial"/>
              </a:rPr>
              <a:t>nóta</a:t>
            </a:r>
            <a:r>
              <a:rPr sz="800" b="0" i="0" u="none" strike="noStrike" dirty="0">
                <a:latin typeface="Arial"/>
                <a:cs typeface="Arial"/>
              </a:rPr>
              <a:t>.</a:t>
            </a:r>
            <a:endParaRPr lang="es-AR" sz="800" dirty="0">
              <a:latin typeface="Arial" panose="020B0604020202020204" pitchFamily="34" charset="0"/>
              <a:cs typeface="Arial" panose="020B0604020202020204" pitchFamily="34" charset="0"/>
            </a:endParaRPr>
          </a:p>
        </p:txBody>
      </p:sp>
      <p:pic>
        <p:nvPicPr>
          <p:cNvPr id="10" name="Picture 9" descr="A screenshot of the scoring areas for the MCAS-Alt assessment, showing Independence, Self Evaluation, and Generalized performance. ">
            <a:extLst>
              <a:ext uri="{FF2B5EF4-FFF2-40B4-BE49-F238E27FC236}">
                <a16:creationId xmlns:a16="http://schemas.microsoft.com/office/drawing/2014/main" id="{914035E3-1041-193A-BCF2-79C040775E8A}"/>
              </a:ext>
            </a:extLst>
          </p:cNvPr>
          <p:cNvPicPr>
            <a:picLocks noChangeAspect="1"/>
          </p:cNvPicPr>
          <p:nvPr/>
        </p:nvPicPr>
        <p:blipFill>
          <a:blip r:embed="rId3"/>
          <a:stretch>
            <a:fillRect/>
          </a:stretch>
        </p:blipFill>
        <p:spPr>
          <a:xfrm>
            <a:off x="6204188" y="2849537"/>
            <a:ext cx="5826360" cy="3829861"/>
          </a:xfrm>
          <a:prstGeom prst="rect">
            <a:avLst/>
          </a:prstGeom>
        </p:spPr>
      </p:pic>
      <p:sp>
        <p:nvSpPr>
          <p:cNvPr id="12" name="TextBox 11">
            <a:extLst>
              <a:ext uri="{FF2B5EF4-FFF2-40B4-BE49-F238E27FC236}">
                <a16:creationId xmlns:a16="http://schemas.microsoft.com/office/drawing/2014/main" id="{163EFA35-5DE9-8140-8952-89F83489DE5B}"/>
              </a:ext>
            </a:extLst>
          </p:cNvPr>
          <p:cNvSpPr txBox="1"/>
          <p:nvPr/>
        </p:nvSpPr>
        <p:spPr>
          <a:xfrm>
            <a:off x="6232763" y="2859811"/>
            <a:ext cx="5635387" cy="3817251"/>
          </a:xfrm>
          <a:prstGeom prst="rect">
            <a:avLst/>
          </a:prstGeom>
          <a:solidFill>
            <a:srgbClr val="F9F9F9"/>
          </a:solidFill>
        </p:spPr>
        <p:txBody>
          <a:bodyPr wrap="square" rtlCol="0" anchor="ctr" anchorCtr="0">
            <a:spAutoFit/>
          </a:bodyPr>
          <a:lstStyle/>
          <a:p>
            <a:pPr rtl="0">
              <a:lnSpc>
                <a:spcPct val="120000"/>
              </a:lnSpc>
            </a:pPr>
            <a:r>
              <a:rPr sz="900" b="0" i="0" u="none" strike="noStrike" dirty="0" err="1">
                <a:latin typeface="Arial"/>
                <a:cs typeface="Arial"/>
              </a:rPr>
              <a:t>Indipendénsia</a:t>
            </a:r>
            <a:r>
              <a:rPr sz="900" b="0" i="0" u="none" strike="noStrike" dirty="0">
                <a:latin typeface="Arial"/>
                <a:cs typeface="Arial"/>
              </a:rPr>
              <a:t> — </a:t>
            </a:r>
            <a:r>
              <a:rPr sz="900" b="0" i="0" u="none" strike="noStrike" dirty="0" err="1">
                <a:latin typeface="Arial"/>
                <a:cs typeface="Arial"/>
              </a:rPr>
              <a:t>Kuantidadi</a:t>
            </a:r>
            <a:r>
              <a:rPr sz="900" b="0" i="0" u="none" strike="noStrike" dirty="0">
                <a:latin typeface="Arial"/>
                <a:cs typeface="Arial"/>
              </a:rPr>
              <a:t> di </a:t>
            </a:r>
            <a:r>
              <a:rPr sz="900" b="0" i="0" u="none" strike="noStrike" dirty="0" err="1">
                <a:latin typeface="Arial"/>
                <a:cs typeface="Arial"/>
              </a:rPr>
              <a:t>asisténsia</a:t>
            </a:r>
            <a:r>
              <a:rPr sz="900" b="0" i="0" u="none" strike="noStrike" dirty="0">
                <a:latin typeface="Arial"/>
                <a:cs typeface="Arial"/>
              </a:rPr>
              <a:t> ki </a:t>
            </a:r>
            <a:r>
              <a:rPr sz="900" b="0" i="0" u="none" strike="noStrike" dirty="0" err="1">
                <a:latin typeface="Arial"/>
                <a:cs typeface="Arial"/>
              </a:rPr>
              <a:t>bu</a:t>
            </a:r>
            <a:r>
              <a:rPr sz="900" b="0" i="0" u="none" strike="noStrike" dirty="0">
                <a:latin typeface="Arial"/>
                <a:cs typeface="Arial"/>
              </a:rPr>
              <a:t> </a:t>
            </a:r>
            <a:r>
              <a:rPr sz="900" b="0" i="0" u="none" strike="noStrike" dirty="0" err="1">
                <a:latin typeface="Arial"/>
                <a:cs typeface="Arial"/>
              </a:rPr>
              <a:t>fidju</a:t>
            </a:r>
            <a:r>
              <a:rPr sz="900" b="0" i="0" u="none" strike="noStrike" dirty="0">
                <a:latin typeface="Arial"/>
                <a:cs typeface="Arial"/>
              </a:rPr>
              <a:t> </a:t>
            </a:r>
            <a:r>
              <a:rPr sz="900" b="0" i="0" u="none" strike="noStrike" dirty="0" err="1">
                <a:latin typeface="Arial"/>
                <a:cs typeface="Arial"/>
              </a:rPr>
              <a:t>resebe</a:t>
            </a:r>
            <a:endParaRPr sz="900" b="0" i="0" u="none" strike="noStrike" dirty="0">
              <a:latin typeface="Arial"/>
              <a:cs typeface="Arial"/>
            </a:endParaRPr>
          </a:p>
          <a:p>
            <a:pPr rtl="0">
              <a:lnSpc>
                <a:spcPct val="120000"/>
              </a:lnSpc>
            </a:pPr>
            <a:r>
              <a:rPr sz="800" b="0" i="0" u="none" strike="noStrike" dirty="0">
                <a:latin typeface="Arial"/>
                <a:cs typeface="Arial"/>
              </a:rPr>
              <a:t>4 - </a:t>
            </a:r>
            <a:r>
              <a:rPr sz="800" b="0" i="0" u="none" strike="noStrike" dirty="0" err="1">
                <a:latin typeface="Arial"/>
                <a:cs typeface="Arial"/>
              </a:rPr>
              <a:t>Alunu</a:t>
            </a:r>
            <a:r>
              <a:rPr sz="800" b="0" i="0" u="none" strike="noStrike" dirty="0">
                <a:latin typeface="Arial"/>
                <a:cs typeface="Arial"/>
              </a:rPr>
              <a:t> </a:t>
            </a:r>
            <a:r>
              <a:rPr sz="800" b="0" i="0" u="none" strike="noStrike" dirty="0" err="1">
                <a:latin typeface="Arial"/>
                <a:cs typeface="Arial"/>
              </a:rPr>
              <a:t>meste</a:t>
            </a:r>
            <a:r>
              <a:rPr sz="800" b="0" i="0" u="none" strike="noStrike" dirty="0">
                <a:latin typeface="Arial"/>
                <a:cs typeface="Arial"/>
              </a:rPr>
              <a:t> di un </a:t>
            </a:r>
            <a:r>
              <a:rPr sz="800" b="0" i="0" u="none" strike="noStrike" dirty="0" err="1">
                <a:latin typeface="Arial"/>
                <a:cs typeface="Arial"/>
              </a:rPr>
              <a:t>mínimu</a:t>
            </a:r>
            <a:r>
              <a:rPr sz="800" b="0" i="0" u="none" strike="noStrike" dirty="0">
                <a:latin typeface="Arial"/>
                <a:cs typeface="Arial"/>
              </a:rPr>
              <a:t> di </a:t>
            </a:r>
            <a:r>
              <a:rPr sz="800" b="0" i="0" u="none" strike="noStrike" dirty="0" err="1">
                <a:latin typeface="Arial"/>
                <a:cs typeface="Arial"/>
              </a:rPr>
              <a:t>asisténsia</a:t>
            </a:r>
            <a:r>
              <a:rPr sz="800" b="0" i="0" u="none" strike="noStrike" dirty="0">
                <a:latin typeface="Arial"/>
                <a:cs typeface="Arial"/>
              </a:rPr>
              <a:t> verbal, </a:t>
            </a:r>
            <a:r>
              <a:rPr sz="800" b="0" i="0" u="none" strike="noStrike" dirty="0" err="1">
                <a:latin typeface="Arial"/>
                <a:cs typeface="Arial"/>
              </a:rPr>
              <a:t>vizual</a:t>
            </a:r>
            <a:r>
              <a:rPr sz="800" b="0" i="0" u="none" strike="noStrike" dirty="0">
                <a:latin typeface="Arial"/>
                <a:cs typeface="Arial"/>
              </a:rPr>
              <a:t>, y </a:t>
            </a:r>
            <a:r>
              <a:rPr sz="800" b="0" i="0" u="none" strike="noStrike" dirty="0" err="1">
                <a:latin typeface="Arial"/>
                <a:cs typeface="Arial"/>
              </a:rPr>
              <a:t>fíziku</a:t>
            </a:r>
            <a:r>
              <a:rPr sz="800" b="0" i="0" u="none" strike="noStrike" dirty="0">
                <a:latin typeface="Arial"/>
                <a:cs typeface="Arial"/>
              </a:rPr>
              <a:t> pa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abilidadis</a:t>
            </a:r>
            <a:r>
              <a:rPr sz="800" b="0" i="0" u="none" strike="noStrike" dirty="0">
                <a:latin typeface="Arial"/>
                <a:cs typeface="Arial"/>
              </a:rPr>
              <a:t> y </a:t>
            </a:r>
            <a:r>
              <a:rPr sz="800" b="0" i="0" u="none" strike="noStrike" dirty="0" err="1">
                <a:latin typeface="Arial"/>
                <a:cs typeface="Arial"/>
              </a:rPr>
              <a:t>konseitus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(76-100% </a:t>
            </a:r>
            <a:r>
              <a:rPr sz="800" b="0" i="0" u="none" strike="noStrike" dirty="0" err="1">
                <a:latin typeface="Arial"/>
                <a:cs typeface="Arial"/>
              </a:rPr>
              <a:t>indipendenti</a:t>
            </a:r>
            <a:r>
              <a:rPr sz="800" b="0" i="0" u="none" strike="noStrike" dirty="0">
                <a:latin typeface="Arial"/>
                <a:cs typeface="Arial"/>
              </a:rPr>
              <a:t>).</a:t>
            </a:r>
          </a:p>
          <a:p>
            <a:pPr rtl="0">
              <a:lnSpc>
                <a:spcPct val="120000"/>
              </a:lnSpc>
            </a:pPr>
            <a:r>
              <a:rPr sz="800" b="0" i="0" u="none" strike="noStrike" dirty="0">
                <a:latin typeface="Arial"/>
                <a:cs typeface="Arial"/>
              </a:rPr>
              <a:t>3 - </a:t>
            </a:r>
            <a:r>
              <a:rPr sz="800" b="0" i="0" u="none" strike="noStrike" dirty="0" err="1">
                <a:latin typeface="Arial"/>
                <a:cs typeface="Arial"/>
              </a:rPr>
              <a:t>Alunu</a:t>
            </a:r>
            <a:r>
              <a:rPr sz="800" b="0" i="0" u="none" strike="noStrike" dirty="0">
                <a:latin typeface="Arial"/>
                <a:cs typeface="Arial"/>
              </a:rPr>
              <a:t> </a:t>
            </a:r>
            <a:r>
              <a:rPr sz="800" b="0" i="0" u="none" strike="noStrike" dirty="0" err="1">
                <a:latin typeface="Arial"/>
                <a:cs typeface="Arial"/>
              </a:rPr>
              <a:t>meste</a:t>
            </a:r>
            <a:r>
              <a:rPr sz="800" b="0" i="0" u="none" strike="noStrike" dirty="0">
                <a:latin typeface="Arial"/>
                <a:cs typeface="Arial"/>
              </a:rPr>
              <a:t> di </a:t>
            </a:r>
            <a:r>
              <a:rPr sz="800" b="0" i="0" u="none" strike="noStrike" dirty="0" err="1">
                <a:latin typeface="Arial"/>
                <a:cs typeface="Arial"/>
              </a:rPr>
              <a:t>algun</a:t>
            </a:r>
            <a:r>
              <a:rPr sz="800" b="0" i="0" u="none" strike="noStrike" dirty="0">
                <a:latin typeface="Arial"/>
                <a:cs typeface="Arial"/>
              </a:rPr>
              <a:t> </a:t>
            </a:r>
            <a:r>
              <a:rPr sz="800" b="0" i="0" u="none" strike="noStrike" dirty="0" err="1">
                <a:latin typeface="Arial"/>
                <a:cs typeface="Arial"/>
              </a:rPr>
              <a:t>asisténsia</a:t>
            </a:r>
            <a:r>
              <a:rPr sz="800" b="0" i="0" u="none" strike="noStrike" dirty="0">
                <a:latin typeface="Arial"/>
                <a:cs typeface="Arial"/>
              </a:rPr>
              <a:t> verbal, </a:t>
            </a:r>
            <a:r>
              <a:rPr sz="800" b="0" i="0" u="none" strike="noStrike" dirty="0" err="1">
                <a:latin typeface="Arial"/>
                <a:cs typeface="Arial"/>
              </a:rPr>
              <a:t>vizual</a:t>
            </a:r>
            <a:r>
              <a:rPr sz="800" b="0" i="0" u="none" strike="noStrike" dirty="0">
                <a:latin typeface="Arial"/>
                <a:cs typeface="Arial"/>
              </a:rPr>
              <a:t>, y </a:t>
            </a:r>
            <a:r>
              <a:rPr sz="800" b="0" i="0" u="none" strike="noStrike" dirty="0" err="1">
                <a:latin typeface="Arial"/>
                <a:cs typeface="Arial"/>
              </a:rPr>
              <a:t>fíziku</a:t>
            </a:r>
            <a:r>
              <a:rPr sz="800" b="0" i="0" u="none" strike="noStrike" dirty="0">
                <a:latin typeface="Arial"/>
                <a:cs typeface="Arial"/>
              </a:rPr>
              <a:t> pa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abilidadis</a:t>
            </a:r>
            <a:r>
              <a:rPr sz="800" b="0" i="0" u="none" strike="noStrike" dirty="0">
                <a:latin typeface="Arial"/>
                <a:cs typeface="Arial"/>
              </a:rPr>
              <a:t> y </a:t>
            </a:r>
            <a:r>
              <a:rPr sz="800" b="0" i="0" u="none" strike="noStrike" dirty="0" err="1">
                <a:latin typeface="Arial"/>
                <a:cs typeface="Arial"/>
              </a:rPr>
              <a:t>konseitus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(51-75% </a:t>
            </a:r>
            <a:r>
              <a:rPr sz="800" b="0" i="0" u="none" strike="noStrike" dirty="0" err="1">
                <a:latin typeface="Arial"/>
                <a:cs typeface="Arial"/>
              </a:rPr>
              <a:t>indipendenti</a:t>
            </a:r>
            <a:r>
              <a:rPr sz="800" b="0" i="0" u="none" strike="noStrike" dirty="0">
                <a:latin typeface="Arial"/>
                <a:cs typeface="Arial"/>
              </a:rPr>
              <a:t>).</a:t>
            </a:r>
          </a:p>
          <a:p>
            <a:pPr rtl="0">
              <a:lnSpc>
                <a:spcPct val="120000"/>
              </a:lnSpc>
            </a:pPr>
            <a:r>
              <a:rPr sz="800" b="0" i="0" u="none" strike="noStrike" dirty="0">
                <a:latin typeface="Arial"/>
                <a:cs typeface="Arial"/>
              </a:rPr>
              <a:t>2 - </a:t>
            </a:r>
            <a:r>
              <a:rPr sz="800" b="0" i="0" u="none" strike="noStrike" dirty="0" err="1">
                <a:latin typeface="Arial"/>
                <a:cs typeface="Arial"/>
              </a:rPr>
              <a:t>Alunu</a:t>
            </a:r>
            <a:r>
              <a:rPr sz="800" b="0" i="0" u="none" strike="noStrike" dirty="0">
                <a:latin typeface="Arial"/>
                <a:cs typeface="Arial"/>
              </a:rPr>
              <a:t> </a:t>
            </a:r>
            <a:r>
              <a:rPr sz="800" b="0" i="0" u="none" strike="noStrike" dirty="0" err="1">
                <a:latin typeface="Arial"/>
                <a:cs typeface="Arial"/>
              </a:rPr>
              <a:t>meste</a:t>
            </a:r>
            <a:r>
              <a:rPr sz="800" b="0" i="0" u="none" strike="noStrike" dirty="0">
                <a:latin typeface="Arial"/>
                <a:cs typeface="Arial"/>
              </a:rPr>
              <a:t> di </a:t>
            </a:r>
            <a:r>
              <a:rPr sz="800" b="0" i="0" u="none" strike="noStrike" dirty="0" err="1">
                <a:latin typeface="Arial"/>
                <a:cs typeface="Arial"/>
              </a:rPr>
              <a:t>asisténsia</a:t>
            </a:r>
            <a:r>
              <a:rPr sz="800" b="0" i="0" u="none" strike="noStrike" dirty="0">
                <a:latin typeface="Arial"/>
                <a:cs typeface="Arial"/>
              </a:rPr>
              <a:t> verbal, </a:t>
            </a:r>
            <a:r>
              <a:rPr sz="800" b="0" i="0" u="none" strike="noStrike" dirty="0" err="1">
                <a:latin typeface="Arial"/>
                <a:cs typeface="Arial"/>
              </a:rPr>
              <a:t>vizual</a:t>
            </a:r>
            <a:r>
              <a:rPr sz="800" b="0" i="0" u="none" strike="noStrike" dirty="0">
                <a:latin typeface="Arial"/>
                <a:cs typeface="Arial"/>
              </a:rPr>
              <a:t>, y </a:t>
            </a:r>
            <a:r>
              <a:rPr sz="800" b="0" i="0" u="none" strike="noStrike" dirty="0" err="1">
                <a:latin typeface="Arial"/>
                <a:cs typeface="Arial"/>
              </a:rPr>
              <a:t>fíziku</a:t>
            </a:r>
            <a:r>
              <a:rPr sz="800" b="0" i="0" u="none" strike="noStrike" dirty="0">
                <a:latin typeface="Arial"/>
                <a:cs typeface="Arial"/>
              </a:rPr>
              <a:t> </a:t>
            </a:r>
            <a:r>
              <a:rPr sz="800" b="0" i="0" u="none" strike="noStrike" dirty="0" err="1">
                <a:latin typeface="Arial"/>
                <a:cs typeface="Arial"/>
              </a:rPr>
              <a:t>frikuenti</a:t>
            </a:r>
            <a:r>
              <a:rPr sz="800" b="0" i="0" u="none" strike="noStrike" dirty="0">
                <a:latin typeface="Arial"/>
                <a:cs typeface="Arial"/>
              </a:rPr>
              <a:t> pa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abilidadis</a:t>
            </a:r>
            <a:r>
              <a:rPr sz="800" b="0" i="0" u="none" strike="noStrike" dirty="0">
                <a:latin typeface="Arial"/>
                <a:cs typeface="Arial"/>
              </a:rPr>
              <a:t> y </a:t>
            </a:r>
            <a:r>
              <a:rPr sz="800" b="0" i="0" u="none" strike="noStrike" dirty="0" err="1">
                <a:latin typeface="Arial"/>
                <a:cs typeface="Arial"/>
              </a:rPr>
              <a:t>konseitus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(26-50% </a:t>
            </a:r>
            <a:r>
              <a:rPr sz="800" b="0" i="0" u="none" strike="noStrike" dirty="0" err="1">
                <a:latin typeface="Arial"/>
                <a:cs typeface="Arial"/>
              </a:rPr>
              <a:t>indipendenti</a:t>
            </a:r>
            <a:r>
              <a:rPr sz="800" b="0" i="0" u="none" strike="noStrike" dirty="0">
                <a:latin typeface="Arial"/>
                <a:cs typeface="Arial"/>
              </a:rPr>
              <a:t>).</a:t>
            </a:r>
          </a:p>
          <a:p>
            <a:pPr rtl="0">
              <a:lnSpc>
                <a:spcPct val="120000"/>
              </a:lnSpc>
            </a:pPr>
            <a:r>
              <a:rPr sz="800" b="0" i="0" u="none" strike="noStrike" dirty="0">
                <a:latin typeface="Arial"/>
                <a:cs typeface="Arial"/>
              </a:rPr>
              <a:t>1 - </a:t>
            </a:r>
            <a:r>
              <a:rPr sz="800" b="0" i="0" u="none" strike="noStrike" dirty="0" err="1">
                <a:latin typeface="Arial"/>
                <a:cs typeface="Arial"/>
              </a:rPr>
              <a:t>Alunu</a:t>
            </a:r>
            <a:r>
              <a:rPr sz="800" b="0" i="0" u="none" strike="noStrike" dirty="0">
                <a:latin typeface="Arial"/>
                <a:cs typeface="Arial"/>
              </a:rPr>
              <a:t> </a:t>
            </a:r>
            <a:r>
              <a:rPr sz="800" b="0" i="0" u="none" strike="noStrike" dirty="0" err="1">
                <a:latin typeface="Arial"/>
                <a:cs typeface="Arial"/>
              </a:rPr>
              <a:t>meste</a:t>
            </a:r>
            <a:r>
              <a:rPr sz="800" b="0" i="0" u="none" strike="noStrike" dirty="0">
                <a:latin typeface="Arial"/>
                <a:cs typeface="Arial"/>
              </a:rPr>
              <a:t> di </a:t>
            </a:r>
            <a:r>
              <a:rPr sz="800" b="0" i="0" u="none" strike="noStrike" dirty="0" err="1">
                <a:latin typeface="Arial"/>
                <a:cs typeface="Arial"/>
              </a:rPr>
              <a:t>asisténsia</a:t>
            </a:r>
            <a:r>
              <a:rPr sz="800" b="0" i="0" u="none" strike="noStrike" dirty="0">
                <a:latin typeface="Arial"/>
                <a:cs typeface="Arial"/>
              </a:rPr>
              <a:t> verbal, </a:t>
            </a:r>
            <a:r>
              <a:rPr sz="800" b="0" i="0" u="none" strike="noStrike" dirty="0" err="1">
                <a:latin typeface="Arial"/>
                <a:cs typeface="Arial"/>
              </a:rPr>
              <a:t>vizual</a:t>
            </a:r>
            <a:r>
              <a:rPr sz="800" b="0" i="0" u="none" strike="noStrike" dirty="0">
                <a:latin typeface="Arial"/>
                <a:cs typeface="Arial"/>
              </a:rPr>
              <a:t>, y </a:t>
            </a:r>
            <a:r>
              <a:rPr sz="800" b="0" i="0" u="none" strike="noStrike" dirty="0" err="1">
                <a:latin typeface="Arial"/>
                <a:cs typeface="Arial"/>
              </a:rPr>
              <a:t>fíziku</a:t>
            </a:r>
            <a:r>
              <a:rPr sz="800" b="0" i="0" u="none" strike="noStrike" dirty="0">
                <a:latin typeface="Arial"/>
                <a:cs typeface="Arial"/>
              </a:rPr>
              <a:t> </a:t>
            </a:r>
            <a:r>
              <a:rPr sz="800" b="0" i="0" u="none" strike="noStrike" dirty="0" err="1">
                <a:latin typeface="Arial"/>
                <a:cs typeface="Arial"/>
              </a:rPr>
              <a:t>stensu</a:t>
            </a:r>
            <a:r>
              <a:rPr sz="800" b="0" i="0" u="none" strike="noStrike" dirty="0">
                <a:latin typeface="Arial"/>
                <a:cs typeface="Arial"/>
              </a:rPr>
              <a:t> pa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abilidadis</a:t>
            </a:r>
            <a:r>
              <a:rPr sz="800" b="0" i="0" u="none" strike="noStrike" dirty="0">
                <a:latin typeface="Arial"/>
                <a:cs typeface="Arial"/>
              </a:rPr>
              <a:t> y </a:t>
            </a:r>
            <a:r>
              <a:rPr sz="800" b="0" i="0" u="none" strike="noStrike" dirty="0" err="1">
                <a:latin typeface="Arial"/>
                <a:cs typeface="Arial"/>
              </a:rPr>
              <a:t>konseitus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 (0-25% </a:t>
            </a:r>
            <a:r>
              <a:rPr sz="800" b="0" i="0" u="none" strike="noStrike" dirty="0" err="1">
                <a:latin typeface="Arial"/>
                <a:cs typeface="Arial"/>
              </a:rPr>
              <a:t>indipendenti</a:t>
            </a:r>
            <a:r>
              <a:rPr sz="800" b="0" i="0" u="none" strike="noStrike" dirty="0">
                <a:latin typeface="Arial"/>
                <a:cs typeface="Arial"/>
              </a:rPr>
              <a:t>).</a:t>
            </a:r>
          </a:p>
          <a:p>
            <a:pPr rtl="0">
              <a:lnSpc>
                <a:spcPct val="120000"/>
              </a:lnSpc>
            </a:pPr>
            <a:r>
              <a:rPr sz="800" b="0" i="0" u="none" strike="noStrike" dirty="0">
                <a:latin typeface="Arial"/>
                <a:cs typeface="Arial"/>
              </a:rPr>
              <a:t>M - </a:t>
            </a:r>
            <a:r>
              <a:rPr sz="800" b="0" i="0" u="none" strike="noStrike" dirty="0" err="1">
                <a:latin typeface="Arial"/>
                <a:cs typeface="Arial"/>
              </a:rPr>
              <a:t>Vertenti</a:t>
            </a:r>
            <a:r>
              <a:rPr sz="800" b="0" i="0" u="none" strike="noStrike" dirty="0">
                <a:latin typeface="Arial"/>
                <a:cs typeface="Arial"/>
              </a:rPr>
              <a:t> ta </a:t>
            </a:r>
            <a:r>
              <a:rPr sz="800" b="0" i="0" u="none" strike="noStrike" dirty="0" err="1">
                <a:latin typeface="Arial"/>
                <a:cs typeface="Arial"/>
              </a:rPr>
              <a:t>kontén</a:t>
            </a:r>
            <a:r>
              <a:rPr sz="800" b="0" i="0" u="none" strike="noStrike" dirty="0">
                <a:latin typeface="Arial"/>
                <a:cs typeface="Arial"/>
              </a:rPr>
              <a:t> </a:t>
            </a:r>
            <a:r>
              <a:rPr sz="800" b="0" i="0" u="none" strike="noStrike" dirty="0" err="1">
                <a:latin typeface="Arial"/>
                <a:cs typeface="Arial"/>
              </a:rPr>
              <a:t>informason</a:t>
            </a:r>
            <a:r>
              <a:rPr sz="800" b="0" i="0" u="none" strike="noStrike" dirty="0">
                <a:latin typeface="Arial"/>
                <a:cs typeface="Arial"/>
              </a:rPr>
              <a:t> </a:t>
            </a:r>
            <a:r>
              <a:rPr sz="800" b="0" i="0" u="none" strike="noStrike" dirty="0" err="1">
                <a:latin typeface="Arial"/>
                <a:cs typeface="Arial"/>
              </a:rPr>
              <a:t>insufisienti</a:t>
            </a:r>
            <a:r>
              <a:rPr sz="800" b="0" i="0" u="none" strike="noStrike" dirty="0">
                <a:latin typeface="Arial"/>
                <a:cs typeface="Arial"/>
              </a:rPr>
              <a:t> pa </a:t>
            </a:r>
            <a:r>
              <a:rPr sz="800" b="0" i="0" u="none" strike="noStrike" dirty="0" err="1">
                <a:latin typeface="Arial"/>
                <a:cs typeface="Arial"/>
              </a:rPr>
              <a:t>ditermina</a:t>
            </a:r>
            <a:r>
              <a:rPr sz="800" b="0" i="0" u="none" strike="noStrike" dirty="0">
                <a:latin typeface="Arial"/>
                <a:cs typeface="Arial"/>
              </a:rPr>
              <a:t> un </a:t>
            </a:r>
            <a:r>
              <a:rPr sz="800" b="0" i="0" u="none" strike="noStrike" dirty="0" err="1">
                <a:latin typeface="Arial"/>
                <a:cs typeface="Arial"/>
              </a:rPr>
              <a:t>nóta</a:t>
            </a:r>
            <a:r>
              <a:rPr sz="800" b="0" i="0" u="none" strike="noStrike" dirty="0">
                <a:latin typeface="Arial"/>
                <a:cs typeface="Arial"/>
              </a:rPr>
              <a:t>.</a:t>
            </a:r>
          </a:p>
          <a:p>
            <a:pPr>
              <a:lnSpc>
                <a:spcPct val="120000"/>
              </a:lnSpc>
            </a:pPr>
            <a:endParaRPr lang="en-US" sz="800" dirty="0">
              <a:latin typeface="Arial" panose="020B0604020202020204" pitchFamily="34" charset="0"/>
              <a:cs typeface="Arial" panose="020B0604020202020204" pitchFamily="34" charset="0"/>
            </a:endParaRPr>
          </a:p>
          <a:p>
            <a:pPr rtl="0">
              <a:lnSpc>
                <a:spcPct val="120000"/>
              </a:lnSpc>
            </a:pPr>
            <a:r>
              <a:rPr sz="900" b="0" i="0" u="none" strike="noStrike" dirty="0">
                <a:latin typeface="Arial"/>
                <a:cs typeface="Arial"/>
              </a:rPr>
              <a:t>Auto-</a:t>
            </a:r>
            <a:r>
              <a:rPr sz="900" b="0" i="0" u="none" strike="noStrike" dirty="0" err="1">
                <a:latin typeface="Arial"/>
                <a:cs typeface="Arial"/>
              </a:rPr>
              <a:t>Avaliason</a:t>
            </a:r>
            <a:r>
              <a:rPr sz="900" b="0" i="0" u="none" strike="noStrike" dirty="0">
                <a:latin typeface="Arial"/>
                <a:cs typeface="Arial"/>
              </a:rPr>
              <a:t> — </a:t>
            </a:r>
            <a:r>
              <a:rPr sz="900" b="0" i="0" u="none" strike="noStrike" dirty="0" err="1">
                <a:latin typeface="Arial"/>
                <a:cs typeface="Arial"/>
              </a:rPr>
              <a:t>Konsiénsia</a:t>
            </a:r>
            <a:r>
              <a:rPr sz="900" b="0" i="0" u="none" strike="noStrike" dirty="0">
                <a:latin typeface="Arial"/>
                <a:cs typeface="Arial"/>
              </a:rPr>
              <a:t> di </a:t>
            </a:r>
            <a:r>
              <a:rPr sz="900" b="0" i="0" u="none" strike="noStrike" dirty="0" err="1">
                <a:latin typeface="Arial"/>
                <a:cs typeface="Arial"/>
              </a:rPr>
              <a:t>bu</a:t>
            </a:r>
            <a:r>
              <a:rPr sz="900" b="0" i="0" u="none" strike="noStrike" dirty="0">
                <a:latin typeface="Arial"/>
                <a:cs typeface="Arial"/>
              </a:rPr>
              <a:t> </a:t>
            </a:r>
            <a:r>
              <a:rPr sz="900" b="0" i="0" u="none" strike="noStrike" dirty="0" err="1">
                <a:latin typeface="Arial"/>
                <a:cs typeface="Arial"/>
              </a:rPr>
              <a:t>fidju</a:t>
            </a:r>
            <a:r>
              <a:rPr sz="900" b="0" i="0" u="none" strike="noStrike" dirty="0">
                <a:latin typeface="Arial"/>
                <a:cs typeface="Arial"/>
              </a:rPr>
              <a:t> sobri </a:t>
            </a:r>
            <a:r>
              <a:rPr sz="900" b="0" i="0" u="none" strike="noStrike" dirty="0" err="1">
                <a:latin typeface="Arial"/>
                <a:cs typeface="Arial"/>
              </a:rPr>
              <a:t>si</a:t>
            </a:r>
            <a:r>
              <a:rPr sz="900" b="0" i="0" u="none" strike="noStrike" dirty="0">
                <a:latin typeface="Arial"/>
                <a:cs typeface="Arial"/>
              </a:rPr>
              <a:t> </a:t>
            </a:r>
            <a:r>
              <a:rPr sz="900" b="0" i="0" u="none" strike="noStrike" dirty="0" err="1">
                <a:latin typeface="Arial"/>
                <a:cs typeface="Arial"/>
              </a:rPr>
              <a:t>dizenpenhu</a:t>
            </a:r>
            <a:endParaRPr sz="900" b="0" i="0" u="none" strike="noStrike" dirty="0">
              <a:latin typeface="Arial"/>
              <a:cs typeface="Arial"/>
            </a:endParaRPr>
          </a:p>
          <a:p>
            <a:pPr rtl="0">
              <a:lnSpc>
                <a:spcPct val="120000"/>
              </a:lnSpc>
            </a:pPr>
            <a:r>
              <a:rPr sz="800" b="0" i="0" u="none" strike="noStrike" dirty="0">
                <a:latin typeface="Arial"/>
                <a:cs typeface="Arial"/>
              </a:rPr>
              <a:t>2 -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planeia</a:t>
            </a:r>
            <a:r>
              <a:rPr sz="800" b="0" i="0" u="none" strike="noStrike" dirty="0">
                <a:latin typeface="Arial"/>
                <a:cs typeface="Arial"/>
              </a:rPr>
              <a:t>, auto-</a:t>
            </a:r>
            <a:r>
              <a:rPr sz="800" b="0" i="0" u="none" strike="noStrike" dirty="0" err="1">
                <a:latin typeface="Arial"/>
                <a:cs typeface="Arial"/>
              </a:rPr>
              <a:t>korriji</a:t>
            </a:r>
            <a:r>
              <a:rPr sz="800" b="0" i="0" u="none" strike="noStrike" dirty="0">
                <a:latin typeface="Arial"/>
                <a:cs typeface="Arial"/>
              </a:rPr>
              <a:t>, </a:t>
            </a:r>
            <a:r>
              <a:rPr sz="800" b="0" i="0" u="none" strike="noStrike" dirty="0" err="1">
                <a:latin typeface="Arial"/>
                <a:cs typeface="Arial"/>
              </a:rPr>
              <a:t>monitoriza</a:t>
            </a:r>
            <a:r>
              <a:rPr sz="800" b="0" i="0" u="none" strike="noStrike" dirty="0">
                <a:latin typeface="Arial"/>
                <a:cs typeface="Arial"/>
              </a:rPr>
              <a:t>, </a:t>
            </a:r>
            <a:r>
              <a:rPr sz="800" b="0" i="0" u="none" strike="noStrike" dirty="0" err="1">
                <a:latin typeface="Arial"/>
                <a:cs typeface="Arial"/>
              </a:rPr>
              <a:t>difini</a:t>
            </a:r>
            <a:r>
              <a:rPr sz="800" b="0" i="0" u="none" strike="noStrike" dirty="0">
                <a:latin typeface="Arial"/>
                <a:cs typeface="Arial"/>
              </a:rPr>
              <a:t> </a:t>
            </a:r>
            <a:r>
              <a:rPr sz="800" b="0" i="0" u="none" strike="noStrike" dirty="0" err="1">
                <a:latin typeface="Arial"/>
                <a:cs typeface="Arial"/>
              </a:rPr>
              <a:t>métas</a:t>
            </a:r>
            <a:r>
              <a:rPr sz="800" b="0" i="0" u="none" strike="noStrike" dirty="0">
                <a:latin typeface="Arial"/>
                <a:cs typeface="Arial"/>
              </a:rPr>
              <a:t>, y </a:t>
            </a:r>
            <a:r>
              <a:rPr sz="800" b="0" i="0" u="none" strike="noStrike" dirty="0" err="1">
                <a:latin typeface="Arial"/>
                <a:cs typeface="Arial"/>
              </a:rPr>
              <a:t>rifleti</a:t>
            </a:r>
            <a:r>
              <a:rPr sz="800" b="0" i="0" u="none" strike="noStrike" dirty="0">
                <a:latin typeface="Arial"/>
                <a:cs typeface="Arial"/>
              </a:rPr>
              <a:t> </a:t>
            </a:r>
            <a:r>
              <a:rPr sz="800" b="0" i="0" u="none" strike="noStrike" dirty="0" err="1">
                <a:latin typeface="Arial"/>
                <a:cs typeface="Arial"/>
              </a:rPr>
              <a:t>frikuentimenti</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disiplina</a:t>
            </a:r>
            <a:r>
              <a:rPr sz="800" b="0" i="0" u="none" strike="noStrike" dirty="0">
                <a:latin typeface="Arial"/>
                <a:cs typeface="Arial"/>
              </a:rPr>
              <a:t>; </a:t>
            </a:r>
            <a:r>
              <a:rPr sz="800" b="0" i="0" u="none" strike="noStrike" dirty="0" err="1">
                <a:latin typeface="Arial"/>
                <a:cs typeface="Arial"/>
              </a:rPr>
              <a:t>várius</a:t>
            </a:r>
            <a:r>
              <a:rPr sz="800" b="0" i="0" u="none" strike="noStrike" dirty="0">
                <a:latin typeface="Arial"/>
                <a:cs typeface="Arial"/>
              </a:rPr>
              <a:t> </a:t>
            </a:r>
            <a:r>
              <a:rPr sz="800" b="0" i="0" u="none" strike="noStrike" dirty="0" err="1">
                <a:latin typeface="Arial"/>
                <a:cs typeface="Arial"/>
              </a:rPr>
              <a:t>izénplus</a:t>
            </a:r>
            <a:r>
              <a:rPr sz="800" b="0" i="0" u="none" strike="noStrike" dirty="0">
                <a:latin typeface="Arial"/>
                <a:cs typeface="Arial"/>
              </a:rPr>
              <a:t> di auto-</a:t>
            </a:r>
            <a:r>
              <a:rPr sz="800" b="0" i="0" u="none" strike="noStrike" dirty="0" err="1">
                <a:latin typeface="Arial"/>
                <a:cs typeface="Arial"/>
              </a:rPr>
              <a:t>avaliason</a:t>
            </a:r>
            <a:r>
              <a:rPr sz="800" b="0" i="0" u="none" strike="noStrike" dirty="0">
                <a:latin typeface="Arial"/>
                <a:cs typeface="Arial"/>
              </a:rPr>
              <a:t> </a:t>
            </a:r>
            <a:r>
              <a:rPr sz="800" b="0" i="0" u="none" strike="noStrike" dirty="0" err="1">
                <a:latin typeface="Arial"/>
                <a:cs typeface="Arial"/>
              </a:rPr>
              <a:t>foi</a:t>
            </a:r>
            <a:r>
              <a:rPr sz="800" b="0" i="0" u="none" strike="noStrike" dirty="0">
                <a:latin typeface="Arial"/>
                <a:cs typeface="Arial"/>
              </a:rPr>
              <a:t> </a:t>
            </a:r>
            <a:r>
              <a:rPr sz="800" b="0" i="0" u="none" strike="noStrike" dirty="0" err="1">
                <a:latin typeface="Arial"/>
                <a:cs typeface="Arial"/>
              </a:rPr>
              <a:t>atxadu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rtl="0">
              <a:lnSpc>
                <a:spcPct val="120000"/>
              </a:lnSpc>
            </a:pPr>
            <a:r>
              <a:rPr sz="800" b="0" i="0" u="none" strike="noStrike" dirty="0">
                <a:latin typeface="Arial"/>
                <a:cs typeface="Arial"/>
              </a:rPr>
              <a:t>1 -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planeia</a:t>
            </a:r>
            <a:r>
              <a:rPr sz="800" b="0" i="0" u="none" strike="noStrike" dirty="0">
                <a:latin typeface="Arial"/>
                <a:cs typeface="Arial"/>
              </a:rPr>
              <a:t>, auto-</a:t>
            </a:r>
            <a:r>
              <a:rPr sz="800" b="0" i="0" u="none" strike="noStrike" dirty="0" err="1">
                <a:latin typeface="Arial"/>
                <a:cs typeface="Arial"/>
              </a:rPr>
              <a:t>korriji</a:t>
            </a:r>
            <a:r>
              <a:rPr sz="800" b="0" i="0" u="none" strike="noStrike" dirty="0">
                <a:latin typeface="Arial"/>
                <a:cs typeface="Arial"/>
              </a:rPr>
              <a:t>, </a:t>
            </a:r>
            <a:r>
              <a:rPr sz="800" b="0" i="0" u="none" strike="noStrike" dirty="0" err="1">
                <a:latin typeface="Arial"/>
                <a:cs typeface="Arial"/>
              </a:rPr>
              <a:t>monitoriza</a:t>
            </a:r>
            <a:r>
              <a:rPr sz="800" b="0" i="0" u="none" strike="noStrike" dirty="0">
                <a:latin typeface="Arial"/>
                <a:cs typeface="Arial"/>
              </a:rPr>
              <a:t>, </a:t>
            </a:r>
            <a:r>
              <a:rPr sz="800" b="0" i="0" u="none" strike="noStrike" dirty="0" err="1">
                <a:latin typeface="Arial"/>
                <a:cs typeface="Arial"/>
              </a:rPr>
              <a:t>difini</a:t>
            </a:r>
            <a:r>
              <a:rPr sz="800" b="0" i="0" u="none" strike="noStrike" dirty="0">
                <a:latin typeface="Arial"/>
                <a:cs typeface="Arial"/>
              </a:rPr>
              <a:t> </a:t>
            </a:r>
            <a:r>
              <a:rPr sz="800" b="0" i="0" u="none" strike="noStrike" dirty="0" err="1">
                <a:latin typeface="Arial"/>
                <a:cs typeface="Arial"/>
              </a:rPr>
              <a:t>métas</a:t>
            </a:r>
            <a:r>
              <a:rPr sz="800" b="0" i="0" u="none" strike="noStrike" dirty="0">
                <a:latin typeface="Arial"/>
                <a:cs typeface="Arial"/>
              </a:rPr>
              <a:t>, y </a:t>
            </a:r>
            <a:r>
              <a:rPr sz="800" b="0" i="0" u="none" strike="noStrike" dirty="0" err="1">
                <a:latin typeface="Arial"/>
                <a:cs typeface="Arial"/>
              </a:rPr>
              <a:t>rifleti</a:t>
            </a:r>
            <a:r>
              <a:rPr sz="800" b="0" i="0" u="none" strike="noStrike" dirty="0">
                <a:latin typeface="Arial"/>
                <a:cs typeface="Arial"/>
              </a:rPr>
              <a:t> </a:t>
            </a:r>
            <a:r>
              <a:rPr sz="800" b="0" i="0" u="none" strike="noStrike" dirty="0" err="1">
                <a:latin typeface="Arial"/>
                <a:cs typeface="Arial"/>
              </a:rPr>
              <a:t>raramenti</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disiplina</a:t>
            </a:r>
            <a:r>
              <a:rPr sz="800" b="0" i="0" u="none" strike="noStrike" dirty="0">
                <a:latin typeface="Arial"/>
                <a:cs typeface="Arial"/>
              </a:rPr>
              <a:t>; </a:t>
            </a:r>
            <a:r>
              <a:rPr sz="800" b="0" i="0" u="none" strike="noStrike" dirty="0" err="1">
                <a:latin typeface="Arial"/>
                <a:cs typeface="Arial"/>
              </a:rPr>
              <a:t>sô</a:t>
            </a:r>
            <a:r>
              <a:rPr sz="800" b="0" i="0" u="none" strike="noStrike" dirty="0">
                <a:latin typeface="Arial"/>
                <a:cs typeface="Arial"/>
              </a:rPr>
              <a:t> un </a:t>
            </a:r>
            <a:r>
              <a:rPr sz="800" b="0" i="0" u="none" strike="noStrike" dirty="0" err="1">
                <a:latin typeface="Arial"/>
                <a:cs typeface="Arial"/>
              </a:rPr>
              <a:t>izénplu</a:t>
            </a:r>
            <a:r>
              <a:rPr sz="800" b="0" i="0" u="none" strike="noStrike" dirty="0">
                <a:latin typeface="Arial"/>
                <a:cs typeface="Arial"/>
              </a:rPr>
              <a:t> di auto-</a:t>
            </a:r>
            <a:r>
              <a:rPr sz="800" b="0" i="0" u="none" strike="noStrike" dirty="0" err="1">
                <a:latin typeface="Arial"/>
                <a:cs typeface="Arial"/>
              </a:rPr>
              <a:t>avaliason</a:t>
            </a:r>
            <a:r>
              <a:rPr sz="800" b="0" i="0" u="none" strike="noStrike" dirty="0">
                <a:latin typeface="Arial"/>
                <a:cs typeface="Arial"/>
              </a:rPr>
              <a:t> </a:t>
            </a:r>
            <a:r>
              <a:rPr sz="800" b="0" i="0" u="none" strike="noStrike" dirty="0" err="1">
                <a:latin typeface="Arial"/>
                <a:cs typeface="Arial"/>
              </a:rPr>
              <a:t>foi</a:t>
            </a:r>
            <a:r>
              <a:rPr sz="800" b="0" i="0" u="none" strike="noStrike" dirty="0">
                <a:latin typeface="Arial"/>
                <a:cs typeface="Arial"/>
              </a:rPr>
              <a:t> </a:t>
            </a:r>
            <a:r>
              <a:rPr sz="800" b="0" i="0" u="none" strike="noStrike" dirty="0" err="1">
                <a:latin typeface="Arial"/>
                <a:cs typeface="Arial"/>
              </a:rPr>
              <a:t>atxadu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rtl="0">
              <a:lnSpc>
                <a:spcPct val="120000"/>
              </a:lnSpc>
            </a:pPr>
            <a:r>
              <a:rPr sz="800" b="0" i="0" u="none" strike="noStrike" dirty="0">
                <a:latin typeface="Arial"/>
                <a:cs typeface="Arial"/>
              </a:rPr>
              <a:t>M - </a:t>
            </a:r>
            <a:r>
              <a:rPr sz="800" b="0" i="0" u="none" strike="noStrike" dirty="0" err="1">
                <a:latin typeface="Arial"/>
                <a:cs typeface="Arial"/>
              </a:rPr>
              <a:t>Prova</a:t>
            </a:r>
            <a:r>
              <a:rPr sz="800" b="0" i="0" u="none" strike="noStrike" dirty="0">
                <a:latin typeface="Arial"/>
                <a:cs typeface="Arial"/>
              </a:rPr>
              <a:t> di </a:t>
            </a:r>
            <a:r>
              <a:rPr sz="800" b="0" i="0" u="none" strike="noStrike" dirty="0" err="1">
                <a:latin typeface="Arial"/>
                <a:cs typeface="Arial"/>
              </a:rPr>
              <a:t>planiamentu</a:t>
            </a:r>
            <a:r>
              <a:rPr sz="800" b="0" i="0" u="none" strike="noStrike" dirty="0">
                <a:latin typeface="Arial"/>
                <a:cs typeface="Arial"/>
              </a:rPr>
              <a:t>, auto-</a:t>
            </a:r>
            <a:r>
              <a:rPr sz="800" b="0" i="0" u="none" strike="noStrike" dirty="0" err="1">
                <a:latin typeface="Arial"/>
                <a:cs typeface="Arial"/>
              </a:rPr>
              <a:t>korreson</a:t>
            </a:r>
            <a:r>
              <a:rPr sz="800" b="0" i="0" u="none" strike="noStrike" dirty="0">
                <a:latin typeface="Arial"/>
                <a:cs typeface="Arial"/>
              </a:rPr>
              <a:t>, </a:t>
            </a:r>
            <a:r>
              <a:rPr sz="800" b="0" i="0" u="none" strike="noStrike" dirty="0" err="1">
                <a:latin typeface="Arial"/>
                <a:cs typeface="Arial"/>
              </a:rPr>
              <a:t>monitorizason</a:t>
            </a:r>
            <a:r>
              <a:rPr sz="800" b="0" i="0" u="none" strike="noStrike" dirty="0">
                <a:latin typeface="Arial"/>
                <a:cs typeface="Arial"/>
              </a:rPr>
              <a:t> di </a:t>
            </a:r>
            <a:r>
              <a:rPr sz="800" b="0" i="0" u="none" strike="noStrike" dirty="0" err="1">
                <a:latin typeface="Arial"/>
                <a:cs typeface="Arial"/>
              </a:rPr>
              <a:t>taréfa</a:t>
            </a:r>
            <a:r>
              <a:rPr sz="800" b="0" i="0" u="none" strike="noStrike" dirty="0">
                <a:latin typeface="Arial"/>
                <a:cs typeface="Arial"/>
              </a:rPr>
              <a:t>, </a:t>
            </a:r>
            <a:r>
              <a:rPr sz="800" b="0" i="0" u="none" strike="noStrike" dirty="0" err="1">
                <a:latin typeface="Arial"/>
                <a:cs typeface="Arial"/>
              </a:rPr>
              <a:t>difinison</a:t>
            </a:r>
            <a:r>
              <a:rPr sz="800" b="0" i="0" u="none" strike="noStrike" dirty="0">
                <a:latin typeface="Arial"/>
                <a:cs typeface="Arial"/>
              </a:rPr>
              <a:t> di </a:t>
            </a:r>
            <a:r>
              <a:rPr sz="800" b="0" i="0" u="none" strike="noStrike" dirty="0" err="1">
                <a:latin typeface="Arial"/>
                <a:cs typeface="Arial"/>
              </a:rPr>
              <a:t>métas</a:t>
            </a:r>
            <a:r>
              <a:rPr sz="800" b="0" i="0" u="none" strike="noStrike" dirty="0">
                <a:latin typeface="Arial"/>
                <a:cs typeface="Arial"/>
              </a:rPr>
              <a:t>, y rifle</a:t>
            </a:r>
            <a:r>
              <a:rPr lang="pt-PT" sz="800" b="0" i="0" u="none" strike="noStrike" dirty="0" err="1">
                <a:latin typeface="Arial"/>
                <a:cs typeface="Arial"/>
              </a:rPr>
              <a:t>ks</a:t>
            </a:r>
            <a:r>
              <a:rPr sz="800" b="0" i="0" u="none" strike="noStrike" dirty="0">
                <a:latin typeface="Arial"/>
                <a:cs typeface="Arial"/>
              </a:rPr>
              <a:t>on ka </a:t>
            </a:r>
            <a:r>
              <a:rPr sz="800" b="0" i="0" u="none" strike="noStrike" dirty="0" err="1">
                <a:latin typeface="Arial"/>
                <a:cs typeface="Arial"/>
              </a:rPr>
              <a:t>foi</a:t>
            </a:r>
            <a:r>
              <a:rPr sz="800" b="0" i="0" u="none" strike="noStrike" dirty="0">
                <a:latin typeface="Arial"/>
                <a:cs typeface="Arial"/>
              </a:rPr>
              <a:t> </a:t>
            </a:r>
            <a:r>
              <a:rPr sz="800" b="0" i="0" u="none" strike="noStrike" dirty="0" err="1">
                <a:latin typeface="Arial"/>
                <a:cs typeface="Arial"/>
              </a:rPr>
              <a:t>atxadu</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a:lnSpc>
                <a:spcPct val="120000"/>
              </a:lnSpc>
            </a:pPr>
            <a:endParaRPr lang="en-US" sz="800" dirty="0">
              <a:latin typeface="Arial" panose="020B0604020202020204" pitchFamily="34" charset="0"/>
              <a:cs typeface="Arial" panose="020B0604020202020204" pitchFamily="34" charset="0"/>
            </a:endParaRPr>
          </a:p>
          <a:p>
            <a:pPr rtl="0">
              <a:lnSpc>
                <a:spcPct val="120000"/>
              </a:lnSpc>
            </a:pPr>
            <a:r>
              <a:rPr sz="900" b="0" i="0" u="none" strike="noStrike" dirty="0" err="1">
                <a:latin typeface="Arial"/>
                <a:cs typeface="Arial"/>
              </a:rPr>
              <a:t>Dizenpenhu</a:t>
            </a:r>
            <a:r>
              <a:rPr sz="900" b="0" i="0" u="none" strike="noStrike" dirty="0">
                <a:latin typeface="Arial"/>
                <a:cs typeface="Arial"/>
              </a:rPr>
              <a:t> </a:t>
            </a:r>
            <a:r>
              <a:rPr sz="900" b="0" i="0" u="none" strike="noStrike" dirty="0" err="1">
                <a:latin typeface="Arial"/>
                <a:cs typeface="Arial"/>
              </a:rPr>
              <a:t>Jeneralizadu</a:t>
            </a:r>
            <a:r>
              <a:rPr sz="900" b="0" i="0" u="none" strike="noStrike" dirty="0">
                <a:latin typeface="Arial"/>
                <a:cs typeface="Arial"/>
              </a:rPr>
              <a:t> — </a:t>
            </a:r>
            <a:r>
              <a:rPr sz="900" b="0" i="0" u="none" strike="noStrike" dirty="0" err="1">
                <a:latin typeface="Arial"/>
                <a:cs typeface="Arial"/>
              </a:rPr>
              <a:t>Númeru</a:t>
            </a:r>
            <a:r>
              <a:rPr sz="900" b="0" i="0" u="none" strike="noStrike" dirty="0">
                <a:latin typeface="Arial"/>
                <a:cs typeface="Arial"/>
              </a:rPr>
              <a:t> di </a:t>
            </a:r>
            <a:r>
              <a:rPr sz="900" b="0" i="0" u="none" strike="noStrike" dirty="0" err="1">
                <a:latin typeface="Arial"/>
                <a:cs typeface="Arial"/>
              </a:rPr>
              <a:t>abordájens</a:t>
            </a:r>
            <a:r>
              <a:rPr sz="900" b="0" i="0" u="none" strike="noStrike" dirty="0">
                <a:latin typeface="Arial"/>
                <a:cs typeface="Arial"/>
              </a:rPr>
              <a:t> </a:t>
            </a:r>
            <a:r>
              <a:rPr sz="900" b="0" i="0" u="none" strike="noStrike" dirty="0" err="1">
                <a:latin typeface="Arial"/>
                <a:cs typeface="Arial"/>
              </a:rPr>
              <a:t>uzadu</a:t>
            </a:r>
            <a:r>
              <a:rPr sz="900" b="0" i="0" u="none" strike="noStrike" dirty="0">
                <a:latin typeface="Arial"/>
                <a:cs typeface="Arial"/>
              </a:rPr>
              <a:t> pa </a:t>
            </a:r>
            <a:r>
              <a:rPr sz="900" b="0" i="0" u="none" strike="noStrike" dirty="0" err="1">
                <a:latin typeface="Arial"/>
                <a:cs typeface="Arial"/>
              </a:rPr>
              <a:t>bu</a:t>
            </a:r>
            <a:r>
              <a:rPr sz="900" b="0" i="0" u="none" strike="noStrike" dirty="0">
                <a:latin typeface="Arial"/>
                <a:cs typeface="Arial"/>
              </a:rPr>
              <a:t> </a:t>
            </a:r>
            <a:r>
              <a:rPr sz="900" b="0" i="0" u="none" strike="noStrike" dirty="0" err="1">
                <a:latin typeface="Arial"/>
                <a:cs typeface="Arial"/>
              </a:rPr>
              <a:t>fidju</a:t>
            </a:r>
            <a:r>
              <a:rPr sz="900" b="0" i="0" u="none" strike="noStrike" dirty="0">
                <a:latin typeface="Arial"/>
                <a:cs typeface="Arial"/>
              </a:rPr>
              <a:t> pa </a:t>
            </a:r>
            <a:r>
              <a:rPr sz="900" b="0" i="0" u="none" strike="noStrike" dirty="0" err="1">
                <a:latin typeface="Arial"/>
                <a:cs typeface="Arial"/>
              </a:rPr>
              <a:t>dimonstra</a:t>
            </a:r>
            <a:r>
              <a:rPr sz="900" b="0" i="0" u="none" strike="noStrike" dirty="0">
                <a:latin typeface="Arial"/>
                <a:cs typeface="Arial"/>
              </a:rPr>
              <a:t> </a:t>
            </a:r>
            <a:r>
              <a:rPr sz="900" b="0" i="0" u="none" strike="noStrike" dirty="0" err="1">
                <a:latin typeface="Arial"/>
                <a:cs typeface="Arial"/>
              </a:rPr>
              <a:t>kunhisimentu</a:t>
            </a:r>
            <a:r>
              <a:rPr sz="900" b="0" i="0" u="none" strike="noStrike" dirty="0">
                <a:latin typeface="Arial"/>
                <a:cs typeface="Arial"/>
              </a:rPr>
              <a:t> y </a:t>
            </a:r>
            <a:r>
              <a:rPr sz="900" b="0" i="0" u="none" strike="noStrike" dirty="0" err="1">
                <a:latin typeface="Arial"/>
                <a:cs typeface="Arial"/>
              </a:rPr>
              <a:t>abilidadis</a:t>
            </a:r>
            <a:endParaRPr sz="900" b="0" i="0" u="none" strike="noStrike" dirty="0">
              <a:latin typeface="Arial"/>
              <a:cs typeface="Arial"/>
            </a:endParaRPr>
          </a:p>
          <a:p>
            <a:pPr rtl="0">
              <a:lnSpc>
                <a:spcPct val="120000"/>
              </a:lnSpc>
            </a:pPr>
            <a:r>
              <a:rPr sz="800" b="0" i="0" u="none" strike="noStrike" dirty="0">
                <a:latin typeface="Arial"/>
                <a:cs typeface="Arial"/>
              </a:rPr>
              <a:t>2 -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kunhisimentu</a:t>
            </a:r>
            <a:r>
              <a:rPr sz="800" b="0" i="0" u="none" strike="noStrike" dirty="0">
                <a:latin typeface="Arial"/>
                <a:cs typeface="Arial"/>
              </a:rPr>
              <a:t> y </a:t>
            </a:r>
            <a:r>
              <a:rPr sz="800" b="0" i="0" u="none" strike="noStrike" dirty="0" err="1">
                <a:latin typeface="Arial"/>
                <a:cs typeface="Arial"/>
              </a:rPr>
              <a:t>abilidadis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a:t>
            </a:r>
            <a:r>
              <a:rPr sz="800" b="0" i="0" u="none" strike="noStrike" dirty="0" err="1">
                <a:latin typeface="Arial"/>
                <a:cs typeface="Arial"/>
              </a:rPr>
              <a:t>várius</a:t>
            </a:r>
            <a:r>
              <a:rPr sz="800" b="0" i="0" u="none" strike="noStrike" dirty="0">
                <a:latin typeface="Arial"/>
                <a:cs typeface="Arial"/>
              </a:rPr>
              <a:t> </a:t>
            </a:r>
            <a:r>
              <a:rPr sz="800" b="0" i="0" u="none" strike="noStrike" dirty="0" err="1">
                <a:latin typeface="Arial"/>
                <a:cs typeface="Arial"/>
              </a:rPr>
              <a:t>kontestus</a:t>
            </a:r>
            <a:r>
              <a:rPr sz="800" b="0" i="0" u="none" strike="noStrike" dirty="0">
                <a:latin typeface="Arial"/>
                <a:cs typeface="Arial"/>
              </a:rPr>
              <a:t>, ô ta </a:t>
            </a:r>
            <a:r>
              <a:rPr sz="800" b="0" i="0" u="none" strike="noStrike" dirty="0" err="1">
                <a:latin typeface="Arial"/>
                <a:cs typeface="Arial"/>
              </a:rPr>
              <a:t>uza</a:t>
            </a:r>
            <a:r>
              <a:rPr sz="800" b="0" i="0" u="none" strike="noStrike" dirty="0">
                <a:latin typeface="Arial"/>
                <a:cs typeface="Arial"/>
              </a:rPr>
              <a:t> </a:t>
            </a:r>
            <a:r>
              <a:rPr sz="800" b="0" i="0" u="none" strike="noStrike" dirty="0" err="1">
                <a:latin typeface="Arial"/>
                <a:cs typeface="Arial"/>
              </a:rPr>
              <a:t>várius</a:t>
            </a:r>
            <a:r>
              <a:rPr sz="800" b="0" i="0" u="none" strike="noStrike" dirty="0">
                <a:latin typeface="Arial"/>
                <a:cs typeface="Arial"/>
              </a:rPr>
              <a:t> </a:t>
            </a:r>
            <a:r>
              <a:rPr sz="800" b="0" i="0" u="none" strike="noStrike" dirty="0" err="1">
                <a:latin typeface="Arial"/>
                <a:cs typeface="Arial"/>
              </a:rPr>
              <a:t>abordájens</a:t>
            </a:r>
            <a:r>
              <a:rPr sz="800" b="0" i="0" u="none" strike="noStrike" dirty="0">
                <a:latin typeface="Arial"/>
                <a:cs typeface="Arial"/>
              </a:rPr>
              <a:t> y/ô </a:t>
            </a:r>
            <a:r>
              <a:rPr sz="800" b="0" i="0" u="none" strike="noStrike" dirty="0" err="1">
                <a:latin typeface="Arial"/>
                <a:cs typeface="Arial"/>
              </a:rPr>
              <a:t>métudus</a:t>
            </a:r>
            <a:r>
              <a:rPr sz="800" b="0" i="0" u="none" strike="noStrike" dirty="0">
                <a:latin typeface="Arial"/>
                <a:cs typeface="Arial"/>
              </a:rPr>
              <a:t> di </a:t>
            </a:r>
            <a:r>
              <a:rPr sz="800" b="0" i="0" u="none" strike="noStrike" dirty="0" err="1">
                <a:latin typeface="Arial"/>
                <a:cs typeface="Arial"/>
              </a:rPr>
              <a:t>rasposta</a:t>
            </a:r>
            <a:r>
              <a:rPr sz="800" b="0" i="0" u="none" strike="noStrike" dirty="0">
                <a:latin typeface="Arial"/>
                <a:cs typeface="Arial"/>
              </a:rPr>
              <a:t> y </a:t>
            </a:r>
            <a:r>
              <a:rPr sz="800" b="0" i="0" u="none" strike="noStrike" dirty="0" err="1">
                <a:latin typeface="Arial"/>
                <a:cs typeface="Arial"/>
              </a:rPr>
              <a:t>partisipason</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p>
          <a:p>
            <a:pPr rtl="0">
              <a:lnSpc>
                <a:spcPct val="120000"/>
              </a:lnSpc>
            </a:pPr>
            <a:r>
              <a:rPr sz="800" b="0" i="0" u="none" strike="noStrike" dirty="0">
                <a:latin typeface="Arial"/>
                <a:cs typeface="Arial"/>
              </a:rPr>
              <a:t>1 - </a:t>
            </a:r>
            <a:r>
              <a:rPr sz="800" b="0" i="0" u="none" strike="noStrike" dirty="0" err="1">
                <a:latin typeface="Arial"/>
                <a:cs typeface="Arial"/>
              </a:rPr>
              <a:t>Alunu</a:t>
            </a:r>
            <a:r>
              <a:rPr sz="800" b="0" i="0" u="none" strike="noStrike" dirty="0">
                <a:latin typeface="Arial"/>
                <a:cs typeface="Arial"/>
              </a:rPr>
              <a:t> ta </a:t>
            </a:r>
            <a:r>
              <a:rPr sz="800" b="0" i="0" u="none" strike="noStrike" dirty="0" err="1">
                <a:latin typeface="Arial"/>
                <a:cs typeface="Arial"/>
              </a:rPr>
              <a:t>dimonstra</a:t>
            </a:r>
            <a:r>
              <a:rPr sz="800" b="0" i="0" u="none" strike="noStrike" dirty="0">
                <a:latin typeface="Arial"/>
                <a:cs typeface="Arial"/>
              </a:rPr>
              <a:t> </a:t>
            </a:r>
            <a:r>
              <a:rPr sz="800" b="0" i="0" u="none" strike="noStrike" dirty="0" err="1">
                <a:latin typeface="Arial"/>
                <a:cs typeface="Arial"/>
              </a:rPr>
              <a:t>kunhisimentu</a:t>
            </a:r>
            <a:r>
              <a:rPr sz="800" b="0" i="0" u="none" strike="noStrike" dirty="0">
                <a:latin typeface="Arial"/>
                <a:cs typeface="Arial"/>
              </a:rPr>
              <a:t> y </a:t>
            </a:r>
            <a:r>
              <a:rPr sz="800" b="0" i="0" u="none" strike="noStrike" dirty="0" err="1">
                <a:latin typeface="Arial"/>
                <a:cs typeface="Arial"/>
              </a:rPr>
              <a:t>abilidadis</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un </a:t>
            </a:r>
            <a:r>
              <a:rPr sz="800" b="0" i="0" u="none" strike="noStrike" dirty="0" err="1">
                <a:latin typeface="Arial"/>
                <a:cs typeface="Arial"/>
              </a:rPr>
              <a:t>kontestu</a:t>
            </a:r>
            <a:r>
              <a:rPr sz="800" b="0" i="0" u="none" strike="noStrike" dirty="0">
                <a:latin typeface="Arial"/>
                <a:cs typeface="Arial"/>
              </a:rPr>
              <a:t>, ô ta </a:t>
            </a:r>
            <a:r>
              <a:rPr sz="800" b="0" i="0" u="none" strike="noStrike" dirty="0" err="1">
                <a:latin typeface="Arial"/>
                <a:cs typeface="Arial"/>
              </a:rPr>
              <a:t>uza</a:t>
            </a:r>
            <a:r>
              <a:rPr sz="800" b="0" i="0" u="none" strike="noStrike" dirty="0">
                <a:latin typeface="Arial"/>
                <a:cs typeface="Arial"/>
              </a:rPr>
              <a:t> un </a:t>
            </a:r>
            <a:r>
              <a:rPr sz="800" b="0" i="0" u="none" strike="noStrike" dirty="0" err="1">
                <a:latin typeface="Arial"/>
                <a:cs typeface="Arial"/>
              </a:rPr>
              <a:t>abordájen</a:t>
            </a:r>
            <a:r>
              <a:rPr sz="800" b="0" i="0" u="none" strike="noStrike" dirty="0">
                <a:latin typeface="Arial"/>
                <a:cs typeface="Arial"/>
              </a:rPr>
              <a:t> y/ô </a:t>
            </a:r>
            <a:r>
              <a:rPr sz="800" b="0" i="0" u="none" strike="noStrike" dirty="0" err="1">
                <a:latin typeface="Arial"/>
                <a:cs typeface="Arial"/>
              </a:rPr>
              <a:t>métudu</a:t>
            </a:r>
            <a:r>
              <a:rPr sz="800" b="0" i="0" u="none" strike="noStrike" dirty="0">
                <a:latin typeface="Arial"/>
                <a:cs typeface="Arial"/>
              </a:rPr>
              <a:t> di </a:t>
            </a:r>
            <a:r>
              <a:rPr sz="800" b="0" i="0" u="none" strike="noStrike" dirty="0" err="1">
                <a:latin typeface="Arial"/>
                <a:cs typeface="Arial"/>
              </a:rPr>
              <a:t>rasposta</a:t>
            </a:r>
            <a:r>
              <a:rPr sz="800" b="0" i="0" u="none" strike="noStrike" dirty="0">
                <a:latin typeface="Arial"/>
                <a:cs typeface="Arial"/>
              </a:rPr>
              <a:t> y </a:t>
            </a:r>
            <a:r>
              <a:rPr sz="800" b="0" i="0" u="none" strike="noStrike" dirty="0" err="1">
                <a:latin typeface="Arial"/>
                <a:cs typeface="Arial"/>
              </a:rPr>
              <a:t>partisipason</a:t>
            </a:r>
            <a:r>
              <a:rPr sz="800" b="0" i="0" u="none" strike="noStrike" dirty="0">
                <a:latin typeface="Arial"/>
                <a:cs typeface="Arial"/>
              </a:rPr>
              <a:t> </a:t>
            </a:r>
            <a:r>
              <a:rPr sz="800" b="0" i="0" u="none" strike="noStrike" dirty="0" err="1">
                <a:latin typeface="Arial"/>
                <a:cs typeface="Arial"/>
              </a:rPr>
              <a:t>na</a:t>
            </a:r>
            <a:r>
              <a:rPr sz="800" b="0" i="0" u="none" strike="noStrike" dirty="0">
                <a:latin typeface="Arial"/>
                <a:cs typeface="Arial"/>
              </a:rPr>
              <a:t> es </a:t>
            </a:r>
            <a:r>
              <a:rPr sz="800" b="0" i="0" u="none" strike="noStrike" dirty="0" err="1">
                <a:latin typeface="Arial"/>
                <a:cs typeface="Arial"/>
              </a:rPr>
              <a:t>vertenti</a:t>
            </a:r>
            <a:r>
              <a:rPr sz="800" b="0" i="0" u="none" strike="noStrike" dirty="0">
                <a:latin typeface="Arial"/>
                <a:cs typeface="Arial"/>
              </a:rPr>
              <a:t>.</a:t>
            </a:r>
            <a:endParaRPr lang="es-AR" sz="700" dirty="0">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CF2EC6C9-5C01-2B01-4E96-59C4A7D43932}"/>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24</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11C894A4-7167-D4E0-AE3B-29C591EB42C0}"/>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90E9DB3-5F11-FE79-C90B-EB03C9CEF40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493851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ECD43-39A1-F724-4059-3A8FEB4D95BA}"/>
            </a:ext>
          </a:extLst>
        </p:cNvPr>
        <p:cNvGrpSpPr/>
        <p:nvPr/>
      </p:nvGrpSpPr>
      <p:grpSpPr>
        <a:xfrm>
          <a:off x="0" y="0"/>
          <a:ext cx="0" cy="0"/>
          <a:chOff x="0" y="0"/>
          <a:chExt cx="0" cy="0"/>
        </a:xfrm>
      </p:grpSpPr>
      <p:pic>
        <p:nvPicPr>
          <p:cNvPr id="12" name="Picture 11" descr="Un screenshot di links i informason di undi bai pa prende más sobri avaliason MCAS Alt i rezultadus.">
            <a:extLst>
              <a:ext uri="{FF2B5EF4-FFF2-40B4-BE49-F238E27FC236}">
                <a16:creationId xmlns:a16="http://schemas.microsoft.com/office/drawing/2014/main" id="{0EA8BCDC-AAFD-9BC1-2229-168CFF8E450A}"/>
              </a:ext>
            </a:extLst>
          </p:cNvPr>
          <p:cNvPicPr>
            <a:picLocks noChangeAspect="1"/>
          </p:cNvPicPr>
          <p:nvPr/>
        </p:nvPicPr>
        <p:blipFill>
          <a:blip r:embed="rId2"/>
          <a:stretch>
            <a:fillRect/>
          </a:stretch>
        </p:blipFill>
        <p:spPr>
          <a:xfrm>
            <a:off x="5966598" y="2988525"/>
            <a:ext cx="5944115" cy="3505504"/>
          </a:xfrm>
          <a:prstGeom prst="rect">
            <a:avLst/>
          </a:prstGeom>
        </p:spPr>
      </p:pic>
      <p:sp>
        <p:nvSpPr>
          <p:cNvPr id="31" name="Rectangle 30">
            <a:extLst>
              <a:ext uri="{FF2B5EF4-FFF2-40B4-BE49-F238E27FC236}">
                <a16:creationId xmlns:a16="http://schemas.microsoft.com/office/drawing/2014/main" id="{EE79E1FD-568C-526F-B136-91C2F2FF5633}"/>
              </a:ext>
              <a:ext uri="{C183D7F6-B498-43B3-948B-1728B52AA6E4}">
                <adec:decorative xmlns:adec="http://schemas.microsoft.com/office/drawing/2017/decorative" val="1"/>
              </a:ext>
            </a:extLst>
          </p:cNvPr>
          <p:cNvSpPr/>
          <p:nvPr/>
        </p:nvSpPr>
        <p:spPr>
          <a:xfrm>
            <a:off x="7648444" y="3251945"/>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8" name="Title 3">
            <a:extLst>
              <a:ext uri="{FF2B5EF4-FFF2-40B4-BE49-F238E27FC236}">
                <a16:creationId xmlns:a16="http://schemas.microsoft.com/office/drawing/2014/main" id="{0AE2FD3B-FC8D-BD8E-BD56-AEAEBC579D64}"/>
              </a:ext>
            </a:extLst>
          </p:cNvPr>
          <p:cNvSpPr>
            <a:spLocks noGrp="1"/>
          </p:cNvSpPr>
          <p:nvPr>
            <p:ph type="title"/>
          </p:nvPr>
        </p:nvSpPr>
        <p:spPr>
          <a:xfrm>
            <a:off x="-2" y="146464"/>
            <a:ext cx="10515600" cy="624734"/>
          </a:xfrm>
        </p:spPr>
        <p:txBody>
          <a:bodyPr>
            <a:normAutofit fontScale="90000"/>
          </a:bodyPr>
          <a:lstStyle/>
          <a:p>
            <a:pPr rtl="0"/>
            <a:r>
              <a:rPr sz="4800" b="0" i="0" u="none" strike="noStrike" dirty="0" err="1">
                <a:solidFill>
                  <a:srgbClr val="1A4785"/>
                </a:solidFill>
                <a:latin typeface="Aptos"/>
                <a:ea typeface="Open Sans Light"/>
                <a:cs typeface="Open Sans Light"/>
              </a:rPr>
              <a:t>Rekursu</a:t>
            </a:r>
            <a:r>
              <a:rPr lang="pt-PT" sz="4800" b="0" i="0" u="none" strike="noStrike" dirty="0">
                <a:solidFill>
                  <a:srgbClr val="1A4785"/>
                </a:solidFill>
                <a:latin typeface="Aptos"/>
                <a:ea typeface="Open Sans Light"/>
                <a:cs typeface="Open Sans Light"/>
              </a:rPr>
              <a:t>s</a:t>
            </a:r>
            <a:r>
              <a:rPr sz="4800" b="0" i="0" u="none" strike="noStrike" dirty="0">
                <a:solidFill>
                  <a:srgbClr val="1A4785"/>
                </a:solidFill>
                <a:latin typeface="Aptos"/>
                <a:ea typeface="Open Sans Light"/>
                <a:cs typeface="Open Sans Light"/>
              </a:rPr>
              <a:t> </a:t>
            </a:r>
            <a:r>
              <a:rPr sz="4800" b="0" i="0" u="none" strike="noStrike" dirty="0" err="1">
                <a:solidFill>
                  <a:srgbClr val="1A4785"/>
                </a:solidFill>
                <a:latin typeface="Aptos"/>
                <a:ea typeface="Open Sans Light"/>
                <a:cs typeface="Open Sans Light"/>
              </a:rPr>
              <a:t>Adisional</a:t>
            </a:r>
            <a:endParaRPr lang="en-US" dirty="0"/>
          </a:p>
        </p:txBody>
      </p:sp>
      <p:sp>
        <p:nvSpPr>
          <p:cNvPr id="13" name="Rounded Rectangular Callout 9">
            <a:extLst>
              <a:ext uri="{FF2B5EF4-FFF2-40B4-BE49-F238E27FC236}">
                <a16:creationId xmlns:a16="http://schemas.microsoft.com/office/drawing/2014/main" id="{45B0B1DB-BEA8-CCF2-B007-A09FB616C738}"/>
              </a:ext>
            </a:extLst>
          </p:cNvPr>
          <p:cNvSpPr/>
          <p:nvPr/>
        </p:nvSpPr>
        <p:spPr>
          <a:xfrm>
            <a:off x="1556889" y="1095023"/>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err="1">
                <a:solidFill>
                  <a:srgbClr val="FFFFFF"/>
                </a:solidFill>
                <a:latin typeface="Aptos"/>
              </a:rPr>
              <a:t>Rikursus</a:t>
            </a:r>
            <a:r>
              <a:rPr sz="1600" b="0" i="0" u="none" strike="noStrike" dirty="0">
                <a:solidFill>
                  <a:srgbClr val="FFFFFF"/>
                </a:solidFill>
                <a:latin typeface="Aptos"/>
              </a:rPr>
              <a:t> di MCAS</a:t>
            </a:r>
          </a:p>
        </p:txBody>
      </p:sp>
      <p:pic>
        <p:nvPicPr>
          <p:cNvPr id="9" name="Picture 8" descr="Un screenshot di links i informason di undi bai pa prende más sobri avaliason MCAS i rezultadus.">
            <a:extLst>
              <a:ext uri="{FF2B5EF4-FFF2-40B4-BE49-F238E27FC236}">
                <a16:creationId xmlns:a16="http://schemas.microsoft.com/office/drawing/2014/main" id="{0F02370A-8D1D-3B0F-8BA1-F89EF0C0E347}"/>
              </a:ext>
            </a:extLst>
          </p:cNvPr>
          <p:cNvPicPr>
            <a:picLocks noChangeAspect="1"/>
          </p:cNvPicPr>
          <p:nvPr/>
        </p:nvPicPr>
        <p:blipFill>
          <a:blip r:embed="rId3"/>
          <a:stretch>
            <a:fillRect/>
          </a:stretch>
        </p:blipFill>
        <p:spPr>
          <a:xfrm>
            <a:off x="115355" y="1600935"/>
            <a:ext cx="5658124" cy="4017993"/>
          </a:xfrm>
          <a:prstGeom prst="rect">
            <a:avLst/>
          </a:prstGeom>
        </p:spPr>
      </p:pic>
      <p:sp>
        <p:nvSpPr>
          <p:cNvPr id="2" name="Rectangle 1">
            <a:extLst>
              <a:ext uri="{FF2B5EF4-FFF2-40B4-BE49-F238E27FC236}">
                <a16:creationId xmlns:a16="http://schemas.microsoft.com/office/drawing/2014/main" id="{16238371-8A0D-CA08-5404-8807C685CC83}"/>
              </a:ext>
              <a:ext uri="{C183D7F6-B498-43B3-948B-1728B52AA6E4}">
                <adec:decorative xmlns:adec="http://schemas.microsoft.com/office/drawing/2017/decorative" val="1"/>
              </a:ext>
            </a:extLst>
          </p:cNvPr>
          <p:cNvSpPr/>
          <p:nvPr/>
        </p:nvSpPr>
        <p:spPr>
          <a:xfrm>
            <a:off x="1680354" y="1822879"/>
            <a:ext cx="1914335" cy="318002"/>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 name="TextBox 2">
            <a:extLst>
              <a:ext uri="{FF2B5EF4-FFF2-40B4-BE49-F238E27FC236}">
                <a16:creationId xmlns:a16="http://schemas.microsoft.com/office/drawing/2014/main" id="{5342ED63-67D6-AE31-D84A-F3CB494FB045}"/>
              </a:ext>
            </a:extLst>
          </p:cNvPr>
          <p:cNvSpPr txBox="1"/>
          <p:nvPr/>
        </p:nvSpPr>
        <p:spPr>
          <a:xfrm>
            <a:off x="1637922" y="1800020"/>
            <a:ext cx="1653649"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D6EAD18C-497F-B985-0BF9-031C5B3AA930}"/>
              </a:ext>
            </a:extLst>
          </p:cNvPr>
          <p:cNvSpPr txBox="1"/>
          <p:nvPr/>
        </p:nvSpPr>
        <p:spPr>
          <a:xfrm>
            <a:off x="4375486" y="2275104"/>
            <a:ext cx="882928" cy="213360"/>
          </a:xfrm>
          <a:prstGeom prst="rect">
            <a:avLst/>
          </a:prstGeom>
          <a:solidFill>
            <a:srgbClr val="F9F9F9"/>
          </a:solidFill>
          <a:ln>
            <a:noFill/>
          </a:ln>
        </p:spPr>
        <p:txBody>
          <a:bodyPr wrap="square" rtlCol="0">
            <a:spAutoFit/>
          </a:bodyPr>
          <a:lstStyle/>
          <a:p>
            <a:pPr algn="r" rtl="0"/>
            <a:r>
              <a:rPr sz="800" b="1" i="0" u="none" strike="noStrike">
                <a:solidFill>
                  <a:srgbClr val="22608F"/>
                </a:solidFill>
                <a:latin typeface="Arial"/>
                <a:cs typeface="Arial"/>
              </a:rPr>
              <a:t>Na Spanhol</a:t>
            </a:r>
            <a:endParaRPr lang="es-AR" sz="800" b="1">
              <a:solidFill>
                <a:srgbClr val="22608F"/>
              </a:solidFill>
              <a:latin typeface="Arial" panose="020B0604020202020204" pitchFamily="34" charset="0"/>
              <a:cs typeface="Arial" panose="020B0604020202020204" pitchFamily="34" charset="0"/>
            </a:endParaRPr>
          </a:p>
        </p:txBody>
      </p:sp>
      <p:sp>
        <p:nvSpPr>
          <p:cNvPr id="16" name="Rectangle 15">
            <a:extLst>
              <a:ext uri="{FF2B5EF4-FFF2-40B4-BE49-F238E27FC236}">
                <a16:creationId xmlns:a16="http://schemas.microsoft.com/office/drawing/2014/main" id="{396C008C-9224-02D5-8C05-D99EB9413D25}"/>
              </a:ext>
              <a:ext uri="{C183D7F6-B498-43B3-948B-1728B52AA6E4}">
                <adec:decorative xmlns:adec="http://schemas.microsoft.com/office/drawing/2017/decorative" val="1"/>
              </a:ext>
            </a:extLst>
          </p:cNvPr>
          <p:cNvSpPr/>
          <p:nvPr/>
        </p:nvSpPr>
        <p:spPr>
          <a:xfrm>
            <a:off x="537464" y="2856669"/>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TextBox 16">
            <a:extLst>
              <a:ext uri="{FF2B5EF4-FFF2-40B4-BE49-F238E27FC236}">
                <a16:creationId xmlns:a16="http://schemas.microsoft.com/office/drawing/2014/main" id="{8269A596-C592-FB1C-DE49-60592DB21219}"/>
              </a:ext>
            </a:extLst>
          </p:cNvPr>
          <p:cNvSpPr txBox="1"/>
          <p:nvPr/>
        </p:nvSpPr>
        <p:spPr>
          <a:xfrm>
            <a:off x="472163" y="2786863"/>
            <a:ext cx="797352" cy="335280"/>
          </a:xfrm>
          <a:prstGeom prst="rect">
            <a:avLst/>
          </a:prstGeom>
          <a:noFill/>
          <a:ln>
            <a:noFill/>
          </a:ln>
        </p:spPr>
        <p:txBody>
          <a:bodyPr wrap="square" rtlCol="0">
            <a:spAutoFit/>
          </a:bodyPr>
          <a:lstStyle/>
          <a:p>
            <a:pPr rtl="0"/>
            <a:r>
              <a:rPr sz="800" b="1" i="0" u="none" strike="noStrike">
                <a:solidFill>
                  <a:srgbClr val="22608F"/>
                </a:solidFill>
                <a:latin typeface="Arial"/>
                <a:cs typeface="Arial"/>
              </a:rPr>
              <a:t>Istóriku di Testi</a:t>
            </a:r>
            <a:endParaRPr lang="es-AR" sz="800" b="1">
              <a:solidFill>
                <a:srgbClr val="22608F"/>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A8577672-F781-E4D4-5CB2-59CE96F835AA}"/>
              </a:ext>
            </a:extLst>
          </p:cNvPr>
          <p:cNvSpPr txBox="1"/>
          <p:nvPr/>
        </p:nvSpPr>
        <p:spPr>
          <a:xfrm>
            <a:off x="1633943" y="2786863"/>
            <a:ext cx="797352" cy="45720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Rezultadus di Testi MAP</a:t>
            </a:r>
            <a:endParaRPr lang="es-AR" sz="800" b="1">
              <a:solidFill>
                <a:srgbClr val="22608F"/>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B4DF860A-FDA0-1F14-A84B-0DDE1D274218}"/>
              </a:ext>
            </a:extLst>
          </p:cNvPr>
          <p:cNvSpPr txBox="1"/>
          <p:nvPr/>
        </p:nvSpPr>
        <p:spPr>
          <a:xfrm>
            <a:off x="2759767" y="2725308"/>
            <a:ext cx="729079" cy="57912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Rizultadus Ditalhadu</a:t>
            </a:r>
            <a:endParaRPr lang="es-AR" sz="800" b="1">
              <a:solidFill>
                <a:srgbClr val="22608F"/>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D78A76DF-B93E-BDB8-8DE6-EA3F105F2031}"/>
              </a:ext>
            </a:extLst>
          </p:cNvPr>
          <p:cNvSpPr txBox="1"/>
          <p:nvPr/>
        </p:nvSpPr>
        <p:spPr>
          <a:xfrm>
            <a:off x="4000744" y="2786863"/>
            <a:ext cx="729079" cy="335280"/>
          </a:xfrm>
          <a:prstGeom prst="rect">
            <a:avLst/>
          </a:prstGeom>
          <a:solidFill>
            <a:srgbClr val="F9F9F9"/>
          </a:solidFill>
          <a:ln>
            <a:noFill/>
          </a:ln>
        </p:spPr>
        <p:txBody>
          <a:bodyPr wrap="square" rtlCol="0">
            <a:spAutoFit/>
          </a:bodyPr>
          <a:lstStyle/>
          <a:p>
            <a:pPr rtl="0"/>
            <a:r>
              <a:rPr sz="800" b="1" i="0" u="sng" strike="noStrike">
                <a:solidFill>
                  <a:srgbClr val="6B6B6B"/>
                </a:solidFill>
                <a:latin typeface="Arial"/>
                <a:cs typeface="Arial"/>
              </a:rPr>
              <a:t>Rekursus:</a:t>
            </a:r>
            <a:endParaRPr lang="es-AR" sz="800" b="1" u="sng">
              <a:solidFill>
                <a:srgbClr val="6B6B6B"/>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D8E77D7E-ADF1-A3AA-A830-B9061FC8B403}"/>
              </a:ext>
            </a:extLst>
          </p:cNvPr>
          <p:cNvSpPr/>
          <p:nvPr/>
        </p:nvSpPr>
        <p:spPr>
          <a:xfrm>
            <a:off x="6645228" y="698914"/>
            <a:ext cx="3310949" cy="1571516"/>
          </a:xfrm>
          <a:prstGeom prst="wedgeRoundRectCallout">
            <a:avLst>
              <a:gd name="adj1" fmla="val -111802"/>
              <a:gd name="adj2" fmla="val 9727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a:solidFill>
                  <a:srgbClr val="FFFFFF"/>
                </a:solidFill>
                <a:latin typeface="Aptos"/>
              </a:rPr>
              <a:t>Klika </a:t>
            </a:r>
            <a:r>
              <a:rPr sz="1600" b="0" i="0" u="none" strike="noStrike" dirty="0" err="1">
                <a:solidFill>
                  <a:srgbClr val="FFFFFF"/>
                </a:solidFill>
                <a:latin typeface="Aptos"/>
              </a:rPr>
              <a:t>na</a:t>
            </a:r>
            <a:r>
              <a:rPr sz="1600" b="0" i="0" u="none" strike="noStrike" dirty="0">
                <a:solidFill>
                  <a:srgbClr val="FFFFFF"/>
                </a:solidFill>
                <a:latin typeface="Aptos"/>
              </a:rPr>
              <a:t> </a:t>
            </a:r>
            <a:r>
              <a:rPr sz="1600" b="0" i="0" u="none" strike="noStrike" dirty="0" err="1">
                <a:solidFill>
                  <a:srgbClr val="FFFFFF"/>
                </a:solidFill>
                <a:latin typeface="Aptos"/>
              </a:rPr>
              <a:t>siparador</a:t>
            </a:r>
            <a:r>
              <a:rPr sz="1600" b="0" i="0" u="none" strike="noStrike" dirty="0">
                <a:solidFill>
                  <a:srgbClr val="FFFFFF"/>
                </a:solidFill>
                <a:latin typeface="Aptos"/>
              </a:rPr>
              <a:t> </a:t>
            </a:r>
            <a:r>
              <a:rPr sz="1600" b="1" i="0" u="none" strike="noStrike" dirty="0">
                <a:solidFill>
                  <a:srgbClr val="FFFFFF"/>
                </a:solidFill>
                <a:latin typeface="Aptos"/>
              </a:rPr>
              <a:t>Resources (</a:t>
            </a:r>
            <a:r>
              <a:rPr sz="1600" b="1" i="0" u="none" strike="noStrike" dirty="0" err="1">
                <a:solidFill>
                  <a:srgbClr val="FFFFFF"/>
                </a:solidFill>
                <a:latin typeface="Aptos"/>
              </a:rPr>
              <a:t>Rikursus</a:t>
            </a:r>
            <a:r>
              <a:rPr sz="1600" b="1" i="0" u="none" strike="noStrike" dirty="0">
                <a:solidFill>
                  <a:srgbClr val="FFFFFF"/>
                </a:solidFill>
                <a:latin typeface="Aptos"/>
              </a:rPr>
              <a:t>)</a:t>
            </a:r>
            <a:r>
              <a:rPr sz="1600" b="0" i="0" u="none" strike="noStrike" dirty="0">
                <a:solidFill>
                  <a:srgbClr val="FFFFFF"/>
                </a:solidFill>
                <a:latin typeface="Aptos"/>
              </a:rPr>
              <a:t> pa </a:t>
            </a:r>
            <a:r>
              <a:rPr sz="1600" b="0" i="0" u="none" strike="noStrike" dirty="0" err="1">
                <a:solidFill>
                  <a:srgbClr val="FFFFFF"/>
                </a:solidFill>
                <a:latin typeface="Aptos"/>
              </a:rPr>
              <a:t>bu</a:t>
            </a:r>
            <a:r>
              <a:rPr sz="1600" b="0" i="0" u="none" strike="noStrike" dirty="0">
                <a:solidFill>
                  <a:srgbClr val="FFFFFF"/>
                </a:solidFill>
                <a:latin typeface="Aptos"/>
              </a:rPr>
              <a:t> </a:t>
            </a:r>
            <a:r>
              <a:rPr sz="1600" b="0" i="0" u="none" strike="noStrike" dirty="0" err="1">
                <a:solidFill>
                  <a:srgbClr val="FFFFFF"/>
                </a:solidFill>
                <a:latin typeface="Aptos"/>
              </a:rPr>
              <a:t>atxa</a:t>
            </a:r>
            <a:r>
              <a:rPr sz="1600" b="0" i="0" u="none" strike="noStrike" dirty="0">
                <a:solidFill>
                  <a:srgbClr val="FFFFFF"/>
                </a:solidFill>
                <a:latin typeface="Aptos"/>
              </a:rPr>
              <a:t> </a:t>
            </a:r>
            <a:r>
              <a:rPr sz="1600" b="0" i="0" u="none" strike="noStrike" dirty="0" err="1">
                <a:solidFill>
                  <a:srgbClr val="FFFFFF"/>
                </a:solidFill>
                <a:latin typeface="Aptos"/>
              </a:rPr>
              <a:t>informason</a:t>
            </a:r>
            <a:r>
              <a:rPr sz="1600" b="0" i="0" u="none" strike="noStrike" dirty="0">
                <a:solidFill>
                  <a:srgbClr val="FFFFFF"/>
                </a:solidFill>
                <a:latin typeface="Aptos"/>
              </a:rPr>
              <a:t> </a:t>
            </a:r>
            <a:r>
              <a:rPr sz="1600" b="0" i="0" u="none" strike="noStrike" dirty="0" err="1">
                <a:solidFill>
                  <a:srgbClr val="FFFFFF"/>
                </a:solidFill>
                <a:latin typeface="Aptos"/>
              </a:rPr>
              <a:t>útil</a:t>
            </a:r>
            <a:r>
              <a:rPr sz="1600" b="0" i="0" u="none" strike="noStrike" dirty="0">
                <a:solidFill>
                  <a:srgbClr val="FFFFFF"/>
                </a:solidFill>
                <a:latin typeface="Aptos"/>
              </a:rPr>
              <a:t> sobri testis MCAS, </a:t>
            </a:r>
            <a:r>
              <a:rPr sz="1600" b="0" i="0" u="none" strike="noStrike" dirty="0" err="1">
                <a:solidFill>
                  <a:srgbClr val="FFFFFF"/>
                </a:solidFill>
                <a:latin typeface="Aptos"/>
              </a:rPr>
              <a:t>inkluindu</a:t>
            </a:r>
            <a:r>
              <a:rPr sz="1600" b="0" i="0" u="none" strike="noStrike" dirty="0">
                <a:solidFill>
                  <a:srgbClr val="FFFFFF"/>
                </a:solidFill>
                <a:latin typeface="Aptos"/>
              </a:rPr>
              <a:t> </a:t>
            </a:r>
            <a:r>
              <a:rPr sz="1600" b="0" i="0" u="none" strike="noStrike" dirty="0" err="1">
                <a:solidFill>
                  <a:srgbClr val="FFFFFF"/>
                </a:solidFill>
                <a:latin typeface="Aptos"/>
              </a:rPr>
              <a:t>mudelu</a:t>
            </a:r>
            <a:r>
              <a:rPr sz="1600" b="0" i="0" u="none" strike="noStrike" dirty="0">
                <a:solidFill>
                  <a:srgbClr val="FFFFFF"/>
                </a:solidFill>
                <a:latin typeface="Aptos"/>
              </a:rPr>
              <a:t> di </a:t>
            </a:r>
            <a:r>
              <a:rPr sz="1600" b="0" i="0" u="none" strike="noStrike" dirty="0" err="1">
                <a:solidFill>
                  <a:srgbClr val="FFFFFF"/>
                </a:solidFill>
                <a:latin typeface="Aptos"/>
              </a:rPr>
              <a:t>rilatóriu</a:t>
            </a:r>
            <a:r>
              <a:rPr sz="1600" b="0" i="0" u="none" strike="noStrike" dirty="0">
                <a:solidFill>
                  <a:srgbClr val="FFFFFF"/>
                </a:solidFill>
                <a:latin typeface="Aptos"/>
              </a:rPr>
              <a:t> di </a:t>
            </a:r>
            <a:r>
              <a:rPr sz="1600" b="0" i="0" u="none" strike="noStrike" dirty="0" err="1">
                <a:solidFill>
                  <a:srgbClr val="FFFFFF"/>
                </a:solidFill>
                <a:latin typeface="Aptos"/>
              </a:rPr>
              <a:t>alunus</a:t>
            </a:r>
            <a:r>
              <a:rPr sz="1600" b="0" i="0" u="none" strike="noStrike" dirty="0">
                <a:solidFill>
                  <a:srgbClr val="FFFFFF"/>
                </a:solidFill>
                <a:latin typeface="Aptos"/>
              </a:rPr>
              <a:t> </a:t>
            </a:r>
            <a:r>
              <a:rPr sz="1600" b="0" i="0" u="none" strike="noStrike" dirty="0" err="1">
                <a:solidFill>
                  <a:srgbClr val="FFFFFF"/>
                </a:solidFill>
                <a:latin typeface="Aptos"/>
              </a:rPr>
              <a:t>na</a:t>
            </a:r>
            <a:r>
              <a:rPr sz="1600" b="0" i="0" u="none" strike="noStrike" dirty="0">
                <a:solidFill>
                  <a:srgbClr val="FFFFFF"/>
                </a:solidFill>
                <a:latin typeface="Aptos"/>
              </a:rPr>
              <a:t> </a:t>
            </a:r>
            <a:r>
              <a:rPr sz="1600" b="0" i="0" u="none" strike="noStrike" dirty="0" err="1">
                <a:solidFill>
                  <a:srgbClr val="FFFFFF"/>
                </a:solidFill>
                <a:latin typeface="Aptos"/>
              </a:rPr>
              <a:t>línguas</a:t>
            </a:r>
            <a:r>
              <a:rPr sz="1600" b="0" i="0" u="none" strike="noStrike" dirty="0">
                <a:solidFill>
                  <a:srgbClr val="FFFFFF"/>
                </a:solidFill>
                <a:latin typeface="Aptos"/>
              </a:rPr>
              <a:t> </a:t>
            </a:r>
            <a:r>
              <a:rPr sz="1600" b="0" i="0" u="none" strike="noStrike" dirty="0" err="1">
                <a:solidFill>
                  <a:srgbClr val="FFFFFF"/>
                </a:solidFill>
                <a:latin typeface="Aptos"/>
              </a:rPr>
              <a:t>diferenti</a:t>
            </a:r>
            <a:r>
              <a:rPr sz="1600" b="0" i="0" u="none" strike="noStrike" dirty="0">
                <a:solidFill>
                  <a:srgbClr val="FFFFFF"/>
                </a:solidFill>
                <a:latin typeface="Aptos"/>
              </a:rPr>
              <a:t>.</a:t>
            </a:r>
          </a:p>
        </p:txBody>
      </p:sp>
      <p:sp>
        <p:nvSpPr>
          <p:cNvPr id="22" name="TextBox 21">
            <a:extLst>
              <a:ext uri="{FF2B5EF4-FFF2-40B4-BE49-F238E27FC236}">
                <a16:creationId xmlns:a16="http://schemas.microsoft.com/office/drawing/2014/main" id="{17FD08DC-8F44-3188-2F96-30B5BC6AD7F3}"/>
              </a:ext>
            </a:extLst>
          </p:cNvPr>
          <p:cNvSpPr txBox="1"/>
          <p:nvPr/>
        </p:nvSpPr>
        <p:spPr>
          <a:xfrm>
            <a:off x="140755" y="3276915"/>
            <a:ext cx="1472376" cy="243840"/>
          </a:xfrm>
          <a:prstGeom prst="rect">
            <a:avLst/>
          </a:prstGeom>
          <a:solidFill>
            <a:srgbClr val="F9F9F9"/>
          </a:solidFill>
          <a:ln>
            <a:noFill/>
          </a:ln>
        </p:spPr>
        <p:txBody>
          <a:bodyPr wrap="square" rtlCol="0">
            <a:spAutoFit/>
          </a:bodyPr>
          <a:lstStyle/>
          <a:p>
            <a:pPr rtl="0"/>
            <a:r>
              <a:rPr sz="1000" b="0" i="0" u="none" strike="noStrike" dirty="0" err="1">
                <a:solidFill>
                  <a:srgbClr val="262626"/>
                </a:solidFill>
                <a:latin typeface="Arial"/>
                <a:cs typeface="Arial"/>
              </a:rPr>
              <a:t>Rikursus</a:t>
            </a:r>
            <a:r>
              <a:rPr sz="1000" b="0" i="0" u="none" strike="noStrike" dirty="0">
                <a:solidFill>
                  <a:srgbClr val="262626"/>
                </a:solidFill>
                <a:latin typeface="Arial"/>
                <a:cs typeface="Arial"/>
              </a:rPr>
              <a:t> di MCAS </a:t>
            </a:r>
          </a:p>
        </p:txBody>
      </p:sp>
      <p:sp>
        <p:nvSpPr>
          <p:cNvPr id="23" name="TextBox 22">
            <a:extLst>
              <a:ext uri="{FF2B5EF4-FFF2-40B4-BE49-F238E27FC236}">
                <a16:creationId xmlns:a16="http://schemas.microsoft.com/office/drawing/2014/main" id="{B1E8E18C-4520-2F4C-6C2E-E708B6ECE2DE}"/>
              </a:ext>
            </a:extLst>
          </p:cNvPr>
          <p:cNvSpPr txBox="1"/>
          <p:nvPr/>
        </p:nvSpPr>
        <p:spPr>
          <a:xfrm>
            <a:off x="395343" y="3566056"/>
            <a:ext cx="1827792" cy="365760"/>
          </a:xfrm>
          <a:prstGeom prst="rect">
            <a:avLst/>
          </a:prstGeom>
          <a:solidFill>
            <a:srgbClr val="F9F9F9"/>
          </a:solidFill>
          <a:ln>
            <a:noFill/>
          </a:ln>
        </p:spPr>
        <p:txBody>
          <a:bodyPr wrap="square" rtlCol="0">
            <a:spAutoFit/>
          </a:bodyPr>
          <a:lstStyle/>
          <a:p>
            <a:pPr rtl="0"/>
            <a:r>
              <a:rPr sz="900" b="1" i="0" u="none" strike="noStrike">
                <a:solidFill>
                  <a:srgbClr val="22608F"/>
                </a:solidFill>
                <a:latin typeface="Arial"/>
                <a:cs typeface="Arial"/>
              </a:rPr>
              <a:t>Rikursus di MCAS pa Famílias</a:t>
            </a:r>
            <a:endParaRPr lang="es-AR" sz="900" b="1">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5C1A8E17-A1B9-4983-4C44-7A42A3862B47}"/>
              </a:ext>
            </a:extLst>
          </p:cNvPr>
          <p:cNvSpPr txBox="1"/>
          <p:nvPr/>
        </p:nvSpPr>
        <p:spPr>
          <a:xfrm>
            <a:off x="349897" y="3786418"/>
            <a:ext cx="2807618" cy="213360"/>
          </a:xfrm>
          <a:prstGeom prst="rect">
            <a:avLst/>
          </a:prstGeom>
          <a:solidFill>
            <a:srgbClr val="F9F9F9"/>
          </a:solidFill>
          <a:ln>
            <a:noFill/>
          </a:ln>
        </p:spPr>
        <p:txBody>
          <a:bodyPr wrap="square" rtlCol="0">
            <a:spAutoFit/>
          </a:bodyPr>
          <a:lstStyle/>
          <a:p>
            <a:pPr rtl="0"/>
            <a:r>
              <a:rPr sz="800" b="0" i="0" u="none" strike="noStrike">
                <a:solidFill>
                  <a:srgbClr val="262626"/>
                </a:solidFill>
                <a:latin typeface="Arial"/>
                <a:cs typeface="Arial"/>
              </a:rPr>
              <a:t>Odja rikursus sobri MCAS na site di DESE.</a:t>
            </a:r>
            <a:endParaRPr lang="es-AR" sz="800">
              <a:solidFill>
                <a:schemeClr val="tx1">
                  <a:lumMod val="85000"/>
                  <a:lumOff val="15000"/>
                </a:schemeClr>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1343AA6D-FE5F-7BD3-A2A2-81E384137B2B}"/>
              </a:ext>
            </a:extLst>
          </p:cNvPr>
          <p:cNvSpPr txBox="1"/>
          <p:nvPr/>
        </p:nvSpPr>
        <p:spPr>
          <a:xfrm>
            <a:off x="371818" y="4071268"/>
            <a:ext cx="3044482" cy="215444"/>
          </a:xfrm>
          <a:prstGeom prst="rect">
            <a:avLst/>
          </a:prstGeom>
          <a:solidFill>
            <a:srgbClr val="F9F9F9"/>
          </a:solidFill>
          <a:ln>
            <a:noFill/>
          </a:ln>
        </p:spPr>
        <p:txBody>
          <a:bodyPr wrap="square" rtlCol="0">
            <a:spAutoFit/>
          </a:bodyPr>
          <a:lstStyle/>
          <a:p>
            <a:pPr rtl="0"/>
            <a:r>
              <a:rPr sz="800" b="1" i="0" u="none" strike="noStrike" dirty="0" err="1">
                <a:solidFill>
                  <a:srgbClr val="22608F"/>
                </a:solidFill>
                <a:latin typeface="Arial"/>
                <a:cs typeface="Arial"/>
              </a:rPr>
              <a:t>Purguntas</a:t>
            </a:r>
            <a:r>
              <a:rPr sz="800" b="1" i="0" u="none" strike="noStrike" dirty="0">
                <a:solidFill>
                  <a:srgbClr val="22608F"/>
                </a:solidFill>
                <a:latin typeface="Arial"/>
                <a:cs typeface="Arial"/>
              </a:rPr>
              <a:t> di Testi MCAS </a:t>
            </a:r>
            <a:r>
              <a:rPr sz="800" b="1" i="0" u="none" strike="noStrike" dirty="0" err="1">
                <a:solidFill>
                  <a:srgbClr val="22608F"/>
                </a:solidFill>
                <a:latin typeface="Arial"/>
                <a:cs typeface="Arial"/>
              </a:rPr>
              <a:t>Libirtadu</a:t>
            </a:r>
            <a:r>
              <a:rPr sz="800" b="1" i="0" u="none" strike="noStrike" dirty="0">
                <a:solidFill>
                  <a:srgbClr val="22608F"/>
                </a:solidFill>
                <a:latin typeface="Arial"/>
                <a:cs typeface="Arial"/>
              </a:rPr>
              <a:t> y Testis di </a:t>
            </a:r>
            <a:r>
              <a:rPr sz="800" b="1" i="0" u="none" strike="noStrike" dirty="0" err="1">
                <a:solidFill>
                  <a:srgbClr val="22608F"/>
                </a:solidFill>
                <a:latin typeface="Arial"/>
                <a:cs typeface="Arial"/>
              </a:rPr>
              <a:t>Prátika</a:t>
            </a:r>
            <a:endParaRPr lang="es-AR" sz="800" b="1" dirty="0">
              <a:solidFill>
                <a:srgbClr val="22608F"/>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7FECE724-7D76-2BE1-9F3F-36BDAD0D6401}"/>
              </a:ext>
            </a:extLst>
          </p:cNvPr>
          <p:cNvSpPr txBox="1"/>
          <p:nvPr/>
        </p:nvSpPr>
        <p:spPr>
          <a:xfrm>
            <a:off x="320022" y="4291630"/>
            <a:ext cx="5382278" cy="335280"/>
          </a:xfrm>
          <a:prstGeom prst="rect">
            <a:avLst/>
          </a:prstGeom>
          <a:solidFill>
            <a:srgbClr val="F9F9F9"/>
          </a:solidFill>
          <a:ln>
            <a:noFill/>
          </a:ln>
        </p:spPr>
        <p:txBody>
          <a:bodyPr wrap="square" rtlCol="0">
            <a:spAutoFit/>
          </a:bodyPr>
          <a:lstStyle/>
          <a:p>
            <a:pPr rtl="0"/>
            <a:r>
              <a:rPr sz="800" b="0" i="0" u="none" strike="noStrike">
                <a:solidFill>
                  <a:srgbClr val="262626"/>
                </a:solidFill>
                <a:latin typeface="Arial"/>
                <a:cs typeface="Arial"/>
              </a:rPr>
              <a:t>DESE ta liberta piriodikamenti purguntas di testi MCAS y trabadju di alunu. Alén disu, testis di prátika sta dispunível pa kada ária di disiplina.</a:t>
            </a:r>
          </a:p>
        </p:txBody>
      </p:sp>
      <p:sp>
        <p:nvSpPr>
          <p:cNvPr id="27" name="TextBox 26">
            <a:extLst>
              <a:ext uri="{FF2B5EF4-FFF2-40B4-BE49-F238E27FC236}">
                <a16:creationId xmlns:a16="http://schemas.microsoft.com/office/drawing/2014/main" id="{B1041C7F-09DE-6A91-E65B-D0A189A7049A}"/>
              </a:ext>
            </a:extLst>
          </p:cNvPr>
          <p:cNvSpPr txBox="1"/>
          <p:nvPr/>
        </p:nvSpPr>
        <p:spPr>
          <a:xfrm>
            <a:off x="447138" y="4732349"/>
            <a:ext cx="3280311" cy="215444"/>
          </a:xfrm>
          <a:prstGeom prst="rect">
            <a:avLst/>
          </a:prstGeom>
          <a:solidFill>
            <a:srgbClr val="F9F9F9"/>
          </a:solidFill>
          <a:ln>
            <a:noFill/>
          </a:ln>
        </p:spPr>
        <p:txBody>
          <a:bodyPr wrap="square" rtlCol="0">
            <a:spAutoFit/>
          </a:bodyPr>
          <a:lstStyle/>
          <a:p>
            <a:pPr rtl="0"/>
            <a:r>
              <a:rPr sz="800" b="1" i="0" u="none" strike="noStrike" dirty="0" err="1">
                <a:solidFill>
                  <a:srgbClr val="22608F"/>
                </a:solidFill>
                <a:latin typeface="Arial"/>
                <a:cs typeface="Arial"/>
              </a:rPr>
              <a:t>Mudelus</a:t>
            </a:r>
            <a:r>
              <a:rPr sz="800" b="1" i="0" u="none" strike="noStrike" dirty="0">
                <a:solidFill>
                  <a:srgbClr val="22608F"/>
                </a:solidFill>
                <a:latin typeface="Arial"/>
                <a:cs typeface="Arial"/>
              </a:rPr>
              <a:t> di </a:t>
            </a:r>
            <a:r>
              <a:rPr sz="800" b="1" i="0" u="none" strike="noStrike" dirty="0" err="1">
                <a:solidFill>
                  <a:srgbClr val="22608F"/>
                </a:solidFill>
                <a:latin typeface="Arial"/>
                <a:cs typeface="Arial"/>
              </a:rPr>
              <a:t>Rilatóriu</a:t>
            </a:r>
            <a:r>
              <a:rPr sz="800" b="1" i="0" u="none" strike="noStrike" dirty="0">
                <a:solidFill>
                  <a:srgbClr val="22608F"/>
                </a:solidFill>
                <a:latin typeface="Arial"/>
                <a:cs typeface="Arial"/>
              </a:rPr>
              <a:t> Individual di </a:t>
            </a:r>
            <a:r>
              <a:rPr sz="800" b="1" i="0" u="none" strike="noStrike" dirty="0" err="1">
                <a:solidFill>
                  <a:srgbClr val="22608F"/>
                </a:solidFill>
                <a:latin typeface="Arial"/>
                <a:cs typeface="Arial"/>
              </a:rPr>
              <a:t>Alunu</a:t>
            </a:r>
            <a:r>
              <a:rPr sz="800" b="1" i="0" u="none" strike="noStrike" dirty="0">
                <a:solidFill>
                  <a:srgbClr val="22608F"/>
                </a:solidFill>
                <a:latin typeface="Arial"/>
                <a:cs typeface="Arial"/>
              </a:rPr>
              <a:t> di MCAS </a:t>
            </a:r>
            <a:r>
              <a:rPr sz="800" b="1" i="0" u="none" strike="noStrike" dirty="0" err="1">
                <a:solidFill>
                  <a:srgbClr val="22608F"/>
                </a:solidFill>
                <a:latin typeface="Arial"/>
                <a:cs typeface="Arial"/>
              </a:rPr>
              <a:t>Traduzidu</a:t>
            </a:r>
            <a:endParaRPr lang="es-AR" sz="800" b="1" dirty="0">
              <a:solidFill>
                <a:srgbClr val="22608F"/>
              </a:solidFill>
              <a:latin typeface="Arial" panose="020B0604020202020204" pitchFamily="34" charset="0"/>
              <a:cs typeface="Arial" panose="020B0604020202020204" pitchFamily="34" charset="0"/>
            </a:endParaRPr>
          </a:p>
        </p:txBody>
      </p:sp>
      <p:sp>
        <p:nvSpPr>
          <p:cNvPr id="28" name="TextBox 27">
            <a:extLst>
              <a:ext uri="{FF2B5EF4-FFF2-40B4-BE49-F238E27FC236}">
                <a16:creationId xmlns:a16="http://schemas.microsoft.com/office/drawing/2014/main" id="{67B46C67-7E92-72EB-5C6E-EFC1E9FE0E34}"/>
              </a:ext>
            </a:extLst>
          </p:cNvPr>
          <p:cNvSpPr txBox="1"/>
          <p:nvPr/>
        </p:nvSpPr>
        <p:spPr>
          <a:xfrm>
            <a:off x="395343" y="4952711"/>
            <a:ext cx="5306957" cy="335280"/>
          </a:xfrm>
          <a:prstGeom prst="rect">
            <a:avLst/>
          </a:prstGeom>
          <a:solidFill>
            <a:srgbClr val="F9F9F9"/>
          </a:solidFill>
          <a:ln>
            <a:noFill/>
          </a:ln>
        </p:spPr>
        <p:txBody>
          <a:bodyPr wrap="square" rtlCol="0">
            <a:spAutoFit/>
          </a:bodyPr>
          <a:lstStyle/>
          <a:p>
            <a:pPr rtl="0"/>
            <a:r>
              <a:rPr sz="800" b="0" i="0" u="none" strike="noStrike">
                <a:solidFill>
                  <a:srgbClr val="262626"/>
                </a:solidFill>
                <a:latin typeface="Arial"/>
                <a:cs typeface="Arial"/>
              </a:rPr>
              <a:t>Es mudelus ta aprizenta testu na Inglês di rilatóriu (mas es ka ta kontén dadus di alunu) y es é traduzidu pa 15 priméru línguas más uzadu di stadu di alunus di Inglês.</a:t>
            </a:r>
          </a:p>
        </p:txBody>
      </p:sp>
      <p:sp>
        <p:nvSpPr>
          <p:cNvPr id="15" name="Rounded Rectangular Callout 9">
            <a:extLst>
              <a:ext uri="{FF2B5EF4-FFF2-40B4-BE49-F238E27FC236}">
                <a16:creationId xmlns:a16="http://schemas.microsoft.com/office/drawing/2014/main" id="{EE072BDA-651B-7E42-4DE8-8081E736A54A}"/>
              </a:ext>
            </a:extLst>
          </p:cNvPr>
          <p:cNvSpPr/>
          <p:nvPr/>
        </p:nvSpPr>
        <p:spPr>
          <a:xfrm>
            <a:off x="7551127" y="2488456"/>
            <a:ext cx="2775055" cy="44547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600" b="0" i="0" u="none" strike="noStrike" dirty="0" err="1">
                <a:solidFill>
                  <a:srgbClr val="FFFFFF"/>
                </a:solidFill>
                <a:latin typeface="Aptos"/>
              </a:rPr>
              <a:t>Rikursus</a:t>
            </a:r>
            <a:r>
              <a:rPr sz="1600" b="0" i="0" u="none" strike="noStrike" dirty="0">
                <a:solidFill>
                  <a:srgbClr val="FFFFFF"/>
                </a:solidFill>
                <a:latin typeface="Aptos"/>
              </a:rPr>
              <a:t> di MCAS-Alt</a:t>
            </a:r>
          </a:p>
        </p:txBody>
      </p:sp>
      <p:sp>
        <p:nvSpPr>
          <p:cNvPr id="32" name="TextBox 31">
            <a:extLst>
              <a:ext uri="{FF2B5EF4-FFF2-40B4-BE49-F238E27FC236}">
                <a16:creationId xmlns:a16="http://schemas.microsoft.com/office/drawing/2014/main" id="{0F0214D0-BC8A-E664-E122-B179135608EC}"/>
              </a:ext>
            </a:extLst>
          </p:cNvPr>
          <p:cNvSpPr txBox="1"/>
          <p:nvPr/>
        </p:nvSpPr>
        <p:spPr>
          <a:xfrm>
            <a:off x="7606012" y="3229086"/>
            <a:ext cx="1653649"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CB8665FE-63EB-D850-A759-F52416CC96A3}"/>
              </a:ext>
              <a:ext uri="{C183D7F6-B498-43B3-948B-1728B52AA6E4}">
                <adec:decorative xmlns:adec="http://schemas.microsoft.com/office/drawing/2017/decorative" val="1"/>
              </a:ext>
            </a:extLst>
          </p:cNvPr>
          <p:cNvSpPr/>
          <p:nvPr/>
        </p:nvSpPr>
        <p:spPr>
          <a:xfrm>
            <a:off x="6447380" y="4253260"/>
            <a:ext cx="666750" cy="184003"/>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F7D70AE0-619B-721D-D4C2-555E5DF141E7}"/>
              </a:ext>
            </a:extLst>
          </p:cNvPr>
          <p:cNvSpPr txBox="1"/>
          <p:nvPr/>
        </p:nvSpPr>
        <p:spPr>
          <a:xfrm>
            <a:off x="10523218" y="3704747"/>
            <a:ext cx="882928" cy="213360"/>
          </a:xfrm>
          <a:prstGeom prst="rect">
            <a:avLst/>
          </a:prstGeom>
          <a:solidFill>
            <a:srgbClr val="F9F9F9"/>
          </a:solidFill>
          <a:ln>
            <a:noFill/>
          </a:ln>
        </p:spPr>
        <p:txBody>
          <a:bodyPr wrap="square" rtlCol="0">
            <a:spAutoFit/>
          </a:bodyPr>
          <a:lstStyle/>
          <a:p>
            <a:pPr algn="r" rtl="0"/>
            <a:r>
              <a:rPr sz="800" b="1" i="0" u="none" strike="noStrike">
                <a:solidFill>
                  <a:srgbClr val="22608F"/>
                </a:solidFill>
                <a:latin typeface="Arial"/>
                <a:cs typeface="Arial"/>
              </a:rPr>
              <a:t>Na Spanhol</a:t>
            </a:r>
            <a:endParaRPr lang="es-AR" sz="800" b="1">
              <a:solidFill>
                <a:srgbClr val="22608F"/>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0E943877-9556-E547-9D69-F5784F4EF69D}"/>
              </a:ext>
            </a:extLst>
          </p:cNvPr>
          <p:cNvSpPr txBox="1"/>
          <p:nvPr/>
        </p:nvSpPr>
        <p:spPr>
          <a:xfrm>
            <a:off x="6382079" y="4258522"/>
            <a:ext cx="797352" cy="335280"/>
          </a:xfrm>
          <a:prstGeom prst="rect">
            <a:avLst/>
          </a:prstGeom>
          <a:noFill/>
          <a:ln>
            <a:noFill/>
          </a:ln>
        </p:spPr>
        <p:txBody>
          <a:bodyPr wrap="square" rtlCol="0">
            <a:spAutoFit/>
          </a:bodyPr>
          <a:lstStyle/>
          <a:p>
            <a:pPr rtl="0"/>
            <a:r>
              <a:rPr sz="800" b="1" i="0" u="none" strike="noStrike">
                <a:solidFill>
                  <a:srgbClr val="22608F"/>
                </a:solidFill>
                <a:latin typeface="Arial"/>
                <a:cs typeface="Arial"/>
              </a:rPr>
              <a:t>Istóriku di Testi</a:t>
            </a:r>
            <a:endParaRPr lang="es-AR" sz="800" b="1">
              <a:solidFill>
                <a:srgbClr val="22608F"/>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851BE200-3426-F5BC-A2B9-A0CAE4F1EBA8}"/>
              </a:ext>
            </a:extLst>
          </p:cNvPr>
          <p:cNvSpPr txBox="1"/>
          <p:nvPr/>
        </p:nvSpPr>
        <p:spPr>
          <a:xfrm>
            <a:off x="7635484" y="4258522"/>
            <a:ext cx="797352" cy="457200"/>
          </a:xfrm>
          <a:prstGeom prst="rect">
            <a:avLst/>
          </a:prstGeom>
          <a:solidFill>
            <a:srgbClr val="F9F9F9"/>
          </a:solidFill>
          <a:ln>
            <a:noFill/>
          </a:ln>
        </p:spPr>
        <p:txBody>
          <a:bodyPr wrap="square" rtlCol="0">
            <a:spAutoFit/>
          </a:bodyPr>
          <a:lstStyle/>
          <a:p>
            <a:pPr rtl="0"/>
            <a:r>
              <a:rPr sz="800" b="1" i="0" u="none" strike="noStrike">
                <a:solidFill>
                  <a:srgbClr val="22608F"/>
                </a:solidFill>
                <a:latin typeface="Arial"/>
                <a:cs typeface="Arial"/>
              </a:rPr>
              <a:t>Rezultadus di Testi MAP</a:t>
            </a:r>
            <a:endParaRPr lang="es-AR" sz="800" b="1">
              <a:solidFill>
                <a:srgbClr val="22608F"/>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43432AE6-9DE6-B3A9-673F-4A186CCBE14B}"/>
              </a:ext>
            </a:extLst>
          </p:cNvPr>
          <p:cNvSpPr txBox="1"/>
          <p:nvPr/>
        </p:nvSpPr>
        <p:spPr>
          <a:xfrm>
            <a:off x="8884126" y="4258522"/>
            <a:ext cx="729079" cy="335280"/>
          </a:xfrm>
          <a:prstGeom prst="rect">
            <a:avLst/>
          </a:prstGeom>
          <a:solidFill>
            <a:srgbClr val="F9F9F9"/>
          </a:solidFill>
          <a:ln>
            <a:noFill/>
          </a:ln>
        </p:spPr>
        <p:txBody>
          <a:bodyPr wrap="square" rtlCol="0">
            <a:spAutoFit/>
          </a:bodyPr>
          <a:lstStyle/>
          <a:p>
            <a:pPr rtl="0"/>
            <a:r>
              <a:rPr sz="800" b="1" i="0" u="sng" strike="noStrike">
                <a:solidFill>
                  <a:srgbClr val="6B6B6B"/>
                </a:solidFill>
                <a:latin typeface="Arial"/>
                <a:cs typeface="Arial"/>
              </a:rPr>
              <a:t>Rekursus:</a:t>
            </a:r>
            <a:endParaRPr lang="es-AR" sz="800" b="1" u="sng">
              <a:solidFill>
                <a:srgbClr val="6B6B6B"/>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2D0EF49D-0118-79B5-33C3-2ED00BE1AAE1}"/>
              </a:ext>
            </a:extLst>
          </p:cNvPr>
          <p:cNvSpPr txBox="1"/>
          <p:nvPr/>
        </p:nvSpPr>
        <p:spPr>
          <a:xfrm>
            <a:off x="6060306" y="4645737"/>
            <a:ext cx="1588138" cy="243840"/>
          </a:xfrm>
          <a:prstGeom prst="rect">
            <a:avLst/>
          </a:prstGeom>
          <a:solidFill>
            <a:srgbClr val="F9F9F9"/>
          </a:solidFill>
          <a:ln>
            <a:noFill/>
          </a:ln>
        </p:spPr>
        <p:txBody>
          <a:bodyPr wrap="square" rtlCol="0">
            <a:spAutoFit/>
          </a:bodyPr>
          <a:lstStyle/>
          <a:p>
            <a:pPr rtl="0"/>
            <a:r>
              <a:rPr sz="1000" b="0" i="0" u="none" strike="noStrike">
                <a:solidFill>
                  <a:srgbClr val="262626"/>
                </a:solidFill>
                <a:latin typeface="Arial"/>
                <a:cs typeface="Arial"/>
              </a:rPr>
              <a:t>Rikursus di MCAS-Alt </a:t>
            </a:r>
          </a:p>
        </p:txBody>
      </p:sp>
      <p:sp>
        <p:nvSpPr>
          <p:cNvPr id="38" name="TextBox 37">
            <a:extLst>
              <a:ext uri="{FF2B5EF4-FFF2-40B4-BE49-F238E27FC236}">
                <a16:creationId xmlns:a16="http://schemas.microsoft.com/office/drawing/2014/main" id="{264E5DE3-B19D-DD0F-A2F8-2110E737A164}"/>
              </a:ext>
            </a:extLst>
          </p:cNvPr>
          <p:cNvSpPr txBox="1"/>
          <p:nvPr/>
        </p:nvSpPr>
        <p:spPr>
          <a:xfrm>
            <a:off x="6290978" y="4949666"/>
            <a:ext cx="2141858" cy="230832"/>
          </a:xfrm>
          <a:prstGeom prst="rect">
            <a:avLst/>
          </a:prstGeom>
          <a:solidFill>
            <a:srgbClr val="F9F9F9"/>
          </a:solidFill>
          <a:ln>
            <a:noFill/>
          </a:ln>
        </p:spPr>
        <p:txBody>
          <a:bodyPr wrap="square" rtlCol="0">
            <a:spAutoFit/>
          </a:bodyPr>
          <a:lstStyle/>
          <a:p>
            <a:pPr rtl="0"/>
            <a:r>
              <a:rPr sz="900" b="1" i="0" u="none" strike="noStrike" dirty="0" err="1">
                <a:solidFill>
                  <a:srgbClr val="22608F"/>
                </a:solidFill>
                <a:latin typeface="Arial"/>
                <a:cs typeface="Arial"/>
              </a:rPr>
              <a:t>Rikursus</a:t>
            </a:r>
            <a:r>
              <a:rPr sz="900" b="1" i="0" u="none" strike="noStrike" dirty="0">
                <a:solidFill>
                  <a:srgbClr val="22608F"/>
                </a:solidFill>
                <a:latin typeface="Arial"/>
                <a:cs typeface="Arial"/>
              </a:rPr>
              <a:t> di MCAS-Alt pa </a:t>
            </a:r>
            <a:r>
              <a:rPr sz="900" b="1" i="0" u="none" strike="noStrike" dirty="0" err="1">
                <a:solidFill>
                  <a:srgbClr val="22608F"/>
                </a:solidFill>
                <a:latin typeface="Arial"/>
                <a:cs typeface="Arial"/>
              </a:rPr>
              <a:t>Famílias</a:t>
            </a:r>
            <a:endParaRPr lang="es-AR" sz="900" b="1" dirty="0">
              <a:solidFill>
                <a:srgbClr val="22608F"/>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51898BCE-3453-1374-3AD6-1D9FA18AA37C}"/>
              </a:ext>
            </a:extLst>
          </p:cNvPr>
          <p:cNvSpPr txBox="1"/>
          <p:nvPr/>
        </p:nvSpPr>
        <p:spPr>
          <a:xfrm>
            <a:off x="6248208" y="5192061"/>
            <a:ext cx="3314571" cy="213360"/>
          </a:xfrm>
          <a:prstGeom prst="rect">
            <a:avLst/>
          </a:prstGeom>
          <a:solidFill>
            <a:srgbClr val="F9F9F9"/>
          </a:solidFill>
          <a:ln>
            <a:noFill/>
          </a:ln>
        </p:spPr>
        <p:txBody>
          <a:bodyPr wrap="square" rtlCol="0">
            <a:spAutoFit/>
          </a:bodyPr>
          <a:lstStyle/>
          <a:p>
            <a:pPr rtl="0"/>
            <a:r>
              <a:rPr sz="800" b="0" i="0" u="none" strike="noStrike">
                <a:solidFill>
                  <a:srgbClr val="262626"/>
                </a:solidFill>
                <a:latin typeface="Arial"/>
                <a:cs typeface="Arial"/>
              </a:rPr>
              <a:t>Odja rikursus sobri MCAS-Alt na site di DESE.</a:t>
            </a:r>
          </a:p>
        </p:txBody>
      </p:sp>
      <p:sp>
        <p:nvSpPr>
          <p:cNvPr id="41" name="TextBox 40">
            <a:extLst>
              <a:ext uri="{FF2B5EF4-FFF2-40B4-BE49-F238E27FC236}">
                <a16:creationId xmlns:a16="http://schemas.microsoft.com/office/drawing/2014/main" id="{FE813261-339B-9928-47A4-1F4640CEDCE2}"/>
              </a:ext>
            </a:extLst>
          </p:cNvPr>
          <p:cNvSpPr txBox="1"/>
          <p:nvPr/>
        </p:nvSpPr>
        <p:spPr>
          <a:xfrm>
            <a:off x="6278395" y="5476428"/>
            <a:ext cx="3741905" cy="365760"/>
          </a:xfrm>
          <a:prstGeom prst="rect">
            <a:avLst/>
          </a:prstGeom>
          <a:solidFill>
            <a:srgbClr val="F9F9F9"/>
          </a:solidFill>
          <a:ln>
            <a:noFill/>
          </a:ln>
        </p:spPr>
        <p:txBody>
          <a:bodyPr wrap="square" rtlCol="0">
            <a:spAutoFit/>
          </a:bodyPr>
          <a:lstStyle/>
          <a:p>
            <a:pPr rtl="0"/>
            <a:r>
              <a:rPr sz="900" b="1" i="0" u="none" strike="noStrike">
                <a:solidFill>
                  <a:srgbClr val="22608F"/>
                </a:solidFill>
                <a:latin typeface="Arial"/>
                <a:cs typeface="Arial"/>
              </a:rPr>
              <a:t>Mudelus di Rilatóriu Individual di Alunu di MCAS-Alt Traduzidu </a:t>
            </a:r>
          </a:p>
        </p:txBody>
      </p:sp>
      <p:sp>
        <p:nvSpPr>
          <p:cNvPr id="42" name="TextBox 41">
            <a:extLst>
              <a:ext uri="{FF2B5EF4-FFF2-40B4-BE49-F238E27FC236}">
                <a16:creationId xmlns:a16="http://schemas.microsoft.com/office/drawing/2014/main" id="{2DC28B09-81D1-F2DB-BF57-6742D704EAB8}"/>
              </a:ext>
            </a:extLst>
          </p:cNvPr>
          <p:cNvSpPr txBox="1"/>
          <p:nvPr/>
        </p:nvSpPr>
        <p:spPr>
          <a:xfrm>
            <a:off x="6248207" y="5768534"/>
            <a:ext cx="5608513" cy="335280"/>
          </a:xfrm>
          <a:prstGeom prst="rect">
            <a:avLst/>
          </a:prstGeom>
          <a:solidFill>
            <a:srgbClr val="F9F9F9"/>
          </a:solidFill>
          <a:ln>
            <a:noFill/>
          </a:ln>
        </p:spPr>
        <p:txBody>
          <a:bodyPr wrap="square" rtlCol="0">
            <a:spAutoFit/>
          </a:bodyPr>
          <a:lstStyle/>
          <a:p>
            <a:pPr rtl="0"/>
            <a:r>
              <a:rPr sz="800" b="0" i="0" u="none" strike="noStrike">
                <a:solidFill>
                  <a:srgbClr val="262626"/>
                </a:solidFill>
                <a:latin typeface="Arial"/>
                <a:cs typeface="Arial"/>
              </a:rPr>
              <a:t>Es mudelus ta aprizenta testu na Inglês di rilatóriu (mas es ka ta kontén dadus di alunu) y es é traduzidu pa 15 priméru línguas más uzadu di stadu di alunus di Inglês.</a:t>
            </a:r>
          </a:p>
        </p:txBody>
      </p:sp>
      <p:sp>
        <p:nvSpPr>
          <p:cNvPr id="11" name="Slide Number Placeholder 6">
            <a:extLst>
              <a:ext uri="{FF2B5EF4-FFF2-40B4-BE49-F238E27FC236}">
                <a16:creationId xmlns:a16="http://schemas.microsoft.com/office/drawing/2014/main" id="{4804DDC8-3D98-60CC-D017-24933666CEFF}"/>
              </a:ext>
            </a:extLst>
          </p:cNvPr>
          <p:cNvSpPr>
            <a:spLocks noGrp="1"/>
          </p:cNvSpPr>
          <p:nvPr>
            <p:ph type="sldNum" sz="quarter" idx="12"/>
          </p:nvPr>
        </p:nvSpPr>
        <p:spPr>
          <a:xfrm>
            <a:off x="12358" y="6280009"/>
            <a:ext cx="591145" cy="428041"/>
          </a:xfrm>
        </p:spPr>
        <p:txBody>
          <a:bodyPr/>
          <a:lstStyle/>
          <a:p>
            <a:pPr rtl="0"/>
            <a:r>
              <a:rPr sz="2800" b="0" i="0" u="none" strike="noStrike">
                <a:solidFill>
                  <a:srgbClr val="1A4785"/>
                </a:solidFill>
                <a:latin typeface="Aptos"/>
              </a:rPr>
              <a:t>25</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DE58B86B-770F-D735-6D75-CA3B40AA164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3EB279-8331-3ADC-2BA7-66CEDC908734}"/>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1592029"/>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A836-A1B4-EF21-D4B9-94E7D40688C3}"/>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7C4D5D3-004F-1536-906A-88DCBE830F3E}"/>
              </a:ext>
            </a:extLst>
          </p:cNvPr>
          <p:cNvSpPr>
            <a:spLocks noGrp="1"/>
          </p:cNvSpPr>
          <p:nvPr>
            <p:ph type="title"/>
          </p:nvPr>
        </p:nvSpPr>
        <p:spPr>
          <a:xfrm>
            <a:off x="15167" y="369344"/>
            <a:ext cx="12086042" cy="624734"/>
          </a:xfrm>
        </p:spPr>
        <p:txBody>
          <a:bodyPr>
            <a:noAutofit/>
          </a:bodyPr>
          <a:lstStyle/>
          <a:p>
            <a:pPr rtl="0"/>
            <a:r>
              <a:rPr sz="4000" b="0" i="0" u="none" strike="noStrike" dirty="0">
                <a:solidFill>
                  <a:srgbClr val="1A4785"/>
                </a:solidFill>
                <a:latin typeface="Aptos"/>
                <a:ea typeface="Open Sans Light"/>
                <a:cs typeface="Open Sans Light"/>
              </a:rPr>
              <a:t>Pa </a:t>
            </a:r>
            <a:r>
              <a:rPr sz="4000" b="0" i="0" u="none" strike="noStrike" dirty="0" err="1">
                <a:solidFill>
                  <a:srgbClr val="1A4785"/>
                </a:solidFill>
                <a:latin typeface="Aptos"/>
                <a:ea typeface="Open Sans Light"/>
                <a:cs typeface="Open Sans Light"/>
              </a:rPr>
              <a:t>Kumesa</a:t>
            </a:r>
            <a:r>
              <a:rPr sz="4000" b="0" i="0" u="none" strike="noStrike" dirty="0">
                <a:solidFill>
                  <a:srgbClr val="1A4785"/>
                </a:solidFill>
                <a:latin typeface="Aptos"/>
                <a:ea typeface="Open Sans Light"/>
                <a:cs typeface="Open Sans Light"/>
              </a:rPr>
              <a:t>: </a:t>
            </a:r>
            <a:r>
              <a:rPr sz="4000" b="0" i="0" u="none" strike="noStrike" dirty="0" err="1">
                <a:solidFill>
                  <a:srgbClr val="1A4785"/>
                </a:solidFill>
                <a:latin typeface="Aptos"/>
                <a:ea typeface="Open Sans Light"/>
                <a:cs typeface="Open Sans Light"/>
              </a:rPr>
              <a:t>Utilizadoris</a:t>
            </a:r>
            <a:r>
              <a:rPr sz="4000" b="0" i="0" u="none" strike="noStrike" dirty="0">
                <a:solidFill>
                  <a:srgbClr val="1A4785"/>
                </a:solidFill>
                <a:latin typeface="Aptos"/>
                <a:ea typeface="Open Sans Light"/>
                <a:cs typeface="Open Sans Light"/>
              </a:rPr>
              <a:t> di </a:t>
            </a:r>
            <a:r>
              <a:rPr sz="4000" b="0" i="0" u="none" strike="noStrike" dirty="0" err="1">
                <a:solidFill>
                  <a:srgbClr val="1A4785"/>
                </a:solidFill>
                <a:latin typeface="Aptos"/>
                <a:ea typeface="Open Sans Light"/>
                <a:cs typeface="Open Sans Light"/>
              </a:rPr>
              <a:t>Pruméru</a:t>
            </a:r>
            <a:r>
              <a:rPr sz="4000" b="0" i="0" u="none" strike="noStrike" dirty="0">
                <a:solidFill>
                  <a:srgbClr val="1A4785"/>
                </a:solidFill>
                <a:latin typeface="Aptos"/>
                <a:ea typeface="Open Sans Light"/>
                <a:cs typeface="Open Sans Light"/>
              </a:rPr>
              <a:t> </a:t>
            </a:r>
            <a:r>
              <a:rPr sz="4000" b="0" i="0" u="none" strike="noStrike" dirty="0" err="1">
                <a:solidFill>
                  <a:srgbClr val="1A4785"/>
                </a:solidFill>
                <a:latin typeface="Aptos"/>
                <a:ea typeface="Open Sans Light"/>
                <a:cs typeface="Open Sans Light"/>
              </a:rPr>
              <a:t>Bês</a:t>
            </a:r>
            <a:br>
              <a:rPr lang="pt-PT" sz="4000" dirty="0">
                <a:solidFill>
                  <a:srgbClr val="1A4785"/>
                </a:solidFill>
                <a:latin typeface="Aptos"/>
                <a:ea typeface="Open Sans Light"/>
                <a:cs typeface="Open Sans Light"/>
              </a:rPr>
            </a:br>
            <a:r>
              <a:rPr sz="4000" b="0" i="0" u="none" strike="noStrike" dirty="0">
                <a:solidFill>
                  <a:srgbClr val="1A4785"/>
                </a:solidFill>
                <a:latin typeface="Aptos"/>
                <a:ea typeface="Open Sans Light"/>
                <a:cs typeface="Open Sans Light"/>
              </a:rPr>
              <a:t>(</a:t>
            </a:r>
            <a:r>
              <a:rPr sz="4000" b="0" i="0" u="none" strike="noStrike" dirty="0" err="1">
                <a:solidFill>
                  <a:srgbClr val="1A4785"/>
                </a:solidFill>
                <a:latin typeface="Aptos"/>
                <a:ea typeface="Open Sans Light"/>
                <a:cs typeface="Open Sans Light"/>
              </a:rPr>
              <a:t>kontinuason</a:t>
            </a:r>
            <a:r>
              <a:rPr sz="4000" b="0" i="0" u="none" strike="noStrike" dirty="0">
                <a:solidFill>
                  <a:srgbClr val="1A4785"/>
                </a:solidFill>
                <a:latin typeface="Aptos"/>
                <a:ea typeface="Open Sans Light"/>
                <a:cs typeface="Open Sans Light"/>
              </a:rPr>
              <a:t>)</a:t>
            </a:r>
            <a:endParaRPr lang="en-US" sz="3600" dirty="0"/>
          </a:p>
        </p:txBody>
      </p:sp>
      <p:pic>
        <p:nvPicPr>
          <p:cNvPr id="7" name="Picture 6" descr="Un screenshot di modi di ta kriadu konta di bo Portal di Família, ta entra ku bo enderesu di email, ta kria un palavra-pasi, i ta marka kuadru ki ta indika ma bo lê i konkorda ku akordu di privasidadi ki sta na ekrã.">
            <a:extLst>
              <a:ext uri="{FF2B5EF4-FFF2-40B4-BE49-F238E27FC236}">
                <a16:creationId xmlns:a16="http://schemas.microsoft.com/office/drawing/2014/main" id="{BB5C56D8-9068-52AD-8E61-316A3C1A2E30}"/>
              </a:ext>
            </a:extLst>
          </p:cNvPr>
          <p:cNvPicPr>
            <a:picLocks noChangeAspect="1"/>
          </p:cNvPicPr>
          <p:nvPr/>
        </p:nvPicPr>
        <p:blipFill>
          <a:blip r:embed="rId2"/>
          <a:stretch>
            <a:fillRect/>
          </a:stretch>
        </p:blipFill>
        <p:spPr>
          <a:xfrm>
            <a:off x="4886255" y="681439"/>
            <a:ext cx="6469073" cy="5788991"/>
          </a:xfrm>
          <a:prstGeom prst="rect">
            <a:avLst/>
          </a:prstGeom>
        </p:spPr>
      </p:pic>
      <p:sp>
        <p:nvSpPr>
          <p:cNvPr id="3" name="Rounded Rectangular Callout 18">
            <a:extLst>
              <a:ext uri="{FF2B5EF4-FFF2-40B4-BE49-F238E27FC236}">
                <a16:creationId xmlns:a16="http://schemas.microsoft.com/office/drawing/2014/main" id="{DC9271A2-2711-0862-662A-85DDCC7FAED9}"/>
              </a:ext>
            </a:extLst>
          </p:cNvPr>
          <p:cNvSpPr/>
          <p:nvPr/>
        </p:nvSpPr>
        <p:spPr>
          <a:xfrm>
            <a:off x="489664" y="1751682"/>
            <a:ext cx="3719384" cy="978050"/>
          </a:xfrm>
          <a:prstGeom prst="wedgeRoundRectCallout">
            <a:avLst>
              <a:gd name="adj1" fmla="val 73930"/>
              <a:gd name="adj2" fmla="val 110916"/>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Kria un konta ta uza bu </a:t>
            </a:r>
            <a:r>
              <a:rPr sz="1800" b="1" i="0" u="none" strike="noStrike">
                <a:solidFill>
                  <a:srgbClr val="FFFFFF"/>
                </a:solidFill>
                <a:latin typeface="Aptos"/>
              </a:rPr>
              <a:t>inderesu di email</a:t>
            </a:r>
            <a:r>
              <a:rPr sz="1800" b="0" i="0" u="none" strike="noStrike">
                <a:solidFill>
                  <a:srgbClr val="FFFFFF"/>
                </a:solidFill>
                <a:latin typeface="Aptos"/>
              </a:rPr>
              <a:t> y </a:t>
            </a:r>
            <a:r>
              <a:rPr sz="1800" b="1" i="0" u="none" strike="noStrike">
                <a:solidFill>
                  <a:srgbClr val="FFFFFF"/>
                </a:solidFill>
                <a:latin typeface="Aptos"/>
              </a:rPr>
              <a:t>palavra-pasi</a:t>
            </a:r>
            <a:r>
              <a:rPr sz="1800" b="0" i="0" u="none" strike="noStrike">
                <a:solidFill>
                  <a:srgbClr val="FFFFFF"/>
                </a:solidFill>
                <a:latin typeface="Aptos"/>
              </a:rPr>
              <a:t>.</a:t>
            </a:r>
          </a:p>
        </p:txBody>
      </p:sp>
      <p:sp>
        <p:nvSpPr>
          <p:cNvPr id="10" name="Rectangle 9">
            <a:extLst>
              <a:ext uri="{FF2B5EF4-FFF2-40B4-BE49-F238E27FC236}">
                <a16:creationId xmlns:a16="http://schemas.microsoft.com/office/drawing/2014/main" id="{9F5693C8-9B46-F736-0425-E3D021EBF242}"/>
              </a:ext>
              <a:ext uri="{C183D7F6-B498-43B3-948B-1728B52AA6E4}">
                <adec:decorative xmlns:adec="http://schemas.microsoft.com/office/drawing/2017/decorative" val="1"/>
              </a:ext>
            </a:extLst>
          </p:cNvPr>
          <p:cNvSpPr/>
          <p:nvPr/>
        </p:nvSpPr>
        <p:spPr>
          <a:xfrm>
            <a:off x="6743700" y="965389"/>
            <a:ext cx="1615440" cy="35070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TextBox 8">
            <a:extLst>
              <a:ext uri="{FF2B5EF4-FFF2-40B4-BE49-F238E27FC236}">
                <a16:creationId xmlns:a16="http://schemas.microsoft.com/office/drawing/2014/main" id="{FC6ABFE7-79F6-9EC1-1E79-9375692E39BE}"/>
              </a:ext>
            </a:extLst>
          </p:cNvPr>
          <p:cNvSpPr txBox="1"/>
          <p:nvPr/>
        </p:nvSpPr>
        <p:spPr>
          <a:xfrm>
            <a:off x="6656251" y="882434"/>
            <a:ext cx="2151322" cy="430887"/>
          </a:xfrm>
          <a:prstGeom prst="rect">
            <a:avLst/>
          </a:prstGeom>
          <a:noFill/>
          <a:ln>
            <a:noFill/>
          </a:ln>
        </p:spPr>
        <p:txBody>
          <a:bodyPr wrap="square" rtlCol="0">
            <a:spAutoFit/>
          </a:bodyPr>
          <a:lstStyle/>
          <a:p>
            <a:pPr rtl="0"/>
            <a:r>
              <a:rPr sz="1100" b="0" i="0" u="none" strike="noStrike" dirty="0" err="1">
                <a:latin typeface="Aptos Slab Light"/>
                <a:cs typeface="Arial"/>
              </a:rPr>
              <a:t>Dipartamentu</a:t>
            </a:r>
            <a:r>
              <a:rPr sz="1100" b="0" i="0" u="none" strike="noStrike" dirty="0">
                <a:latin typeface="Aptos Slab Light"/>
                <a:cs typeface="Arial"/>
              </a:rPr>
              <a:t> di </a:t>
            </a:r>
            <a:r>
              <a:rPr sz="1100" b="0" i="0" u="none" strike="noStrike" dirty="0" err="1">
                <a:latin typeface="Aptos Slab Light"/>
                <a:cs typeface="Arial"/>
              </a:rPr>
              <a:t>Idukason</a:t>
            </a:r>
            <a:r>
              <a:rPr sz="1100" b="0" i="0" u="none" strike="noStrike" dirty="0">
                <a:latin typeface="Aptos Slab Light"/>
                <a:cs typeface="Arial"/>
              </a:rPr>
              <a:t> </a:t>
            </a:r>
            <a:r>
              <a:rPr sz="1100" b="0" i="0" u="none" strike="noStrike" dirty="0" err="1">
                <a:latin typeface="Aptos Slab Light"/>
                <a:cs typeface="Arial"/>
              </a:rPr>
              <a:t>Báziku</a:t>
            </a:r>
            <a:r>
              <a:rPr sz="1100" b="0" i="0" u="none" strike="noStrike" dirty="0">
                <a:latin typeface="Aptos Slab Light"/>
                <a:cs typeface="Arial"/>
              </a:rPr>
              <a:t> y </a:t>
            </a:r>
            <a:r>
              <a:rPr sz="1100" b="0" i="0" u="none" strike="noStrike" dirty="0" err="1">
                <a:latin typeface="Aptos Slab Light"/>
                <a:cs typeface="Arial"/>
              </a:rPr>
              <a:t>Sikundáriu</a:t>
            </a:r>
            <a:endParaRPr lang="es-AR" sz="1100" dirty="0">
              <a:latin typeface="Aptos Slab Light" panose="020F05020202040A0204" pitchFamily="34" charset="0"/>
              <a:cs typeface="Arial" panose="020B0604020202020204" pitchFamily="34" charset="0"/>
            </a:endParaRPr>
          </a:p>
        </p:txBody>
      </p:sp>
      <p:sp>
        <p:nvSpPr>
          <p:cNvPr id="32" name="TextBox 11">
            <a:extLst>
              <a:ext uri="{FF2B5EF4-FFF2-40B4-BE49-F238E27FC236}">
                <a16:creationId xmlns:a16="http://schemas.microsoft.com/office/drawing/2014/main" id="{038AB158-4BCB-42EE-7449-5DB552E35553}"/>
              </a:ext>
            </a:extLst>
          </p:cNvPr>
          <p:cNvSpPr txBox="1"/>
          <p:nvPr/>
        </p:nvSpPr>
        <p:spPr>
          <a:xfrm>
            <a:off x="8956583" y="883510"/>
            <a:ext cx="2366980" cy="430887"/>
          </a:xfrm>
          <a:prstGeom prst="rect">
            <a:avLst/>
          </a:prstGeom>
          <a:solidFill>
            <a:srgbClr val="FFFFFF"/>
          </a:solidFill>
          <a:ln>
            <a:noFill/>
          </a:ln>
        </p:spPr>
        <p:txBody>
          <a:bodyPr wrap="square" rtlCol="0">
            <a:spAutoFit/>
          </a:bodyPr>
          <a:lstStyle/>
          <a:p>
            <a:pPr rtl="0"/>
            <a:r>
              <a:rPr sz="1100" b="1" i="1" u="none" strike="noStrike" dirty="0" err="1">
                <a:solidFill>
                  <a:srgbClr val="224781"/>
                </a:solidFill>
                <a:latin typeface="Arial"/>
                <a:cs typeface="Arial"/>
              </a:rPr>
              <a:t>Inisia</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seson</a:t>
            </a:r>
            <a:r>
              <a:rPr sz="1100" b="1" i="1" u="none" strike="noStrike" dirty="0">
                <a:solidFill>
                  <a:srgbClr val="224781"/>
                </a:solidFill>
                <a:latin typeface="Arial"/>
                <a:cs typeface="Arial"/>
              </a:rPr>
              <a:t> pa </a:t>
            </a:r>
            <a:r>
              <a:rPr sz="1100" b="1" i="1" u="none" strike="noStrike" dirty="0" err="1">
                <a:solidFill>
                  <a:srgbClr val="224781"/>
                </a:solidFill>
                <a:latin typeface="Arial"/>
                <a:cs typeface="Arial"/>
              </a:rPr>
              <a:t>odja</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rizultadus</a:t>
            </a:r>
            <a:r>
              <a:rPr sz="1100" b="1" i="1" u="none" strike="noStrike" dirty="0">
                <a:solidFill>
                  <a:srgbClr val="224781"/>
                </a:solidFill>
                <a:latin typeface="Arial"/>
                <a:cs typeface="Arial"/>
              </a:rPr>
              <a:t> di MCAS di </a:t>
            </a:r>
            <a:r>
              <a:rPr sz="1100" b="1" i="1" u="none" strike="noStrike" dirty="0" err="1">
                <a:solidFill>
                  <a:srgbClr val="224781"/>
                </a:solidFill>
                <a:latin typeface="Arial"/>
                <a:cs typeface="Arial"/>
              </a:rPr>
              <a:t>bu</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alunu</a:t>
            </a:r>
            <a:endParaRPr lang="es-AR" sz="1100" b="1" i="1" dirty="0">
              <a:solidFill>
                <a:srgbClr val="22478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F3C9E1F3-6BFA-8BCC-4EAB-112AFAC1273B}"/>
              </a:ext>
            </a:extLst>
          </p:cNvPr>
          <p:cNvSpPr txBox="1"/>
          <p:nvPr/>
        </p:nvSpPr>
        <p:spPr>
          <a:xfrm>
            <a:off x="10444797" y="1506422"/>
            <a:ext cx="909805" cy="228600"/>
          </a:xfrm>
          <a:prstGeom prst="rect">
            <a:avLst/>
          </a:prstGeom>
          <a:solidFill>
            <a:srgbClr val="F9F9F9"/>
          </a:solidFill>
          <a:ln>
            <a:solidFill>
              <a:srgbClr val="F9F9F9"/>
            </a:solidFill>
          </a:ln>
        </p:spPr>
        <p:txBody>
          <a:bodyPr wrap="square" rtlCol="0">
            <a:spAutoFit/>
          </a:bodyPr>
          <a:lstStyle/>
          <a:p>
            <a:pPr algn="r" rtl="0"/>
            <a:r>
              <a:rPr sz="900" b="0" i="0" u="none" strike="noStrike">
                <a:solidFill>
                  <a:srgbClr val="224781"/>
                </a:solidFill>
                <a:latin typeface="Arial"/>
                <a:cs typeface="Arial"/>
              </a:rPr>
              <a:t>Na Spanhol</a:t>
            </a:r>
            <a:endParaRPr lang="es-AR" sz="900">
              <a:solidFill>
                <a:srgbClr val="22478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F5A302C-8F2B-3B27-2DB7-F0572E9481D8}"/>
              </a:ext>
            </a:extLst>
          </p:cNvPr>
          <p:cNvSpPr txBox="1"/>
          <p:nvPr/>
        </p:nvSpPr>
        <p:spPr>
          <a:xfrm>
            <a:off x="5068712" y="2083808"/>
            <a:ext cx="2900714" cy="338554"/>
          </a:xfrm>
          <a:prstGeom prst="rect">
            <a:avLst/>
          </a:prstGeom>
          <a:solidFill>
            <a:srgbClr val="F9F9F9"/>
          </a:solidFill>
          <a:ln>
            <a:noFill/>
          </a:ln>
        </p:spPr>
        <p:txBody>
          <a:bodyPr wrap="square" rtlCol="0">
            <a:spAutoFit/>
          </a:bodyPr>
          <a:lstStyle/>
          <a:p>
            <a:pPr rtl="0"/>
            <a:r>
              <a:rPr sz="1600" b="0" i="0" u="none" strike="noStrike" dirty="0" err="1">
                <a:solidFill>
                  <a:srgbClr val="224781"/>
                </a:solidFill>
                <a:latin typeface="Arial"/>
                <a:cs typeface="Arial"/>
              </a:rPr>
              <a:t>Utilizadoris</a:t>
            </a:r>
            <a:r>
              <a:rPr sz="1600" b="0" i="0" u="none" strike="noStrike" dirty="0">
                <a:solidFill>
                  <a:srgbClr val="224781"/>
                </a:solidFill>
                <a:latin typeface="Arial"/>
                <a:cs typeface="Arial"/>
              </a:rPr>
              <a:t> di </a:t>
            </a:r>
            <a:r>
              <a:rPr sz="1600" b="0" i="0" u="none" strike="noStrike" dirty="0" err="1">
                <a:solidFill>
                  <a:srgbClr val="224781"/>
                </a:solidFill>
                <a:latin typeface="Arial"/>
                <a:cs typeface="Arial"/>
              </a:rPr>
              <a:t>Pruméru</a:t>
            </a:r>
            <a:r>
              <a:rPr sz="1600" b="0" i="0" u="none" strike="noStrike" dirty="0">
                <a:solidFill>
                  <a:srgbClr val="224781"/>
                </a:solidFill>
                <a:latin typeface="Arial"/>
                <a:cs typeface="Arial"/>
              </a:rPr>
              <a:t> </a:t>
            </a:r>
            <a:r>
              <a:rPr sz="1600" b="0" i="0" u="none" strike="noStrike" dirty="0" err="1">
                <a:solidFill>
                  <a:srgbClr val="224781"/>
                </a:solidFill>
                <a:latin typeface="Arial"/>
                <a:cs typeface="Arial"/>
              </a:rPr>
              <a:t>Bês</a:t>
            </a:r>
            <a:endParaRPr lang="es-AR" sz="1600" dirty="0">
              <a:solidFill>
                <a:srgbClr val="224781"/>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C5C152DA-72F8-07AA-8D9B-042BD5BC2AE4}"/>
              </a:ext>
            </a:extLst>
          </p:cNvPr>
          <p:cNvSpPr txBox="1"/>
          <p:nvPr/>
        </p:nvSpPr>
        <p:spPr>
          <a:xfrm>
            <a:off x="4999585" y="2539579"/>
            <a:ext cx="3038968" cy="548640"/>
          </a:xfrm>
          <a:prstGeom prst="rect">
            <a:avLst/>
          </a:prstGeom>
          <a:solidFill>
            <a:srgbClr val="F9F9F9"/>
          </a:solidFill>
          <a:ln>
            <a:noFill/>
          </a:ln>
        </p:spPr>
        <p:txBody>
          <a:bodyPr wrap="square" rtlCol="0">
            <a:spAutoFit/>
          </a:bodyPr>
          <a:lstStyle/>
          <a:p>
            <a:pPr rtl="0"/>
            <a:r>
              <a:rPr sz="1000" b="0" i="0" u="none" strike="noStrike" dirty="0">
                <a:solidFill>
                  <a:srgbClr val="3B3838"/>
                </a:solidFill>
                <a:latin typeface="Arial"/>
                <a:cs typeface="Arial"/>
              </a:rPr>
              <a:t>Poi un email y </a:t>
            </a:r>
            <a:r>
              <a:rPr sz="1000" b="0" i="0" u="none" strike="noStrike" dirty="0" err="1">
                <a:solidFill>
                  <a:srgbClr val="3B3838"/>
                </a:solidFill>
                <a:latin typeface="Arial"/>
                <a:cs typeface="Arial"/>
              </a:rPr>
              <a:t>palavra-pasi</a:t>
            </a:r>
            <a:r>
              <a:rPr sz="1000" b="0" i="0" u="none" strike="noStrike" dirty="0">
                <a:solidFill>
                  <a:srgbClr val="3B3838"/>
                </a:solidFill>
                <a:latin typeface="Arial"/>
                <a:cs typeface="Arial"/>
              </a:rPr>
              <a:t> pa </a:t>
            </a:r>
            <a:r>
              <a:rPr sz="1000" b="0" i="0" u="none" strike="noStrike" dirty="0" err="1">
                <a:solidFill>
                  <a:srgbClr val="3B3838"/>
                </a:solidFill>
                <a:latin typeface="Arial"/>
                <a:cs typeface="Arial"/>
              </a:rPr>
              <a:t>rijista</a:t>
            </a:r>
            <a:r>
              <a:rPr sz="1000" b="0" i="0" u="none" strike="noStrike" dirty="0">
                <a:solidFill>
                  <a:srgbClr val="3B3838"/>
                </a:solidFill>
                <a:latin typeface="Arial"/>
                <a:cs typeface="Arial"/>
              </a:rPr>
              <a:t>.</a:t>
            </a:r>
          </a:p>
          <a:p>
            <a:pPr rtl="0"/>
            <a:r>
              <a:rPr sz="1000" b="0" i="0" u="none" strike="noStrike" dirty="0">
                <a:solidFill>
                  <a:srgbClr val="3B3838"/>
                </a:solidFill>
                <a:latin typeface="Arial"/>
                <a:cs typeface="Arial"/>
              </a:rPr>
              <a:t>Bu ta </a:t>
            </a:r>
            <a:r>
              <a:rPr sz="1000" b="0" i="0" u="none" strike="noStrike" dirty="0" err="1">
                <a:solidFill>
                  <a:srgbClr val="3B3838"/>
                </a:solidFill>
                <a:latin typeface="Arial"/>
                <a:cs typeface="Arial"/>
              </a:rPr>
              <a:t>uza</a:t>
            </a:r>
            <a:r>
              <a:rPr sz="1000" b="0" i="0" u="none" strike="noStrike" dirty="0">
                <a:solidFill>
                  <a:srgbClr val="3B3838"/>
                </a:solidFill>
                <a:latin typeface="Arial"/>
                <a:cs typeface="Arial"/>
              </a:rPr>
              <a:t> es email y </a:t>
            </a:r>
            <a:r>
              <a:rPr sz="1000" b="0" i="0" u="none" strike="noStrike" dirty="0" err="1">
                <a:solidFill>
                  <a:srgbClr val="3B3838"/>
                </a:solidFill>
                <a:latin typeface="Arial"/>
                <a:cs typeface="Arial"/>
              </a:rPr>
              <a:t>palavra-pasi</a:t>
            </a:r>
            <a:r>
              <a:rPr sz="1000" b="0" i="0" u="none" strike="noStrike" dirty="0">
                <a:solidFill>
                  <a:srgbClr val="3B3838"/>
                </a:solidFill>
                <a:latin typeface="Arial"/>
                <a:cs typeface="Arial"/>
              </a:rPr>
              <a:t> </a:t>
            </a:r>
            <a:r>
              <a:rPr sz="1000" b="0" i="0" u="none" strike="noStrike" dirty="0" err="1">
                <a:solidFill>
                  <a:srgbClr val="3B3838"/>
                </a:solidFill>
                <a:latin typeface="Arial"/>
                <a:cs typeface="Arial"/>
              </a:rPr>
              <a:t>na</a:t>
            </a:r>
            <a:r>
              <a:rPr sz="1000" b="0" i="0" u="none" strike="noStrike" dirty="0">
                <a:solidFill>
                  <a:srgbClr val="3B3838"/>
                </a:solidFill>
                <a:latin typeface="Arial"/>
                <a:cs typeface="Arial"/>
              </a:rPr>
              <a:t> pr</a:t>
            </a:r>
            <a:r>
              <a:rPr lang="pt-PT" sz="1000" b="0" i="0" u="none" strike="noStrike" dirty="0" err="1">
                <a:solidFill>
                  <a:srgbClr val="3B3838"/>
                </a:solidFill>
                <a:latin typeface="Arial"/>
                <a:cs typeface="Arial"/>
              </a:rPr>
              <a:t>ósimu</a:t>
            </a:r>
            <a:r>
              <a:rPr sz="1000" b="0" i="0" u="none" strike="noStrike" dirty="0">
                <a:solidFill>
                  <a:srgbClr val="3B3838"/>
                </a:solidFill>
                <a:latin typeface="Arial"/>
                <a:cs typeface="Arial"/>
              </a:rPr>
              <a:t>s </a:t>
            </a:r>
            <a:r>
              <a:rPr sz="1000" b="0" i="0" u="none" strike="noStrike" dirty="0" err="1">
                <a:solidFill>
                  <a:srgbClr val="3B3838"/>
                </a:solidFill>
                <a:latin typeface="Arial"/>
                <a:cs typeface="Arial"/>
              </a:rPr>
              <a:t>inísiu</a:t>
            </a:r>
            <a:r>
              <a:rPr sz="1000" b="0" i="0" u="none" strike="noStrike" dirty="0">
                <a:solidFill>
                  <a:srgbClr val="3B3838"/>
                </a:solidFill>
                <a:latin typeface="Arial"/>
                <a:cs typeface="Arial"/>
              </a:rPr>
              <a:t> di </a:t>
            </a:r>
            <a:r>
              <a:rPr sz="1000" b="0" i="0" u="none" strike="noStrike" dirty="0" err="1">
                <a:solidFill>
                  <a:srgbClr val="3B3838"/>
                </a:solidFill>
                <a:latin typeface="Arial"/>
                <a:cs typeface="Arial"/>
              </a:rPr>
              <a:t>seson</a:t>
            </a:r>
            <a:r>
              <a:rPr sz="1000" b="0" i="0" u="none" strike="noStrike" dirty="0">
                <a:solidFill>
                  <a:srgbClr val="3B3838"/>
                </a:solidFill>
                <a:latin typeface="Arial"/>
                <a:cs typeface="Arial"/>
              </a:rPr>
              <a:t>. </a:t>
            </a:r>
            <a:endParaRPr lang="es-AR" sz="10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6F98646E-76FC-D80C-B081-5D600977CB6E}"/>
              </a:ext>
            </a:extLst>
          </p:cNvPr>
          <p:cNvSpPr txBox="1"/>
          <p:nvPr/>
        </p:nvSpPr>
        <p:spPr>
          <a:xfrm>
            <a:off x="5068712" y="3302498"/>
            <a:ext cx="823445" cy="228600"/>
          </a:xfrm>
          <a:prstGeom prst="rect">
            <a:avLst/>
          </a:prstGeom>
          <a:solidFill>
            <a:srgbClr val="F9F9F9"/>
          </a:solidFill>
          <a:ln>
            <a:solidFill>
              <a:srgbClr val="F9F9F9"/>
            </a:solidFill>
          </a:ln>
        </p:spPr>
        <p:txBody>
          <a:bodyPr wrap="square" rtlCol="0">
            <a:spAutoFit/>
          </a:bodyPr>
          <a:lstStyle/>
          <a:p>
            <a:pPr rtl="0"/>
            <a:r>
              <a:rPr sz="900" b="1" i="0" u="none" strike="noStrike">
                <a:solidFill>
                  <a:srgbClr val="3B3838"/>
                </a:solidFill>
                <a:latin typeface="Arial"/>
                <a:cs typeface="Arial"/>
              </a:rPr>
              <a:t>Bu Email:</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9835E97-419D-B8C4-8B7C-8833E3192F55}"/>
              </a:ext>
            </a:extLst>
          </p:cNvPr>
          <p:cNvSpPr txBox="1"/>
          <p:nvPr/>
        </p:nvSpPr>
        <p:spPr>
          <a:xfrm>
            <a:off x="6308854" y="3298037"/>
            <a:ext cx="1260202" cy="228600"/>
          </a:xfrm>
          <a:prstGeom prst="rect">
            <a:avLst/>
          </a:prstGeom>
          <a:solidFill>
            <a:srgbClr val="FFFFFF"/>
          </a:solidFill>
          <a:ln>
            <a:solidFill>
              <a:srgbClr val="F9F9F9"/>
            </a:solidFill>
          </a:ln>
        </p:spPr>
        <p:txBody>
          <a:bodyPr wrap="square" rtlCol="0">
            <a:spAutoFit/>
          </a:bodyPr>
          <a:lstStyle/>
          <a:p>
            <a:pPr rtl="0"/>
            <a:r>
              <a:rPr sz="900" b="0" i="0" u="none" strike="noStrike">
                <a:solidFill>
                  <a:srgbClr val="3B3838"/>
                </a:solidFill>
                <a:latin typeface="Arial"/>
                <a:cs typeface="Arial"/>
              </a:rPr>
              <a:t>Poi Bu Email</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2BDB21-50B5-E804-2D1A-7BDA730E2094}"/>
              </a:ext>
            </a:extLst>
          </p:cNvPr>
          <p:cNvSpPr txBox="1"/>
          <p:nvPr/>
        </p:nvSpPr>
        <p:spPr>
          <a:xfrm>
            <a:off x="5068712" y="3781557"/>
            <a:ext cx="1019668" cy="365760"/>
          </a:xfrm>
          <a:prstGeom prst="rect">
            <a:avLst/>
          </a:prstGeom>
          <a:solidFill>
            <a:srgbClr val="F9F9F9"/>
          </a:solidFill>
          <a:ln>
            <a:solidFill>
              <a:srgbClr val="F9F9F9"/>
            </a:solidFill>
          </a:ln>
        </p:spPr>
        <p:txBody>
          <a:bodyPr wrap="square" rtlCol="0">
            <a:spAutoFit/>
          </a:bodyPr>
          <a:lstStyle/>
          <a:p>
            <a:pPr rtl="0"/>
            <a:r>
              <a:rPr sz="900" b="1" i="0" u="none" strike="noStrike">
                <a:solidFill>
                  <a:srgbClr val="3B3838"/>
                </a:solidFill>
                <a:latin typeface="Arial"/>
                <a:cs typeface="Arial"/>
              </a:rPr>
              <a:t>Konfirma Email:</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0BE2E3F5-3633-883C-740F-554EED4EBD21}"/>
              </a:ext>
            </a:extLst>
          </p:cNvPr>
          <p:cNvSpPr txBox="1"/>
          <p:nvPr/>
        </p:nvSpPr>
        <p:spPr>
          <a:xfrm>
            <a:off x="6308854" y="3825918"/>
            <a:ext cx="1260202" cy="228600"/>
          </a:xfrm>
          <a:prstGeom prst="rect">
            <a:avLst/>
          </a:prstGeom>
          <a:solidFill>
            <a:srgbClr val="FFFFFF"/>
          </a:solidFill>
          <a:ln>
            <a:solidFill>
              <a:srgbClr val="F9F9F9"/>
            </a:solidFill>
          </a:ln>
        </p:spPr>
        <p:txBody>
          <a:bodyPr wrap="square" rtlCol="0">
            <a:spAutoFit/>
          </a:bodyPr>
          <a:lstStyle/>
          <a:p>
            <a:pPr rtl="0"/>
            <a:r>
              <a:rPr sz="900" b="0" i="0" u="none" strike="noStrike">
                <a:solidFill>
                  <a:srgbClr val="3B3838"/>
                </a:solidFill>
                <a:latin typeface="Arial"/>
                <a:cs typeface="Arial"/>
              </a:rPr>
              <a:t>Konfirma Email</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D205433D-6B02-CA2B-2BE6-5B19F4DC1E32}"/>
              </a:ext>
            </a:extLst>
          </p:cNvPr>
          <p:cNvSpPr txBox="1"/>
          <p:nvPr/>
        </p:nvSpPr>
        <p:spPr>
          <a:xfrm>
            <a:off x="5068712" y="4336239"/>
            <a:ext cx="1019668" cy="365760"/>
          </a:xfrm>
          <a:prstGeom prst="rect">
            <a:avLst/>
          </a:prstGeom>
          <a:solidFill>
            <a:srgbClr val="F9F9F9"/>
          </a:solidFill>
          <a:ln>
            <a:solidFill>
              <a:srgbClr val="F9F9F9"/>
            </a:solidFill>
          </a:ln>
        </p:spPr>
        <p:txBody>
          <a:bodyPr wrap="square" rtlCol="0">
            <a:spAutoFit/>
          </a:bodyPr>
          <a:lstStyle/>
          <a:p>
            <a:pPr rtl="0"/>
            <a:r>
              <a:rPr sz="900" b="1" i="0" u="none" strike="noStrike">
                <a:solidFill>
                  <a:srgbClr val="3B3838"/>
                </a:solidFill>
                <a:latin typeface="Arial"/>
                <a:cs typeface="Arial"/>
              </a:rPr>
              <a:t>Palavra-pasi:</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67BAC0EB-06C4-81D4-E8D0-C5BFC3ADE388}"/>
              </a:ext>
            </a:extLst>
          </p:cNvPr>
          <p:cNvSpPr txBox="1"/>
          <p:nvPr/>
        </p:nvSpPr>
        <p:spPr>
          <a:xfrm>
            <a:off x="6308854" y="4351479"/>
            <a:ext cx="1260202" cy="365760"/>
          </a:xfrm>
          <a:prstGeom prst="rect">
            <a:avLst/>
          </a:prstGeom>
          <a:solidFill>
            <a:srgbClr val="FFFFFF"/>
          </a:solidFill>
          <a:ln>
            <a:solidFill>
              <a:srgbClr val="F9F9F9"/>
            </a:solidFill>
          </a:ln>
        </p:spPr>
        <p:txBody>
          <a:bodyPr wrap="square" rtlCol="0">
            <a:spAutoFit/>
          </a:bodyPr>
          <a:lstStyle/>
          <a:p>
            <a:pPr rtl="0"/>
            <a:r>
              <a:rPr sz="900" b="0" i="0" u="none" strike="noStrike">
                <a:solidFill>
                  <a:srgbClr val="3B3838"/>
                </a:solidFill>
                <a:latin typeface="Arial"/>
                <a:cs typeface="Arial"/>
              </a:rPr>
              <a:t>Poi Bu Palavra-pasi</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7C5EDA13-AF32-5AB8-B459-068E1B9E20A8}"/>
              </a:ext>
            </a:extLst>
          </p:cNvPr>
          <p:cNvSpPr txBox="1"/>
          <p:nvPr/>
        </p:nvSpPr>
        <p:spPr>
          <a:xfrm>
            <a:off x="5205872" y="4641764"/>
            <a:ext cx="2661778" cy="307777"/>
          </a:xfrm>
          <a:prstGeom prst="rect">
            <a:avLst/>
          </a:prstGeom>
          <a:solidFill>
            <a:srgbClr val="F9F9F9"/>
          </a:solidFill>
          <a:ln>
            <a:noFill/>
          </a:ln>
        </p:spPr>
        <p:txBody>
          <a:bodyPr wrap="square" rtlCol="0">
            <a:spAutoFit/>
          </a:bodyPr>
          <a:lstStyle/>
          <a:p>
            <a:pPr rtl="0"/>
            <a:r>
              <a:rPr sz="700" b="0" i="0" u="none" strike="noStrike" dirty="0">
                <a:solidFill>
                  <a:srgbClr val="3B3838"/>
                </a:solidFill>
                <a:latin typeface="Arial"/>
                <a:cs typeface="Arial"/>
              </a:rPr>
              <a:t>Debe ten </a:t>
            </a:r>
            <a:r>
              <a:rPr sz="700" b="0" i="0" u="none" strike="noStrike" dirty="0" err="1">
                <a:solidFill>
                  <a:srgbClr val="3B3838"/>
                </a:solidFill>
                <a:latin typeface="Arial"/>
                <a:cs typeface="Arial"/>
              </a:rPr>
              <a:t>pelú</a:t>
            </a:r>
            <a:r>
              <a:rPr sz="700" b="0" i="0" u="none" strike="noStrike" dirty="0">
                <a:solidFill>
                  <a:srgbClr val="3B3838"/>
                </a:solidFill>
                <a:latin typeface="Arial"/>
                <a:cs typeface="Arial"/>
              </a:rPr>
              <a:t> menus 8 </a:t>
            </a:r>
            <a:r>
              <a:rPr sz="700" b="0" i="0" u="none" strike="noStrike" dirty="0" err="1">
                <a:solidFill>
                  <a:srgbClr val="3B3838"/>
                </a:solidFill>
                <a:latin typeface="Arial"/>
                <a:cs typeface="Arial"/>
              </a:rPr>
              <a:t>karater</a:t>
            </a:r>
            <a:r>
              <a:rPr sz="700" b="0" i="0" u="none" strike="noStrike" dirty="0">
                <a:solidFill>
                  <a:srgbClr val="3B3838"/>
                </a:solidFill>
                <a:latin typeface="Arial"/>
                <a:cs typeface="Arial"/>
              </a:rPr>
              <a:t>, y </a:t>
            </a:r>
            <a:r>
              <a:rPr sz="700" b="0" i="0" u="none" strike="noStrike" dirty="0" err="1">
                <a:solidFill>
                  <a:srgbClr val="3B3838"/>
                </a:solidFill>
                <a:latin typeface="Arial"/>
                <a:cs typeface="Arial"/>
              </a:rPr>
              <a:t>inklui</a:t>
            </a:r>
            <a:r>
              <a:rPr sz="700" b="0" i="0" u="none" strike="noStrike" dirty="0">
                <a:solidFill>
                  <a:srgbClr val="3B3838"/>
                </a:solidFill>
                <a:latin typeface="Arial"/>
                <a:cs typeface="Arial"/>
              </a:rPr>
              <a:t>: 1 </a:t>
            </a:r>
            <a:r>
              <a:rPr sz="700" b="0" i="0" u="none" strike="noStrike" dirty="0" err="1">
                <a:solidFill>
                  <a:srgbClr val="3B3838"/>
                </a:solidFill>
                <a:latin typeface="Arial"/>
                <a:cs typeface="Arial"/>
              </a:rPr>
              <a:t>letra</a:t>
            </a:r>
            <a:r>
              <a:rPr sz="700" b="0" i="0" u="none" strike="noStrike" dirty="0">
                <a:solidFill>
                  <a:srgbClr val="3B3838"/>
                </a:solidFill>
                <a:latin typeface="Arial"/>
                <a:cs typeface="Arial"/>
              </a:rPr>
              <a:t> </a:t>
            </a:r>
            <a:r>
              <a:rPr sz="700" b="0" i="0" u="none" strike="noStrike" dirty="0" err="1">
                <a:solidFill>
                  <a:srgbClr val="3B3838"/>
                </a:solidFill>
                <a:latin typeface="Arial"/>
                <a:cs typeface="Arial"/>
              </a:rPr>
              <a:t>maiúskula</a:t>
            </a:r>
            <a:r>
              <a:rPr sz="700" b="0" i="0" u="none" strike="noStrike" dirty="0">
                <a:solidFill>
                  <a:srgbClr val="3B3838"/>
                </a:solidFill>
                <a:latin typeface="Arial"/>
                <a:cs typeface="Arial"/>
              </a:rPr>
              <a:t>, 1 </a:t>
            </a:r>
            <a:r>
              <a:rPr sz="700" b="0" i="0" u="none" strike="noStrike" dirty="0" err="1">
                <a:solidFill>
                  <a:srgbClr val="3B3838"/>
                </a:solidFill>
                <a:latin typeface="Arial"/>
                <a:cs typeface="Arial"/>
              </a:rPr>
              <a:t>númeru</a:t>
            </a:r>
            <a:r>
              <a:rPr sz="700" b="0" i="0" u="none" strike="noStrike" dirty="0">
                <a:solidFill>
                  <a:srgbClr val="3B3838"/>
                </a:solidFill>
                <a:latin typeface="Arial"/>
                <a:cs typeface="Arial"/>
              </a:rPr>
              <a:t>, 1 </a:t>
            </a:r>
            <a:r>
              <a:rPr sz="700" b="0" i="0" u="none" strike="noStrike" dirty="0" err="1">
                <a:solidFill>
                  <a:srgbClr val="3B3838"/>
                </a:solidFill>
                <a:latin typeface="Arial"/>
                <a:cs typeface="Arial"/>
              </a:rPr>
              <a:t>letra</a:t>
            </a:r>
            <a:r>
              <a:rPr sz="700" b="0" i="0" u="none" strike="noStrike" dirty="0">
                <a:solidFill>
                  <a:srgbClr val="3B3838"/>
                </a:solidFill>
                <a:latin typeface="Arial"/>
                <a:cs typeface="Arial"/>
              </a:rPr>
              <a:t> </a:t>
            </a:r>
            <a:r>
              <a:rPr sz="700" b="0" i="0" u="none" strike="noStrike" dirty="0" err="1">
                <a:solidFill>
                  <a:srgbClr val="3B3838"/>
                </a:solidFill>
                <a:latin typeface="Arial"/>
                <a:cs typeface="Arial"/>
              </a:rPr>
              <a:t>minúskula</a:t>
            </a:r>
            <a:r>
              <a:rPr sz="700" b="0" i="0" u="none" strike="noStrike" dirty="0">
                <a:solidFill>
                  <a:srgbClr val="3B3838"/>
                </a:solidFill>
                <a:latin typeface="Arial"/>
                <a:cs typeface="Arial"/>
              </a:rPr>
              <a:t>, y 1 </a:t>
            </a:r>
            <a:r>
              <a:rPr sz="700" b="0" i="0" u="none" strike="noStrike" dirty="0" err="1">
                <a:solidFill>
                  <a:srgbClr val="3B3838"/>
                </a:solidFill>
                <a:latin typeface="Arial"/>
                <a:cs typeface="Arial"/>
              </a:rPr>
              <a:t>karater</a:t>
            </a:r>
            <a:r>
              <a:rPr sz="700" b="0" i="0" u="none" strike="noStrike" dirty="0">
                <a:solidFill>
                  <a:srgbClr val="3B3838"/>
                </a:solidFill>
                <a:latin typeface="Arial"/>
                <a:cs typeface="Arial"/>
              </a:rPr>
              <a:t> </a:t>
            </a:r>
            <a:r>
              <a:rPr sz="700" b="0" i="0" u="none" strike="noStrike" dirty="0" err="1">
                <a:solidFill>
                  <a:srgbClr val="3B3838"/>
                </a:solidFill>
                <a:latin typeface="Arial"/>
                <a:cs typeface="Arial"/>
              </a:rPr>
              <a:t>spesial</a:t>
            </a:r>
            <a:r>
              <a:rPr sz="700" b="0" i="0" u="none" strike="noStrike" dirty="0">
                <a:solidFill>
                  <a:srgbClr val="3B3838"/>
                </a:solidFill>
                <a:latin typeface="Arial"/>
                <a:cs typeface="Arial"/>
              </a:rPr>
              <a:t>. </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B5E5DE5-50E8-6D62-CFF1-48E1624E9375}"/>
              </a:ext>
            </a:extLst>
          </p:cNvPr>
          <p:cNvSpPr txBox="1"/>
          <p:nvPr/>
        </p:nvSpPr>
        <p:spPr>
          <a:xfrm>
            <a:off x="5338696" y="5031509"/>
            <a:ext cx="2768983" cy="230832"/>
          </a:xfrm>
          <a:prstGeom prst="rect">
            <a:avLst/>
          </a:prstGeom>
          <a:solidFill>
            <a:srgbClr val="F9F9F9"/>
          </a:solidFill>
          <a:ln>
            <a:noFill/>
          </a:ln>
        </p:spPr>
        <p:txBody>
          <a:bodyPr wrap="square" rtlCol="0">
            <a:spAutoFit/>
          </a:bodyPr>
          <a:lstStyle/>
          <a:p>
            <a:pPr rtl="0"/>
            <a:r>
              <a:rPr sz="900" b="0" i="0" u="none" strike="noStrike">
                <a:solidFill>
                  <a:srgbClr val="3B3838"/>
                </a:solidFill>
                <a:latin typeface="Arial"/>
                <a:cs typeface="Arial"/>
              </a:rPr>
              <a:t>Dja-n lé y N ta konkorda ku akordu di privasidadi.</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0469AC5B-1A10-F560-376F-EF10D595CE28}"/>
              </a:ext>
            </a:extLst>
          </p:cNvPr>
          <p:cNvSpPr txBox="1"/>
          <p:nvPr/>
        </p:nvSpPr>
        <p:spPr>
          <a:xfrm>
            <a:off x="5060538" y="5332767"/>
            <a:ext cx="711886" cy="243840"/>
          </a:xfrm>
          <a:prstGeom prst="rect">
            <a:avLst/>
          </a:prstGeom>
          <a:solidFill>
            <a:srgbClr val="F9F9F9"/>
          </a:solidFill>
          <a:ln>
            <a:noFill/>
          </a:ln>
        </p:spPr>
        <p:txBody>
          <a:bodyPr wrap="square" rtlCol="0">
            <a:spAutoFit/>
          </a:bodyPr>
          <a:lstStyle/>
          <a:p>
            <a:pPr rtl="0"/>
            <a:r>
              <a:rPr sz="1000" b="0" i="0" u="none" strike="noStrike">
                <a:solidFill>
                  <a:srgbClr val="224781"/>
                </a:solidFill>
                <a:latin typeface="Arial"/>
                <a:cs typeface="Arial"/>
              </a:rPr>
              <a:t>Kansela</a:t>
            </a:r>
            <a:endParaRPr lang="es-AR" sz="1000">
              <a:solidFill>
                <a:srgbClr val="22478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0737212F-648A-6B50-F5CB-68152C370054}"/>
              </a:ext>
            </a:extLst>
          </p:cNvPr>
          <p:cNvSpPr txBox="1"/>
          <p:nvPr/>
        </p:nvSpPr>
        <p:spPr>
          <a:xfrm>
            <a:off x="6938955" y="5361401"/>
            <a:ext cx="728083" cy="228600"/>
          </a:xfrm>
          <a:prstGeom prst="rect">
            <a:avLst/>
          </a:prstGeom>
          <a:solidFill>
            <a:srgbClr val="757575"/>
          </a:solidFill>
          <a:ln>
            <a:noFill/>
          </a:ln>
        </p:spPr>
        <p:txBody>
          <a:bodyPr wrap="square" rtlCol="0">
            <a:spAutoFit/>
          </a:bodyPr>
          <a:lstStyle/>
          <a:p>
            <a:pPr algn="ctr" rtl="0"/>
            <a:r>
              <a:rPr sz="900" b="0" i="0" u="none" strike="noStrike">
                <a:solidFill>
                  <a:srgbClr val="FFFFFF"/>
                </a:solidFill>
                <a:latin typeface="Arial"/>
                <a:cs typeface="Arial"/>
              </a:rPr>
              <a:t>Rijista</a:t>
            </a:r>
            <a:endParaRPr lang="es-AR" sz="900">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8E19756A-7E23-372E-07BB-1722EA84D252}"/>
              </a:ext>
            </a:extLst>
          </p:cNvPr>
          <p:cNvSpPr txBox="1"/>
          <p:nvPr/>
        </p:nvSpPr>
        <p:spPr>
          <a:xfrm>
            <a:off x="8048132" y="2114585"/>
            <a:ext cx="1870243" cy="274320"/>
          </a:xfrm>
          <a:prstGeom prst="rect">
            <a:avLst/>
          </a:prstGeom>
          <a:solidFill>
            <a:srgbClr val="F9F9F9"/>
          </a:solidFill>
          <a:ln>
            <a:noFill/>
          </a:ln>
        </p:spPr>
        <p:txBody>
          <a:bodyPr wrap="square" rtlCol="0">
            <a:spAutoFit/>
          </a:bodyPr>
          <a:lstStyle/>
          <a:p>
            <a:pPr rtl="0"/>
            <a:r>
              <a:rPr sz="1200" b="0" i="0" u="none" strike="noStrike">
                <a:solidFill>
                  <a:srgbClr val="224781"/>
                </a:solidFill>
                <a:latin typeface="Arial"/>
                <a:cs typeface="Arial"/>
              </a:rPr>
              <a:t>Akordu di Privasidadi</a:t>
            </a:r>
            <a:endParaRPr lang="es-AR" sz="1200">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2453D8C8-1183-8FA4-6444-47B1F0CEA620}"/>
              </a:ext>
            </a:extLst>
          </p:cNvPr>
          <p:cNvSpPr txBox="1"/>
          <p:nvPr/>
        </p:nvSpPr>
        <p:spPr>
          <a:xfrm>
            <a:off x="8186386" y="2634512"/>
            <a:ext cx="2713313" cy="2653553"/>
          </a:xfrm>
          <a:prstGeom prst="rect">
            <a:avLst/>
          </a:prstGeom>
          <a:solidFill>
            <a:srgbClr val="F9F9F9"/>
          </a:solidFill>
          <a:ln>
            <a:noFill/>
          </a:ln>
        </p:spPr>
        <p:txBody>
          <a:bodyPr wrap="square" rtlCol="0">
            <a:spAutoFit/>
          </a:bodyPr>
          <a:lstStyle/>
          <a:p>
            <a:pPr rtl="0">
              <a:lnSpc>
                <a:spcPct val="110000"/>
              </a:lnSpc>
            </a:pPr>
            <a:r>
              <a:rPr sz="900" b="0" i="0" u="none" strike="noStrike">
                <a:solidFill>
                  <a:srgbClr val="3B3838"/>
                </a:solidFill>
                <a:latin typeface="Arial"/>
                <a:cs typeface="Arial"/>
              </a:rPr>
              <a:t>Portal di Família di MCAS ta fornese asesu suguru y online a dizenpenhu di avaliason statal di un alunu. Portal é destinadu pa enkaregadus di edukason di alunu. Indivíduus ku menus di 14 anu ka sta autorizadu pa rijista pa asesu pa es portal. </a:t>
            </a:r>
          </a:p>
          <a:p>
            <a:pPr>
              <a:lnSpc>
                <a:spcPct val="110000"/>
              </a:lnSpc>
            </a:pPr>
            <a:endParaRPr lang="en-US" sz="900">
              <a:solidFill>
                <a:schemeClr val="bg2">
                  <a:lumMod val="25000"/>
                </a:schemeClr>
              </a:solidFill>
              <a:latin typeface="Arial" panose="020B0604020202020204" pitchFamily="34" charset="0"/>
              <a:cs typeface="Arial" panose="020B0604020202020204" pitchFamily="34" charset="0"/>
            </a:endParaRPr>
          </a:p>
          <a:p>
            <a:pPr marL="171450" indent="-171450" rtl="0">
              <a:lnSpc>
                <a:spcPct val="110000"/>
              </a:lnSpc>
              <a:buFont typeface="Arial" panose="020B0604020202020204" pitchFamily="34" charset="0"/>
              <a:buChar char="•"/>
            </a:pPr>
            <a:r>
              <a:rPr sz="900" b="0" i="0" u="none" strike="noStrike">
                <a:solidFill>
                  <a:srgbClr val="3B3838"/>
                </a:solidFill>
                <a:latin typeface="Arial"/>
                <a:cs typeface="Arial"/>
              </a:rPr>
              <a:t>N ta verifika ma mi é enkaregadu di edukason di kel kriansa y N ten autoridadi legal pa obten informason idukasional di nha fidju. </a:t>
            </a:r>
          </a:p>
          <a:p>
            <a:pPr marL="171450" indent="-171450" rtl="0">
              <a:lnSpc>
                <a:spcPct val="110000"/>
              </a:lnSpc>
              <a:buFont typeface="Arial" panose="020B0604020202020204" pitchFamily="34" charset="0"/>
              <a:buChar char="•"/>
            </a:pPr>
            <a:r>
              <a:rPr sz="900" b="0" i="0" u="none" strike="noStrike">
                <a:solidFill>
                  <a:srgbClr val="3B3838"/>
                </a:solidFill>
                <a:latin typeface="Arial"/>
                <a:cs typeface="Arial"/>
              </a:rPr>
              <a:t>N ta sertifika ma N ta aviza skóla di nha fidju di kualker prubléma ki ta rizulta na nisisidadi di muda asesu a rejistus di alunu. N ta intende tanbê ma Dipartamentu di Idukason Báziku y Sikundáriu di Massachusetts </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4" name="Rounded Rectangular Callout 12">
            <a:extLst>
              <a:ext uri="{FF2B5EF4-FFF2-40B4-BE49-F238E27FC236}">
                <a16:creationId xmlns:a16="http://schemas.microsoft.com/office/drawing/2014/main" id="{6179EA56-3949-4FEF-A460-1ED573ECB951}"/>
              </a:ext>
            </a:extLst>
          </p:cNvPr>
          <p:cNvSpPr/>
          <p:nvPr/>
        </p:nvSpPr>
        <p:spPr>
          <a:xfrm>
            <a:off x="489665" y="3687153"/>
            <a:ext cx="3719384" cy="1244504"/>
          </a:xfrm>
          <a:prstGeom prst="wedgeRoundRectCallout">
            <a:avLst>
              <a:gd name="adj1" fmla="val 70187"/>
              <a:gd name="adj2" fmla="val 736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Lé akordu di privasidadi. Selesiona kaxa y klika na </a:t>
            </a:r>
            <a:r>
              <a:rPr sz="1800" b="1" i="0" u="none" strike="noStrike">
                <a:solidFill>
                  <a:srgbClr val="FFFFFF"/>
                </a:solidFill>
                <a:latin typeface="Aptos"/>
              </a:rPr>
              <a:t>Register (Rijista)</a:t>
            </a:r>
            <a:r>
              <a:rPr sz="1800" b="0" i="0" u="none" strike="noStrike">
                <a:solidFill>
                  <a:srgbClr val="FFFFFF"/>
                </a:solidFill>
                <a:latin typeface="Aptos"/>
              </a:rPr>
              <a:t>.</a:t>
            </a:r>
          </a:p>
        </p:txBody>
      </p:sp>
      <p:sp>
        <p:nvSpPr>
          <p:cNvPr id="25" name="Rectangle 24">
            <a:extLst>
              <a:ext uri="{FF2B5EF4-FFF2-40B4-BE49-F238E27FC236}">
                <a16:creationId xmlns:a16="http://schemas.microsoft.com/office/drawing/2014/main" id="{C80CA92F-0DAE-41C1-D049-73AFA8319588}"/>
              </a:ext>
              <a:ext uri="{C183D7F6-B498-43B3-948B-1728B52AA6E4}">
                <adec:decorative xmlns:adec="http://schemas.microsoft.com/office/drawing/2017/decorative" val="1"/>
              </a:ext>
            </a:extLst>
          </p:cNvPr>
          <p:cNvSpPr/>
          <p:nvPr/>
        </p:nvSpPr>
        <p:spPr>
          <a:xfrm>
            <a:off x="4981356" y="6077075"/>
            <a:ext cx="762804"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B59BE223-8DE2-0F42-20D9-7591A85D5AF7}"/>
              </a:ext>
            </a:extLst>
          </p:cNvPr>
          <p:cNvSpPr txBox="1"/>
          <p:nvPr/>
        </p:nvSpPr>
        <p:spPr>
          <a:xfrm>
            <a:off x="4867104" y="6073493"/>
            <a:ext cx="1079853" cy="230832"/>
          </a:xfrm>
          <a:prstGeom prst="rect">
            <a:avLst/>
          </a:prstGeom>
          <a:noFill/>
          <a:ln>
            <a:noFill/>
          </a:ln>
        </p:spPr>
        <p:txBody>
          <a:bodyPr wrap="square" rtlCol="0">
            <a:spAutoFit/>
          </a:bodyPr>
          <a:lstStyle/>
          <a:p>
            <a:pPr rtl="0"/>
            <a:r>
              <a:rPr sz="900" b="0" i="0" u="none" strike="noStrike" dirty="0" err="1">
                <a:solidFill>
                  <a:srgbClr val="224781"/>
                </a:solidFill>
                <a:latin typeface="Arial"/>
                <a:cs typeface="Arial"/>
              </a:rPr>
              <a:t>Termus</a:t>
            </a:r>
            <a:r>
              <a:rPr sz="900" b="0" i="0" u="none" strike="noStrike" dirty="0">
                <a:solidFill>
                  <a:srgbClr val="224781"/>
                </a:solidFill>
                <a:latin typeface="Arial"/>
                <a:cs typeface="Arial"/>
              </a:rPr>
              <a:t> di </a:t>
            </a:r>
            <a:r>
              <a:rPr sz="900" b="0" i="0" u="none" strike="noStrike" dirty="0" err="1">
                <a:solidFill>
                  <a:srgbClr val="224781"/>
                </a:solidFill>
                <a:latin typeface="Arial"/>
                <a:cs typeface="Arial"/>
              </a:rPr>
              <a:t>Uzu</a:t>
            </a:r>
            <a:endParaRPr lang="es-AR" sz="900" dirty="0">
              <a:solidFill>
                <a:srgbClr val="224781"/>
              </a:solidFill>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DDFFBC26-B400-521F-EC61-E65F34F0EF31}"/>
              </a:ext>
              <a:ext uri="{C183D7F6-B498-43B3-948B-1728B52AA6E4}">
                <adec:decorative xmlns:adec="http://schemas.microsoft.com/office/drawing/2017/decorative" val="1"/>
              </a:ext>
            </a:extLst>
          </p:cNvPr>
          <p:cNvSpPr/>
          <p:nvPr/>
        </p:nvSpPr>
        <p:spPr>
          <a:xfrm>
            <a:off x="5967091" y="6105773"/>
            <a:ext cx="740642"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8" name="TextBox 27">
            <a:extLst>
              <a:ext uri="{FF2B5EF4-FFF2-40B4-BE49-F238E27FC236}">
                <a16:creationId xmlns:a16="http://schemas.microsoft.com/office/drawing/2014/main" id="{5B246D52-960E-8C69-4FAE-E865EB1DF0C2}"/>
              </a:ext>
            </a:extLst>
          </p:cNvPr>
          <p:cNvSpPr txBox="1"/>
          <p:nvPr/>
        </p:nvSpPr>
        <p:spPr>
          <a:xfrm>
            <a:off x="5873671" y="6073493"/>
            <a:ext cx="1079853" cy="365760"/>
          </a:xfrm>
          <a:prstGeom prst="rect">
            <a:avLst/>
          </a:prstGeom>
          <a:noFill/>
          <a:ln>
            <a:noFill/>
          </a:ln>
        </p:spPr>
        <p:txBody>
          <a:bodyPr wrap="square" rtlCol="0">
            <a:spAutoFit/>
          </a:bodyPr>
          <a:lstStyle/>
          <a:p>
            <a:pPr rtl="0"/>
            <a:r>
              <a:rPr sz="900" b="0" i="0" u="none" strike="noStrike">
                <a:solidFill>
                  <a:srgbClr val="224781"/>
                </a:solidFill>
                <a:latin typeface="Arial"/>
                <a:cs typeface="Arial"/>
              </a:rPr>
              <a:t>Pulítika di Privasidadi</a:t>
            </a:r>
            <a:endParaRPr lang="es-AR" sz="900">
              <a:solidFill>
                <a:srgbClr val="224781"/>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F6C660B1-5EB8-2B1E-5E71-A293BF5F62D6}"/>
              </a:ext>
              <a:ext uri="{C183D7F6-B498-43B3-948B-1728B52AA6E4}">
                <adec:decorative xmlns:adec="http://schemas.microsoft.com/office/drawing/2017/decorative" val="1"/>
              </a:ext>
            </a:extLst>
          </p:cNvPr>
          <p:cNvSpPr/>
          <p:nvPr/>
        </p:nvSpPr>
        <p:spPr>
          <a:xfrm>
            <a:off x="9458496" y="6079180"/>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C41D0552-FE83-34C6-12D5-09904AC8E909}"/>
              </a:ext>
            </a:extLst>
          </p:cNvPr>
          <p:cNvSpPr txBox="1"/>
          <p:nvPr/>
        </p:nvSpPr>
        <p:spPr>
          <a:xfrm>
            <a:off x="9550662" y="6057323"/>
            <a:ext cx="1079853" cy="228600"/>
          </a:xfrm>
          <a:prstGeom prst="rect">
            <a:avLst/>
          </a:prstGeom>
          <a:noFill/>
          <a:ln>
            <a:noFill/>
          </a:ln>
        </p:spPr>
        <p:txBody>
          <a:bodyPr wrap="square" rtlCol="0">
            <a:spAutoFit/>
          </a:bodyPr>
          <a:lstStyle/>
          <a:p>
            <a:pPr rtl="0"/>
            <a:r>
              <a:rPr sz="900" b="0" i="1" u="none" strike="noStrike" dirty="0" err="1">
                <a:solidFill>
                  <a:srgbClr val="224781"/>
                </a:solidFill>
                <a:latin typeface="Arial"/>
                <a:cs typeface="Arial"/>
              </a:rPr>
              <a:t>kriadu</a:t>
            </a:r>
            <a:r>
              <a:rPr sz="900" b="0" i="1" u="none" strike="noStrike" dirty="0">
                <a:solidFill>
                  <a:srgbClr val="224781"/>
                </a:solidFill>
                <a:latin typeface="Arial"/>
                <a:cs typeface="Arial"/>
              </a:rPr>
              <a:t> pa</a:t>
            </a:r>
            <a:endParaRPr lang="es-AR" sz="900" i="1" dirty="0">
              <a:solidFill>
                <a:srgbClr val="224781"/>
              </a:solidFill>
              <a:latin typeface="Arial" panose="020B0604020202020204" pitchFamily="34" charset="0"/>
              <a:cs typeface="Arial" panose="020B0604020202020204" pitchFamily="34" charset="0"/>
            </a:endParaRPr>
          </a:p>
        </p:txBody>
      </p:sp>
      <p:sp>
        <p:nvSpPr>
          <p:cNvPr id="13" name="Slide Number Placeholder 6">
            <a:extLst>
              <a:ext uri="{FF2B5EF4-FFF2-40B4-BE49-F238E27FC236}">
                <a16:creationId xmlns:a16="http://schemas.microsoft.com/office/drawing/2014/main" id="{A0C5A295-1D09-2F09-45C1-3D6237479709}"/>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3</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ECB36856-E487-36F7-5E98-FF4A7CE2FB7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F643969-5B3F-72F9-2CC7-EA7F2C02A01C}"/>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62551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3270-1AFF-088F-C7CA-82BAE6C3505E}"/>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1D930FF0-487D-4EE1-BCBD-B1916BEB303C}"/>
              </a:ext>
            </a:extLst>
          </p:cNvPr>
          <p:cNvSpPr>
            <a:spLocks noGrp="1"/>
          </p:cNvSpPr>
          <p:nvPr>
            <p:ph type="title"/>
          </p:nvPr>
        </p:nvSpPr>
        <p:spPr>
          <a:xfrm>
            <a:off x="12359" y="1343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Pa Kumesa: Utilizadoris Ki Volta</a:t>
            </a:r>
            <a:endParaRPr lang="en-US"/>
          </a:p>
        </p:txBody>
      </p:sp>
      <p:pic>
        <p:nvPicPr>
          <p:cNvPr id="4" name="Picture 3" descr="Un screenshot di página prinsipal di Portal di Família MCAS, ta destaka undi utilizadoris ki volta pode entra na portal ku ses enderesu di email i palavra-pasi.">
            <a:extLst>
              <a:ext uri="{FF2B5EF4-FFF2-40B4-BE49-F238E27FC236}">
                <a16:creationId xmlns:a16="http://schemas.microsoft.com/office/drawing/2014/main" id="{4A8D7F7D-79C3-4F30-9EE2-9AC86FBDE478}"/>
              </a:ext>
            </a:extLst>
          </p:cNvPr>
          <p:cNvPicPr>
            <a:picLocks noChangeAspect="1"/>
          </p:cNvPicPr>
          <p:nvPr/>
        </p:nvPicPr>
        <p:blipFill>
          <a:blip r:embed="rId2"/>
          <a:stretch>
            <a:fillRect/>
          </a:stretch>
        </p:blipFill>
        <p:spPr>
          <a:xfrm>
            <a:off x="854871" y="810703"/>
            <a:ext cx="7214101" cy="5849776"/>
          </a:xfrm>
          <a:prstGeom prst="rect">
            <a:avLst/>
          </a:prstGeom>
        </p:spPr>
      </p:pic>
      <p:sp>
        <p:nvSpPr>
          <p:cNvPr id="15" name="Rectangle 14">
            <a:extLst>
              <a:ext uri="{FF2B5EF4-FFF2-40B4-BE49-F238E27FC236}">
                <a16:creationId xmlns:a16="http://schemas.microsoft.com/office/drawing/2014/main" id="{99943A02-1D24-5DC6-4334-61A636F18082}"/>
              </a:ext>
              <a:ext uri="{C183D7F6-B498-43B3-948B-1728B52AA6E4}">
                <adec:decorative xmlns:adec="http://schemas.microsoft.com/office/drawing/2017/decorative" val="1"/>
              </a:ext>
            </a:extLst>
          </p:cNvPr>
          <p:cNvSpPr/>
          <p:nvPr/>
        </p:nvSpPr>
        <p:spPr>
          <a:xfrm>
            <a:off x="2860377" y="1139942"/>
            <a:ext cx="1874845" cy="362036"/>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TextBox 15">
            <a:extLst>
              <a:ext uri="{FF2B5EF4-FFF2-40B4-BE49-F238E27FC236}">
                <a16:creationId xmlns:a16="http://schemas.microsoft.com/office/drawing/2014/main" id="{65FDC459-4ED8-B021-62CA-A43FD49BA4D4}"/>
              </a:ext>
            </a:extLst>
          </p:cNvPr>
          <p:cNvSpPr txBox="1"/>
          <p:nvPr/>
        </p:nvSpPr>
        <p:spPr>
          <a:xfrm>
            <a:off x="2793702" y="1079006"/>
            <a:ext cx="1953128" cy="461665"/>
          </a:xfrm>
          <a:prstGeom prst="rect">
            <a:avLst/>
          </a:prstGeom>
          <a:noFill/>
          <a:ln>
            <a:noFill/>
          </a:ln>
        </p:spPr>
        <p:txBody>
          <a:bodyPr wrap="square" rtlCol="0">
            <a:spAutoFit/>
          </a:bodyPr>
          <a:lstStyle/>
          <a:p>
            <a:pPr rtl="0"/>
            <a:r>
              <a:rPr sz="1200" b="0" i="0" u="none" strike="noStrike" dirty="0" err="1">
                <a:latin typeface="Aptos Slab Light"/>
                <a:cs typeface="Arial"/>
              </a:rPr>
              <a:t>Dipartamentu</a:t>
            </a:r>
            <a:r>
              <a:rPr sz="1200" b="0" i="0" u="none" strike="noStrike" dirty="0">
                <a:latin typeface="Aptos Slab Light"/>
                <a:cs typeface="Arial"/>
              </a:rPr>
              <a:t> di </a:t>
            </a:r>
            <a:r>
              <a:rPr sz="1200" b="0" i="0" u="none" strike="noStrike" dirty="0" err="1">
                <a:latin typeface="Aptos Slab Light"/>
                <a:cs typeface="Arial"/>
              </a:rPr>
              <a:t>Idukason</a:t>
            </a:r>
            <a:r>
              <a:rPr sz="1200" b="0" i="0" u="none" strike="noStrike" dirty="0">
                <a:latin typeface="Aptos Slab Light"/>
                <a:cs typeface="Arial"/>
              </a:rPr>
              <a:t> </a:t>
            </a:r>
            <a:r>
              <a:rPr sz="1200" b="0" i="0" u="none" strike="noStrike" dirty="0" err="1">
                <a:latin typeface="Aptos Slab Light"/>
                <a:cs typeface="Arial"/>
              </a:rPr>
              <a:t>Báziku</a:t>
            </a:r>
            <a:r>
              <a:rPr sz="1200" b="0" i="0" u="none" strike="noStrike" dirty="0">
                <a:latin typeface="Aptos Slab Light"/>
                <a:cs typeface="Arial"/>
              </a:rPr>
              <a:t> y </a:t>
            </a:r>
            <a:r>
              <a:rPr sz="1200" b="0" i="0" u="none" strike="noStrike" dirty="0" err="1">
                <a:latin typeface="Aptos Slab Light"/>
                <a:cs typeface="Arial"/>
              </a:rPr>
              <a:t>Sikundáriu</a:t>
            </a:r>
            <a:endParaRPr lang="es-AR" sz="1200" dirty="0">
              <a:latin typeface="Aptos Slab Light" panose="020F05020202040A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F9BCC74C-5964-EB3B-FDBA-38B682E5C6A0}"/>
              </a:ext>
            </a:extLst>
          </p:cNvPr>
          <p:cNvSpPr txBox="1"/>
          <p:nvPr/>
        </p:nvSpPr>
        <p:spPr>
          <a:xfrm>
            <a:off x="5570155" y="1099666"/>
            <a:ext cx="2460717" cy="430887"/>
          </a:xfrm>
          <a:prstGeom prst="rect">
            <a:avLst/>
          </a:prstGeom>
          <a:solidFill>
            <a:srgbClr val="FFFFFF"/>
          </a:solidFill>
          <a:ln>
            <a:noFill/>
          </a:ln>
        </p:spPr>
        <p:txBody>
          <a:bodyPr wrap="square" rtlCol="0">
            <a:spAutoFit/>
          </a:bodyPr>
          <a:lstStyle/>
          <a:p>
            <a:pPr rtl="0"/>
            <a:r>
              <a:rPr sz="1100" b="1" i="1" u="none" strike="noStrike" dirty="0" err="1">
                <a:solidFill>
                  <a:srgbClr val="224781"/>
                </a:solidFill>
                <a:latin typeface="Arial"/>
                <a:cs typeface="Arial"/>
              </a:rPr>
              <a:t>Inisia</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seson</a:t>
            </a:r>
            <a:r>
              <a:rPr sz="1100" b="1" i="1" u="none" strike="noStrike" dirty="0">
                <a:solidFill>
                  <a:srgbClr val="224781"/>
                </a:solidFill>
                <a:latin typeface="Arial"/>
                <a:cs typeface="Arial"/>
              </a:rPr>
              <a:t> pa </a:t>
            </a:r>
            <a:r>
              <a:rPr sz="1100" b="1" i="1" u="none" strike="noStrike" dirty="0" err="1">
                <a:solidFill>
                  <a:srgbClr val="224781"/>
                </a:solidFill>
                <a:latin typeface="Arial"/>
                <a:cs typeface="Arial"/>
              </a:rPr>
              <a:t>odja</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rizultadus</a:t>
            </a:r>
            <a:r>
              <a:rPr sz="1100" b="1" i="1" u="none" strike="noStrike" dirty="0">
                <a:solidFill>
                  <a:srgbClr val="224781"/>
                </a:solidFill>
                <a:latin typeface="Arial"/>
                <a:cs typeface="Arial"/>
              </a:rPr>
              <a:t> di MCAS di </a:t>
            </a:r>
            <a:r>
              <a:rPr sz="1100" b="1" i="1" u="none" strike="noStrike" dirty="0" err="1">
                <a:solidFill>
                  <a:srgbClr val="224781"/>
                </a:solidFill>
                <a:latin typeface="Arial"/>
                <a:cs typeface="Arial"/>
              </a:rPr>
              <a:t>bu</a:t>
            </a:r>
            <a:r>
              <a:rPr sz="1100" b="1" i="1" u="none" strike="noStrike" dirty="0">
                <a:solidFill>
                  <a:srgbClr val="224781"/>
                </a:solidFill>
                <a:latin typeface="Arial"/>
                <a:cs typeface="Arial"/>
              </a:rPr>
              <a:t> </a:t>
            </a:r>
            <a:r>
              <a:rPr sz="1100" b="1" i="1" u="none" strike="noStrike" dirty="0" err="1">
                <a:solidFill>
                  <a:srgbClr val="224781"/>
                </a:solidFill>
                <a:latin typeface="Arial"/>
                <a:cs typeface="Arial"/>
              </a:rPr>
              <a:t>alunu</a:t>
            </a:r>
            <a:endParaRPr lang="es-AR" sz="1100" b="1" i="1" dirty="0">
              <a:solidFill>
                <a:srgbClr val="224781"/>
              </a:solidFill>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0C567141-9CCC-C8B4-F1EC-FA005A8B9DBA}"/>
              </a:ext>
              <a:ext uri="{C183D7F6-B498-43B3-948B-1728B52AA6E4}">
                <adec:decorative xmlns:adec="http://schemas.microsoft.com/office/drawing/2017/decorative" val="1"/>
              </a:ext>
            </a:extLst>
          </p:cNvPr>
          <p:cNvSpPr/>
          <p:nvPr/>
        </p:nvSpPr>
        <p:spPr>
          <a:xfrm>
            <a:off x="1056818" y="2054033"/>
            <a:ext cx="1684506" cy="2087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20384D16-E6ED-D421-3329-33F269026FC8}"/>
              </a:ext>
            </a:extLst>
          </p:cNvPr>
          <p:cNvSpPr txBox="1"/>
          <p:nvPr/>
        </p:nvSpPr>
        <p:spPr>
          <a:xfrm>
            <a:off x="952034" y="1935373"/>
            <a:ext cx="2349051" cy="307777"/>
          </a:xfrm>
          <a:prstGeom prst="rect">
            <a:avLst/>
          </a:prstGeom>
          <a:solidFill>
            <a:srgbClr val="F9F9F9"/>
          </a:solidFill>
          <a:ln>
            <a:solidFill>
              <a:srgbClr val="F9F9F9"/>
            </a:solidFill>
          </a:ln>
        </p:spPr>
        <p:txBody>
          <a:bodyPr wrap="square" rtlCol="0">
            <a:spAutoFit/>
          </a:bodyPr>
          <a:lstStyle/>
          <a:p>
            <a:pPr rtl="0"/>
            <a:r>
              <a:rPr sz="1400" b="0" i="0" u="none" strike="noStrike" dirty="0" err="1">
                <a:solidFill>
                  <a:srgbClr val="3B3838"/>
                </a:solidFill>
                <a:latin typeface="Arial"/>
                <a:cs typeface="Arial"/>
              </a:rPr>
              <a:t>Utilizadoris</a:t>
            </a:r>
            <a:r>
              <a:rPr sz="1400" b="0" i="0" u="none" strike="noStrike" dirty="0">
                <a:solidFill>
                  <a:srgbClr val="3B3838"/>
                </a:solidFill>
                <a:latin typeface="Arial"/>
                <a:cs typeface="Arial"/>
              </a:rPr>
              <a:t> di </a:t>
            </a:r>
            <a:r>
              <a:rPr sz="1400" b="0" i="0" u="none" strike="noStrike" dirty="0" err="1">
                <a:solidFill>
                  <a:srgbClr val="3B3838"/>
                </a:solidFill>
                <a:latin typeface="Arial"/>
                <a:cs typeface="Arial"/>
              </a:rPr>
              <a:t>Pruméru</a:t>
            </a:r>
            <a:r>
              <a:rPr sz="1400" b="0" i="0" u="none" strike="noStrike" dirty="0">
                <a:solidFill>
                  <a:srgbClr val="3B3838"/>
                </a:solidFill>
                <a:latin typeface="Arial"/>
                <a:cs typeface="Arial"/>
              </a:rPr>
              <a:t> </a:t>
            </a:r>
            <a:r>
              <a:rPr sz="1400" b="0" i="0" u="none" strike="noStrike" dirty="0" err="1">
                <a:solidFill>
                  <a:srgbClr val="3B3838"/>
                </a:solidFill>
                <a:latin typeface="Arial"/>
                <a:cs typeface="Arial"/>
              </a:rPr>
              <a:t>Bês</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A5C63D09-9787-2F03-0270-D2EA0D442B62}"/>
              </a:ext>
            </a:extLst>
          </p:cNvPr>
          <p:cNvSpPr txBox="1"/>
          <p:nvPr/>
        </p:nvSpPr>
        <p:spPr>
          <a:xfrm>
            <a:off x="1056817" y="2662014"/>
            <a:ext cx="3229583" cy="426720"/>
          </a:xfrm>
          <a:prstGeom prst="rect">
            <a:avLst/>
          </a:prstGeom>
          <a:solidFill>
            <a:srgbClr val="F9F9F9"/>
          </a:solidFill>
          <a:ln>
            <a:solidFill>
              <a:srgbClr val="F9F9F9"/>
            </a:solidFill>
          </a:ln>
        </p:spPr>
        <p:txBody>
          <a:bodyPr wrap="square" rtlCol="0">
            <a:spAutoFit/>
          </a:bodyPr>
          <a:lstStyle/>
          <a:p>
            <a:pPr rtl="0"/>
            <a:r>
              <a:rPr sz="1100" b="0" i="0" u="none" strike="noStrike" dirty="0">
                <a:solidFill>
                  <a:srgbClr val="3B3838"/>
                </a:solidFill>
                <a:latin typeface="Arial"/>
                <a:cs typeface="Arial"/>
              </a:rPr>
              <a:t>Poi </a:t>
            </a:r>
            <a:r>
              <a:rPr sz="1100" b="0" i="0" u="none" strike="noStrike" dirty="0" err="1">
                <a:solidFill>
                  <a:srgbClr val="3B3838"/>
                </a:solidFill>
                <a:latin typeface="Arial"/>
                <a:cs typeface="Arial"/>
              </a:rPr>
              <a:t>kódigu</a:t>
            </a:r>
            <a:r>
              <a:rPr sz="1100" b="0" i="0" u="none" strike="noStrike" dirty="0">
                <a:solidFill>
                  <a:srgbClr val="3B3838"/>
                </a:solidFill>
                <a:latin typeface="Arial"/>
                <a:cs typeface="Arial"/>
              </a:rPr>
              <a:t> di </a:t>
            </a:r>
            <a:r>
              <a:rPr sz="1100" b="0" i="0" u="none" strike="noStrike" dirty="0" err="1">
                <a:solidFill>
                  <a:srgbClr val="3B3838"/>
                </a:solidFill>
                <a:latin typeface="Arial"/>
                <a:cs typeface="Arial"/>
              </a:rPr>
              <a:t>rijistu</a:t>
            </a:r>
            <a:r>
              <a:rPr sz="1100" b="0" i="0" u="none" strike="noStrike" dirty="0">
                <a:solidFill>
                  <a:srgbClr val="3B3838"/>
                </a:solidFill>
                <a:latin typeface="Arial"/>
                <a:cs typeface="Arial"/>
              </a:rPr>
              <a:t> di </a:t>
            </a:r>
            <a:r>
              <a:rPr sz="1100" b="0" i="0" u="none" strike="noStrike" dirty="0" err="1">
                <a:solidFill>
                  <a:srgbClr val="3B3838"/>
                </a:solidFill>
                <a:latin typeface="Arial"/>
                <a:cs typeface="Arial"/>
              </a:rPr>
              <a:t>bu</a:t>
            </a:r>
            <a:r>
              <a:rPr sz="1100" b="0" i="0" u="none" strike="noStrike" dirty="0">
                <a:solidFill>
                  <a:srgbClr val="3B3838"/>
                </a:solidFill>
                <a:latin typeface="Arial"/>
                <a:cs typeface="Arial"/>
              </a:rPr>
              <a:t> </a:t>
            </a:r>
            <a:r>
              <a:rPr sz="1100" b="0" i="0" u="none" strike="noStrike" dirty="0" err="1">
                <a:solidFill>
                  <a:srgbClr val="3B3838"/>
                </a:solidFill>
                <a:latin typeface="Arial"/>
                <a:cs typeface="Arial"/>
              </a:rPr>
              <a:t>alunu</a:t>
            </a:r>
            <a:r>
              <a:rPr sz="1100" b="0" i="0" u="none" strike="noStrike" dirty="0">
                <a:solidFill>
                  <a:srgbClr val="3B3838"/>
                </a:solidFill>
                <a:latin typeface="Arial"/>
                <a:cs typeface="Arial"/>
              </a:rPr>
              <a:t> y data di </a:t>
            </a:r>
            <a:r>
              <a:rPr sz="1100" b="0" i="0" u="none" strike="noStrike" dirty="0" err="1">
                <a:solidFill>
                  <a:srgbClr val="3B3838"/>
                </a:solidFill>
                <a:latin typeface="Arial"/>
                <a:cs typeface="Arial"/>
              </a:rPr>
              <a:t>nasimentu</a:t>
            </a:r>
            <a:r>
              <a:rPr sz="1100" b="0" i="0" u="none" strike="noStrike" dirty="0">
                <a:solidFill>
                  <a:srgbClr val="3B3838"/>
                </a:solidFill>
                <a:latin typeface="Arial"/>
                <a:cs typeface="Arial"/>
              </a:rPr>
              <a:t>.</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EA703F16-55D2-1708-074F-EF0171624E40}"/>
              </a:ext>
            </a:extLst>
          </p:cNvPr>
          <p:cNvSpPr txBox="1"/>
          <p:nvPr/>
        </p:nvSpPr>
        <p:spPr>
          <a:xfrm>
            <a:off x="1056817" y="3263683"/>
            <a:ext cx="1532107" cy="426720"/>
          </a:xfrm>
          <a:prstGeom prst="rect">
            <a:avLst/>
          </a:prstGeom>
          <a:solidFill>
            <a:srgbClr val="F9F9F9"/>
          </a:solidFill>
          <a:ln>
            <a:solidFill>
              <a:srgbClr val="F9F9F9"/>
            </a:solidFill>
          </a:ln>
        </p:spPr>
        <p:txBody>
          <a:bodyPr wrap="square" rtlCol="0">
            <a:spAutoFit/>
          </a:bodyPr>
          <a:lstStyle/>
          <a:p>
            <a:pPr rtl="0"/>
            <a:r>
              <a:rPr sz="1100" b="1" i="0" u="none" strike="noStrike" dirty="0" err="1">
                <a:solidFill>
                  <a:srgbClr val="3B3838"/>
                </a:solidFill>
                <a:latin typeface="Arial"/>
                <a:cs typeface="Arial"/>
              </a:rPr>
              <a:t>Kódigu</a:t>
            </a:r>
            <a:r>
              <a:rPr sz="1100" b="1" i="0" u="none" strike="noStrike" dirty="0">
                <a:solidFill>
                  <a:srgbClr val="3B3838"/>
                </a:solidFill>
                <a:latin typeface="Arial"/>
                <a:cs typeface="Arial"/>
              </a:rPr>
              <a:t> di </a:t>
            </a:r>
            <a:r>
              <a:rPr sz="1100" b="1" i="0" u="none" strike="noStrike" dirty="0" err="1">
                <a:solidFill>
                  <a:srgbClr val="3B3838"/>
                </a:solidFill>
                <a:latin typeface="Arial"/>
                <a:cs typeface="Arial"/>
              </a:rPr>
              <a:t>Rijistu</a:t>
            </a:r>
            <a:r>
              <a:rPr sz="1100" b="1" i="0" u="none" strike="noStrike" dirty="0">
                <a:solidFill>
                  <a:srgbClr val="3B3838"/>
                </a:solidFill>
                <a:latin typeface="Arial"/>
                <a:cs typeface="Arial"/>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47E6450C-E6B8-52B4-B8EC-1780ED7002AC}"/>
              </a:ext>
            </a:extLst>
          </p:cNvPr>
          <p:cNvSpPr txBox="1"/>
          <p:nvPr/>
        </p:nvSpPr>
        <p:spPr>
          <a:xfrm>
            <a:off x="1186357" y="3564767"/>
            <a:ext cx="2423645" cy="259080"/>
          </a:xfrm>
          <a:prstGeom prst="rect">
            <a:avLst/>
          </a:prstGeom>
          <a:solidFill>
            <a:srgbClr val="FFFFFF"/>
          </a:solidFill>
          <a:ln>
            <a:solidFill>
              <a:srgbClr val="F9F9F9"/>
            </a:solidFill>
          </a:ln>
        </p:spPr>
        <p:txBody>
          <a:bodyPr wrap="square" rtlCol="0">
            <a:spAutoFit/>
          </a:bodyPr>
          <a:lstStyle/>
          <a:p>
            <a:pPr rtl="0"/>
            <a:r>
              <a:rPr sz="1100" b="0" i="0" u="none" strike="noStrike" dirty="0" err="1">
                <a:solidFill>
                  <a:srgbClr val="3B3838"/>
                </a:solidFill>
                <a:latin typeface="Arial"/>
                <a:cs typeface="Arial"/>
              </a:rPr>
              <a:t>Kódigu</a:t>
            </a:r>
            <a:r>
              <a:rPr sz="1100" b="0" i="0" u="none" strike="noStrike" dirty="0">
                <a:solidFill>
                  <a:srgbClr val="3B3838"/>
                </a:solidFill>
                <a:latin typeface="Arial"/>
                <a:cs typeface="Arial"/>
              </a:rPr>
              <a:t> di </a:t>
            </a:r>
            <a:r>
              <a:rPr sz="1100" b="0" i="0" u="none" strike="noStrike" dirty="0" err="1">
                <a:solidFill>
                  <a:srgbClr val="3B3838"/>
                </a:solidFill>
                <a:latin typeface="Arial"/>
                <a:cs typeface="Arial"/>
              </a:rPr>
              <a:t>Rijistu</a:t>
            </a:r>
            <a:r>
              <a:rPr sz="1100" b="0" i="0" u="none" strike="noStrike" dirty="0">
                <a:solidFill>
                  <a:srgbClr val="3B3838"/>
                </a:solidFill>
                <a:latin typeface="Arial"/>
                <a:cs typeface="Arial"/>
              </a:rPr>
              <a:t> di 12 </a:t>
            </a:r>
            <a:r>
              <a:rPr sz="1100" b="0" i="0" u="none" strike="noStrike" dirty="0" err="1">
                <a:solidFill>
                  <a:srgbClr val="3B3838"/>
                </a:solidFill>
                <a:latin typeface="Arial"/>
                <a:cs typeface="Arial"/>
              </a:rPr>
              <a:t>karater</a:t>
            </a:r>
            <a:endParaRPr lang="es-AR" sz="1100" dirty="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1CBE851-9925-A8E1-0EAA-E23B4E9AF1D7}"/>
              </a:ext>
            </a:extLst>
          </p:cNvPr>
          <p:cNvSpPr txBox="1"/>
          <p:nvPr/>
        </p:nvSpPr>
        <p:spPr>
          <a:xfrm>
            <a:off x="1056817" y="4128166"/>
            <a:ext cx="1151105" cy="426720"/>
          </a:xfrm>
          <a:prstGeom prst="rect">
            <a:avLst/>
          </a:prstGeom>
          <a:solidFill>
            <a:srgbClr val="F9F9F9"/>
          </a:solidFill>
          <a:ln>
            <a:solidFill>
              <a:srgbClr val="F9F9F9"/>
            </a:solidFill>
          </a:ln>
        </p:spPr>
        <p:txBody>
          <a:bodyPr wrap="square" rtlCol="0">
            <a:spAutoFit/>
          </a:bodyPr>
          <a:lstStyle/>
          <a:p>
            <a:pPr rtl="0"/>
            <a:r>
              <a:rPr sz="1100" b="1" i="0" u="none" strike="noStrike" dirty="0">
                <a:solidFill>
                  <a:srgbClr val="3B3838"/>
                </a:solidFill>
                <a:latin typeface="Arial"/>
                <a:cs typeface="Arial"/>
              </a:rPr>
              <a:t>Data di </a:t>
            </a:r>
            <a:r>
              <a:rPr sz="1100" b="1" i="0" u="none" strike="noStrike" dirty="0" err="1">
                <a:solidFill>
                  <a:srgbClr val="3B3838"/>
                </a:solidFill>
                <a:latin typeface="Arial"/>
                <a:cs typeface="Arial"/>
              </a:rPr>
              <a:t>Nasimentu</a:t>
            </a:r>
            <a:r>
              <a:rPr sz="1100" b="1" i="0" u="none" strike="noStrike" dirty="0">
                <a:solidFill>
                  <a:srgbClr val="3B3838"/>
                </a:solidFill>
                <a:latin typeface="Arial"/>
                <a:cs typeface="Arial"/>
              </a:rPr>
              <a:t>:</a:t>
            </a:r>
            <a:endParaRPr lang="es-AR" sz="1100" b="1" dirty="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C414090A-8D20-3545-E9E1-5F3E3A2A24DE}"/>
              </a:ext>
            </a:extLst>
          </p:cNvPr>
          <p:cNvSpPr txBox="1"/>
          <p:nvPr/>
        </p:nvSpPr>
        <p:spPr>
          <a:xfrm>
            <a:off x="2309198" y="4174534"/>
            <a:ext cx="368946" cy="213360"/>
          </a:xfrm>
          <a:prstGeom prst="rect">
            <a:avLst/>
          </a:prstGeom>
          <a:solidFill>
            <a:srgbClr val="FFFFFF"/>
          </a:solidFill>
          <a:ln>
            <a:noFill/>
          </a:ln>
        </p:spPr>
        <p:txBody>
          <a:bodyPr wrap="square" rtlCol="0">
            <a:spAutoFit/>
          </a:bodyPr>
          <a:lstStyle/>
          <a:p>
            <a:pPr rtl="0"/>
            <a:r>
              <a:rPr sz="800" b="0" i="0" u="none" strike="noStrike" dirty="0">
                <a:solidFill>
                  <a:srgbClr val="3B3838"/>
                </a:solidFill>
                <a:latin typeface="Arial"/>
                <a:cs typeface="Arial"/>
              </a:rPr>
              <a:t>MM</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860BE0FB-7D02-CC51-CAE6-5BA65A4AF9D1}"/>
              </a:ext>
            </a:extLst>
          </p:cNvPr>
          <p:cNvSpPr txBox="1"/>
          <p:nvPr/>
        </p:nvSpPr>
        <p:spPr>
          <a:xfrm>
            <a:off x="2932139" y="4174534"/>
            <a:ext cx="368946" cy="213360"/>
          </a:xfrm>
          <a:prstGeom prst="rect">
            <a:avLst/>
          </a:prstGeom>
          <a:solidFill>
            <a:srgbClr val="FFFFFF"/>
          </a:solidFill>
          <a:ln>
            <a:noFill/>
          </a:ln>
        </p:spPr>
        <p:txBody>
          <a:bodyPr wrap="square" rtlCol="0">
            <a:spAutoFit/>
          </a:bodyPr>
          <a:lstStyle/>
          <a:p>
            <a:pPr rtl="0"/>
            <a:r>
              <a:rPr sz="800" b="0" i="0" u="none" strike="noStrike">
                <a:solidFill>
                  <a:srgbClr val="3B3838"/>
                </a:solidFill>
                <a:latin typeface="Arial"/>
                <a:cs typeface="Arial"/>
              </a:rPr>
              <a:t>DD</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91F2285E-40E3-A8AB-876D-D1F59272C355}"/>
              </a:ext>
            </a:extLst>
          </p:cNvPr>
          <p:cNvSpPr txBox="1"/>
          <p:nvPr/>
        </p:nvSpPr>
        <p:spPr>
          <a:xfrm>
            <a:off x="3555080" y="4174534"/>
            <a:ext cx="368946" cy="213360"/>
          </a:xfrm>
          <a:prstGeom prst="rect">
            <a:avLst/>
          </a:prstGeom>
          <a:solidFill>
            <a:srgbClr val="FFFFFF"/>
          </a:solidFill>
          <a:ln>
            <a:noFill/>
          </a:ln>
        </p:spPr>
        <p:txBody>
          <a:bodyPr wrap="square" rtlCol="0">
            <a:spAutoFit/>
          </a:bodyPr>
          <a:lstStyle/>
          <a:p>
            <a:pPr rtl="0"/>
            <a:r>
              <a:rPr sz="800" b="0" i="0" u="none" strike="noStrike">
                <a:solidFill>
                  <a:srgbClr val="3B3838"/>
                </a:solidFill>
                <a:latin typeface="Arial"/>
                <a:cs typeface="Arial"/>
              </a:rPr>
              <a:t>AA</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D2877265-38A6-2983-4AFF-6FF4D4168C72}"/>
              </a:ext>
              <a:ext uri="{C183D7F6-B498-43B3-948B-1728B52AA6E4}">
                <adec:decorative xmlns:adec="http://schemas.microsoft.com/office/drawing/2017/decorative" val="1"/>
              </a:ext>
            </a:extLst>
          </p:cNvPr>
          <p:cNvSpPr/>
          <p:nvPr/>
        </p:nvSpPr>
        <p:spPr>
          <a:xfrm>
            <a:off x="1033957" y="4737934"/>
            <a:ext cx="2004545" cy="16568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5" name="Rectangle 24">
            <a:extLst>
              <a:ext uri="{FF2B5EF4-FFF2-40B4-BE49-F238E27FC236}">
                <a16:creationId xmlns:a16="http://schemas.microsoft.com/office/drawing/2014/main" id="{0C2A745E-DB64-7A6D-1BBC-CC1561A88AE0}"/>
              </a:ext>
              <a:ext uri="{C183D7F6-B498-43B3-948B-1728B52AA6E4}">
                <adec:decorative xmlns:adec="http://schemas.microsoft.com/office/drawing/2017/decorative" val="1"/>
              </a:ext>
            </a:extLst>
          </p:cNvPr>
          <p:cNvSpPr/>
          <p:nvPr/>
        </p:nvSpPr>
        <p:spPr>
          <a:xfrm>
            <a:off x="1102537" y="4888199"/>
            <a:ext cx="1379705" cy="17120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6" name="TextBox 25">
            <a:extLst>
              <a:ext uri="{FF2B5EF4-FFF2-40B4-BE49-F238E27FC236}">
                <a16:creationId xmlns:a16="http://schemas.microsoft.com/office/drawing/2014/main" id="{12A2960C-39A5-47D9-A732-FEF56FDC8C88}"/>
              </a:ext>
            </a:extLst>
          </p:cNvPr>
          <p:cNvSpPr txBox="1"/>
          <p:nvPr/>
        </p:nvSpPr>
        <p:spPr>
          <a:xfrm>
            <a:off x="1003478" y="4722045"/>
            <a:ext cx="2120722" cy="548640"/>
          </a:xfrm>
          <a:prstGeom prst="rect">
            <a:avLst/>
          </a:prstGeom>
          <a:noFill/>
          <a:ln>
            <a:solidFill>
              <a:srgbClr val="F9F9F9"/>
            </a:solidFill>
          </a:ln>
        </p:spPr>
        <p:txBody>
          <a:bodyPr wrap="square" rtlCol="0">
            <a:spAutoFit/>
          </a:bodyPr>
          <a:lstStyle/>
          <a:p>
            <a:pPr rtl="0"/>
            <a:r>
              <a:rPr sz="1000" b="0" i="0" u="none" strike="noStrike">
                <a:solidFill>
                  <a:srgbClr val="224781"/>
                </a:solidFill>
                <a:latin typeface="Arial"/>
                <a:cs typeface="Arial"/>
              </a:rPr>
              <a:t>Undi ki nha kódigu di rijistu sta?</a:t>
            </a:r>
            <a:br>
              <a:rPr sz="1000" b="0" i="0" u="none" strike="noStrike">
                <a:solidFill>
                  <a:srgbClr val="224781"/>
                </a:solidFill>
                <a:latin typeface="Arial"/>
                <a:cs typeface="Arial"/>
              </a:rPr>
            </a:br>
            <a:r>
              <a:rPr sz="1000" b="0" i="0" u="none" strike="noStrike">
                <a:solidFill>
                  <a:srgbClr val="224781"/>
                </a:solidFill>
                <a:latin typeface="Arial"/>
                <a:cs typeface="Arial"/>
              </a:rPr>
              <a:t>Rikursus pa Famílias</a:t>
            </a:r>
            <a:endParaRPr lang="es-AR" sz="1050">
              <a:solidFill>
                <a:srgbClr val="224781"/>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85D1400-2C14-5CC9-A127-6D242EEDA07F}"/>
              </a:ext>
            </a:extLst>
          </p:cNvPr>
          <p:cNvSpPr txBox="1"/>
          <p:nvPr/>
        </p:nvSpPr>
        <p:spPr>
          <a:xfrm>
            <a:off x="3500552" y="4951996"/>
            <a:ext cx="583208" cy="243840"/>
          </a:xfrm>
          <a:prstGeom prst="rect">
            <a:avLst/>
          </a:prstGeom>
          <a:solidFill>
            <a:srgbClr val="757575"/>
          </a:solidFill>
          <a:ln>
            <a:noFill/>
          </a:ln>
        </p:spPr>
        <p:txBody>
          <a:bodyPr wrap="square" rtlCol="0">
            <a:spAutoFit/>
          </a:bodyPr>
          <a:lstStyle/>
          <a:p>
            <a:pPr algn="ctr" rtl="0"/>
            <a:r>
              <a:rPr sz="1000" b="1" i="0" u="none" strike="noStrike">
                <a:solidFill>
                  <a:srgbClr val="FFFFFF"/>
                </a:solidFill>
                <a:latin typeface="Arial"/>
                <a:cs typeface="Arial"/>
              </a:rPr>
              <a:t>Bai</a:t>
            </a:r>
            <a:endParaRPr lang="es-AR" sz="1000" b="1">
              <a:solidFill>
                <a:schemeClr val="bg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863883-2F20-7001-E9BB-832F5AF28611}"/>
              </a:ext>
            </a:extLst>
          </p:cNvPr>
          <p:cNvSpPr txBox="1"/>
          <p:nvPr/>
        </p:nvSpPr>
        <p:spPr>
          <a:xfrm>
            <a:off x="7121067" y="1795112"/>
            <a:ext cx="909805" cy="396240"/>
          </a:xfrm>
          <a:prstGeom prst="rect">
            <a:avLst/>
          </a:prstGeom>
          <a:solidFill>
            <a:srgbClr val="F9F9F9"/>
          </a:solidFill>
          <a:ln>
            <a:solidFill>
              <a:srgbClr val="F9F9F9"/>
            </a:solidFill>
          </a:ln>
        </p:spPr>
        <p:txBody>
          <a:bodyPr wrap="square" rtlCol="0">
            <a:spAutoFit/>
          </a:bodyPr>
          <a:lstStyle/>
          <a:p>
            <a:pPr algn="r" rtl="0"/>
            <a:r>
              <a:rPr sz="1000" b="0" i="0" u="none" strike="noStrike">
                <a:solidFill>
                  <a:srgbClr val="224781"/>
                </a:solidFill>
                <a:latin typeface="Arial"/>
                <a:cs typeface="Arial"/>
              </a:rPr>
              <a:t>Na Spanhol</a:t>
            </a:r>
            <a:endParaRPr lang="es-AR" sz="1000">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3DC1B639-EA0F-B063-CB23-8AB16DA0DDA0}"/>
              </a:ext>
              <a:ext uri="{C183D7F6-B498-43B3-948B-1728B52AA6E4}">
                <adec:decorative xmlns:adec="http://schemas.microsoft.com/office/drawing/2017/decorative" val="1"/>
              </a:ext>
            </a:extLst>
          </p:cNvPr>
          <p:cNvSpPr/>
          <p:nvPr/>
        </p:nvSpPr>
        <p:spPr>
          <a:xfrm>
            <a:off x="4689502" y="2041333"/>
            <a:ext cx="1696058" cy="22140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 name="TextBox 11">
            <a:extLst>
              <a:ext uri="{FF2B5EF4-FFF2-40B4-BE49-F238E27FC236}">
                <a16:creationId xmlns:a16="http://schemas.microsoft.com/office/drawing/2014/main" id="{B2E0B62C-2E2A-FA6E-E63C-0475105C5EC7}"/>
              </a:ext>
            </a:extLst>
          </p:cNvPr>
          <p:cNvSpPr txBox="1"/>
          <p:nvPr/>
        </p:nvSpPr>
        <p:spPr>
          <a:xfrm>
            <a:off x="4605766" y="2017041"/>
            <a:ext cx="1870243" cy="307777"/>
          </a:xfrm>
          <a:prstGeom prst="rect">
            <a:avLst/>
          </a:prstGeom>
          <a:noFill/>
          <a:ln>
            <a:noFill/>
          </a:ln>
        </p:spPr>
        <p:txBody>
          <a:bodyPr wrap="square" rtlCol="0">
            <a:spAutoFit/>
          </a:bodyPr>
          <a:lstStyle/>
          <a:p>
            <a:pPr rtl="0"/>
            <a:r>
              <a:rPr sz="1400" b="0" i="0" u="none" strike="noStrike" dirty="0" err="1">
                <a:solidFill>
                  <a:srgbClr val="3B3838"/>
                </a:solidFill>
                <a:latin typeface="Arial"/>
                <a:cs typeface="Arial"/>
              </a:rPr>
              <a:t>Utilizadoris</a:t>
            </a:r>
            <a:r>
              <a:rPr sz="1400" b="0" i="0" u="none" strike="noStrike" dirty="0">
                <a:solidFill>
                  <a:srgbClr val="3B3838"/>
                </a:solidFill>
                <a:latin typeface="Arial"/>
                <a:cs typeface="Arial"/>
              </a:rPr>
              <a:t> Ki Volta</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80F00E7-FD21-9429-467F-1D51726A59B1}"/>
              </a:ext>
            </a:extLst>
          </p:cNvPr>
          <p:cNvSpPr txBox="1"/>
          <p:nvPr/>
        </p:nvSpPr>
        <p:spPr>
          <a:xfrm>
            <a:off x="4681882" y="2831291"/>
            <a:ext cx="2378439" cy="259080"/>
          </a:xfrm>
          <a:prstGeom prst="rect">
            <a:avLst/>
          </a:prstGeom>
          <a:solidFill>
            <a:srgbClr val="F9F9F9"/>
          </a:solidFill>
          <a:ln>
            <a:solidFill>
              <a:srgbClr val="F9F9F9"/>
            </a:solidFill>
          </a:ln>
        </p:spPr>
        <p:txBody>
          <a:bodyPr wrap="square" rtlCol="0">
            <a:spAutoFit/>
          </a:bodyPr>
          <a:lstStyle/>
          <a:p>
            <a:pPr rtl="0"/>
            <a:r>
              <a:rPr sz="1100" b="0" i="0" u="none" strike="noStrike">
                <a:solidFill>
                  <a:srgbClr val="3B3838"/>
                </a:solidFill>
                <a:latin typeface="Arial"/>
                <a:cs typeface="Arial"/>
              </a:rPr>
              <a:t>Poi bu email y palavra-pasi.</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36707845-9607-8D01-3D8A-DFBDA32C6A0A}"/>
              </a:ext>
            </a:extLst>
          </p:cNvPr>
          <p:cNvSpPr txBox="1"/>
          <p:nvPr/>
        </p:nvSpPr>
        <p:spPr>
          <a:xfrm>
            <a:off x="4635034" y="3416743"/>
            <a:ext cx="943890" cy="243840"/>
          </a:xfrm>
          <a:prstGeom prst="rect">
            <a:avLst/>
          </a:prstGeom>
          <a:solidFill>
            <a:srgbClr val="F9F9F9"/>
          </a:solidFill>
          <a:ln>
            <a:solidFill>
              <a:srgbClr val="F9F9F9"/>
            </a:solidFill>
          </a:ln>
        </p:spPr>
        <p:txBody>
          <a:bodyPr wrap="square" rtlCol="0">
            <a:spAutoFit/>
          </a:bodyPr>
          <a:lstStyle/>
          <a:p>
            <a:pPr rtl="0"/>
            <a:r>
              <a:rPr sz="1000" b="1" i="0" u="none" strike="noStrike">
                <a:solidFill>
                  <a:srgbClr val="3B3838"/>
                </a:solidFill>
                <a:latin typeface="Arial"/>
                <a:cs typeface="Arial"/>
              </a:rPr>
              <a:t>Email:</a:t>
            </a:r>
            <a:endParaRPr lang="es-AR" sz="1050" b="1">
              <a:solidFill>
                <a:schemeClr val="bg2">
                  <a:lumMod val="25000"/>
                </a:schemeClr>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4A3685B7-DBC7-9F60-C382-F94A71A2A912}"/>
              </a:ext>
            </a:extLst>
          </p:cNvPr>
          <p:cNvSpPr txBox="1"/>
          <p:nvPr/>
        </p:nvSpPr>
        <p:spPr>
          <a:xfrm>
            <a:off x="5648878" y="3382811"/>
            <a:ext cx="1260202" cy="259080"/>
          </a:xfrm>
          <a:prstGeom prst="rect">
            <a:avLst/>
          </a:prstGeom>
          <a:solidFill>
            <a:srgbClr val="FFFFFF"/>
          </a:solidFill>
          <a:ln>
            <a:noFill/>
          </a:ln>
        </p:spPr>
        <p:txBody>
          <a:bodyPr wrap="square" rtlCol="0">
            <a:spAutoFit/>
          </a:bodyPr>
          <a:lstStyle/>
          <a:p>
            <a:pPr rtl="0"/>
            <a:r>
              <a:rPr sz="1100" b="0" i="0" u="none" strike="noStrike">
                <a:solidFill>
                  <a:srgbClr val="3B3838"/>
                </a:solidFill>
                <a:latin typeface="Arial"/>
                <a:cs typeface="Arial"/>
              </a:rPr>
              <a:t>Poi Bu Email</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Screenshot di página prinsipal di Family Portal, undi utilizadoris ki já ten konta pode entra na portal.">
            <a:extLst>
              <a:ext uri="{FF2B5EF4-FFF2-40B4-BE49-F238E27FC236}">
                <a16:creationId xmlns:a16="http://schemas.microsoft.com/office/drawing/2014/main" id="{E74737A5-9FC5-D058-00E5-276A2D5102A3}"/>
              </a:ext>
            </a:extLst>
          </p:cNvPr>
          <p:cNvSpPr/>
          <p:nvPr/>
        </p:nvSpPr>
        <p:spPr>
          <a:xfrm>
            <a:off x="8565259" y="2120148"/>
            <a:ext cx="3460164" cy="1339740"/>
          </a:xfrm>
          <a:prstGeom prst="wedgeRoundRectCallout">
            <a:avLst>
              <a:gd name="adj1" fmla="val -73835"/>
              <a:gd name="adj2" fmla="val 45964"/>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800" b="1" i="0" u="none" strike="noStrike">
                <a:solidFill>
                  <a:srgbClr val="FFFFFF"/>
                </a:solidFill>
                <a:latin typeface="Aptos"/>
              </a:rPr>
              <a:t>Utilizadoris Ki Volta: </a:t>
            </a:r>
            <a:r>
              <a:rPr sz="1800" b="0" i="0" u="none" strike="noStrike">
                <a:solidFill>
                  <a:srgbClr val="FFFFFF"/>
                </a:solidFill>
                <a:latin typeface="Aptos"/>
              </a:rPr>
              <a:t>Poi email y palavra-pasi ki bu rijista ku el, y dipôs klika na </a:t>
            </a:r>
            <a:r>
              <a:rPr sz="1800" b="1" i="0" u="none" strike="noStrike">
                <a:solidFill>
                  <a:srgbClr val="FFFFFF"/>
                </a:solidFill>
                <a:latin typeface="Aptos"/>
              </a:rPr>
              <a:t>Log In (Inisia Seson)</a:t>
            </a:r>
            <a:r>
              <a:rPr sz="1800" b="0" i="0" u="none" strike="noStrike">
                <a:solidFill>
                  <a:srgbClr val="FFFFFF"/>
                </a:solidFill>
                <a:latin typeface="Aptos"/>
              </a:rPr>
              <a:t>. </a:t>
            </a:r>
          </a:p>
        </p:txBody>
      </p:sp>
      <p:sp>
        <p:nvSpPr>
          <p:cNvPr id="28" name="TextBox 27">
            <a:extLst>
              <a:ext uri="{FF2B5EF4-FFF2-40B4-BE49-F238E27FC236}">
                <a16:creationId xmlns:a16="http://schemas.microsoft.com/office/drawing/2014/main" id="{A80E6720-F0BA-F3EF-25D9-312674062FDF}"/>
              </a:ext>
            </a:extLst>
          </p:cNvPr>
          <p:cNvSpPr txBox="1"/>
          <p:nvPr/>
        </p:nvSpPr>
        <p:spPr>
          <a:xfrm>
            <a:off x="4635034" y="3946616"/>
            <a:ext cx="943890" cy="396240"/>
          </a:xfrm>
          <a:prstGeom prst="rect">
            <a:avLst/>
          </a:prstGeom>
          <a:solidFill>
            <a:srgbClr val="F9F9F9"/>
          </a:solidFill>
          <a:ln>
            <a:solidFill>
              <a:srgbClr val="F9F9F9"/>
            </a:solidFill>
          </a:ln>
        </p:spPr>
        <p:txBody>
          <a:bodyPr wrap="square" rtlCol="0">
            <a:spAutoFit/>
          </a:bodyPr>
          <a:lstStyle/>
          <a:p>
            <a:pPr rtl="0"/>
            <a:r>
              <a:rPr sz="1000" b="1" i="0" u="none" strike="noStrike">
                <a:solidFill>
                  <a:srgbClr val="3B3838"/>
                </a:solidFill>
                <a:latin typeface="Arial"/>
                <a:cs typeface="Arial"/>
              </a:rPr>
              <a:t>Palavra-pasi:</a:t>
            </a:r>
            <a:endParaRPr lang="es-AR" sz="1050" b="1">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C9137B8-2987-940E-21C8-F9F6241AFFAF}"/>
              </a:ext>
            </a:extLst>
          </p:cNvPr>
          <p:cNvSpPr txBox="1"/>
          <p:nvPr/>
        </p:nvSpPr>
        <p:spPr>
          <a:xfrm>
            <a:off x="5657027" y="3974669"/>
            <a:ext cx="1533180" cy="243840"/>
          </a:xfrm>
          <a:prstGeom prst="rect">
            <a:avLst/>
          </a:prstGeom>
          <a:solidFill>
            <a:srgbClr val="FFFFFF"/>
          </a:solidFill>
          <a:ln>
            <a:noFill/>
          </a:ln>
        </p:spPr>
        <p:txBody>
          <a:bodyPr wrap="square" rtlCol="0">
            <a:spAutoFit/>
          </a:bodyPr>
          <a:lstStyle/>
          <a:p>
            <a:pPr rtl="0"/>
            <a:r>
              <a:rPr sz="1000" b="0" i="0" u="none" strike="noStrike">
                <a:solidFill>
                  <a:srgbClr val="3B3838"/>
                </a:solidFill>
                <a:latin typeface="Arial"/>
                <a:cs typeface="Arial"/>
              </a:rPr>
              <a:t>Poi Bu Palavra-pasi</a:t>
            </a:r>
            <a:endParaRPr lang="es-AR" sz="1050">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31DC463C-C06B-02B2-43DB-E63E3F4CE441}"/>
              </a:ext>
            </a:extLst>
          </p:cNvPr>
          <p:cNvSpPr txBox="1"/>
          <p:nvPr/>
        </p:nvSpPr>
        <p:spPr>
          <a:xfrm>
            <a:off x="4681882" y="4500842"/>
            <a:ext cx="1998318" cy="246221"/>
          </a:xfrm>
          <a:prstGeom prst="rect">
            <a:avLst/>
          </a:prstGeom>
          <a:solidFill>
            <a:srgbClr val="F9F9F9"/>
          </a:solidFill>
          <a:ln>
            <a:solidFill>
              <a:srgbClr val="F9F9F9"/>
            </a:solidFill>
          </a:ln>
        </p:spPr>
        <p:txBody>
          <a:bodyPr wrap="square" rtlCol="0">
            <a:spAutoFit/>
          </a:bodyPr>
          <a:lstStyle/>
          <a:p>
            <a:pPr rtl="0"/>
            <a:r>
              <a:rPr sz="1000" b="0" i="0" u="none" strike="noStrike" dirty="0">
                <a:solidFill>
                  <a:srgbClr val="224781"/>
                </a:solidFill>
                <a:latin typeface="Arial"/>
                <a:cs typeface="Arial"/>
              </a:rPr>
              <a:t>Bu </a:t>
            </a:r>
            <a:r>
              <a:rPr sz="1000" b="0" i="0" u="none" strike="noStrike" dirty="0" err="1">
                <a:solidFill>
                  <a:srgbClr val="224781"/>
                </a:solidFill>
                <a:latin typeface="Arial"/>
                <a:cs typeface="Arial"/>
              </a:rPr>
              <a:t>Skesi</a:t>
            </a:r>
            <a:r>
              <a:rPr sz="1000" b="0" i="0" u="none" strike="noStrike" dirty="0">
                <a:solidFill>
                  <a:srgbClr val="224781"/>
                </a:solidFill>
                <a:latin typeface="Arial"/>
                <a:cs typeface="Arial"/>
              </a:rPr>
              <a:t> </a:t>
            </a:r>
            <a:r>
              <a:rPr sz="1000" b="0" i="0" u="none" strike="noStrike" dirty="0" err="1">
                <a:solidFill>
                  <a:srgbClr val="224781"/>
                </a:solidFill>
                <a:latin typeface="Arial"/>
                <a:cs typeface="Arial"/>
              </a:rPr>
              <a:t>Palavra-pasi</a:t>
            </a:r>
            <a:r>
              <a:rPr sz="1000" b="0" i="0" u="none" strike="noStrike" dirty="0">
                <a:solidFill>
                  <a:srgbClr val="224781"/>
                </a:solidFill>
                <a:latin typeface="Arial"/>
                <a:cs typeface="Arial"/>
              </a:rPr>
              <a:t>?</a:t>
            </a:r>
            <a:endParaRPr lang="es-AR" sz="1050" dirty="0">
              <a:solidFill>
                <a:srgbClr val="22478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74BE992F-0D5A-993B-1D5F-138DBAA39FB1}"/>
              </a:ext>
            </a:extLst>
          </p:cNvPr>
          <p:cNvSpPr txBox="1"/>
          <p:nvPr/>
        </p:nvSpPr>
        <p:spPr>
          <a:xfrm>
            <a:off x="6491135" y="4900100"/>
            <a:ext cx="892531" cy="396240"/>
          </a:xfrm>
          <a:prstGeom prst="rect">
            <a:avLst/>
          </a:prstGeom>
          <a:solidFill>
            <a:srgbClr val="757575"/>
          </a:solidFill>
          <a:ln>
            <a:noFill/>
          </a:ln>
        </p:spPr>
        <p:txBody>
          <a:bodyPr wrap="square" rtlCol="0">
            <a:spAutoFit/>
          </a:bodyPr>
          <a:lstStyle/>
          <a:p>
            <a:pPr algn="ctr" rtl="0"/>
            <a:r>
              <a:rPr sz="1000" b="1" i="0" u="none" strike="noStrike">
                <a:solidFill>
                  <a:srgbClr val="FFFFFF"/>
                </a:solidFill>
                <a:latin typeface="Arial"/>
                <a:cs typeface="Arial"/>
              </a:rPr>
              <a:t>Inisia Seson</a:t>
            </a:r>
            <a:endParaRPr lang="es-AR" sz="10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AE5262E-1C6B-9E1D-236E-994A6A89BF98}"/>
              </a:ext>
              <a:ext uri="{C183D7F6-B498-43B3-948B-1728B52AA6E4}">
                <adec:decorative xmlns:adec="http://schemas.microsoft.com/office/drawing/2017/decorative" val="1"/>
              </a:ext>
            </a:extLst>
          </p:cNvPr>
          <p:cNvSpPr/>
          <p:nvPr/>
        </p:nvSpPr>
        <p:spPr>
          <a:xfrm>
            <a:off x="870111" y="6132515"/>
            <a:ext cx="918711" cy="253916"/>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9" name="TextBox 38">
            <a:extLst>
              <a:ext uri="{FF2B5EF4-FFF2-40B4-BE49-F238E27FC236}">
                <a16:creationId xmlns:a16="http://schemas.microsoft.com/office/drawing/2014/main" id="{287DA7F4-333E-F66E-5846-EE13081C2B5C}"/>
              </a:ext>
            </a:extLst>
          </p:cNvPr>
          <p:cNvSpPr txBox="1"/>
          <p:nvPr/>
        </p:nvSpPr>
        <p:spPr>
          <a:xfrm>
            <a:off x="854871" y="6154676"/>
            <a:ext cx="933952" cy="396240"/>
          </a:xfrm>
          <a:prstGeom prst="rect">
            <a:avLst/>
          </a:prstGeom>
          <a:noFill/>
          <a:ln>
            <a:noFill/>
          </a:ln>
        </p:spPr>
        <p:txBody>
          <a:bodyPr wrap="square" rtlCol="0">
            <a:spAutoFit/>
          </a:bodyPr>
          <a:lstStyle/>
          <a:p>
            <a:pPr rtl="0"/>
            <a:r>
              <a:rPr sz="1000" b="0" i="0" u="none" strike="noStrike" dirty="0" err="1">
                <a:solidFill>
                  <a:srgbClr val="224781"/>
                </a:solidFill>
                <a:latin typeface="Arial"/>
                <a:cs typeface="Arial"/>
              </a:rPr>
              <a:t>Termus</a:t>
            </a:r>
            <a:r>
              <a:rPr sz="1000" b="0" i="0" u="none" strike="noStrike" dirty="0">
                <a:solidFill>
                  <a:srgbClr val="224781"/>
                </a:solidFill>
                <a:latin typeface="Arial"/>
                <a:cs typeface="Arial"/>
              </a:rPr>
              <a:t> di </a:t>
            </a:r>
            <a:r>
              <a:rPr sz="1000" b="0" i="0" u="none" strike="noStrike" dirty="0" err="1">
                <a:solidFill>
                  <a:srgbClr val="224781"/>
                </a:solidFill>
                <a:latin typeface="Arial"/>
                <a:cs typeface="Arial"/>
              </a:rPr>
              <a:t>Uzu</a:t>
            </a:r>
            <a:endParaRPr lang="es-AR" sz="1050" dirty="0">
              <a:solidFill>
                <a:srgbClr val="224781"/>
              </a:solidFill>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4B256ADD-5BBC-0D5C-F1EE-4305614F7ECA}"/>
              </a:ext>
              <a:ext uri="{C183D7F6-B498-43B3-948B-1728B52AA6E4}">
                <adec:decorative xmlns:adec="http://schemas.microsoft.com/office/drawing/2017/decorative" val="1"/>
              </a:ext>
            </a:extLst>
          </p:cNvPr>
          <p:cNvSpPr/>
          <p:nvPr/>
        </p:nvSpPr>
        <p:spPr>
          <a:xfrm>
            <a:off x="2040282" y="6184073"/>
            <a:ext cx="820095"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C4006D5A-D3CA-63A4-D08C-51B694F92348}"/>
              </a:ext>
            </a:extLst>
          </p:cNvPr>
          <p:cNvSpPr txBox="1"/>
          <p:nvPr/>
        </p:nvSpPr>
        <p:spPr>
          <a:xfrm>
            <a:off x="1919456" y="6159628"/>
            <a:ext cx="1103806" cy="396240"/>
          </a:xfrm>
          <a:prstGeom prst="rect">
            <a:avLst/>
          </a:prstGeom>
          <a:noFill/>
          <a:ln>
            <a:noFill/>
          </a:ln>
        </p:spPr>
        <p:txBody>
          <a:bodyPr wrap="square" rtlCol="0">
            <a:spAutoFit/>
          </a:bodyPr>
          <a:lstStyle/>
          <a:p>
            <a:pPr rtl="0"/>
            <a:r>
              <a:rPr sz="1000" b="0" i="0" u="none" strike="noStrike">
                <a:solidFill>
                  <a:srgbClr val="224781"/>
                </a:solidFill>
                <a:latin typeface="Arial"/>
                <a:cs typeface="Arial"/>
              </a:rPr>
              <a:t>Pulítika di Privasidadi</a:t>
            </a:r>
            <a:endParaRPr lang="es-AR" sz="105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6A35314C-3AC1-946E-022A-B4CC3A20BE16}"/>
              </a:ext>
              <a:ext uri="{C183D7F6-B498-43B3-948B-1728B52AA6E4}">
                <adec:decorative xmlns:adec="http://schemas.microsoft.com/office/drawing/2017/decorative" val="1"/>
              </a:ext>
            </a:extLst>
          </p:cNvPr>
          <p:cNvSpPr/>
          <p:nvPr/>
        </p:nvSpPr>
        <p:spPr>
          <a:xfrm>
            <a:off x="6031812" y="6184073"/>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D8FC8A13-0056-3698-CB6F-8C249FAD4B7D}"/>
              </a:ext>
            </a:extLst>
          </p:cNvPr>
          <p:cNvSpPr txBox="1"/>
          <p:nvPr/>
        </p:nvSpPr>
        <p:spPr>
          <a:xfrm>
            <a:off x="6031812" y="6132515"/>
            <a:ext cx="1079853" cy="243840"/>
          </a:xfrm>
          <a:prstGeom prst="rect">
            <a:avLst/>
          </a:prstGeom>
          <a:noFill/>
          <a:ln>
            <a:noFill/>
          </a:ln>
        </p:spPr>
        <p:txBody>
          <a:bodyPr wrap="square" rtlCol="0">
            <a:spAutoFit/>
          </a:bodyPr>
          <a:lstStyle/>
          <a:p>
            <a:pPr rtl="0"/>
            <a:r>
              <a:rPr sz="1000" b="0" i="1" u="none" strike="noStrike">
                <a:solidFill>
                  <a:srgbClr val="224781"/>
                </a:solidFill>
                <a:latin typeface="Arial"/>
                <a:cs typeface="Arial"/>
              </a:rPr>
              <a:t>kriadu pa</a:t>
            </a:r>
            <a:endParaRPr lang="es-AR" sz="1050" i="1">
              <a:solidFill>
                <a:srgbClr val="224781"/>
              </a:solidFill>
              <a:latin typeface="Arial" panose="020B0604020202020204" pitchFamily="34" charset="0"/>
              <a:cs typeface="Arial" panose="020B0604020202020204" pitchFamily="34" charset="0"/>
            </a:endParaRPr>
          </a:p>
        </p:txBody>
      </p:sp>
      <p:sp>
        <p:nvSpPr>
          <p:cNvPr id="7" name="Slide Number Placeholder 6">
            <a:extLst>
              <a:ext uri="{FF2B5EF4-FFF2-40B4-BE49-F238E27FC236}">
                <a16:creationId xmlns:a16="http://schemas.microsoft.com/office/drawing/2014/main" id="{9C2BF58A-32EE-48BA-67AC-EF98D71B359C}"/>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4</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0CB04FE0-A366-E3D1-0377-9111C7007E86}"/>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6A8142-72B9-B1E7-1E88-B694C9BEB46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56168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8D0DB-A852-3938-A115-0CF9F7ACBE70}"/>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DFA611F-5979-6842-5E29-411DFEB22FE2}"/>
              </a:ext>
            </a:extLst>
          </p:cNvPr>
          <p:cNvSpPr>
            <a:spLocks noGrp="1"/>
          </p:cNvSpPr>
          <p:nvPr>
            <p:ph type="title"/>
          </p:nvPr>
        </p:nvSpPr>
        <p:spPr>
          <a:xfrm>
            <a:off x="12359" y="1343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Pa Kumesa: Odja na Spanhol</a:t>
            </a:r>
            <a:endParaRPr lang="en-US"/>
          </a:p>
        </p:txBody>
      </p:sp>
      <p:pic>
        <p:nvPicPr>
          <p:cNvPr id="9" name="Picture 8" descr="Un screenshot di página prinsipal di Portal di Família, ta destaka undi utilizadoris pode skodje Na Spanhol pa odja Portal di Família MCAS na Spanhol.">
            <a:extLst>
              <a:ext uri="{FF2B5EF4-FFF2-40B4-BE49-F238E27FC236}">
                <a16:creationId xmlns:a16="http://schemas.microsoft.com/office/drawing/2014/main" id="{7B4A7884-F361-C4D1-F628-A6728A6C08FB}"/>
              </a:ext>
            </a:extLst>
          </p:cNvPr>
          <p:cNvPicPr>
            <a:picLocks noChangeAspect="1"/>
          </p:cNvPicPr>
          <p:nvPr/>
        </p:nvPicPr>
        <p:blipFill>
          <a:blip r:embed="rId3"/>
          <a:stretch>
            <a:fillRect/>
          </a:stretch>
        </p:blipFill>
        <p:spPr>
          <a:xfrm>
            <a:off x="273680" y="1035934"/>
            <a:ext cx="5883150" cy="4770533"/>
          </a:xfrm>
          <a:prstGeom prst="rect">
            <a:avLst/>
          </a:prstGeom>
        </p:spPr>
      </p:pic>
      <p:sp>
        <p:nvSpPr>
          <p:cNvPr id="16" name="Rectangle 15">
            <a:extLst>
              <a:ext uri="{FF2B5EF4-FFF2-40B4-BE49-F238E27FC236}">
                <a16:creationId xmlns:a16="http://schemas.microsoft.com/office/drawing/2014/main" id="{9C8141CA-36CC-3717-D2D0-97E7318EB56B}"/>
              </a:ext>
              <a:ext uri="{C183D7F6-B498-43B3-948B-1728B52AA6E4}">
                <adec:decorative xmlns:adec="http://schemas.microsoft.com/office/drawing/2017/decorative" val="1"/>
              </a:ext>
            </a:extLst>
          </p:cNvPr>
          <p:cNvSpPr/>
          <p:nvPr/>
        </p:nvSpPr>
        <p:spPr>
          <a:xfrm>
            <a:off x="1853425" y="127861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88C0E198-411B-9428-C7B1-2EC4BD7E8D50}"/>
              </a:ext>
            </a:extLst>
          </p:cNvPr>
          <p:cNvSpPr txBox="1"/>
          <p:nvPr/>
        </p:nvSpPr>
        <p:spPr>
          <a:xfrm>
            <a:off x="1853425" y="1251376"/>
            <a:ext cx="1915594" cy="400110"/>
          </a:xfrm>
          <a:prstGeom prst="rect">
            <a:avLst/>
          </a:prstGeom>
          <a:noFill/>
          <a:ln>
            <a:noFill/>
          </a:ln>
        </p:spPr>
        <p:txBody>
          <a:bodyPr wrap="square" rtlCol="0">
            <a:spAutoFit/>
          </a:bodyPr>
          <a:lstStyle/>
          <a:p>
            <a:pPr rtl="0"/>
            <a:r>
              <a:rPr sz="1000" b="0" i="0" u="none" strike="noStrike" dirty="0" err="1">
                <a:latin typeface="Aptos Slab Light"/>
                <a:cs typeface="Arial"/>
              </a:rPr>
              <a:t>Dipartamentu</a:t>
            </a:r>
            <a:r>
              <a:rPr sz="1000" b="0" i="0" u="none" strike="noStrike" dirty="0">
                <a:latin typeface="Aptos Slab Light"/>
                <a:cs typeface="Arial"/>
              </a:rPr>
              <a:t> di </a:t>
            </a:r>
            <a:r>
              <a:rPr sz="1000" b="0" i="0" u="none" strike="noStrike" dirty="0" err="1">
                <a:latin typeface="Aptos Slab Light"/>
                <a:cs typeface="Arial"/>
              </a:rPr>
              <a:t>Idukason</a:t>
            </a:r>
            <a:r>
              <a:rPr sz="1000" b="0" i="0" u="none" strike="noStrike" dirty="0">
                <a:latin typeface="Aptos Slab Light"/>
                <a:cs typeface="Arial"/>
              </a:rPr>
              <a:t> </a:t>
            </a:r>
            <a:r>
              <a:rPr sz="1000" b="0" i="0" u="none" strike="noStrike" dirty="0" err="1">
                <a:latin typeface="Aptos Slab Light"/>
                <a:cs typeface="Arial"/>
              </a:rPr>
              <a:t>Báziku</a:t>
            </a:r>
            <a:r>
              <a:rPr sz="1000" b="0" i="0" u="none" strike="noStrike" dirty="0">
                <a:latin typeface="Aptos Slab Light"/>
                <a:cs typeface="Arial"/>
              </a:rPr>
              <a:t> y </a:t>
            </a:r>
            <a:r>
              <a:rPr sz="1000" b="0" i="0" u="none" strike="noStrike" dirty="0" err="1">
                <a:latin typeface="Aptos Slab Light"/>
                <a:cs typeface="Arial"/>
              </a:rPr>
              <a:t>Sikundáriu</a:t>
            </a:r>
            <a:endParaRPr lang="es-AR" sz="1000" dirty="0">
              <a:latin typeface="Aptos Slab Light" panose="020F05020202040A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626AB4C-C2B5-49CC-1ABA-8C92604ADE9D}"/>
              </a:ext>
            </a:extLst>
          </p:cNvPr>
          <p:cNvSpPr txBox="1"/>
          <p:nvPr/>
        </p:nvSpPr>
        <p:spPr>
          <a:xfrm>
            <a:off x="4078204" y="1228703"/>
            <a:ext cx="2046370" cy="369332"/>
          </a:xfrm>
          <a:prstGeom prst="rect">
            <a:avLst/>
          </a:prstGeom>
          <a:solidFill>
            <a:srgbClr val="FFFFFF"/>
          </a:solidFill>
          <a:ln>
            <a:noFill/>
          </a:ln>
        </p:spPr>
        <p:txBody>
          <a:bodyPr wrap="square" rtlCol="0">
            <a:spAutoFit/>
          </a:bodyPr>
          <a:lstStyle/>
          <a:p>
            <a:pPr rtl="0"/>
            <a:r>
              <a:rPr sz="900" b="1" i="1" u="none" strike="noStrike" dirty="0" err="1">
                <a:solidFill>
                  <a:srgbClr val="224781"/>
                </a:solidFill>
                <a:latin typeface="Arial"/>
                <a:cs typeface="Arial"/>
              </a:rPr>
              <a:t>Inisia</a:t>
            </a:r>
            <a:r>
              <a:rPr sz="900" b="1" i="1" u="none" strike="noStrike" dirty="0">
                <a:solidFill>
                  <a:srgbClr val="224781"/>
                </a:solidFill>
                <a:latin typeface="Arial"/>
                <a:cs typeface="Arial"/>
              </a:rPr>
              <a:t> </a:t>
            </a:r>
            <a:r>
              <a:rPr sz="900" b="1" i="1" u="none" strike="noStrike" dirty="0" err="1">
                <a:solidFill>
                  <a:srgbClr val="224781"/>
                </a:solidFill>
                <a:latin typeface="Arial"/>
                <a:cs typeface="Arial"/>
              </a:rPr>
              <a:t>seson</a:t>
            </a:r>
            <a:r>
              <a:rPr sz="900" b="1" i="1" u="none" strike="noStrike" dirty="0">
                <a:solidFill>
                  <a:srgbClr val="224781"/>
                </a:solidFill>
                <a:latin typeface="Arial"/>
                <a:cs typeface="Arial"/>
              </a:rPr>
              <a:t> pa </a:t>
            </a:r>
            <a:r>
              <a:rPr sz="900" b="1" i="1" u="none" strike="noStrike" dirty="0" err="1">
                <a:solidFill>
                  <a:srgbClr val="224781"/>
                </a:solidFill>
                <a:latin typeface="Arial"/>
                <a:cs typeface="Arial"/>
              </a:rPr>
              <a:t>odja</a:t>
            </a:r>
            <a:r>
              <a:rPr sz="900" b="1" i="1" u="none" strike="noStrike" dirty="0">
                <a:solidFill>
                  <a:srgbClr val="224781"/>
                </a:solidFill>
                <a:latin typeface="Arial"/>
                <a:cs typeface="Arial"/>
              </a:rPr>
              <a:t> </a:t>
            </a:r>
            <a:r>
              <a:rPr sz="900" b="1" i="1" u="none" strike="noStrike" dirty="0" err="1">
                <a:solidFill>
                  <a:srgbClr val="224781"/>
                </a:solidFill>
                <a:latin typeface="Arial"/>
                <a:cs typeface="Arial"/>
              </a:rPr>
              <a:t>rizultadus</a:t>
            </a:r>
            <a:r>
              <a:rPr sz="900" b="1" i="1" u="none" strike="noStrike" dirty="0">
                <a:solidFill>
                  <a:srgbClr val="224781"/>
                </a:solidFill>
                <a:latin typeface="Arial"/>
                <a:cs typeface="Arial"/>
              </a:rPr>
              <a:t> di MCAS di </a:t>
            </a:r>
            <a:r>
              <a:rPr sz="900" b="1" i="1" u="none" strike="noStrike" dirty="0" err="1">
                <a:solidFill>
                  <a:srgbClr val="224781"/>
                </a:solidFill>
                <a:latin typeface="Arial"/>
                <a:cs typeface="Arial"/>
              </a:rPr>
              <a:t>bu</a:t>
            </a:r>
            <a:r>
              <a:rPr sz="900" b="1" i="1" u="none" strike="noStrike" dirty="0">
                <a:solidFill>
                  <a:srgbClr val="224781"/>
                </a:solidFill>
                <a:latin typeface="Arial"/>
                <a:cs typeface="Arial"/>
              </a:rPr>
              <a:t> </a:t>
            </a:r>
            <a:r>
              <a:rPr sz="900" b="1" i="1" u="none" strike="noStrike" dirty="0" err="1">
                <a:solidFill>
                  <a:srgbClr val="224781"/>
                </a:solidFill>
                <a:latin typeface="Arial"/>
                <a:cs typeface="Arial"/>
              </a:rPr>
              <a:t>alunu</a:t>
            </a:r>
            <a:endParaRPr lang="es-AR" sz="900" b="1" i="1" dirty="0">
              <a:solidFill>
                <a:srgbClr val="224781"/>
              </a:solidFill>
              <a:latin typeface="Arial" panose="020B0604020202020204" pitchFamily="34" charset="0"/>
              <a:cs typeface="Arial" panose="020B0604020202020204" pitchFamily="34" charset="0"/>
            </a:endParaRPr>
          </a:p>
        </p:txBody>
      </p:sp>
      <p:sp>
        <p:nvSpPr>
          <p:cNvPr id="40" name="Oval 39">
            <a:extLst>
              <a:ext uri="{FF2B5EF4-FFF2-40B4-BE49-F238E27FC236}">
                <a16:creationId xmlns:a16="http://schemas.microsoft.com/office/drawing/2014/main" id="{9A7F4A5C-0B64-F20C-B96F-3D6F67DE59E0}"/>
              </a:ext>
              <a:ext uri="{C183D7F6-B498-43B3-948B-1728B52AA6E4}">
                <adec:decorative xmlns:adec="http://schemas.microsoft.com/office/drawing/2017/decorative" val="1"/>
              </a:ext>
            </a:extLst>
          </p:cNvPr>
          <p:cNvSpPr/>
          <p:nvPr/>
        </p:nvSpPr>
        <p:spPr>
          <a:xfrm>
            <a:off x="5576227" y="1812789"/>
            <a:ext cx="548347" cy="2154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D5A136A7-36B6-A882-1D3B-3F03BB2D5DFC}"/>
              </a:ext>
            </a:extLst>
          </p:cNvPr>
          <p:cNvSpPr txBox="1"/>
          <p:nvPr/>
        </p:nvSpPr>
        <p:spPr>
          <a:xfrm>
            <a:off x="349880" y="1962149"/>
            <a:ext cx="2425070" cy="307777"/>
          </a:xfrm>
          <a:prstGeom prst="rect">
            <a:avLst/>
          </a:prstGeom>
          <a:solidFill>
            <a:srgbClr val="F9F9F9"/>
          </a:solidFill>
          <a:ln>
            <a:noFill/>
          </a:ln>
        </p:spPr>
        <p:txBody>
          <a:bodyPr wrap="square" rtlCol="0">
            <a:spAutoFit/>
          </a:bodyPr>
          <a:lstStyle/>
          <a:p>
            <a:pPr rtl="0"/>
            <a:r>
              <a:rPr sz="1400" b="0" i="0" u="none" strike="noStrike" dirty="0" err="1">
                <a:solidFill>
                  <a:srgbClr val="3B3838"/>
                </a:solidFill>
                <a:latin typeface="Arial"/>
                <a:cs typeface="Arial"/>
              </a:rPr>
              <a:t>Utilizadoris</a:t>
            </a:r>
            <a:r>
              <a:rPr sz="1400" b="0" i="0" u="none" strike="noStrike" dirty="0">
                <a:solidFill>
                  <a:srgbClr val="3B3838"/>
                </a:solidFill>
                <a:latin typeface="Arial"/>
                <a:cs typeface="Arial"/>
              </a:rPr>
              <a:t> di </a:t>
            </a:r>
            <a:r>
              <a:rPr sz="1400" b="0" i="0" u="none" strike="noStrike" dirty="0" err="1">
                <a:solidFill>
                  <a:srgbClr val="3B3838"/>
                </a:solidFill>
                <a:latin typeface="Arial"/>
                <a:cs typeface="Arial"/>
              </a:rPr>
              <a:t>Pruméru</a:t>
            </a:r>
            <a:r>
              <a:rPr sz="1400" b="0" i="0" u="none" strike="noStrike" dirty="0">
                <a:solidFill>
                  <a:srgbClr val="3B3838"/>
                </a:solidFill>
                <a:latin typeface="Arial"/>
                <a:cs typeface="Arial"/>
              </a:rPr>
              <a:t> </a:t>
            </a:r>
            <a:r>
              <a:rPr sz="1400" b="0" i="0" u="none" strike="noStrike" dirty="0" err="1">
                <a:solidFill>
                  <a:srgbClr val="3B3838"/>
                </a:solidFill>
                <a:latin typeface="Arial"/>
                <a:cs typeface="Arial"/>
              </a:rPr>
              <a:t>Bês</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E2E05F1E-BF6A-676A-E957-671539141DEB}"/>
              </a:ext>
            </a:extLst>
          </p:cNvPr>
          <p:cNvSpPr txBox="1"/>
          <p:nvPr/>
        </p:nvSpPr>
        <p:spPr>
          <a:xfrm>
            <a:off x="424081" y="2538054"/>
            <a:ext cx="2595344" cy="365760"/>
          </a:xfrm>
          <a:prstGeom prst="rect">
            <a:avLst/>
          </a:prstGeom>
          <a:solidFill>
            <a:srgbClr val="F9F9F9"/>
          </a:solidFill>
          <a:ln>
            <a:solidFill>
              <a:srgbClr val="F9F9F9"/>
            </a:solidFill>
          </a:ln>
        </p:spPr>
        <p:txBody>
          <a:bodyPr wrap="square" rtlCol="0">
            <a:spAutoFit/>
          </a:bodyPr>
          <a:lstStyle/>
          <a:p>
            <a:pPr rtl="0"/>
            <a:r>
              <a:rPr sz="900" b="0" i="0" u="none" strike="noStrike">
                <a:solidFill>
                  <a:srgbClr val="3B3838"/>
                </a:solidFill>
                <a:latin typeface="Arial"/>
                <a:cs typeface="Arial"/>
              </a:rPr>
              <a:t>Poi kódigu di rijistu di bu alunu y data di nasimentu.</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1C9F101A-3A37-9B82-1460-42C101050116}"/>
              </a:ext>
            </a:extLst>
          </p:cNvPr>
          <p:cNvSpPr txBox="1"/>
          <p:nvPr/>
        </p:nvSpPr>
        <p:spPr>
          <a:xfrm>
            <a:off x="383882" y="3010118"/>
            <a:ext cx="1321093" cy="228600"/>
          </a:xfrm>
          <a:prstGeom prst="rect">
            <a:avLst/>
          </a:prstGeom>
          <a:solidFill>
            <a:srgbClr val="F9F9F9"/>
          </a:solidFill>
          <a:ln>
            <a:solidFill>
              <a:srgbClr val="F9F9F9"/>
            </a:solidFill>
          </a:ln>
        </p:spPr>
        <p:txBody>
          <a:bodyPr wrap="square" rtlCol="0">
            <a:spAutoFit/>
          </a:bodyPr>
          <a:lstStyle/>
          <a:p>
            <a:pPr rtl="0"/>
            <a:r>
              <a:rPr sz="900" b="1" i="0" u="none" strike="noStrike">
                <a:solidFill>
                  <a:srgbClr val="3B3838"/>
                </a:solidFill>
                <a:latin typeface="Arial"/>
                <a:cs typeface="Arial"/>
              </a:rPr>
              <a:t>Kódigu di Rijistu:</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B7C9BE4E-26CD-CCAF-F6A7-2A42213EB901}"/>
              </a:ext>
            </a:extLst>
          </p:cNvPr>
          <p:cNvSpPr txBox="1"/>
          <p:nvPr/>
        </p:nvSpPr>
        <p:spPr>
          <a:xfrm>
            <a:off x="502256" y="3273151"/>
            <a:ext cx="1994325" cy="228600"/>
          </a:xfrm>
          <a:prstGeom prst="rect">
            <a:avLst/>
          </a:prstGeom>
          <a:solidFill>
            <a:srgbClr val="FFFFFF"/>
          </a:solidFill>
          <a:ln>
            <a:solidFill>
              <a:srgbClr val="F9F9F9"/>
            </a:solidFill>
          </a:ln>
        </p:spPr>
        <p:txBody>
          <a:bodyPr wrap="square" rtlCol="0">
            <a:spAutoFit/>
          </a:bodyPr>
          <a:lstStyle/>
          <a:p>
            <a:pPr rtl="0"/>
            <a:r>
              <a:rPr sz="900" b="0" i="0" u="none" strike="noStrike">
                <a:solidFill>
                  <a:srgbClr val="3B3838"/>
                </a:solidFill>
                <a:latin typeface="Arial"/>
                <a:cs typeface="Arial"/>
              </a:rPr>
              <a:t>Kódigu di Rijistu di 12 karater</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91DA335-5088-0528-F385-A1B383ADDEFB}"/>
              </a:ext>
            </a:extLst>
          </p:cNvPr>
          <p:cNvSpPr txBox="1"/>
          <p:nvPr/>
        </p:nvSpPr>
        <p:spPr>
          <a:xfrm>
            <a:off x="422191" y="3755836"/>
            <a:ext cx="933974" cy="365760"/>
          </a:xfrm>
          <a:prstGeom prst="rect">
            <a:avLst/>
          </a:prstGeom>
          <a:solidFill>
            <a:srgbClr val="F9F9F9"/>
          </a:solidFill>
          <a:ln>
            <a:solidFill>
              <a:srgbClr val="F9F9F9"/>
            </a:solidFill>
          </a:ln>
        </p:spPr>
        <p:txBody>
          <a:bodyPr wrap="square" rtlCol="0">
            <a:spAutoFit/>
          </a:bodyPr>
          <a:lstStyle/>
          <a:p>
            <a:pPr rtl="0"/>
            <a:r>
              <a:rPr sz="900" b="1" i="0" u="none" strike="noStrike">
                <a:solidFill>
                  <a:srgbClr val="3B3838"/>
                </a:solidFill>
                <a:latin typeface="Arial"/>
                <a:cs typeface="Arial"/>
              </a:rPr>
              <a:t>Data di Nasimentu:</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E7F89710-EDD5-AE94-6F09-5534092D3D81}"/>
              </a:ext>
            </a:extLst>
          </p:cNvPr>
          <p:cNvSpPr txBox="1"/>
          <p:nvPr/>
        </p:nvSpPr>
        <p:spPr>
          <a:xfrm>
            <a:off x="1430554" y="3780789"/>
            <a:ext cx="368946" cy="198120"/>
          </a:xfrm>
          <a:prstGeom prst="rect">
            <a:avLst/>
          </a:prstGeom>
          <a:solidFill>
            <a:srgbClr val="FFFFFF"/>
          </a:solidFill>
          <a:ln>
            <a:solidFill>
              <a:srgbClr val="F9F9F9"/>
            </a:solidFill>
          </a:ln>
        </p:spPr>
        <p:txBody>
          <a:bodyPr wrap="square" rtlCol="0">
            <a:spAutoFit/>
          </a:bodyPr>
          <a:lstStyle/>
          <a:p>
            <a:pPr rtl="0"/>
            <a:r>
              <a:rPr sz="700" b="0" i="0" u="none" strike="noStrike" dirty="0">
                <a:solidFill>
                  <a:srgbClr val="3B3838"/>
                </a:solidFill>
                <a:latin typeface="Arial"/>
                <a:cs typeface="Arial"/>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25" name="Rectangle 24">
            <a:extLst>
              <a:ext uri="{FF2B5EF4-FFF2-40B4-BE49-F238E27FC236}">
                <a16:creationId xmlns:a16="http://schemas.microsoft.com/office/drawing/2014/main" id="{85AB13DA-E90D-05E1-A5A0-CB264DCD1B77}"/>
              </a:ext>
              <a:ext uri="{C183D7F6-B498-43B3-948B-1728B52AA6E4}">
                <adec:decorative xmlns:adec="http://schemas.microsoft.com/office/drawing/2017/decorative" val="1"/>
              </a:ext>
            </a:extLst>
          </p:cNvPr>
          <p:cNvSpPr/>
          <p:nvPr/>
        </p:nvSpPr>
        <p:spPr>
          <a:xfrm>
            <a:off x="422191" y="422898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Rectangle 25">
            <a:extLst>
              <a:ext uri="{FF2B5EF4-FFF2-40B4-BE49-F238E27FC236}">
                <a16:creationId xmlns:a16="http://schemas.microsoft.com/office/drawing/2014/main" id="{CDFABB6C-0A51-1081-A7E8-4129EA7DB3DA}"/>
              </a:ext>
              <a:ext uri="{C183D7F6-B498-43B3-948B-1728B52AA6E4}">
                <adec:decorative xmlns:adec="http://schemas.microsoft.com/office/drawing/2017/decorative" val="1"/>
              </a:ext>
            </a:extLst>
          </p:cNvPr>
          <p:cNvSpPr/>
          <p:nvPr/>
        </p:nvSpPr>
        <p:spPr>
          <a:xfrm>
            <a:off x="458801" y="439507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7" name="TextBox 26">
            <a:extLst>
              <a:ext uri="{FF2B5EF4-FFF2-40B4-BE49-F238E27FC236}">
                <a16:creationId xmlns:a16="http://schemas.microsoft.com/office/drawing/2014/main" id="{F42311C6-45B8-C14B-2D2A-DE9006E6661B}"/>
              </a:ext>
            </a:extLst>
          </p:cNvPr>
          <p:cNvSpPr txBox="1"/>
          <p:nvPr/>
        </p:nvSpPr>
        <p:spPr>
          <a:xfrm>
            <a:off x="383882" y="4223161"/>
            <a:ext cx="2123865" cy="335280"/>
          </a:xfrm>
          <a:prstGeom prst="rect">
            <a:avLst/>
          </a:prstGeom>
          <a:noFill/>
          <a:ln>
            <a:noFill/>
          </a:ln>
        </p:spPr>
        <p:txBody>
          <a:bodyPr wrap="square" rtlCol="0">
            <a:spAutoFit/>
          </a:bodyPr>
          <a:lstStyle/>
          <a:p>
            <a:pPr rtl="0"/>
            <a:r>
              <a:rPr sz="800" b="0" i="0" u="none" strike="noStrike">
                <a:solidFill>
                  <a:srgbClr val="224781"/>
                </a:solidFill>
                <a:latin typeface="Arial"/>
                <a:cs typeface="Arial"/>
              </a:rPr>
              <a:t>Undi ki nha kódigu di rijistu sta?</a:t>
            </a:r>
            <a:br>
              <a:rPr sz="800" b="0" i="0" u="none" strike="noStrike">
                <a:solidFill>
                  <a:srgbClr val="224781"/>
                </a:solidFill>
                <a:latin typeface="Arial"/>
                <a:cs typeface="Arial"/>
              </a:rPr>
            </a:br>
            <a:r>
              <a:rPr sz="800" b="0" i="0" u="none" strike="noStrike">
                <a:solidFill>
                  <a:srgbClr val="224781"/>
                </a:solidFill>
                <a:latin typeface="Arial"/>
                <a:cs typeface="Arial"/>
              </a:rPr>
              <a:t>Rikursus pa Famílias</a:t>
            </a:r>
            <a:endParaRPr lang="es-AR" sz="800">
              <a:solidFill>
                <a:srgbClr val="224781"/>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F7A8F17A-40E6-B1ED-5B32-A7A020885DFE}"/>
              </a:ext>
            </a:extLst>
          </p:cNvPr>
          <p:cNvSpPr txBox="1"/>
          <p:nvPr/>
        </p:nvSpPr>
        <p:spPr>
          <a:xfrm>
            <a:off x="2454574" y="4427066"/>
            <a:ext cx="441050" cy="198120"/>
          </a:xfrm>
          <a:prstGeom prst="rect">
            <a:avLst/>
          </a:prstGeom>
          <a:solidFill>
            <a:srgbClr val="757575"/>
          </a:solidFill>
          <a:ln>
            <a:noFill/>
          </a:ln>
        </p:spPr>
        <p:txBody>
          <a:bodyPr wrap="square" rtlCol="0">
            <a:spAutoFit/>
          </a:bodyPr>
          <a:lstStyle/>
          <a:p>
            <a:pPr algn="ctr" rtl="0"/>
            <a:r>
              <a:rPr sz="700" b="1" i="0" u="none" strike="noStrike">
                <a:solidFill>
                  <a:srgbClr val="FFFFFF"/>
                </a:solidFill>
                <a:latin typeface="Arial"/>
                <a:cs typeface="Arial"/>
              </a:rPr>
              <a:t>Bai</a:t>
            </a:r>
            <a:endParaRPr lang="es-AR" sz="700" b="1">
              <a:solidFill>
                <a:schemeClr val="bg1"/>
              </a:solidFill>
              <a:latin typeface="Arial" panose="020B0604020202020204" pitchFamily="34" charset="0"/>
              <a:cs typeface="Arial" panose="020B0604020202020204" pitchFamily="34" charset="0"/>
            </a:endParaRPr>
          </a:p>
        </p:txBody>
      </p:sp>
      <p:sp>
        <p:nvSpPr>
          <p:cNvPr id="31" name="TextBox 30">
            <a:extLst>
              <a:ext uri="{FF2B5EF4-FFF2-40B4-BE49-F238E27FC236}">
                <a16:creationId xmlns:a16="http://schemas.microsoft.com/office/drawing/2014/main" id="{87747455-C7E7-43B0-97EC-07ED8B7E8D74}"/>
              </a:ext>
            </a:extLst>
          </p:cNvPr>
          <p:cNvSpPr txBox="1"/>
          <p:nvPr/>
        </p:nvSpPr>
        <p:spPr>
          <a:xfrm>
            <a:off x="3354566" y="2671239"/>
            <a:ext cx="1915594" cy="228600"/>
          </a:xfrm>
          <a:prstGeom prst="rect">
            <a:avLst/>
          </a:prstGeom>
          <a:solidFill>
            <a:srgbClr val="F9F9F9"/>
          </a:solidFill>
          <a:ln>
            <a:solidFill>
              <a:srgbClr val="F9F9F9"/>
            </a:solidFill>
          </a:ln>
        </p:spPr>
        <p:txBody>
          <a:bodyPr wrap="square" rtlCol="0">
            <a:spAutoFit/>
          </a:bodyPr>
          <a:lstStyle/>
          <a:p>
            <a:pPr rtl="0"/>
            <a:r>
              <a:rPr sz="900" b="0" i="0" u="none" strike="noStrike">
                <a:solidFill>
                  <a:srgbClr val="3B3838"/>
                </a:solidFill>
                <a:latin typeface="Arial"/>
                <a:cs typeface="Arial"/>
              </a:rPr>
              <a:t>Poi bu email y palavra-pasi.</a:t>
            </a:r>
            <a:endParaRPr lang="es-AR" sz="900">
              <a:solidFill>
                <a:schemeClr val="bg2">
                  <a:lumMod val="25000"/>
                </a:schemeClr>
              </a:solidFill>
              <a:latin typeface="Arial" panose="020B0604020202020204" pitchFamily="34" charset="0"/>
              <a:cs typeface="Arial" panose="020B0604020202020204" pitchFamily="34" charset="0"/>
            </a:endParaRPr>
          </a:p>
        </p:txBody>
      </p:sp>
      <p:sp>
        <p:nvSpPr>
          <p:cNvPr id="3" name="Rounded Rectangular Callout 9" descr="Screenshot di página prinsipal di Family Portal, undi utilizadoris ki já ten konta pode entra na portal.">
            <a:extLst>
              <a:ext uri="{FF2B5EF4-FFF2-40B4-BE49-F238E27FC236}">
                <a16:creationId xmlns:a16="http://schemas.microsoft.com/office/drawing/2014/main" id="{7CA82D80-E344-637D-6D89-E8B5D07CAE6E}"/>
              </a:ext>
            </a:extLst>
          </p:cNvPr>
          <p:cNvSpPr/>
          <p:nvPr/>
        </p:nvSpPr>
        <p:spPr>
          <a:xfrm>
            <a:off x="1809995" y="3065721"/>
            <a:ext cx="3460164" cy="1339740"/>
          </a:xfrm>
          <a:prstGeom prst="wedgeRoundRectCallout">
            <a:avLst>
              <a:gd name="adj1" fmla="val 60108"/>
              <a:gd name="adj2" fmla="val -12118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dirty="0" err="1">
                <a:solidFill>
                  <a:srgbClr val="FFFFFF"/>
                </a:solidFill>
                <a:latin typeface="Aptos"/>
              </a:rPr>
              <a:t>Selesiona</a:t>
            </a:r>
            <a:r>
              <a:rPr sz="1800" b="0" i="0" u="none" strike="noStrike" dirty="0">
                <a:solidFill>
                  <a:srgbClr val="FFFFFF"/>
                </a:solidFill>
                <a:latin typeface="Aptos"/>
              </a:rPr>
              <a:t> </a:t>
            </a:r>
            <a:r>
              <a:rPr lang="pt-PT" sz="1800" b="0" i="0" u="none" strike="noStrike" dirty="0">
                <a:solidFill>
                  <a:srgbClr val="FFFFFF"/>
                </a:solidFill>
                <a:latin typeface="Aptos"/>
              </a:rPr>
              <a:t>link</a:t>
            </a:r>
            <a:r>
              <a:rPr sz="1800" b="0" i="0" u="none" strike="noStrike" dirty="0">
                <a:solidFill>
                  <a:srgbClr val="FFFFFF"/>
                </a:solidFill>
                <a:latin typeface="Aptos"/>
              </a:rPr>
              <a:t> </a:t>
            </a:r>
            <a:r>
              <a:rPr sz="1800" b="1" i="0" u="none" strike="noStrike" dirty="0">
                <a:solidFill>
                  <a:srgbClr val="FFFFFF"/>
                </a:solidFill>
                <a:latin typeface="Aptos"/>
              </a:rPr>
              <a:t>En Español</a:t>
            </a:r>
            <a:r>
              <a:rPr sz="1800" b="0" i="0" u="none" strike="noStrike" dirty="0">
                <a:solidFill>
                  <a:srgbClr val="FFFFFF"/>
                </a:solidFill>
                <a:latin typeface="Aptos"/>
              </a:rPr>
              <a:t> pa </a:t>
            </a:r>
            <a:r>
              <a:rPr sz="1800" b="0" i="0" u="none" strike="noStrike" dirty="0" err="1">
                <a:solidFill>
                  <a:srgbClr val="FFFFFF"/>
                </a:solidFill>
                <a:latin typeface="Aptos"/>
              </a:rPr>
              <a:t>odja</a:t>
            </a:r>
            <a:r>
              <a:rPr sz="1800" b="0" i="0" u="none" strike="noStrike" dirty="0">
                <a:solidFill>
                  <a:srgbClr val="FFFFFF"/>
                </a:solidFill>
                <a:latin typeface="Aptos"/>
              </a:rPr>
              <a:t> Portal di Família di MCAS </a:t>
            </a:r>
            <a:r>
              <a:rPr sz="1800" b="0" i="0" u="none" strike="noStrike" dirty="0" err="1">
                <a:solidFill>
                  <a:srgbClr val="FFFFFF"/>
                </a:solidFill>
                <a:latin typeface="Aptos"/>
              </a:rPr>
              <a:t>na</a:t>
            </a:r>
            <a:r>
              <a:rPr sz="1800" b="0" i="0" u="none" strike="noStrike" dirty="0">
                <a:solidFill>
                  <a:srgbClr val="FFFFFF"/>
                </a:solidFill>
                <a:latin typeface="Aptos"/>
              </a:rPr>
              <a:t> </a:t>
            </a:r>
            <a:r>
              <a:rPr sz="1800" b="0" i="0" u="none" strike="noStrike" dirty="0" err="1">
                <a:solidFill>
                  <a:srgbClr val="FFFFFF"/>
                </a:solidFill>
                <a:latin typeface="Aptos"/>
              </a:rPr>
              <a:t>Spanhol</a:t>
            </a:r>
            <a:r>
              <a:rPr sz="1800" b="0" i="0" u="none" strike="noStrike" dirty="0">
                <a:solidFill>
                  <a:srgbClr val="FFFFFF"/>
                </a:solidFill>
                <a:latin typeface="Aptos"/>
              </a:rPr>
              <a:t>. </a:t>
            </a:r>
          </a:p>
        </p:txBody>
      </p:sp>
      <p:sp>
        <p:nvSpPr>
          <p:cNvPr id="13" name="TextBox 12">
            <a:extLst>
              <a:ext uri="{FF2B5EF4-FFF2-40B4-BE49-F238E27FC236}">
                <a16:creationId xmlns:a16="http://schemas.microsoft.com/office/drawing/2014/main" id="{F9437DEB-F03F-1932-C6A0-EB8FCDA429F7}"/>
              </a:ext>
            </a:extLst>
          </p:cNvPr>
          <p:cNvSpPr txBox="1"/>
          <p:nvPr/>
        </p:nvSpPr>
        <p:spPr>
          <a:xfrm>
            <a:off x="3354565" y="1962148"/>
            <a:ext cx="1841667" cy="307777"/>
          </a:xfrm>
          <a:prstGeom prst="rect">
            <a:avLst/>
          </a:prstGeom>
          <a:solidFill>
            <a:srgbClr val="F9F9F9"/>
          </a:solidFill>
          <a:ln>
            <a:noFill/>
          </a:ln>
        </p:spPr>
        <p:txBody>
          <a:bodyPr wrap="square" rtlCol="0">
            <a:spAutoFit/>
          </a:bodyPr>
          <a:lstStyle/>
          <a:p>
            <a:pPr rtl="0"/>
            <a:r>
              <a:rPr sz="1400" b="0" i="0" u="none" strike="noStrike">
                <a:solidFill>
                  <a:srgbClr val="3B3838"/>
                </a:solidFill>
                <a:latin typeface="Arial"/>
                <a:cs typeface="Arial"/>
              </a:rPr>
              <a:t>Utilizadoris Ki Volta</a:t>
            </a:r>
            <a:endParaRPr lang="es-AR" sz="140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84F7D68E-A803-24D9-4655-55C7A4198E8A}"/>
              </a:ext>
            </a:extLst>
          </p:cNvPr>
          <p:cNvSpPr txBox="1"/>
          <p:nvPr/>
        </p:nvSpPr>
        <p:spPr>
          <a:xfrm>
            <a:off x="4966315" y="4430450"/>
            <a:ext cx="613087" cy="304800"/>
          </a:xfrm>
          <a:prstGeom prst="rect">
            <a:avLst/>
          </a:prstGeom>
          <a:solidFill>
            <a:srgbClr val="757575"/>
          </a:solidFill>
          <a:ln>
            <a:noFill/>
          </a:ln>
        </p:spPr>
        <p:txBody>
          <a:bodyPr wrap="square" rtlCol="0">
            <a:spAutoFit/>
          </a:bodyPr>
          <a:lstStyle/>
          <a:p>
            <a:pPr algn="ctr" rtl="0"/>
            <a:r>
              <a:rPr sz="700" b="1" i="0" u="none" strike="noStrike">
                <a:solidFill>
                  <a:srgbClr val="FFFFFF"/>
                </a:solidFill>
                <a:latin typeface="Arial"/>
                <a:cs typeface="Arial"/>
              </a:rPr>
              <a:t>Inisia Seson</a:t>
            </a:r>
            <a:endParaRPr lang="es-AR" sz="700" b="1">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DDFB3823-9AB6-2AE2-9A9B-4935C74A57B8}"/>
              </a:ext>
              <a:ext uri="{C183D7F6-B498-43B3-948B-1728B52AA6E4}">
                <adec:decorative xmlns:adec="http://schemas.microsoft.com/office/drawing/2017/decorative" val="1"/>
              </a:ext>
            </a:extLst>
          </p:cNvPr>
          <p:cNvSpPr/>
          <p:nvPr/>
        </p:nvSpPr>
        <p:spPr>
          <a:xfrm>
            <a:off x="334491" y="541880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5" name="TextBox 34">
            <a:extLst>
              <a:ext uri="{FF2B5EF4-FFF2-40B4-BE49-F238E27FC236}">
                <a16:creationId xmlns:a16="http://schemas.microsoft.com/office/drawing/2014/main" id="{3948CFDD-9CDD-B326-3387-CB4CFD9DA98F}"/>
              </a:ext>
            </a:extLst>
          </p:cNvPr>
          <p:cNvSpPr txBox="1"/>
          <p:nvPr/>
        </p:nvSpPr>
        <p:spPr>
          <a:xfrm>
            <a:off x="273680" y="5397681"/>
            <a:ext cx="1008594" cy="213360"/>
          </a:xfrm>
          <a:prstGeom prst="rect">
            <a:avLst/>
          </a:prstGeom>
          <a:noFill/>
          <a:ln>
            <a:noFill/>
          </a:ln>
        </p:spPr>
        <p:txBody>
          <a:bodyPr wrap="square" rtlCol="0">
            <a:spAutoFit/>
          </a:bodyPr>
          <a:lstStyle/>
          <a:p>
            <a:pPr rtl="0"/>
            <a:r>
              <a:rPr sz="800" b="0" i="0" u="none" strike="noStrike">
                <a:solidFill>
                  <a:srgbClr val="224781"/>
                </a:solidFill>
                <a:latin typeface="Arial"/>
                <a:cs typeface="Arial"/>
              </a:rPr>
              <a:t>Termus di Uzu</a:t>
            </a:r>
            <a:endParaRPr lang="es-AR" sz="800">
              <a:solidFill>
                <a:srgbClr val="224781"/>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B0FC5629-8C74-8146-BE05-BF5BF529F3F2}"/>
              </a:ext>
              <a:ext uri="{C183D7F6-B498-43B3-948B-1728B52AA6E4}">
                <adec:decorative xmlns:adec="http://schemas.microsoft.com/office/drawing/2017/decorative" val="1"/>
              </a:ext>
            </a:extLst>
          </p:cNvPr>
          <p:cNvSpPr/>
          <p:nvPr/>
        </p:nvSpPr>
        <p:spPr>
          <a:xfrm>
            <a:off x="1244174" y="541201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7" name="TextBox 36">
            <a:extLst>
              <a:ext uri="{FF2B5EF4-FFF2-40B4-BE49-F238E27FC236}">
                <a16:creationId xmlns:a16="http://schemas.microsoft.com/office/drawing/2014/main" id="{D9B5E51A-434C-6B39-251E-73E100F72E04}"/>
              </a:ext>
            </a:extLst>
          </p:cNvPr>
          <p:cNvSpPr txBox="1"/>
          <p:nvPr/>
        </p:nvSpPr>
        <p:spPr>
          <a:xfrm>
            <a:off x="1140270" y="5397680"/>
            <a:ext cx="1079853" cy="335280"/>
          </a:xfrm>
          <a:prstGeom prst="rect">
            <a:avLst/>
          </a:prstGeom>
          <a:noFill/>
          <a:ln>
            <a:noFill/>
          </a:ln>
        </p:spPr>
        <p:txBody>
          <a:bodyPr wrap="square" rtlCol="0">
            <a:spAutoFit/>
          </a:bodyPr>
          <a:lstStyle/>
          <a:p>
            <a:pPr rtl="0"/>
            <a:r>
              <a:rPr sz="800" b="0" i="0" u="none" strike="noStrike">
                <a:solidFill>
                  <a:srgbClr val="224781"/>
                </a:solidFill>
                <a:latin typeface="Arial"/>
                <a:cs typeface="Arial"/>
              </a:rPr>
              <a:t>Pulítika di Privasidadi</a:t>
            </a:r>
            <a:endParaRPr lang="es-AR" sz="800">
              <a:solidFill>
                <a:srgbClr val="224781"/>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194557D2-E503-5910-8932-D26A6FB84CE9}"/>
              </a:ext>
              <a:ext uri="{C183D7F6-B498-43B3-948B-1728B52AA6E4}">
                <adec:decorative xmlns:adec="http://schemas.microsoft.com/office/drawing/2017/decorative" val="1"/>
              </a:ext>
            </a:extLst>
          </p:cNvPr>
          <p:cNvSpPr/>
          <p:nvPr/>
        </p:nvSpPr>
        <p:spPr>
          <a:xfrm>
            <a:off x="4345737" y="543206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39" name="TextBox 38">
            <a:extLst>
              <a:ext uri="{FF2B5EF4-FFF2-40B4-BE49-F238E27FC236}">
                <a16:creationId xmlns:a16="http://schemas.microsoft.com/office/drawing/2014/main" id="{36DE34D0-3435-D0DD-A19A-5978F6082254}"/>
              </a:ext>
            </a:extLst>
          </p:cNvPr>
          <p:cNvSpPr txBox="1"/>
          <p:nvPr/>
        </p:nvSpPr>
        <p:spPr>
          <a:xfrm>
            <a:off x="4511578" y="5397680"/>
            <a:ext cx="1079853" cy="213360"/>
          </a:xfrm>
          <a:prstGeom prst="rect">
            <a:avLst/>
          </a:prstGeom>
          <a:noFill/>
          <a:ln>
            <a:noFill/>
          </a:ln>
        </p:spPr>
        <p:txBody>
          <a:bodyPr wrap="square" rtlCol="0">
            <a:spAutoFit/>
          </a:bodyPr>
          <a:lstStyle/>
          <a:p>
            <a:pPr rtl="0"/>
            <a:r>
              <a:rPr sz="800" b="0" i="1" u="none" strike="noStrike">
                <a:solidFill>
                  <a:srgbClr val="224781"/>
                </a:solidFill>
                <a:latin typeface="Arial"/>
                <a:cs typeface="Arial"/>
              </a:rPr>
              <a:t>kriadu pa</a:t>
            </a:r>
            <a:endParaRPr lang="es-AR" sz="800" i="1">
              <a:solidFill>
                <a:srgbClr val="224781"/>
              </a:solidFill>
              <a:latin typeface="Arial" panose="020B0604020202020204" pitchFamily="34" charset="0"/>
              <a:cs typeface="Arial" panose="020B0604020202020204" pitchFamily="34" charset="0"/>
            </a:endParaRPr>
          </a:p>
        </p:txBody>
      </p:sp>
      <p:pic>
        <p:nvPicPr>
          <p:cNvPr id="12" name="Picture 11" descr="Un screenshot di página prinsipal di Portal di Família traduzidu pa Spanhol.">
            <a:extLst>
              <a:ext uri="{FF2B5EF4-FFF2-40B4-BE49-F238E27FC236}">
                <a16:creationId xmlns:a16="http://schemas.microsoft.com/office/drawing/2014/main" id="{68DC345F-633E-AE43-B167-5D4FD84DEE47}"/>
              </a:ext>
            </a:extLst>
          </p:cNvPr>
          <p:cNvPicPr>
            <a:picLocks noChangeAspect="1"/>
          </p:cNvPicPr>
          <p:nvPr/>
        </p:nvPicPr>
        <p:blipFill>
          <a:blip r:embed="rId4"/>
          <a:stretch>
            <a:fillRect/>
          </a:stretch>
        </p:blipFill>
        <p:spPr>
          <a:xfrm>
            <a:off x="6294096" y="1035934"/>
            <a:ext cx="5787402" cy="5094702"/>
          </a:xfrm>
          <a:prstGeom prst="rect">
            <a:avLst/>
          </a:prstGeom>
        </p:spPr>
      </p:pic>
      <p:sp>
        <p:nvSpPr>
          <p:cNvPr id="7" name="Slide Number Placeholder 6">
            <a:extLst>
              <a:ext uri="{FF2B5EF4-FFF2-40B4-BE49-F238E27FC236}">
                <a16:creationId xmlns:a16="http://schemas.microsoft.com/office/drawing/2014/main" id="{F7C6192D-05DA-2F9F-40E5-74A1650E6E8F}"/>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5</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27CE5057-4032-F31E-481E-6DAD2888DF25}"/>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E31B93-4317-2F89-EBAC-4F4EEA4E0E3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F635359F-BE63-142E-A86F-6334398613D1}"/>
              </a:ext>
            </a:extLst>
          </p:cNvPr>
          <p:cNvSpPr txBox="1"/>
          <p:nvPr/>
        </p:nvSpPr>
        <p:spPr>
          <a:xfrm>
            <a:off x="5333499" y="1818850"/>
            <a:ext cx="863389" cy="213360"/>
          </a:xfrm>
          <a:prstGeom prst="rect">
            <a:avLst/>
          </a:prstGeom>
          <a:noFill/>
          <a:ln>
            <a:noFill/>
          </a:ln>
        </p:spPr>
        <p:txBody>
          <a:bodyPr wrap="square" rtlCol="0">
            <a:spAutoFit/>
          </a:bodyPr>
          <a:lstStyle/>
          <a:p>
            <a:pPr algn="r" rtl="0"/>
            <a:r>
              <a:rPr sz="800" b="0" i="0" u="none" strike="noStrike">
                <a:solidFill>
                  <a:srgbClr val="224781"/>
                </a:solidFill>
                <a:latin typeface="Arial"/>
                <a:cs typeface="Arial"/>
              </a:rPr>
              <a:t>Na Spanhol</a:t>
            </a:r>
            <a:endParaRPr lang="es-AR" sz="800">
              <a:solidFill>
                <a:srgbClr val="22478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77566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868998-D5D7-7463-D9B1-CA667FFB925D}"/>
            </a:ext>
          </a:extLst>
        </p:cNvPr>
        <p:cNvGrpSpPr/>
        <p:nvPr/>
      </p:nvGrpSpPr>
      <p:grpSpPr>
        <a:xfrm>
          <a:off x="0" y="0"/>
          <a:ext cx="0" cy="0"/>
          <a:chOff x="0" y="0"/>
          <a:chExt cx="0" cy="0"/>
        </a:xfrm>
      </p:grpSpPr>
      <p:sp>
        <p:nvSpPr>
          <p:cNvPr id="3" name="Title 3">
            <a:extLst>
              <a:ext uri="{FF2B5EF4-FFF2-40B4-BE49-F238E27FC236}">
                <a16:creationId xmlns:a16="http://schemas.microsoft.com/office/drawing/2014/main" id="{B9FB33B2-B2A5-BA54-2663-EAB4BBF36924}"/>
              </a:ext>
            </a:extLst>
          </p:cNvPr>
          <p:cNvSpPr>
            <a:spLocks noGrp="1"/>
          </p:cNvSpPr>
          <p:nvPr>
            <p:ph type="title"/>
          </p:nvPr>
        </p:nvSpPr>
        <p:spPr>
          <a:xfrm>
            <a:off x="12359" y="135002"/>
            <a:ext cx="10515600" cy="624734"/>
          </a:xfrm>
        </p:spPr>
        <p:txBody>
          <a:bodyPr>
            <a:normAutofit fontScale="90000"/>
          </a:bodyPr>
          <a:lstStyle/>
          <a:p>
            <a:pPr rtl="0"/>
            <a:r>
              <a:rPr sz="4800" b="0" i="0" u="none" strike="noStrike" dirty="0" err="1">
                <a:solidFill>
                  <a:srgbClr val="1A4785"/>
                </a:solidFill>
                <a:latin typeface="Aptos"/>
                <a:ea typeface="Open Sans Light"/>
                <a:cs typeface="Open Sans Light"/>
              </a:rPr>
              <a:t>Ridifini</a:t>
            </a:r>
            <a:r>
              <a:rPr sz="4800" b="0" i="0" u="none" strike="noStrike" dirty="0">
                <a:solidFill>
                  <a:srgbClr val="1A4785"/>
                </a:solidFill>
                <a:latin typeface="Aptos"/>
                <a:ea typeface="Open Sans Light"/>
                <a:cs typeface="Open Sans Light"/>
              </a:rPr>
              <a:t> </a:t>
            </a:r>
            <a:r>
              <a:rPr sz="4800" b="0" i="0" u="none" strike="noStrike" dirty="0" err="1">
                <a:solidFill>
                  <a:srgbClr val="1A4785"/>
                </a:solidFill>
                <a:latin typeface="Aptos"/>
                <a:ea typeface="Open Sans Light"/>
                <a:cs typeface="Open Sans Light"/>
              </a:rPr>
              <a:t>bu</a:t>
            </a:r>
            <a:r>
              <a:rPr sz="4800" b="0" i="0" u="none" strike="noStrike" dirty="0">
                <a:solidFill>
                  <a:srgbClr val="1A4785"/>
                </a:solidFill>
                <a:latin typeface="Aptos"/>
                <a:ea typeface="Open Sans Light"/>
                <a:cs typeface="Open Sans Light"/>
              </a:rPr>
              <a:t> </a:t>
            </a:r>
            <a:r>
              <a:rPr sz="4800" b="0" i="0" u="none" strike="noStrike">
                <a:solidFill>
                  <a:srgbClr val="1A4785"/>
                </a:solidFill>
                <a:latin typeface="Aptos"/>
                <a:ea typeface="Open Sans Light"/>
                <a:cs typeface="Open Sans Light"/>
              </a:rPr>
              <a:t>Palavra-pasi</a:t>
            </a:r>
            <a:endParaRPr lang="en-US" dirty="0"/>
          </a:p>
        </p:txBody>
      </p:sp>
      <p:pic>
        <p:nvPicPr>
          <p:cNvPr id="8" name="Picture 7" descr="Un screenshot di página prinsipal di Portal di Família, ta destaca link di “Bu Skesi Palavra-pasi” ku un número 1.">
            <a:extLst>
              <a:ext uri="{FF2B5EF4-FFF2-40B4-BE49-F238E27FC236}">
                <a16:creationId xmlns:a16="http://schemas.microsoft.com/office/drawing/2014/main" id="{CCE40D2F-0CCC-221A-E4EE-76F00C0C50F0}"/>
              </a:ext>
            </a:extLst>
          </p:cNvPr>
          <p:cNvPicPr>
            <a:picLocks noChangeAspect="1"/>
          </p:cNvPicPr>
          <p:nvPr/>
        </p:nvPicPr>
        <p:blipFill>
          <a:blip r:embed="rId2"/>
          <a:stretch>
            <a:fillRect/>
          </a:stretch>
        </p:blipFill>
        <p:spPr>
          <a:xfrm>
            <a:off x="109663" y="1067985"/>
            <a:ext cx="5755841" cy="4667301"/>
          </a:xfrm>
          <a:prstGeom prst="rect">
            <a:avLst/>
          </a:prstGeom>
        </p:spPr>
      </p:pic>
      <p:sp>
        <p:nvSpPr>
          <p:cNvPr id="24" name="Rectangle 23">
            <a:extLst>
              <a:ext uri="{FF2B5EF4-FFF2-40B4-BE49-F238E27FC236}">
                <a16:creationId xmlns:a16="http://schemas.microsoft.com/office/drawing/2014/main" id="{3E7F03C0-416A-7ABA-8C39-F95E29117B67}"/>
              </a:ext>
              <a:ext uri="{C183D7F6-B498-43B3-948B-1728B52AA6E4}">
                <adec:decorative xmlns:adec="http://schemas.microsoft.com/office/drawing/2017/decorative" val="1"/>
              </a:ext>
            </a:extLst>
          </p:cNvPr>
          <p:cNvSpPr/>
          <p:nvPr/>
        </p:nvSpPr>
        <p:spPr>
          <a:xfrm>
            <a:off x="1660130" y="1324503"/>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6" name="TextBox 25">
            <a:extLst>
              <a:ext uri="{FF2B5EF4-FFF2-40B4-BE49-F238E27FC236}">
                <a16:creationId xmlns:a16="http://schemas.microsoft.com/office/drawing/2014/main" id="{B7E0C989-0967-6384-A148-A0B220123C30}"/>
              </a:ext>
            </a:extLst>
          </p:cNvPr>
          <p:cNvSpPr txBox="1"/>
          <p:nvPr/>
        </p:nvSpPr>
        <p:spPr>
          <a:xfrm>
            <a:off x="1660130" y="1297266"/>
            <a:ext cx="1870243" cy="400110"/>
          </a:xfrm>
          <a:prstGeom prst="rect">
            <a:avLst/>
          </a:prstGeom>
          <a:noFill/>
          <a:ln>
            <a:noFill/>
          </a:ln>
        </p:spPr>
        <p:txBody>
          <a:bodyPr wrap="square" rtlCol="0">
            <a:spAutoFit/>
          </a:bodyPr>
          <a:lstStyle/>
          <a:p>
            <a:pPr rtl="0"/>
            <a:r>
              <a:rPr sz="1000" b="0" i="0" u="none" strike="noStrike" dirty="0" err="1">
                <a:latin typeface="Aptos Slab Light"/>
                <a:cs typeface="Arial"/>
              </a:rPr>
              <a:t>Dipartamentu</a:t>
            </a:r>
            <a:r>
              <a:rPr sz="1000" b="0" i="0" u="none" strike="noStrike" dirty="0">
                <a:latin typeface="Aptos Slab Light"/>
                <a:cs typeface="Arial"/>
              </a:rPr>
              <a:t> di </a:t>
            </a:r>
            <a:r>
              <a:rPr sz="1000" b="0" i="0" u="none" strike="noStrike" dirty="0" err="1">
                <a:latin typeface="Aptos Slab Light"/>
                <a:cs typeface="Arial"/>
              </a:rPr>
              <a:t>Idukason</a:t>
            </a:r>
            <a:r>
              <a:rPr sz="1000" b="0" i="0" u="none" strike="noStrike" dirty="0">
                <a:latin typeface="Aptos Slab Light"/>
                <a:cs typeface="Arial"/>
              </a:rPr>
              <a:t> </a:t>
            </a:r>
            <a:r>
              <a:rPr sz="1000" b="0" i="0" u="none" strike="noStrike" dirty="0" err="1">
                <a:latin typeface="Aptos Slab Light"/>
                <a:cs typeface="Arial"/>
              </a:rPr>
              <a:t>Báziku</a:t>
            </a:r>
            <a:r>
              <a:rPr sz="1000" b="0" i="0" u="none" strike="noStrike" dirty="0">
                <a:latin typeface="Aptos Slab Light"/>
                <a:cs typeface="Arial"/>
              </a:rPr>
              <a:t> y </a:t>
            </a:r>
            <a:r>
              <a:rPr sz="1000" b="0" i="0" u="none" strike="noStrike" dirty="0" err="1">
                <a:latin typeface="Aptos Slab Light"/>
                <a:cs typeface="Arial"/>
              </a:rPr>
              <a:t>Sikundáriu</a:t>
            </a:r>
            <a:endParaRPr lang="es-AR" sz="1000" dirty="0">
              <a:latin typeface="Aptos Slab Light" panose="020F05020202040A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99878E6B-0E66-85A8-7EE0-B1E335B02E5F}"/>
              </a:ext>
            </a:extLst>
          </p:cNvPr>
          <p:cNvSpPr txBox="1"/>
          <p:nvPr/>
        </p:nvSpPr>
        <p:spPr>
          <a:xfrm>
            <a:off x="3884909" y="1274593"/>
            <a:ext cx="1935028" cy="369332"/>
          </a:xfrm>
          <a:prstGeom prst="rect">
            <a:avLst/>
          </a:prstGeom>
          <a:solidFill>
            <a:srgbClr val="FFFFFF"/>
          </a:solidFill>
          <a:ln>
            <a:noFill/>
          </a:ln>
        </p:spPr>
        <p:txBody>
          <a:bodyPr wrap="square" rtlCol="0">
            <a:spAutoFit/>
          </a:bodyPr>
          <a:lstStyle/>
          <a:p>
            <a:pPr rtl="0"/>
            <a:r>
              <a:rPr sz="900" b="1" i="1" u="none" strike="noStrike" dirty="0" err="1">
                <a:solidFill>
                  <a:srgbClr val="224781"/>
                </a:solidFill>
                <a:latin typeface="Arial"/>
                <a:cs typeface="Arial"/>
              </a:rPr>
              <a:t>Inisia</a:t>
            </a:r>
            <a:r>
              <a:rPr sz="900" b="1" i="1" u="none" strike="noStrike" dirty="0">
                <a:solidFill>
                  <a:srgbClr val="224781"/>
                </a:solidFill>
                <a:latin typeface="Arial"/>
                <a:cs typeface="Arial"/>
              </a:rPr>
              <a:t> </a:t>
            </a:r>
            <a:r>
              <a:rPr sz="900" b="1" i="1" u="none" strike="noStrike" dirty="0" err="1">
                <a:solidFill>
                  <a:srgbClr val="224781"/>
                </a:solidFill>
                <a:latin typeface="Arial"/>
                <a:cs typeface="Arial"/>
              </a:rPr>
              <a:t>seson</a:t>
            </a:r>
            <a:r>
              <a:rPr sz="900" b="1" i="1" u="none" strike="noStrike" dirty="0">
                <a:solidFill>
                  <a:srgbClr val="224781"/>
                </a:solidFill>
                <a:latin typeface="Arial"/>
                <a:cs typeface="Arial"/>
              </a:rPr>
              <a:t> pa </a:t>
            </a:r>
            <a:r>
              <a:rPr sz="900" b="1" i="1" u="none" strike="noStrike" dirty="0" err="1">
                <a:solidFill>
                  <a:srgbClr val="224781"/>
                </a:solidFill>
                <a:latin typeface="Arial"/>
                <a:cs typeface="Arial"/>
              </a:rPr>
              <a:t>odja</a:t>
            </a:r>
            <a:r>
              <a:rPr sz="900" b="1" i="1" u="none" strike="noStrike" dirty="0">
                <a:solidFill>
                  <a:srgbClr val="224781"/>
                </a:solidFill>
                <a:latin typeface="Arial"/>
                <a:cs typeface="Arial"/>
              </a:rPr>
              <a:t> </a:t>
            </a:r>
            <a:r>
              <a:rPr sz="900" b="1" i="1" u="none" strike="noStrike" dirty="0" err="1">
                <a:solidFill>
                  <a:srgbClr val="224781"/>
                </a:solidFill>
                <a:latin typeface="Arial"/>
                <a:cs typeface="Arial"/>
              </a:rPr>
              <a:t>rizultadus</a:t>
            </a:r>
            <a:r>
              <a:rPr sz="900" b="1" i="1" u="none" strike="noStrike" dirty="0">
                <a:solidFill>
                  <a:srgbClr val="224781"/>
                </a:solidFill>
                <a:latin typeface="Arial"/>
                <a:cs typeface="Arial"/>
              </a:rPr>
              <a:t> di MCAS di </a:t>
            </a:r>
            <a:r>
              <a:rPr sz="900" b="1" i="1" u="none" strike="noStrike" dirty="0" err="1">
                <a:solidFill>
                  <a:srgbClr val="224781"/>
                </a:solidFill>
                <a:latin typeface="Arial"/>
                <a:cs typeface="Arial"/>
              </a:rPr>
              <a:t>bu</a:t>
            </a:r>
            <a:r>
              <a:rPr sz="900" b="1" i="1" u="none" strike="noStrike" dirty="0">
                <a:solidFill>
                  <a:srgbClr val="224781"/>
                </a:solidFill>
                <a:latin typeface="Arial"/>
                <a:cs typeface="Arial"/>
              </a:rPr>
              <a:t> </a:t>
            </a:r>
            <a:r>
              <a:rPr sz="900" b="1" i="1" u="none" strike="noStrike" dirty="0" err="1">
                <a:solidFill>
                  <a:srgbClr val="224781"/>
                </a:solidFill>
                <a:latin typeface="Arial"/>
                <a:cs typeface="Arial"/>
              </a:rPr>
              <a:t>alunu</a:t>
            </a:r>
            <a:endParaRPr lang="es-AR" sz="900" b="1" i="1" dirty="0">
              <a:solidFill>
                <a:srgbClr val="22478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885B3DBC-9DF7-1987-EEE4-5C71545F3F4F}"/>
              </a:ext>
            </a:extLst>
          </p:cNvPr>
          <p:cNvSpPr txBox="1"/>
          <p:nvPr/>
        </p:nvSpPr>
        <p:spPr>
          <a:xfrm>
            <a:off x="156585" y="1941364"/>
            <a:ext cx="2595344" cy="307777"/>
          </a:xfrm>
          <a:prstGeom prst="rect">
            <a:avLst/>
          </a:prstGeom>
          <a:solidFill>
            <a:srgbClr val="F9F9F9"/>
          </a:solidFill>
          <a:ln>
            <a:noFill/>
          </a:ln>
        </p:spPr>
        <p:txBody>
          <a:bodyPr wrap="square" rtlCol="0">
            <a:spAutoFit/>
          </a:bodyPr>
          <a:lstStyle/>
          <a:p>
            <a:pPr rtl="0"/>
            <a:r>
              <a:rPr sz="1400" b="0" i="0" u="none" strike="noStrike" dirty="0" err="1">
                <a:solidFill>
                  <a:srgbClr val="3B3838"/>
                </a:solidFill>
                <a:latin typeface="Arial"/>
                <a:cs typeface="Arial"/>
              </a:rPr>
              <a:t>Utilizadoris</a:t>
            </a:r>
            <a:r>
              <a:rPr sz="1400" b="0" i="0" u="none" strike="noStrike" dirty="0">
                <a:solidFill>
                  <a:srgbClr val="3B3838"/>
                </a:solidFill>
                <a:latin typeface="Arial"/>
                <a:cs typeface="Arial"/>
              </a:rPr>
              <a:t> di </a:t>
            </a:r>
            <a:r>
              <a:rPr sz="1400" b="0" i="0" u="none" strike="noStrike" dirty="0" err="1">
                <a:solidFill>
                  <a:srgbClr val="3B3838"/>
                </a:solidFill>
                <a:latin typeface="Arial"/>
                <a:cs typeface="Arial"/>
              </a:rPr>
              <a:t>Pruméru</a:t>
            </a:r>
            <a:r>
              <a:rPr sz="1400" b="0" i="0" u="none" strike="noStrike" dirty="0">
                <a:solidFill>
                  <a:srgbClr val="3B3838"/>
                </a:solidFill>
                <a:latin typeface="Arial"/>
                <a:cs typeface="Arial"/>
              </a:rPr>
              <a:t> </a:t>
            </a:r>
            <a:r>
              <a:rPr sz="1400" b="0" i="0" u="none" strike="noStrike" dirty="0" err="1">
                <a:solidFill>
                  <a:srgbClr val="3B3838"/>
                </a:solidFill>
                <a:latin typeface="Arial"/>
                <a:cs typeface="Arial"/>
              </a:rPr>
              <a:t>Bês</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FDB47A89-0B82-DF0F-DDAF-F7D37E321FBA}"/>
              </a:ext>
            </a:extLst>
          </p:cNvPr>
          <p:cNvSpPr txBox="1"/>
          <p:nvPr/>
        </p:nvSpPr>
        <p:spPr>
          <a:xfrm>
            <a:off x="230786" y="2583944"/>
            <a:ext cx="2595344" cy="365760"/>
          </a:xfrm>
          <a:prstGeom prst="rect">
            <a:avLst/>
          </a:prstGeom>
          <a:solidFill>
            <a:srgbClr val="F9F9F9"/>
          </a:solidFill>
          <a:ln>
            <a:solidFill>
              <a:srgbClr val="F9F9F9"/>
            </a:solidFill>
          </a:ln>
        </p:spPr>
        <p:txBody>
          <a:bodyPr wrap="square" rtlCol="0">
            <a:spAutoFit/>
          </a:bodyPr>
          <a:lstStyle/>
          <a:p>
            <a:pPr rtl="0"/>
            <a:r>
              <a:rPr sz="900" b="0" i="0" u="none" strike="noStrike" dirty="0">
                <a:solidFill>
                  <a:srgbClr val="3B3838"/>
                </a:solidFill>
                <a:latin typeface="Arial"/>
                <a:cs typeface="Arial"/>
              </a:rPr>
              <a:t>Poi </a:t>
            </a:r>
            <a:r>
              <a:rPr sz="900" b="0" i="0" u="none" strike="noStrike" dirty="0" err="1">
                <a:solidFill>
                  <a:srgbClr val="3B3838"/>
                </a:solidFill>
                <a:latin typeface="Arial"/>
                <a:cs typeface="Arial"/>
              </a:rPr>
              <a:t>kódigu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rijistu</a:t>
            </a:r>
            <a:r>
              <a:rPr sz="900" b="0" i="0" u="none" strike="noStrike" dirty="0">
                <a:solidFill>
                  <a:srgbClr val="3B3838"/>
                </a:solidFill>
                <a:latin typeface="Arial"/>
                <a:cs typeface="Arial"/>
              </a:rPr>
              <a:t> di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alunu</a:t>
            </a:r>
            <a:r>
              <a:rPr sz="900" b="0" i="0" u="none" strike="noStrike" dirty="0">
                <a:solidFill>
                  <a:srgbClr val="3B3838"/>
                </a:solidFill>
                <a:latin typeface="Arial"/>
                <a:cs typeface="Arial"/>
              </a:rPr>
              <a:t> y data di </a:t>
            </a:r>
            <a:r>
              <a:rPr sz="900" b="0" i="0" u="none" strike="noStrike" dirty="0" err="1">
                <a:solidFill>
                  <a:srgbClr val="3B3838"/>
                </a:solidFill>
                <a:latin typeface="Arial"/>
                <a:cs typeface="Arial"/>
              </a:rPr>
              <a:t>nasimentu</a:t>
            </a:r>
            <a:r>
              <a:rPr sz="900" b="0" i="0" u="none" strike="noStrike" dirty="0">
                <a:solidFill>
                  <a:srgbClr val="3B3838"/>
                </a:solidFill>
                <a:latin typeface="Arial"/>
                <a:cs typeface="Arial"/>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4" name="TextBox 33">
            <a:extLst>
              <a:ext uri="{FF2B5EF4-FFF2-40B4-BE49-F238E27FC236}">
                <a16:creationId xmlns:a16="http://schemas.microsoft.com/office/drawing/2014/main" id="{0180B34A-D391-ECFC-CB7C-BCD8CE896CC1}"/>
              </a:ext>
            </a:extLst>
          </p:cNvPr>
          <p:cNvSpPr txBox="1"/>
          <p:nvPr/>
        </p:nvSpPr>
        <p:spPr>
          <a:xfrm>
            <a:off x="228896" y="2989333"/>
            <a:ext cx="1321093" cy="228600"/>
          </a:xfrm>
          <a:prstGeom prst="rect">
            <a:avLst/>
          </a:prstGeom>
          <a:solidFill>
            <a:srgbClr val="F9F9F9"/>
          </a:solidFill>
          <a:ln>
            <a:solidFill>
              <a:srgbClr val="F9F9F9"/>
            </a:solidFill>
          </a:ln>
        </p:spPr>
        <p:txBody>
          <a:bodyPr wrap="square" rtlCol="0">
            <a:spAutoFit/>
          </a:bodyPr>
          <a:lstStyle/>
          <a:p>
            <a:pPr rtl="0"/>
            <a:r>
              <a:rPr sz="900" b="1" i="0" u="none" strike="noStrike" dirty="0" err="1">
                <a:solidFill>
                  <a:srgbClr val="3B3838"/>
                </a:solidFill>
                <a:latin typeface="Arial"/>
                <a:cs typeface="Arial"/>
              </a:rPr>
              <a:t>Kódigu</a:t>
            </a:r>
            <a:r>
              <a:rPr sz="900" b="1" i="0" u="none" strike="noStrike" dirty="0">
                <a:solidFill>
                  <a:srgbClr val="3B3838"/>
                </a:solidFill>
                <a:latin typeface="Arial"/>
                <a:cs typeface="Arial"/>
              </a:rPr>
              <a:t> di </a:t>
            </a:r>
            <a:r>
              <a:rPr sz="900" b="1" i="0" u="none" strike="noStrike" dirty="0" err="1">
                <a:solidFill>
                  <a:srgbClr val="3B3838"/>
                </a:solidFill>
                <a:latin typeface="Arial"/>
                <a:cs typeface="Arial"/>
              </a:rPr>
              <a:t>Rijistu</a:t>
            </a:r>
            <a:r>
              <a:rPr sz="900" b="1" i="0" u="none" strike="noStrike" dirty="0">
                <a:solidFill>
                  <a:srgbClr val="3B3838"/>
                </a:solidFill>
                <a:latin typeface="Arial"/>
                <a:cs typeface="Arial"/>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35" name="TextBox 34">
            <a:extLst>
              <a:ext uri="{FF2B5EF4-FFF2-40B4-BE49-F238E27FC236}">
                <a16:creationId xmlns:a16="http://schemas.microsoft.com/office/drawing/2014/main" id="{A0E7129E-54D1-C12F-AABF-DABD532B2B70}"/>
              </a:ext>
            </a:extLst>
          </p:cNvPr>
          <p:cNvSpPr txBox="1"/>
          <p:nvPr/>
        </p:nvSpPr>
        <p:spPr>
          <a:xfrm>
            <a:off x="347061" y="3261891"/>
            <a:ext cx="1994325" cy="213360"/>
          </a:xfrm>
          <a:prstGeom prst="rect">
            <a:avLst/>
          </a:prstGeom>
          <a:solidFill>
            <a:srgbClr val="FFFFFF"/>
          </a:solidFill>
          <a:ln>
            <a:solidFill>
              <a:srgbClr val="F9F9F9"/>
            </a:solidFill>
          </a:ln>
        </p:spPr>
        <p:txBody>
          <a:bodyPr wrap="square" rtlCol="0">
            <a:spAutoFit/>
          </a:bodyPr>
          <a:lstStyle/>
          <a:p>
            <a:pPr rtl="0"/>
            <a:r>
              <a:rPr sz="800" b="0" i="0" u="none" strike="noStrike" dirty="0" err="1">
                <a:solidFill>
                  <a:srgbClr val="3B3838"/>
                </a:solidFill>
                <a:latin typeface="Arial"/>
                <a:cs typeface="Arial"/>
              </a:rPr>
              <a:t>Kódigu</a:t>
            </a:r>
            <a:r>
              <a:rPr sz="800" b="0" i="0" u="none" strike="noStrike" dirty="0">
                <a:solidFill>
                  <a:srgbClr val="3B3838"/>
                </a:solidFill>
                <a:latin typeface="Arial"/>
                <a:cs typeface="Arial"/>
              </a:rPr>
              <a:t> di </a:t>
            </a:r>
            <a:r>
              <a:rPr sz="800" b="0" i="0" u="none" strike="noStrike" dirty="0" err="1">
                <a:solidFill>
                  <a:srgbClr val="3B3838"/>
                </a:solidFill>
                <a:latin typeface="Arial"/>
                <a:cs typeface="Arial"/>
              </a:rPr>
              <a:t>Rijistu</a:t>
            </a:r>
            <a:r>
              <a:rPr sz="800" b="0" i="0" u="none" strike="noStrike" dirty="0">
                <a:solidFill>
                  <a:srgbClr val="3B3838"/>
                </a:solidFill>
                <a:latin typeface="Arial"/>
                <a:cs typeface="Arial"/>
              </a:rPr>
              <a:t> di 12 </a:t>
            </a:r>
            <a:r>
              <a:rPr sz="800" b="0" i="0" u="none" strike="noStrike" dirty="0" err="1">
                <a:solidFill>
                  <a:srgbClr val="3B3838"/>
                </a:solidFill>
                <a:latin typeface="Arial"/>
                <a:cs typeface="Arial"/>
              </a:rPr>
              <a:t>karater</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36" name="TextBox 35">
            <a:extLst>
              <a:ext uri="{FF2B5EF4-FFF2-40B4-BE49-F238E27FC236}">
                <a16:creationId xmlns:a16="http://schemas.microsoft.com/office/drawing/2014/main" id="{1614A4B0-9FDB-C367-E906-73F0C89AB226}"/>
              </a:ext>
            </a:extLst>
          </p:cNvPr>
          <p:cNvSpPr txBox="1"/>
          <p:nvPr/>
        </p:nvSpPr>
        <p:spPr>
          <a:xfrm>
            <a:off x="228896" y="3735051"/>
            <a:ext cx="933974" cy="365760"/>
          </a:xfrm>
          <a:prstGeom prst="rect">
            <a:avLst/>
          </a:prstGeom>
          <a:solidFill>
            <a:srgbClr val="F9F9F9"/>
          </a:solidFill>
          <a:ln>
            <a:solidFill>
              <a:srgbClr val="F9F9F9"/>
            </a:solidFill>
          </a:ln>
        </p:spPr>
        <p:txBody>
          <a:bodyPr wrap="square" rtlCol="0">
            <a:spAutoFit/>
          </a:bodyPr>
          <a:lstStyle/>
          <a:p>
            <a:pPr rtl="0"/>
            <a:r>
              <a:rPr sz="900" b="1" i="0" u="none" strike="noStrike" dirty="0">
                <a:solidFill>
                  <a:srgbClr val="3B3838"/>
                </a:solidFill>
                <a:latin typeface="Arial"/>
                <a:cs typeface="Arial"/>
              </a:rPr>
              <a:t>Data di </a:t>
            </a:r>
            <a:r>
              <a:rPr sz="900" b="1" i="0" u="none" strike="noStrike" dirty="0" err="1">
                <a:solidFill>
                  <a:srgbClr val="3B3838"/>
                </a:solidFill>
                <a:latin typeface="Arial"/>
                <a:cs typeface="Arial"/>
              </a:rPr>
              <a:t>Nasimentu</a:t>
            </a:r>
            <a:r>
              <a:rPr sz="900" b="1" i="0" u="none" strike="noStrike" dirty="0">
                <a:solidFill>
                  <a:srgbClr val="3B3838"/>
                </a:solidFill>
                <a:latin typeface="Arial"/>
                <a:cs typeface="Arial"/>
              </a:rPr>
              <a:t>:</a:t>
            </a:r>
            <a:endParaRPr lang="es-AR" sz="900" b="1" dirty="0">
              <a:solidFill>
                <a:schemeClr val="bg2">
                  <a:lumMod val="25000"/>
                </a:schemeClr>
              </a:solidFill>
              <a:latin typeface="Arial" panose="020B0604020202020204" pitchFamily="34" charset="0"/>
              <a:cs typeface="Arial" panose="020B0604020202020204" pitchFamily="34" charset="0"/>
            </a:endParaRPr>
          </a:p>
        </p:txBody>
      </p:sp>
      <p:sp>
        <p:nvSpPr>
          <p:cNvPr id="52" name="Rectangle 51">
            <a:extLst>
              <a:ext uri="{FF2B5EF4-FFF2-40B4-BE49-F238E27FC236}">
                <a16:creationId xmlns:a16="http://schemas.microsoft.com/office/drawing/2014/main" id="{0515D8B8-1A2F-09AF-C322-EC23EF6C6F70}"/>
              </a:ext>
              <a:ext uri="{C183D7F6-B498-43B3-948B-1728B52AA6E4}">
                <adec:decorative xmlns:adec="http://schemas.microsoft.com/office/drawing/2017/decorative" val="1"/>
              </a:ext>
            </a:extLst>
          </p:cNvPr>
          <p:cNvSpPr/>
          <p:nvPr/>
        </p:nvSpPr>
        <p:spPr>
          <a:xfrm>
            <a:off x="1281113" y="3791932"/>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3" name="Rectangle 52">
            <a:extLst>
              <a:ext uri="{FF2B5EF4-FFF2-40B4-BE49-F238E27FC236}">
                <a16:creationId xmlns:a16="http://schemas.microsoft.com/office/drawing/2014/main" id="{B9145B75-4268-571C-60DC-6CA6CE4EEC49}"/>
              </a:ext>
              <a:ext uri="{C183D7F6-B498-43B3-948B-1728B52AA6E4}">
                <adec:decorative xmlns:adec="http://schemas.microsoft.com/office/drawing/2017/decorative" val="1"/>
              </a:ext>
            </a:extLst>
          </p:cNvPr>
          <p:cNvSpPr/>
          <p:nvPr/>
        </p:nvSpPr>
        <p:spPr>
          <a:xfrm>
            <a:off x="1767564" y="3773126"/>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4" name="Rectangle 53">
            <a:extLst>
              <a:ext uri="{FF2B5EF4-FFF2-40B4-BE49-F238E27FC236}">
                <a16:creationId xmlns:a16="http://schemas.microsoft.com/office/drawing/2014/main" id="{56AA3E26-D697-2A88-19F2-0AD36A813433}"/>
              </a:ext>
              <a:ext uri="{C183D7F6-B498-43B3-948B-1728B52AA6E4}">
                <adec:decorative xmlns:adec="http://schemas.microsoft.com/office/drawing/2017/decorative" val="1"/>
              </a:ext>
            </a:extLst>
          </p:cNvPr>
          <p:cNvSpPr/>
          <p:nvPr/>
        </p:nvSpPr>
        <p:spPr>
          <a:xfrm>
            <a:off x="2304392" y="3782331"/>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7" name="TextBox 36">
            <a:extLst>
              <a:ext uri="{FF2B5EF4-FFF2-40B4-BE49-F238E27FC236}">
                <a16:creationId xmlns:a16="http://schemas.microsoft.com/office/drawing/2014/main" id="{93CA39BD-9432-1652-2EEB-DCA0D1C0B254}"/>
              </a:ext>
            </a:extLst>
          </p:cNvPr>
          <p:cNvSpPr txBox="1"/>
          <p:nvPr/>
        </p:nvSpPr>
        <p:spPr>
          <a:xfrm>
            <a:off x="1203470" y="3740954"/>
            <a:ext cx="418264" cy="198120"/>
          </a:xfrm>
          <a:prstGeom prst="rect">
            <a:avLst/>
          </a:prstGeom>
          <a:noFill/>
          <a:ln>
            <a:noFill/>
          </a:ln>
        </p:spPr>
        <p:txBody>
          <a:bodyPr wrap="square" rtlCol="0">
            <a:spAutoFit/>
          </a:bodyPr>
          <a:lstStyle/>
          <a:p>
            <a:pPr rtl="0"/>
            <a:r>
              <a:rPr sz="700" b="0" i="0" u="none" strike="noStrike" dirty="0">
                <a:solidFill>
                  <a:srgbClr val="3B3838"/>
                </a:solidFill>
                <a:latin typeface="Arial"/>
                <a:cs typeface="Arial"/>
              </a:rPr>
              <a:t>MM</a:t>
            </a:r>
            <a:endParaRPr lang="es-AR" sz="700" dirty="0">
              <a:solidFill>
                <a:schemeClr val="bg2">
                  <a:lumMod val="25000"/>
                </a:schemeClr>
              </a:solidFill>
              <a:latin typeface="Arial" panose="020B0604020202020204" pitchFamily="34" charset="0"/>
              <a:cs typeface="Arial" panose="020B0604020202020204" pitchFamily="34" charset="0"/>
            </a:endParaRPr>
          </a:p>
        </p:txBody>
      </p:sp>
      <p:sp>
        <p:nvSpPr>
          <p:cNvPr id="50" name="TextBox 49">
            <a:extLst>
              <a:ext uri="{FF2B5EF4-FFF2-40B4-BE49-F238E27FC236}">
                <a16:creationId xmlns:a16="http://schemas.microsoft.com/office/drawing/2014/main" id="{6446CE51-CF14-3071-8399-AD92A2EBD80A}"/>
              </a:ext>
            </a:extLst>
          </p:cNvPr>
          <p:cNvSpPr txBox="1"/>
          <p:nvPr/>
        </p:nvSpPr>
        <p:spPr>
          <a:xfrm>
            <a:off x="1694169" y="3750439"/>
            <a:ext cx="418264" cy="198120"/>
          </a:xfrm>
          <a:prstGeom prst="rect">
            <a:avLst/>
          </a:prstGeom>
          <a:noFill/>
          <a:ln>
            <a:noFill/>
          </a:ln>
        </p:spPr>
        <p:txBody>
          <a:bodyPr wrap="square" rtlCol="0">
            <a:spAutoFit/>
          </a:bodyPr>
          <a:lstStyle/>
          <a:p>
            <a:pPr rtl="0"/>
            <a:r>
              <a:rPr sz="700" b="0" i="0" u="none" strike="noStrike">
                <a:solidFill>
                  <a:srgbClr val="3B3838"/>
                </a:solidFill>
                <a:latin typeface="Arial"/>
                <a:cs typeface="Arial"/>
              </a:rPr>
              <a:t>DD</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51" name="TextBox 50">
            <a:extLst>
              <a:ext uri="{FF2B5EF4-FFF2-40B4-BE49-F238E27FC236}">
                <a16:creationId xmlns:a16="http://schemas.microsoft.com/office/drawing/2014/main" id="{E8A41442-3D05-4271-0896-0FC18F9BD12B}"/>
              </a:ext>
            </a:extLst>
          </p:cNvPr>
          <p:cNvSpPr txBox="1"/>
          <p:nvPr/>
        </p:nvSpPr>
        <p:spPr>
          <a:xfrm>
            <a:off x="2225468" y="3750202"/>
            <a:ext cx="418264" cy="198120"/>
          </a:xfrm>
          <a:prstGeom prst="rect">
            <a:avLst/>
          </a:prstGeom>
          <a:noFill/>
          <a:ln>
            <a:noFill/>
          </a:ln>
        </p:spPr>
        <p:txBody>
          <a:bodyPr wrap="square" rtlCol="0">
            <a:spAutoFit/>
          </a:bodyPr>
          <a:lstStyle/>
          <a:p>
            <a:pPr rtl="0"/>
            <a:r>
              <a:rPr sz="700" b="0" i="0" u="none" strike="noStrike">
                <a:solidFill>
                  <a:srgbClr val="3B3838"/>
                </a:solidFill>
                <a:latin typeface="Arial"/>
                <a:cs typeface="Arial"/>
              </a:rPr>
              <a:t>AA</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A4F4E27B-FE69-0681-5574-9A36E09EE11A}"/>
              </a:ext>
              <a:ext uri="{C183D7F6-B498-43B3-948B-1728B52AA6E4}">
                <adec:decorative xmlns:adec="http://schemas.microsoft.com/office/drawing/2017/decorative" val="1"/>
              </a:ext>
            </a:extLst>
          </p:cNvPr>
          <p:cNvSpPr/>
          <p:nvPr/>
        </p:nvSpPr>
        <p:spPr>
          <a:xfrm>
            <a:off x="228896" y="4179625"/>
            <a:ext cx="1913105" cy="169075"/>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0" name="Rectangle 39">
            <a:extLst>
              <a:ext uri="{FF2B5EF4-FFF2-40B4-BE49-F238E27FC236}">
                <a16:creationId xmlns:a16="http://schemas.microsoft.com/office/drawing/2014/main" id="{11D6D03C-8B53-ABA4-A640-ACC3975DBA5C}"/>
              </a:ext>
              <a:ext uri="{C183D7F6-B498-43B3-948B-1728B52AA6E4}">
                <adec:decorative xmlns:adec="http://schemas.microsoft.com/office/drawing/2017/decorative" val="1"/>
              </a:ext>
            </a:extLst>
          </p:cNvPr>
          <p:cNvSpPr/>
          <p:nvPr/>
        </p:nvSpPr>
        <p:spPr>
          <a:xfrm>
            <a:off x="265506" y="4326665"/>
            <a:ext cx="1179076" cy="1499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1" name="TextBox 40">
            <a:extLst>
              <a:ext uri="{FF2B5EF4-FFF2-40B4-BE49-F238E27FC236}">
                <a16:creationId xmlns:a16="http://schemas.microsoft.com/office/drawing/2014/main" id="{7F767F4F-AF2C-478F-B65E-C6363A008AC4}"/>
              </a:ext>
            </a:extLst>
          </p:cNvPr>
          <p:cNvSpPr txBox="1"/>
          <p:nvPr/>
        </p:nvSpPr>
        <p:spPr>
          <a:xfrm>
            <a:off x="289912" y="4192851"/>
            <a:ext cx="2034066" cy="335280"/>
          </a:xfrm>
          <a:prstGeom prst="rect">
            <a:avLst/>
          </a:prstGeom>
          <a:noFill/>
          <a:ln>
            <a:noFill/>
          </a:ln>
        </p:spPr>
        <p:txBody>
          <a:bodyPr wrap="square" rtlCol="0">
            <a:spAutoFit/>
          </a:bodyPr>
          <a:lstStyle/>
          <a:p>
            <a:pPr rtl="0"/>
            <a:r>
              <a:rPr sz="800" b="0" i="0" u="none" strike="noStrike">
                <a:solidFill>
                  <a:srgbClr val="224781"/>
                </a:solidFill>
                <a:latin typeface="Arial"/>
                <a:cs typeface="Arial"/>
              </a:rPr>
              <a:t>Undi ki nha kódigu di rijistu sta?</a:t>
            </a:r>
            <a:br>
              <a:rPr sz="800" b="0" i="0" u="none" strike="noStrike">
                <a:solidFill>
                  <a:srgbClr val="224781"/>
                </a:solidFill>
                <a:latin typeface="Arial"/>
                <a:cs typeface="Arial"/>
              </a:rPr>
            </a:br>
            <a:r>
              <a:rPr sz="800" b="0" i="0" u="none" strike="noStrike">
                <a:solidFill>
                  <a:srgbClr val="224781"/>
                </a:solidFill>
                <a:latin typeface="Arial"/>
                <a:cs typeface="Arial"/>
              </a:rPr>
              <a:t>Rikursus pa Famílias</a:t>
            </a:r>
            <a:endParaRPr lang="es-AR" sz="800">
              <a:solidFill>
                <a:srgbClr val="224781"/>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98C4DA84-CE7F-083C-50A1-A17ED0FC3232}"/>
              </a:ext>
            </a:extLst>
          </p:cNvPr>
          <p:cNvSpPr txBox="1"/>
          <p:nvPr/>
        </p:nvSpPr>
        <p:spPr>
          <a:xfrm>
            <a:off x="2249681" y="4376600"/>
            <a:ext cx="441050" cy="198120"/>
          </a:xfrm>
          <a:prstGeom prst="rect">
            <a:avLst/>
          </a:prstGeom>
          <a:solidFill>
            <a:srgbClr val="757575"/>
          </a:solidFill>
          <a:ln>
            <a:noFill/>
          </a:ln>
        </p:spPr>
        <p:txBody>
          <a:bodyPr wrap="square" rtlCol="0">
            <a:spAutoFit/>
          </a:bodyPr>
          <a:lstStyle/>
          <a:p>
            <a:pPr algn="ctr" rtl="0"/>
            <a:r>
              <a:rPr sz="700" b="1" i="0" u="none" strike="noStrike">
                <a:solidFill>
                  <a:srgbClr val="FFFFFF"/>
                </a:solidFill>
                <a:latin typeface="Arial"/>
                <a:cs typeface="Arial"/>
              </a:rPr>
              <a:t>Bai</a:t>
            </a:r>
            <a:endParaRPr lang="es-AR" sz="700" b="1">
              <a:solidFill>
                <a:schemeClr val="bg1"/>
              </a:solidFill>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5B185846-33DF-BA35-7878-A1DF7E662854}"/>
              </a:ext>
            </a:extLst>
          </p:cNvPr>
          <p:cNvSpPr txBox="1"/>
          <p:nvPr/>
        </p:nvSpPr>
        <p:spPr>
          <a:xfrm>
            <a:off x="4936649" y="1798064"/>
            <a:ext cx="909805" cy="213360"/>
          </a:xfrm>
          <a:prstGeom prst="rect">
            <a:avLst/>
          </a:prstGeom>
          <a:solidFill>
            <a:srgbClr val="F9F9F9"/>
          </a:solidFill>
          <a:ln>
            <a:solidFill>
              <a:srgbClr val="F9F9F9"/>
            </a:solidFill>
          </a:ln>
        </p:spPr>
        <p:txBody>
          <a:bodyPr wrap="square" rtlCol="0">
            <a:spAutoFit/>
          </a:bodyPr>
          <a:lstStyle/>
          <a:p>
            <a:pPr algn="r" rtl="0"/>
            <a:r>
              <a:rPr sz="800" b="0" i="0" u="none" strike="noStrike">
                <a:solidFill>
                  <a:srgbClr val="224781"/>
                </a:solidFill>
                <a:latin typeface="Arial"/>
                <a:cs typeface="Arial"/>
              </a:rPr>
              <a:t>Na Spanhol</a:t>
            </a:r>
            <a:endParaRPr lang="es-AR" sz="800">
              <a:solidFill>
                <a:srgbClr val="224781"/>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245892CC-A72E-CAAD-D741-FA2F1A39FD9C}"/>
              </a:ext>
            </a:extLst>
          </p:cNvPr>
          <p:cNvSpPr txBox="1"/>
          <p:nvPr/>
        </p:nvSpPr>
        <p:spPr>
          <a:xfrm>
            <a:off x="3161270" y="1931838"/>
            <a:ext cx="1870243" cy="518160"/>
          </a:xfrm>
          <a:prstGeom prst="rect">
            <a:avLst/>
          </a:prstGeom>
          <a:solidFill>
            <a:srgbClr val="F9F9F9"/>
          </a:solidFill>
          <a:ln>
            <a:noFill/>
          </a:ln>
        </p:spPr>
        <p:txBody>
          <a:bodyPr wrap="square" rtlCol="0">
            <a:spAutoFit/>
          </a:bodyPr>
          <a:lstStyle/>
          <a:p>
            <a:pPr rtl="0"/>
            <a:r>
              <a:rPr sz="1400" b="0" i="0" u="none" strike="noStrike" dirty="0" err="1">
                <a:solidFill>
                  <a:srgbClr val="3B3838"/>
                </a:solidFill>
                <a:latin typeface="Arial"/>
                <a:cs typeface="Arial"/>
              </a:rPr>
              <a:t>Utilizadoris</a:t>
            </a:r>
            <a:r>
              <a:rPr sz="1400" b="0" i="0" u="none" strike="noStrike" dirty="0">
                <a:solidFill>
                  <a:srgbClr val="3B3838"/>
                </a:solidFill>
                <a:latin typeface="Arial"/>
                <a:cs typeface="Arial"/>
              </a:rPr>
              <a:t> Ki Volta</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42" name="TextBox 41">
            <a:extLst>
              <a:ext uri="{FF2B5EF4-FFF2-40B4-BE49-F238E27FC236}">
                <a16:creationId xmlns:a16="http://schemas.microsoft.com/office/drawing/2014/main" id="{5E14BC69-8B02-7F00-522F-C9CCEACAC8C4}"/>
              </a:ext>
            </a:extLst>
          </p:cNvPr>
          <p:cNvSpPr txBox="1"/>
          <p:nvPr/>
        </p:nvSpPr>
        <p:spPr>
          <a:xfrm>
            <a:off x="3161271" y="2717129"/>
            <a:ext cx="1915594" cy="228600"/>
          </a:xfrm>
          <a:prstGeom prst="rect">
            <a:avLst/>
          </a:prstGeom>
          <a:solidFill>
            <a:srgbClr val="F9F9F9"/>
          </a:solidFill>
          <a:ln>
            <a:solidFill>
              <a:srgbClr val="F9F9F9"/>
            </a:solidFill>
          </a:ln>
        </p:spPr>
        <p:txBody>
          <a:bodyPr wrap="square" rtlCol="0">
            <a:spAutoFit/>
          </a:bodyPr>
          <a:lstStyle/>
          <a:p>
            <a:pPr rtl="0"/>
            <a:r>
              <a:rPr sz="900" b="0" i="0" u="none" strike="noStrike" dirty="0">
                <a:solidFill>
                  <a:srgbClr val="3B3838"/>
                </a:solidFill>
                <a:latin typeface="Arial"/>
                <a:cs typeface="Arial"/>
              </a:rPr>
              <a:t>Poi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email y </a:t>
            </a:r>
            <a:r>
              <a:rPr sz="900" b="0" i="0" u="none" strike="noStrike" dirty="0" err="1">
                <a:solidFill>
                  <a:srgbClr val="3B3838"/>
                </a:solidFill>
                <a:latin typeface="Arial"/>
                <a:cs typeface="Arial"/>
              </a:rPr>
              <a:t>palavra-pasi</a:t>
            </a:r>
            <a:r>
              <a:rPr sz="900" b="0" i="0" u="none" strike="noStrike" dirty="0">
                <a:solidFill>
                  <a:srgbClr val="3B3838"/>
                </a:solidFill>
                <a:latin typeface="Arial"/>
                <a:cs typeface="Arial"/>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30" name="TextBox 29">
            <a:extLst>
              <a:ext uri="{FF2B5EF4-FFF2-40B4-BE49-F238E27FC236}">
                <a16:creationId xmlns:a16="http://schemas.microsoft.com/office/drawing/2014/main" id="{71819348-35AB-CE3C-2575-1ABF1510F686}"/>
              </a:ext>
            </a:extLst>
          </p:cNvPr>
          <p:cNvSpPr txBox="1"/>
          <p:nvPr/>
        </p:nvSpPr>
        <p:spPr>
          <a:xfrm>
            <a:off x="3150509" y="3046615"/>
            <a:ext cx="634269" cy="213360"/>
          </a:xfrm>
          <a:prstGeom prst="rect">
            <a:avLst/>
          </a:prstGeom>
          <a:solidFill>
            <a:srgbClr val="F9F9F9"/>
          </a:solidFill>
          <a:ln>
            <a:solidFill>
              <a:srgbClr val="F9F9F9"/>
            </a:solidFill>
          </a:ln>
        </p:spPr>
        <p:txBody>
          <a:bodyPr wrap="square" rtlCol="0">
            <a:spAutoFit/>
          </a:bodyPr>
          <a:lstStyle/>
          <a:p>
            <a:pPr rtl="0"/>
            <a:r>
              <a:rPr sz="800" b="1" i="0" u="none" strike="noStrike">
                <a:solidFill>
                  <a:srgbClr val="3B3838"/>
                </a:solidFill>
                <a:latin typeface="Arial"/>
                <a:cs typeface="Arial"/>
              </a:rPr>
              <a:t>Email:</a:t>
            </a:r>
            <a:endParaRPr lang="es-AR" sz="800" b="1">
              <a:solidFill>
                <a:schemeClr val="bg2">
                  <a:lumMod val="25000"/>
                </a:schemeClr>
              </a:solidFill>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2FA3094C-D517-9150-78C3-F4DFACB7619F}"/>
              </a:ext>
            </a:extLst>
          </p:cNvPr>
          <p:cNvSpPr txBox="1"/>
          <p:nvPr/>
        </p:nvSpPr>
        <p:spPr>
          <a:xfrm>
            <a:off x="3912299" y="3111135"/>
            <a:ext cx="1138410" cy="213360"/>
          </a:xfrm>
          <a:prstGeom prst="rect">
            <a:avLst/>
          </a:prstGeom>
          <a:solidFill>
            <a:srgbClr val="FFFFFF"/>
          </a:solidFill>
          <a:ln>
            <a:noFill/>
          </a:ln>
        </p:spPr>
        <p:txBody>
          <a:bodyPr wrap="square" rtlCol="0">
            <a:spAutoFit/>
          </a:bodyPr>
          <a:lstStyle/>
          <a:p>
            <a:pPr rtl="0"/>
            <a:r>
              <a:rPr sz="800" b="0" i="0" u="none" strike="noStrike">
                <a:solidFill>
                  <a:srgbClr val="3B3838"/>
                </a:solidFill>
                <a:latin typeface="Arial"/>
                <a:cs typeface="Arial"/>
              </a:rPr>
              <a:t>Poi Bu Email</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89919A30-7D8D-7A38-55B2-96D4F7547175}"/>
              </a:ext>
            </a:extLst>
          </p:cNvPr>
          <p:cNvSpPr txBox="1"/>
          <p:nvPr/>
        </p:nvSpPr>
        <p:spPr>
          <a:xfrm>
            <a:off x="3150509" y="3576488"/>
            <a:ext cx="730716" cy="335280"/>
          </a:xfrm>
          <a:prstGeom prst="rect">
            <a:avLst/>
          </a:prstGeom>
          <a:solidFill>
            <a:srgbClr val="F9F9F9"/>
          </a:solidFill>
          <a:ln>
            <a:solidFill>
              <a:srgbClr val="F9F9F9"/>
            </a:solidFill>
          </a:ln>
        </p:spPr>
        <p:txBody>
          <a:bodyPr wrap="square" rtlCol="0">
            <a:spAutoFit/>
          </a:bodyPr>
          <a:lstStyle/>
          <a:p>
            <a:pPr rtl="0"/>
            <a:r>
              <a:rPr sz="800" b="1" i="0" u="none" strike="noStrike">
                <a:solidFill>
                  <a:srgbClr val="3B3838"/>
                </a:solidFill>
                <a:latin typeface="Arial"/>
                <a:cs typeface="Arial"/>
              </a:rPr>
              <a:t>Palavra-pasi:</a:t>
            </a:r>
            <a:endParaRPr lang="es-AR" sz="800" b="1">
              <a:solidFill>
                <a:schemeClr val="bg2">
                  <a:lumMod val="25000"/>
                </a:schemeClr>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C0147601-E539-7464-ADDE-71E6E3217DBB}"/>
              </a:ext>
            </a:extLst>
          </p:cNvPr>
          <p:cNvSpPr txBox="1"/>
          <p:nvPr/>
        </p:nvSpPr>
        <p:spPr>
          <a:xfrm>
            <a:off x="3912299" y="3585910"/>
            <a:ext cx="1275940" cy="213360"/>
          </a:xfrm>
          <a:prstGeom prst="rect">
            <a:avLst/>
          </a:prstGeom>
          <a:solidFill>
            <a:srgbClr val="FFFFFF"/>
          </a:solidFill>
          <a:ln>
            <a:noFill/>
          </a:ln>
        </p:spPr>
        <p:txBody>
          <a:bodyPr wrap="square" rtlCol="0">
            <a:spAutoFit/>
          </a:bodyPr>
          <a:lstStyle/>
          <a:p>
            <a:pPr rtl="0"/>
            <a:r>
              <a:rPr sz="800" b="0" i="0" u="none" strike="noStrike">
                <a:solidFill>
                  <a:srgbClr val="3B3838"/>
                </a:solidFill>
                <a:latin typeface="Arial"/>
                <a:cs typeface="Arial"/>
              </a:rPr>
              <a:t>Poi Bu Palavra-pasi</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56" name="Rectangle 55">
            <a:extLst>
              <a:ext uri="{FF2B5EF4-FFF2-40B4-BE49-F238E27FC236}">
                <a16:creationId xmlns:a16="http://schemas.microsoft.com/office/drawing/2014/main" id="{0F59C518-9798-2C63-F75C-DF185B3DAFF2}"/>
              </a:ext>
              <a:ext uri="{C183D7F6-B498-43B3-948B-1728B52AA6E4}">
                <adec:decorative xmlns:adec="http://schemas.microsoft.com/office/drawing/2017/decorative" val="1"/>
              </a:ext>
            </a:extLst>
          </p:cNvPr>
          <p:cNvSpPr/>
          <p:nvPr/>
        </p:nvSpPr>
        <p:spPr>
          <a:xfrm>
            <a:off x="3214688" y="4057650"/>
            <a:ext cx="916767" cy="12197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55" name="TextBox 54">
            <a:extLst>
              <a:ext uri="{FF2B5EF4-FFF2-40B4-BE49-F238E27FC236}">
                <a16:creationId xmlns:a16="http://schemas.microsoft.com/office/drawing/2014/main" id="{71B3153C-1C32-CF79-FF54-76706E52109A}"/>
              </a:ext>
            </a:extLst>
          </p:cNvPr>
          <p:cNvSpPr txBox="1"/>
          <p:nvPr/>
        </p:nvSpPr>
        <p:spPr>
          <a:xfrm>
            <a:off x="3121931" y="3995869"/>
            <a:ext cx="1138410" cy="200055"/>
          </a:xfrm>
          <a:prstGeom prst="rect">
            <a:avLst/>
          </a:prstGeom>
          <a:noFill/>
          <a:ln>
            <a:noFill/>
          </a:ln>
        </p:spPr>
        <p:txBody>
          <a:bodyPr wrap="square" rtlCol="0">
            <a:spAutoFit/>
          </a:bodyPr>
          <a:lstStyle/>
          <a:p>
            <a:pPr rtl="0"/>
            <a:r>
              <a:rPr sz="700" b="0" i="0" u="none" strike="noStrike" dirty="0">
                <a:solidFill>
                  <a:srgbClr val="224781"/>
                </a:solidFill>
                <a:latin typeface="Arial"/>
                <a:cs typeface="Arial"/>
              </a:rPr>
              <a:t>Bu </a:t>
            </a:r>
            <a:r>
              <a:rPr sz="700" b="0" i="0" u="none" strike="noStrike" dirty="0" err="1">
                <a:solidFill>
                  <a:srgbClr val="224781"/>
                </a:solidFill>
                <a:latin typeface="Arial"/>
                <a:cs typeface="Arial"/>
              </a:rPr>
              <a:t>Skesi</a:t>
            </a:r>
            <a:r>
              <a:rPr sz="700" b="0" i="0" u="none" strike="noStrike" dirty="0">
                <a:solidFill>
                  <a:srgbClr val="224781"/>
                </a:solidFill>
                <a:latin typeface="Arial"/>
                <a:cs typeface="Arial"/>
              </a:rPr>
              <a:t> </a:t>
            </a:r>
            <a:r>
              <a:rPr sz="700" b="0" i="0" u="none" strike="noStrike" dirty="0" err="1">
                <a:solidFill>
                  <a:srgbClr val="224781"/>
                </a:solidFill>
                <a:latin typeface="Arial"/>
                <a:cs typeface="Arial"/>
              </a:rPr>
              <a:t>Palavra-pasi</a:t>
            </a:r>
            <a:r>
              <a:rPr sz="700" b="0" i="0" u="none" strike="noStrike" dirty="0">
                <a:solidFill>
                  <a:srgbClr val="224781"/>
                </a:solidFill>
                <a:latin typeface="Arial"/>
                <a:cs typeface="Arial"/>
              </a:rPr>
              <a:t>?</a:t>
            </a:r>
            <a:endParaRPr lang="es-AR" sz="700" dirty="0">
              <a:solidFill>
                <a:srgbClr val="224781"/>
              </a:solidFill>
              <a:latin typeface="Arial" panose="020B0604020202020204" pitchFamily="34" charset="0"/>
              <a:cs typeface="Arial" panose="020B0604020202020204" pitchFamily="34" charset="0"/>
            </a:endParaRPr>
          </a:p>
        </p:txBody>
      </p:sp>
      <p:sp>
        <p:nvSpPr>
          <p:cNvPr id="43" name="TextBox 42">
            <a:extLst>
              <a:ext uri="{FF2B5EF4-FFF2-40B4-BE49-F238E27FC236}">
                <a16:creationId xmlns:a16="http://schemas.microsoft.com/office/drawing/2014/main" id="{71A2F59F-918C-F3E2-4440-A9212338D60E}"/>
              </a:ext>
            </a:extLst>
          </p:cNvPr>
          <p:cNvSpPr txBox="1"/>
          <p:nvPr/>
        </p:nvSpPr>
        <p:spPr>
          <a:xfrm>
            <a:off x="4725236" y="4333921"/>
            <a:ext cx="528214" cy="304800"/>
          </a:xfrm>
          <a:prstGeom prst="rect">
            <a:avLst/>
          </a:prstGeom>
          <a:solidFill>
            <a:srgbClr val="757575"/>
          </a:solidFill>
          <a:ln>
            <a:noFill/>
          </a:ln>
        </p:spPr>
        <p:txBody>
          <a:bodyPr wrap="square" rtlCol="0">
            <a:spAutoFit/>
          </a:bodyPr>
          <a:lstStyle/>
          <a:p>
            <a:pPr algn="ctr" rtl="0"/>
            <a:r>
              <a:rPr sz="700" b="1" i="0" u="none" strike="noStrike" dirty="0" err="1">
                <a:solidFill>
                  <a:srgbClr val="FFFFFF"/>
                </a:solidFill>
                <a:latin typeface="Arial"/>
                <a:cs typeface="Arial"/>
              </a:rPr>
              <a:t>Inisia</a:t>
            </a:r>
            <a:r>
              <a:rPr sz="700" b="1" i="0" u="none" strike="noStrike" dirty="0">
                <a:solidFill>
                  <a:srgbClr val="FFFFFF"/>
                </a:solidFill>
                <a:latin typeface="Arial"/>
                <a:cs typeface="Arial"/>
              </a:rPr>
              <a:t> </a:t>
            </a:r>
            <a:r>
              <a:rPr sz="700" b="1" i="0" u="none" strike="noStrike" dirty="0" err="1">
                <a:solidFill>
                  <a:srgbClr val="FFFFFF"/>
                </a:solidFill>
                <a:latin typeface="Arial"/>
                <a:cs typeface="Arial"/>
              </a:rPr>
              <a:t>Seson</a:t>
            </a:r>
            <a:endParaRPr lang="es-AR" sz="700" b="1" dirty="0">
              <a:solidFill>
                <a:schemeClr val="bg1"/>
              </a:solidFill>
              <a:latin typeface="Arial" panose="020B0604020202020204" pitchFamily="34" charset="0"/>
              <a:cs typeface="Arial" panose="020B0604020202020204" pitchFamily="34" charset="0"/>
            </a:endParaRPr>
          </a:p>
        </p:txBody>
      </p:sp>
      <p:sp>
        <p:nvSpPr>
          <p:cNvPr id="4" name="Off-page Connector 36">
            <a:extLst>
              <a:ext uri="{FF2B5EF4-FFF2-40B4-BE49-F238E27FC236}">
                <a16:creationId xmlns:a16="http://schemas.microsoft.com/office/drawing/2014/main" id="{5BB06CB2-46BA-F7C0-0A75-AF1BAEBE3700}"/>
              </a:ext>
            </a:extLst>
          </p:cNvPr>
          <p:cNvSpPr/>
          <p:nvPr/>
        </p:nvSpPr>
        <p:spPr>
          <a:xfrm rot="16200000">
            <a:off x="9552793" y="851742"/>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1</a:t>
            </a:r>
          </a:p>
        </p:txBody>
      </p:sp>
      <p:sp>
        <p:nvSpPr>
          <p:cNvPr id="16" name="TextBox 15">
            <a:extLst>
              <a:ext uri="{FF2B5EF4-FFF2-40B4-BE49-F238E27FC236}">
                <a16:creationId xmlns:a16="http://schemas.microsoft.com/office/drawing/2014/main" id="{4AD7C2F0-CE80-9B65-A7F9-E99CA94DF74D}"/>
              </a:ext>
            </a:extLst>
          </p:cNvPr>
          <p:cNvSpPr txBox="1"/>
          <p:nvPr/>
        </p:nvSpPr>
        <p:spPr>
          <a:xfrm>
            <a:off x="9942211" y="867062"/>
            <a:ext cx="2169836" cy="1569660"/>
          </a:xfrm>
          <a:prstGeom prst="rect">
            <a:avLst/>
          </a:prstGeom>
          <a:noFill/>
        </p:spPr>
        <p:txBody>
          <a:bodyPr wrap="square" rtlCol="0">
            <a:spAutoFit/>
          </a:bodyPr>
          <a:lstStyle/>
          <a:p>
            <a:pPr rtl="0"/>
            <a:r>
              <a:rPr sz="1600" b="0" i="0" u="none" strike="noStrike" dirty="0" err="1">
                <a:latin typeface="Aptos"/>
              </a:rPr>
              <a:t>Utilizadoris</a:t>
            </a:r>
            <a:r>
              <a:rPr sz="1600" b="0" i="0" u="none" strike="noStrike" dirty="0">
                <a:latin typeface="Aptos"/>
              </a:rPr>
              <a:t> ki volta </a:t>
            </a:r>
            <a:r>
              <a:rPr sz="1600" b="0" i="0" u="none" strike="noStrike" dirty="0" err="1">
                <a:latin typeface="Aptos"/>
              </a:rPr>
              <a:t>pode</a:t>
            </a:r>
            <a:r>
              <a:rPr sz="1600" b="0" i="0" u="none" strike="noStrike" dirty="0">
                <a:latin typeface="Aptos"/>
              </a:rPr>
              <a:t> </a:t>
            </a:r>
            <a:r>
              <a:rPr sz="1600" b="0" i="0" u="none" strike="noStrike" dirty="0" err="1">
                <a:latin typeface="Aptos"/>
              </a:rPr>
              <a:t>klika</a:t>
            </a:r>
            <a:r>
              <a:rPr sz="1600" b="0" i="0" u="none" strike="noStrike" dirty="0">
                <a:latin typeface="Aptos"/>
              </a:rPr>
              <a:t> </a:t>
            </a:r>
            <a:r>
              <a:rPr sz="1600" b="0" i="0" u="none" strike="noStrike" dirty="0" err="1">
                <a:latin typeface="Aptos"/>
              </a:rPr>
              <a:t>na</a:t>
            </a:r>
            <a:r>
              <a:rPr sz="1600" b="0" i="0" u="none" strike="noStrike" dirty="0">
                <a:latin typeface="Aptos"/>
              </a:rPr>
              <a:t> </a:t>
            </a:r>
            <a:r>
              <a:rPr lang="pt-PT" sz="1600" b="0" i="0" u="none" strike="noStrike" dirty="0">
                <a:latin typeface="Aptos"/>
              </a:rPr>
              <a:t>link</a:t>
            </a:r>
            <a:r>
              <a:rPr sz="1600" b="0" i="0" u="none" strike="noStrike" dirty="0">
                <a:latin typeface="Aptos"/>
              </a:rPr>
              <a:t> </a:t>
            </a:r>
            <a:r>
              <a:rPr sz="1600" b="1" i="0" u="none" strike="noStrike" dirty="0">
                <a:latin typeface="Aptos"/>
              </a:rPr>
              <a:t>Forgot Password? (Bu </a:t>
            </a:r>
            <a:r>
              <a:rPr sz="1600" b="1" i="0" u="none" strike="noStrike" dirty="0" err="1">
                <a:latin typeface="Aptos"/>
              </a:rPr>
              <a:t>Skesi</a:t>
            </a:r>
            <a:r>
              <a:rPr sz="1600" b="1" i="0" u="none" strike="noStrike" dirty="0">
                <a:latin typeface="Aptos"/>
              </a:rPr>
              <a:t> </a:t>
            </a:r>
            <a:r>
              <a:rPr sz="1600" b="1" i="0" u="none" strike="noStrike" dirty="0" err="1">
                <a:latin typeface="Aptos"/>
              </a:rPr>
              <a:t>Palavrapasi</a:t>
            </a:r>
            <a:r>
              <a:rPr sz="1600" b="1" i="0" u="none" strike="noStrike" dirty="0">
                <a:latin typeface="Aptos"/>
              </a:rPr>
              <a:t>?)</a:t>
            </a:r>
            <a:r>
              <a:rPr sz="1600" b="0" i="0" u="none" strike="noStrike" dirty="0">
                <a:latin typeface="Aptos"/>
              </a:rPr>
              <a:t> pa </a:t>
            </a:r>
            <a:r>
              <a:rPr sz="1600" b="0" i="0" u="none" strike="noStrike" dirty="0" err="1">
                <a:latin typeface="Aptos"/>
              </a:rPr>
              <a:t>ridifini</a:t>
            </a:r>
            <a:r>
              <a:rPr sz="1600" b="0" i="0" u="none" strike="noStrike" dirty="0">
                <a:latin typeface="Aptos"/>
              </a:rPr>
              <a:t> </a:t>
            </a:r>
            <a:r>
              <a:rPr sz="1600" b="0" i="0" u="none" strike="noStrike" dirty="0" err="1">
                <a:latin typeface="Aptos"/>
              </a:rPr>
              <a:t>ses</a:t>
            </a:r>
            <a:r>
              <a:rPr sz="1600" b="0" i="0" u="none" strike="noStrike" dirty="0">
                <a:latin typeface="Aptos"/>
              </a:rPr>
              <a:t> </a:t>
            </a:r>
            <a:r>
              <a:rPr sz="1600" b="0" i="0" u="none" strike="noStrike" dirty="0" err="1">
                <a:latin typeface="Aptos"/>
              </a:rPr>
              <a:t>palavra-pasi</a:t>
            </a:r>
            <a:r>
              <a:rPr sz="1600" b="0" i="0" u="none" strike="noStrike" dirty="0">
                <a:latin typeface="Aptos"/>
              </a:rPr>
              <a:t>.</a:t>
            </a:r>
          </a:p>
        </p:txBody>
      </p:sp>
      <p:sp>
        <p:nvSpPr>
          <p:cNvPr id="2" name="Rectangle 1">
            <a:extLst>
              <a:ext uri="{FF2B5EF4-FFF2-40B4-BE49-F238E27FC236}">
                <a16:creationId xmlns:a16="http://schemas.microsoft.com/office/drawing/2014/main" id="{4F1F106E-7DA3-51ED-9803-8C82FE067E01}"/>
              </a:ext>
              <a:ext uri="{C183D7F6-B498-43B3-948B-1728B52AA6E4}">
                <adec:decorative xmlns:adec="http://schemas.microsoft.com/office/drawing/2017/decorative" val="1"/>
              </a:ext>
            </a:extLst>
          </p:cNvPr>
          <p:cNvSpPr/>
          <p:nvPr/>
        </p:nvSpPr>
        <p:spPr>
          <a:xfrm>
            <a:off x="169771" y="5350390"/>
            <a:ext cx="656821" cy="165142"/>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4" name="TextBox 43">
            <a:extLst>
              <a:ext uri="{FF2B5EF4-FFF2-40B4-BE49-F238E27FC236}">
                <a16:creationId xmlns:a16="http://schemas.microsoft.com/office/drawing/2014/main" id="{78D8FC23-D863-BC4F-9E5D-63AFA81535E7}"/>
              </a:ext>
            </a:extLst>
          </p:cNvPr>
          <p:cNvSpPr txBox="1"/>
          <p:nvPr/>
        </p:nvSpPr>
        <p:spPr>
          <a:xfrm>
            <a:off x="74776" y="5336891"/>
            <a:ext cx="1008594" cy="213360"/>
          </a:xfrm>
          <a:prstGeom prst="rect">
            <a:avLst/>
          </a:prstGeom>
          <a:noFill/>
          <a:ln>
            <a:noFill/>
          </a:ln>
        </p:spPr>
        <p:txBody>
          <a:bodyPr wrap="square" rtlCol="0">
            <a:spAutoFit/>
          </a:bodyPr>
          <a:lstStyle/>
          <a:p>
            <a:pPr rtl="0"/>
            <a:r>
              <a:rPr sz="800" b="0" i="0" u="none" strike="noStrike" dirty="0" err="1">
                <a:solidFill>
                  <a:srgbClr val="224781"/>
                </a:solidFill>
                <a:latin typeface="Arial"/>
                <a:cs typeface="Arial"/>
              </a:rPr>
              <a:t>Termus</a:t>
            </a:r>
            <a:r>
              <a:rPr sz="800" b="0" i="0" u="none" strike="noStrike" dirty="0">
                <a:solidFill>
                  <a:srgbClr val="224781"/>
                </a:solidFill>
                <a:latin typeface="Arial"/>
                <a:cs typeface="Arial"/>
              </a:rPr>
              <a:t> di </a:t>
            </a:r>
            <a:r>
              <a:rPr sz="800" b="0" i="0" u="none" strike="noStrike" dirty="0" err="1">
                <a:solidFill>
                  <a:srgbClr val="224781"/>
                </a:solidFill>
                <a:latin typeface="Arial"/>
                <a:cs typeface="Arial"/>
              </a:rPr>
              <a:t>Uzu</a:t>
            </a:r>
            <a:endParaRPr lang="es-AR" sz="800" dirty="0">
              <a:solidFill>
                <a:srgbClr val="22478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04E51FC8-E1FA-E93B-82B8-B5F848A4F110}"/>
              </a:ext>
              <a:ext uri="{C183D7F6-B498-43B3-948B-1728B52AA6E4}">
                <adec:decorative xmlns:adec="http://schemas.microsoft.com/office/drawing/2017/decorative" val="1"/>
              </a:ext>
            </a:extLst>
          </p:cNvPr>
          <p:cNvSpPr/>
          <p:nvPr/>
        </p:nvSpPr>
        <p:spPr>
          <a:xfrm>
            <a:off x="1041354" y="5362652"/>
            <a:ext cx="652815" cy="178719"/>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6" name="TextBox 45">
            <a:extLst>
              <a:ext uri="{FF2B5EF4-FFF2-40B4-BE49-F238E27FC236}">
                <a16:creationId xmlns:a16="http://schemas.microsoft.com/office/drawing/2014/main" id="{6D0EA569-566B-375E-C408-97FA0BB7BC11}"/>
              </a:ext>
            </a:extLst>
          </p:cNvPr>
          <p:cNvSpPr txBox="1"/>
          <p:nvPr/>
        </p:nvSpPr>
        <p:spPr>
          <a:xfrm>
            <a:off x="958704" y="5331023"/>
            <a:ext cx="1079853" cy="335280"/>
          </a:xfrm>
          <a:prstGeom prst="rect">
            <a:avLst/>
          </a:prstGeom>
          <a:noFill/>
          <a:ln>
            <a:noFill/>
          </a:ln>
        </p:spPr>
        <p:txBody>
          <a:bodyPr wrap="square" rtlCol="0">
            <a:spAutoFit/>
          </a:bodyPr>
          <a:lstStyle/>
          <a:p>
            <a:pPr rtl="0"/>
            <a:r>
              <a:rPr sz="800" b="0" i="0" u="none" strike="noStrike">
                <a:solidFill>
                  <a:srgbClr val="224781"/>
                </a:solidFill>
                <a:latin typeface="Arial"/>
                <a:cs typeface="Arial"/>
              </a:rPr>
              <a:t>Pulítika di Privasidadi</a:t>
            </a:r>
            <a:endParaRPr lang="es-AR" sz="800">
              <a:solidFill>
                <a:srgbClr val="224781"/>
              </a:solidFill>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17D93A8-F256-CCA6-B296-FFF3F49528E8}"/>
              </a:ext>
              <a:ext uri="{C183D7F6-B498-43B3-948B-1728B52AA6E4}">
                <adec:decorative xmlns:adec="http://schemas.microsoft.com/office/drawing/2017/decorative" val="1"/>
              </a:ext>
            </a:extLst>
          </p:cNvPr>
          <p:cNvSpPr/>
          <p:nvPr/>
        </p:nvSpPr>
        <p:spPr>
          <a:xfrm>
            <a:off x="4095292" y="5325557"/>
            <a:ext cx="793830" cy="187118"/>
          </a:xfrm>
          <a:prstGeom prst="rect">
            <a:avLst/>
          </a:prstGeom>
          <a:solidFill>
            <a:srgbClr val="F9F9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48" name="TextBox 47">
            <a:extLst>
              <a:ext uri="{FF2B5EF4-FFF2-40B4-BE49-F238E27FC236}">
                <a16:creationId xmlns:a16="http://schemas.microsoft.com/office/drawing/2014/main" id="{0FD90157-075B-F372-6DB6-A5D0E9C2E31E}"/>
              </a:ext>
            </a:extLst>
          </p:cNvPr>
          <p:cNvSpPr txBox="1"/>
          <p:nvPr/>
        </p:nvSpPr>
        <p:spPr>
          <a:xfrm>
            <a:off x="4243895" y="5323289"/>
            <a:ext cx="1079853" cy="213360"/>
          </a:xfrm>
          <a:prstGeom prst="rect">
            <a:avLst/>
          </a:prstGeom>
          <a:noFill/>
          <a:ln>
            <a:noFill/>
          </a:ln>
        </p:spPr>
        <p:txBody>
          <a:bodyPr wrap="square" rtlCol="0">
            <a:spAutoFit/>
          </a:bodyPr>
          <a:lstStyle/>
          <a:p>
            <a:pPr rtl="0"/>
            <a:r>
              <a:rPr sz="800" b="0" i="1" u="none" strike="noStrike">
                <a:solidFill>
                  <a:srgbClr val="224781"/>
                </a:solidFill>
                <a:latin typeface="Arial"/>
                <a:cs typeface="Arial"/>
              </a:rPr>
              <a:t>kriadu pa</a:t>
            </a:r>
            <a:endParaRPr lang="es-AR" sz="800" i="1">
              <a:solidFill>
                <a:srgbClr val="224781"/>
              </a:solidFill>
              <a:latin typeface="Arial" panose="020B0604020202020204" pitchFamily="34" charset="0"/>
              <a:cs typeface="Arial" panose="020B0604020202020204" pitchFamily="34" charset="0"/>
            </a:endParaRPr>
          </a:p>
        </p:txBody>
      </p:sp>
      <p:sp>
        <p:nvSpPr>
          <p:cNvPr id="18" name="Off-page Connector 36">
            <a:extLst>
              <a:ext uri="{FF2B5EF4-FFF2-40B4-BE49-F238E27FC236}">
                <a16:creationId xmlns:a16="http://schemas.microsoft.com/office/drawing/2014/main" id="{52601385-E0CB-7CE7-3BA5-0467B8887471}"/>
              </a:ext>
              <a:ext uri="{C183D7F6-B498-43B3-948B-1728B52AA6E4}">
                <adec:decorative xmlns:adec="http://schemas.microsoft.com/office/drawing/2017/decorative" val="1"/>
              </a:ext>
            </a:extLst>
          </p:cNvPr>
          <p:cNvSpPr/>
          <p:nvPr/>
        </p:nvSpPr>
        <p:spPr>
          <a:xfrm rot="16200000">
            <a:off x="2653123" y="3933723"/>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1</a:t>
            </a:r>
          </a:p>
        </p:txBody>
      </p:sp>
      <p:pic>
        <p:nvPicPr>
          <p:cNvPr id="15" name="Picture 14" descr="Un screenshot di instruson pa repôi bo palavra-pasi.">
            <a:extLst>
              <a:ext uri="{FF2B5EF4-FFF2-40B4-BE49-F238E27FC236}">
                <a16:creationId xmlns:a16="http://schemas.microsoft.com/office/drawing/2014/main" id="{2907CFEA-833A-8DF8-ACFC-8F1E2E3E1FDA}"/>
              </a:ext>
            </a:extLst>
          </p:cNvPr>
          <p:cNvPicPr>
            <a:picLocks noChangeAspect="1"/>
          </p:cNvPicPr>
          <p:nvPr/>
        </p:nvPicPr>
        <p:blipFill>
          <a:blip r:embed="rId3"/>
          <a:stretch>
            <a:fillRect/>
          </a:stretch>
        </p:blipFill>
        <p:spPr>
          <a:xfrm>
            <a:off x="6142772" y="913526"/>
            <a:ext cx="3025402" cy="2476715"/>
          </a:xfrm>
          <a:prstGeom prst="rect">
            <a:avLst/>
          </a:prstGeom>
        </p:spPr>
      </p:pic>
      <p:sp>
        <p:nvSpPr>
          <p:cNvPr id="58" name="TextBox 57">
            <a:extLst>
              <a:ext uri="{FF2B5EF4-FFF2-40B4-BE49-F238E27FC236}">
                <a16:creationId xmlns:a16="http://schemas.microsoft.com/office/drawing/2014/main" id="{26169F8E-EC21-F91B-682E-A2EC3056F7DA}"/>
              </a:ext>
            </a:extLst>
          </p:cNvPr>
          <p:cNvSpPr txBox="1"/>
          <p:nvPr/>
        </p:nvSpPr>
        <p:spPr>
          <a:xfrm>
            <a:off x="6268575" y="920941"/>
            <a:ext cx="2040678" cy="518160"/>
          </a:xfrm>
          <a:prstGeom prst="rect">
            <a:avLst/>
          </a:prstGeom>
          <a:solidFill>
            <a:srgbClr val="F9F9F9"/>
          </a:solidFill>
          <a:ln>
            <a:noFill/>
          </a:ln>
        </p:spPr>
        <p:txBody>
          <a:bodyPr wrap="square" rtlCol="0">
            <a:spAutoFit/>
          </a:bodyPr>
          <a:lstStyle/>
          <a:p>
            <a:pPr rtl="0"/>
            <a:r>
              <a:rPr sz="1400" b="0" i="0" u="none" strike="noStrike" dirty="0" err="1">
                <a:solidFill>
                  <a:srgbClr val="3B3838"/>
                </a:solidFill>
                <a:latin typeface="Arial"/>
                <a:cs typeface="Arial"/>
              </a:rPr>
              <a:t>Ridifini</a:t>
            </a:r>
            <a:r>
              <a:rPr sz="1400" b="0" i="0" u="none" strike="noStrike" dirty="0">
                <a:solidFill>
                  <a:srgbClr val="3B3838"/>
                </a:solidFill>
                <a:latin typeface="Arial"/>
                <a:cs typeface="Arial"/>
              </a:rPr>
              <a:t> Bu </a:t>
            </a:r>
            <a:r>
              <a:rPr sz="1400" b="0" i="0" u="none" strike="noStrike" dirty="0" err="1">
                <a:solidFill>
                  <a:srgbClr val="3B3838"/>
                </a:solidFill>
                <a:latin typeface="Arial"/>
                <a:cs typeface="Arial"/>
              </a:rPr>
              <a:t>Palavra-pasi</a:t>
            </a:r>
            <a:endParaRPr lang="es-AR" sz="1400" dirty="0">
              <a:solidFill>
                <a:schemeClr val="bg2">
                  <a:lumMod val="25000"/>
                </a:schemeClr>
              </a:solidFill>
              <a:latin typeface="Arial" panose="020B0604020202020204" pitchFamily="34" charset="0"/>
              <a:cs typeface="Arial" panose="020B0604020202020204" pitchFamily="34" charset="0"/>
            </a:endParaRPr>
          </a:p>
        </p:txBody>
      </p:sp>
      <p:sp>
        <p:nvSpPr>
          <p:cNvPr id="59" name="TextBox 58">
            <a:extLst>
              <a:ext uri="{FF2B5EF4-FFF2-40B4-BE49-F238E27FC236}">
                <a16:creationId xmlns:a16="http://schemas.microsoft.com/office/drawing/2014/main" id="{E8D9CAB8-9100-566B-0A0A-525B8EB25B44}"/>
              </a:ext>
            </a:extLst>
          </p:cNvPr>
          <p:cNvSpPr txBox="1"/>
          <p:nvPr/>
        </p:nvSpPr>
        <p:spPr>
          <a:xfrm>
            <a:off x="6331902" y="1536600"/>
            <a:ext cx="2539047" cy="502920"/>
          </a:xfrm>
          <a:prstGeom prst="rect">
            <a:avLst/>
          </a:prstGeom>
          <a:solidFill>
            <a:srgbClr val="F9F9F9"/>
          </a:solidFill>
          <a:ln>
            <a:solidFill>
              <a:srgbClr val="F9F9F9"/>
            </a:solidFill>
          </a:ln>
        </p:spPr>
        <p:txBody>
          <a:bodyPr wrap="square" rtlCol="0">
            <a:spAutoFit/>
          </a:bodyPr>
          <a:lstStyle/>
          <a:p>
            <a:pPr rtl="0"/>
            <a:r>
              <a:rPr sz="900" b="0" i="0" u="none" strike="noStrike" dirty="0">
                <a:solidFill>
                  <a:srgbClr val="3B3838"/>
                </a:solidFill>
                <a:latin typeface="Arial"/>
                <a:cs typeface="Arial"/>
              </a:rPr>
              <a:t>Poi </a:t>
            </a:r>
            <a:r>
              <a:rPr sz="900" b="0" i="0" u="none" strike="noStrike" dirty="0" err="1">
                <a:solidFill>
                  <a:srgbClr val="3B3838"/>
                </a:solidFill>
                <a:latin typeface="Arial"/>
                <a:cs typeface="Arial"/>
              </a:rPr>
              <a:t>inderesu</a:t>
            </a:r>
            <a:r>
              <a:rPr sz="900" b="0" i="0" u="none" strike="noStrike" dirty="0">
                <a:solidFill>
                  <a:srgbClr val="3B3838"/>
                </a:solidFill>
                <a:latin typeface="Arial"/>
                <a:cs typeface="Arial"/>
              </a:rPr>
              <a:t> di email ki </a:t>
            </a:r>
            <a:r>
              <a:rPr sz="900" b="0" i="0" u="none" strike="noStrike" dirty="0" err="1">
                <a:solidFill>
                  <a:srgbClr val="3B3838"/>
                </a:solidFill>
                <a:latin typeface="Arial"/>
                <a:cs typeface="Arial"/>
              </a:rPr>
              <a:t>bu</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rijista</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ku</a:t>
            </a:r>
            <a:r>
              <a:rPr sz="900" b="0" i="0" u="none" strike="noStrike" dirty="0">
                <a:solidFill>
                  <a:srgbClr val="3B3838"/>
                </a:solidFill>
                <a:latin typeface="Arial"/>
                <a:cs typeface="Arial"/>
              </a:rPr>
              <a:t> el. Un link pa </a:t>
            </a:r>
            <a:r>
              <a:rPr sz="900" b="0" i="0" u="none" strike="noStrike" dirty="0" err="1">
                <a:solidFill>
                  <a:srgbClr val="3B3838"/>
                </a:solidFill>
                <a:latin typeface="Arial"/>
                <a:cs typeface="Arial"/>
              </a:rPr>
              <a:t>ridifini</a:t>
            </a:r>
            <a:r>
              <a:rPr sz="900" b="0" i="0" u="none" strike="noStrike" dirty="0">
                <a:solidFill>
                  <a:srgbClr val="3B3838"/>
                </a:solidFill>
                <a:latin typeface="Arial"/>
                <a:cs typeface="Arial"/>
              </a:rPr>
              <a:t> </a:t>
            </a:r>
            <a:r>
              <a:rPr sz="900" b="0" i="0" u="none" strike="noStrike" dirty="0" err="1">
                <a:solidFill>
                  <a:srgbClr val="3B3838"/>
                </a:solidFill>
                <a:latin typeface="Arial"/>
                <a:cs typeface="Arial"/>
              </a:rPr>
              <a:t>palavra-pasi</a:t>
            </a:r>
            <a:r>
              <a:rPr sz="900" b="0" i="0" u="none" strike="noStrike" dirty="0">
                <a:solidFill>
                  <a:srgbClr val="3B3838"/>
                </a:solidFill>
                <a:latin typeface="Arial"/>
                <a:cs typeface="Arial"/>
              </a:rPr>
              <a:t> ta ser </a:t>
            </a:r>
            <a:r>
              <a:rPr sz="900" b="0" i="0" u="none" strike="noStrike" dirty="0" err="1">
                <a:solidFill>
                  <a:srgbClr val="3B3838"/>
                </a:solidFill>
                <a:latin typeface="Arial"/>
                <a:cs typeface="Arial"/>
              </a:rPr>
              <a:t>enviadu</a:t>
            </a:r>
            <a:r>
              <a:rPr sz="900" b="0" i="0" u="none" strike="noStrike" dirty="0">
                <a:solidFill>
                  <a:srgbClr val="3B3838"/>
                </a:solidFill>
                <a:latin typeface="Arial"/>
                <a:cs typeface="Arial"/>
              </a:rPr>
              <a:t> pa email </a:t>
            </a:r>
            <a:r>
              <a:rPr sz="900" b="0" i="0" u="none" strike="noStrike" dirty="0" err="1">
                <a:solidFill>
                  <a:srgbClr val="3B3838"/>
                </a:solidFill>
                <a:latin typeface="Arial"/>
                <a:cs typeface="Arial"/>
              </a:rPr>
              <a:t>rijistadu</a:t>
            </a:r>
            <a:r>
              <a:rPr sz="900" b="0" i="0" u="none" strike="noStrike" dirty="0">
                <a:solidFill>
                  <a:srgbClr val="3B3838"/>
                </a:solidFill>
                <a:latin typeface="Arial"/>
                <a:cs typeface="Arial"/>
              </a:rPr>
              <a:t>.</a:t>
            </a:r>
            <a:endParaRPr lang="es-AR" sz="900" dirty="0">
              <a:solidFill>
                <a:schemeClr val="bg2">
                  <a:lumMod val="25000"/>
                </a:schemeClr>
              </a:solidFill>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92A52386-F3D4-BF20-1EF0-353B4D002A09}"/>
              </a:ext>
            </a:extLst>
          </p:cNvPr>
          <p:cNvSpPr txBox="1"/>
          <p:nvPr/>
        </p:nvSpPr>
        <p:spPr>
          <a:xfrm>
            <a:off x="6331902" y="2168289"/>
            <a:ext cx="781571" cy="213360"/>
          </a:xfrm>
          <a:prstGeom prst="rect">
            <a:avLst/>
          </a:prstGeom>
          <a:solidFill>
            <a:srgbClr val="F9F9F9"/>
          </a:solidFill>
          <a:ln>
            <a:solidFill>
              <a:srgbClr val="F9F9F9"/>
            </a:solidFill>
          </a:ln>
        </p:spPr>
        <p:txBody>
          <a:bodyPr wrap="square" rtlCol="0">
            <a:spAutoFit/>
          </a:bodyPr>
          <a:lstStyle/>
          <a:p>
            <a:pPr rtl="0"/>
            <a:r>
              <a:rPr sz="800" b="1" i="0" u="none" strike="noStrike" dirty="0">
                <a:solidFill>
                  <a:srgbClr val="3B3838"/>
                </a:solidFill>
                <a:latin typeface="Arial"/>
                <a:cs typeface="Arial"/>
              </a:rPr>
              <a:t>Bu Email</a:t>
            </a:r>
            <a:endParaRPr lang="es-AR" sz="800" b="1" dirty="0">
              <a:solidFill>
                <a:schemeClr val="bg2">
                  <a:lumMod val="25000"/>
                </a:schemeClr>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51B7BE77-55B8-E674-5B1C-2D1B973FC0EB}"/>
              </a:ext>
            </a:extLst>
          </p:cNvPr>
          <p:cNvSpPr txBox="1"/>
          <p:nvPr/>
        </p:nvSpPr>
        <p:spPr>
          <a:xfrm>
            <a:off x="7370214" y="2172466"/>
            <a:ext cx="1138410" cy="213360"/>
          </a:xfrm>
          <a:prstGeom prst="rect">
            <a:avLst/>
          </a:prstGeom>
          <a:solidFill>
            <a:srgbClr val="FFFFFF"/>
          </a:solidFill>
          <a:ln>
            <a:noFill/>
          </a:ln>
        </p:spPr>
        <p:txBody>
          <a:bodyPr wrap="square" rtlCol="0">
            <a:spAutoFit/>
          </a:bodyPr>
          <a:lstStyle/>
          <a:p>
            <a:pPr rtl="0"/>
            <a:r>
              <a:rPr sz="800" b="0" i="0" u="none" strike="noStrike" dirty="0">
                <a:solidFill>
                  <a:srgbClr val="3B3838"/>
                </a:solidFill>
                <a:latin typeface="Arial"/>
                <a:cs typeface="Arial"/>
              </a:rPr>
              <a:t>Poi Bu Email</a:t>
            </a:r>
            <a:endParaRPr lang="es-AR" sz="800" dirty="0">
              <a:solidFill>
                <a:schemeClr val="bg2">
                  <a:lumMod val="25000"/>
                </a:schemeClr>
              </a:solidFill>
              <a:latin typeface="Arial" panose="020B0604020202020204" pitchFamily="34" charset="0"/>
              <a:cs typeface="Arial" panose="020B0604020202020204" pitchFamily="34" charset="0"/>
            </a:endParaRPr>
          </a:p>
        </p:txBody>
      </p:sp>
      <p:sp>
        <p:nvSpPr>
          <p:cNvPr id="63" name="TextBox 62">
            <a:extLst>
              <a:ext uri="{FF2B5EF4-FFF2-40B4-BE49-F238E27FC236}">
                <a16:creationId xmlns:a16="http://schemas.microsoft.com/office/drawing/2014/main" id="{E5B5B198-FCB9-C680-5E2E-942252D6601A}"/>
              </a:ext>
            </a:extLst>
          </p:cNvPr>
          <p:cNvSpPr txBox="1"/>
          <p:nvPr/>
        </p:nvSpPr>
        <p:spPr>
          <a:xfrm>
            <a:off x="6338562" y="2560972"/>
            <a:ext cx="885912" cy="335280"/>
          </a:xfrm>
          <a:prstGeom prst="rect">
            <a:avLst/>
          </a:prstGeom>
          <a:solidFill>
            <a:srgbClr val="F9F9F9"/>
          </a:solidFill>
          <a:ln>
            <a:solidFill>
              <a:srgbClr val="F9F9F9"/>
            </a:solidFill>
          </a:ln>
        </p:spPr>
        <p:txBody>
          <a:bodyPr wrap="square" rtlCol="0">
            <a:spAutoFit/>
          </a:bodyPr>
          <a:lstStyle/>
          <a:p>
            <a:pPr rtl="0"/>
            <a:r>
              <a:rPr sz="800" b="1" i="0" u="none" strike="noStrike">
                <a:solidFill>
                  <a:srgbClr val="3B3838"/>
                </a:solidFill>
                <a:latin typeface="Arial"/>
                <a:cs typeface="Arial"/>
              </a:rPr>
              <a:t>Konfirma Email</a:t>
            </a:r>
            <a:endParaRPr lang="es-AR" sz="800" b="1">
              <a:solidFill>
                <a:schemeClr val="bg2">
                  <a:lumMod val="25000"/>
                </a:schemeClr>
              </a:solidFill>
              <a:latin typeface="Arial" panose="020B0604020202020204" pitchFamily="34" charset="0"/>
              <a:cs typeface="Arial" panose="020B0604020202020204" pitchFamily="34" charset="0"/>
            </a:endParaRPr>
          </a:p>
        </p:txBody>
      </p:sp>
      <p:sp>
        <p:nvSpPr>
          <p:cNvPr id="61" name="TextBox 60">
            <a:extLst>
              <a:ext uri="{FF2B5EF4-FFF2-40B4-BE49-F238E27FC236}">
                <a16:creationId xmlns:a16="http://schemas.microsoft.com/office/drawing/2014/main" id="{4AF2A693-72B9-9D8C-D0AC-64F7F52F9BA6}"/>
              </a:ext>
            </a:extLst>
          </p:cNvPr>
          <p:cNvSpPr txBox="1"/>
          <p:nvPr/>
        </p:nvSpPr>
        <p:spPr>
          <a:xfrm>
            <a:off x="7370214" y="2585929"/>
            <a:ext cx="1138410" cy="213360"/>
          </a:xfrm>
          <a:prstGeom prst="rect">
            <a:avLst/>
          </a:prstGeom>
          <a:solidFill>
            <a:srgbClr val="FFFFFF"/>
          </a:solidFill>
          <a:ln>
            <a:noFill/>
          </a:ln>
        </p:spPr>
        <p:txBody>
          <a:bodyPr wrap="square" rtlCol="0">
            <a:spAutoFit/>
          </a:bodyPr>
          <a:lstStyle/>
          <a:p>
            <a:pPr rtl="0"/>
            <a:r>
              <a:rPr sz="800" b="0" i="0" u="none" strike="noStrike">
                <a:solidFill>
                  <a:srgbClr val="3B3838"/>
                </a:solidFill>
                <a:latin typeface="Arial"/>
                <a:cs typeface="Arial"/>
              </a:rPr>
              <a:t>Konfirma Email</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66E8CF58-B126-4C8C-4418-EF173D52386B}"/>
              </a:ext>
            </a:extLst>
          </p:cNvPr>
          <p:cNvSpPr txBox="1"/>
          <p:nvPr/>
        </p:nvSpPr>
        <p:spPr>
          <a:xfrm>
            <a:off x="6306088" y="3019639"/>
            <a:ext cx="554850" cy="335280"/>
          </a:xfrm>
          <a:prstGeom prst="rect">
            <a:avLst/>
          </a:prstGeom>
          <a:solidFill>
            <a:srgbClr val="F9F9F9"/>
          </a:solidFill>
          <a:ln>
            <a:solidFill>
              <a:srgbClr val="F9F9F9"/>
            </a:solidFill>
          </a:ln>
        </p:spPr>
        <p:txBody>
          <a:bodyPr wrap="square" rtlCol="0">
            <a:spAutoFit/>
          </a:bodyPr>
          <a:lstStyle/>
          <a:p>
            <a:pPr rtl="0"/>
            <a:r>
              <a:rPr sz="800" b="0" i="0" u="none" strike="noStrike">
                <a:solidFill>
                  <a:srgbClr val="224781"/>
                </a:solidFill>
                <a:latin typeface="Arial"/>
                <a:cs typeface="Arial"/>
              </a:rPr>
              <a:t>Kansela</a:t>
            </a:r>
            <a:endParaRPr lang="es-AR" sz="800">
              <a:solidFill>
                <a:srgbClr val="224781"/>
              </a:solidFill>
              <a:latin typeface="Arial" panose="020B0604020202020204" pitchFamily="34" charset="0"/>
              <a:cs typeface="Arial" panose="020B0604020202020204" pitchFamily="34" charset="0"/>
            </a:endParaRPr>
          </a:p>
        </p:txBody>
      </p:sp>
      <p:sp>
        <p:nvSpPr>
          <p:cNvPr id="66" name="TextBox 65">
            <a:extLst>
              <a:ext uri="{FF2B5EF4-FFF2-40B4-BE49-F238E27FC236}">
                <a16:creationId xmlns:a16="http://schemas.microsoft.com/office/drawing/2014/main" id="{53039D8F-AF31-9312-C771-16F1EF9AD3D6}"/>
              </a:ext>
            </a:extLst>
          </p:cNvPr>
          <p:cNvSpPr txBox="1"/>
          <p:nvPr/>
        </p:nvSpPr>
        <p:spPr>
          <a:xfrm>
            <a:off x="7717682" y="2943495"/>
            <a:ext cx="1161819" cy="335280"/>
          </a:xfrm>
          <a:prstGeom prst="rect">
            <a:avLst/>
          </a:prstGeom>
          <a:solidFill>
            <a:srgbClr val="757575"/>
          </a:solidFill>
          <a:ln>
            <a:noFill/>
          </a:ln>
        </p:spPr>
        <p:txBody>
          <a:bodyPr wrap="square" rtlCol="0">
            <a:spAutoFit/>
          </a:bodyPr>
          <a:lstStyle/>
          <a:p>
            <a:pPr algn="ctr" rtl="0"/>
            <a:r>
              <a:rPr sz="800" b="1" i="0" u="none" strike="noStrike" dirty="0">
                <a:solidFill>
                  <a:srgbClr val="FFFFFF"/>
                </a:solidFill>
                <a:latin typeface="Arial"/>
                <a:cs typeface="Arial"/>
              </a:rPr>
              <a:t>Manda Email di </a:t>
            </a:r>
            <a:r>
              <a:rPr sz="800" b="1" i="0" u="none" strike="noStrike" dirty="0" err="1">
                <a:solidFill>
                  <a:srgbClr val="FFFFFF"/>
                </a:solidFill>
                <a:latin typeface="Arial"/>
                <a:cs typeface="Arial"/>
              </a:rPr>
              <a:t>Ridifinison</a:t>
            </a:r>
            <a:endParaRPr lang="es-AR" sz="800" b="1" dirty="0">
              <a:solidFill>
                <a:schemeClr val="bg1"/>
              </a:solidFill>
              <a:latin typeface="Arial" panose="020B0604020202020204" pitchFamily="34" charset="0"/>
              <a:cs typeface="Arial" panose="020B0604020202020204" pitchFamily="34" charset="0"/>
            </a:endParaRPr>
          </a:p>
        </p:txBody>
      </p:sp>
      <p:sp>
        <p:nvSpPr>
          <p:cNvPr id="11" name="Off-page Connector 37">
            <a:extLst>
              <a:ext uri="{FF2B5EF4-FFF2-40B4-BE49-F238E27FC236}">
                <a16:creationId xmlns:a16="http://schemas.microsoft.com/office/drawing/2014/main" id="{699B087E-2AE5-74EB-B784-39DC9EDCC52A}"/>
              </a:ext>
            </a:extLst>
          </p:cNvPr>
          <p:cNvSpPr/>
          <p:nvPr/>
        </p:nvSpPr>
        <p:spPr>
          <a:xfrm rot="16200000">
            <a:off x="9552793" y="2428644"/>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2</a:t>
            </a:r>
          </a:p>
        </p:txBody>
      </p:sp>
      <p:sp>
        <p:nvSpPr>
          <p:cNvPr id="22" name="TextBox 21">
            <a:extLst>
              <a:ext uri="{FF2B5EF4-FFF2-40B4-BE49-F238E27FC236}">
                <a16:creationId xmlns:a16="http://schemas.microsoft.com/office/drawing/2014/main" id="{BAAA692E-DCCD-1259-9BCC-CFDC6FD3C730}"/>
              </a:ext>
            </a:extLst>
          </p:cNvPr>
          <p:cNvSpPr txBox="1"/>
          <p:nvPr/>
        </p:nvSpPr>
        <p:spPr>
          <a:xfrm>
            <a:off x="9942211" y="2427561"/>
            <a:ext cx="2082543" cy="1815882"/>
          </a:xfrm>
          <a:prstGeom prst="rect">
            <a:avLst/>
          </a:prstGeom>
          <a:noFill/>
        </p:spPr>
        <p:txBody>
          <a:bodyPr wrap="square" rtlCol="0">
            <a:spAutoFit/>
          </a:bodyPr>
          <a:lstStyle/>
          <a:p>
            <a:pPr rtl="0"/>
            <a:r>
              <a:rPr sz="1600" b="0" i="0" u="none" strike="noStrike" dirty="0">
                <a:latin typeface="Aptos"/>
              </a:rPr>
              <a:t>Poi email ki </a:t>
            </a:r>
            <a:r>
              <a:rPr sz="1600" b="0" i="0" u="none" strike="noStrike" dirty="0" err="1">
                <a:latin typeface="Aptos"/>
              </a:rPr>
              <a:t>sta</a:t>
            </a:r>
            <a:r>
              <a:rPr sz="1600" b="0" i="0" u="none" strike="noStrike" dirty="0">
                <a:latin typeface="Aptos"/>
              </a:rPr>
              <a:t> </a:t>
            </a:r>
            <a:r>
              <a:rPr sz="1600" b="0" i="0" u="none" strike="noStrike" dirty="0" err="1">
                <a:latin typeface="Aptos"/>
              </a:rPr>
              <a:t>rijistadu</a:t>
            </a:r>
            <a:r>
              <a:rPr sz="1600" b="0" i="0" u="none" strike="noStrike" dirty="0">
                <a:latin typeface="Aptos"/>
              </a:rPr>
              <a:t> </a:t>
            </a:r>
            <a:r>
              <a:rPr sz="1600" b="0" i="0" u="none" strike="noStrike" dirty="0" err="1">
                <a:latin typeface="Aptos"/>
              </a:rPr>
              <a:t>na</a:t>
            </a:r>
            <a:r>
              <a:rPr sz="1600" b="0" i="0" u="none" strike="noStrike" dirty="0">
                <a:latin typeface="Aptos"/>
              </a:rPr>
              <a:t> </a:t>
            </a:r>
            <a:r>
              <a:rPr sz="1600" b="0" i="0" u="none" strike="noStrike" dirty="0" err="1">
                <a:latin typeface="Aptos"/>
              </a:rPr>
              <a:t>konta</a:t>
            </a:r>
            <a:r>
              <a:rPr sz="1600" b="0" i="0" u="none" strike="noStrike" dirty="0">
                <a:latin typeface="Aptos"/>
              </a:rPr>
              <a:t> y </a:t>
            </a:r>
            <a:r>
              <a:rPr sz="1600" b="0" i="0" u="none" strike="noStrike" dirty="0" err="1">
                <a:latin typeface="Aptos"/>
              </a:rPr>
              <a:t>dipôs</a:t>
            </a:r>
            <a:r>
              <a:rPr sz="1600" b="0" i="0" u="none" strike="noStrike" dirty="0">
                <a:latin typeface="Aptos"/>
              </a:rPr>
              <a:t> po-l </a:t>
            </a:r>
            <a:r>
              <a:rPr sz="1600" b="0" i="0" u="none" strike="noStrike" dirty="0" err="1">
                <a:latin typeface="Aptos"/>
              </a:rPr>
              <a:t>otu</a:t>
            </a:r>
            <a:r>
              <a:rPr sz="1600" b="0" i="0" u="none" strike="noStrike" dirty="0">
                <a:latin typeface="Aptos"/>
              </a:rPr>
              <a:t> </a:t>
            </a:r>
            <a:r>
              <a:rPr sz="1600" b="0" i="0" u="none" strike="noStrike" dirty="0" err="1">
                <a:latin typeface="Aptos"/>
              </a:rPr>
              <a:t>bês</a:t>
            </a:r>
            <a:r>
              <a:rPr sz="1600" b="0" i="0" u="none" strike="noStrike" dirty="0">
                <a:latin typeface="Aptos"/>
              </a:rPr>
              <a:t> pa </a:t>
            </a:r>
            <a:r>
              <a:rPr sz="1600" b="0" i="0" u="none" strike="noStrike" dirty="0" err="1">
                <a:latin typeface="Aptos"/>
              </a:rPr>
              <a:t>konfirma</a:t>
            </a:r>
            <a:r>
              <a:rPr sz="1600" b="0" i="0" u="none" strike="noStrike" dirty="0">
                <a:latin typeface="Aptos"/>
              </a:rPr>
              <a:t>.</a:t>
            </a:r>
          </a:p>
          <a:p>
            <a:pPr rtl="0"/>
            <a:r>
              <a:rPr sz="1600" b="0" i="0" u="none" strike="noStrike" dirty="0">
                <a:latin typeface="Aptos"/>
              </a:rPr>
              <a:t>Klika</a:t>
            </a:r>
            <a:r>
              <a:rPr sz="1600" b="1" i="0" u="none" strike="noStrike" dirty="0">
                <a:latin typeface="Aptos"/>
              </a:rPr>
              <a:t> </a:t>
            </a:r>
            <a:r>
              <a:rPr sz="1600" b="1" i="0" u="none" strike="noStrike" dirty="0" err="1">
                <a:latin typeface="Aptos"/>
              </a:rPr>
              <a:t>na</a:t>
            </a:r>
            <a:r>
              <a:rPr sz="1600" b="1" i="0" u="none" strike="noStrike" dirty="0">
                <a:latin typeface="Aptos"/>
              </a:rPr>
              <a:t> Send Reset Email (Manda Email di </a:t>
            </a:r>
            <a:r>
              <a:rPr sz="1600" b="1" i="0" u="none" strike="noStrike" dirty="0" err="1">
                <a:latin typeface="Aptos"/>
              </a:rPr>
              <a:t>Ridifinison</a:t>
            </a:r>
            <a:r>
              <a:rPr sz="1600" b="1" i="0" u="none" strike="noStrike" dirty="0">
                <a:latin typeface="Aptos"/>
              </a:rPr>
              <a:t>)</a:t>
            </a:r>
            <a:r>
              <a:rPr sz="1600" b="0" i="0" u="none" strike="noStrike" dirty="0">
                <a:latin typeface="Aptos"/>
              </a:rPr>
              <a:t>.</a:t>
            </a:r>
          </a:p>
        </p:txBody>
      </p:sp>
      <p:pic>
        <p:nvPicPr>
          <p:cNvPr id="23" name="Picture 22" descr="Un screenshot di konfirmason ma email pa repôi palavra-pasi foi mandadu.">
            <a:extLst>
              <a:ext uri="{FF2B5EF4-FFF2-40B4-BE49-F238E27FC236}">
                <a16:creationId xmlns:a16="http://schemas.microsoft.com/office/drawing/2014/main" id="{714A4F05-1AAD-9240-927E-5BAA0857BD4D}"/>
              </a:ext>
            </a:extLst>
          </p:cNvPr>
          <p:cNvPicPr>
            <a:picLocks noChangeAspect="1"/>
          </p:cNvPicPr>
          <p:nvPr/>
        </p:nvPicPr>
        <p:blipFill>
          <a:blip r:embed="rId4"/>
          <a:stretch>
            <a:fillRect/>
          </a:stretch>
        </p:blipFill>
        <p:spPr>
          <a:xfrm>
            <a:off x="6142772" y="3582080"/>
            <a:ext cx="3025402" cy="1056641"/>
          </a:xfrm>
          <a:prstGeom prst="rect">
            <a:avLst/>
          </a:prstGeom>
        </p:spPr>
      </p:pic>
      <p:sp>
        <p:nvSpPr>
          <p:cNvPr id="67" name="TextBox 66">
            <a:extLst>
              <a:ext uri="{FF2B5EF4-FFF2-40B4-BE49-F238E27FC236}">
                <a16:creationId xmlns:a16="http://schemas.microsoft.com/office/drawing/2014/main" id="{E8C49A16-CF1D-57D9-CDFF-610D81D144A2}"/>
              </a:ext>
            </a:extLst>
          </p:cNvPr>
          <p:cNvSpPr txBox="1"/>
          <p:nvPr/>
        </p:nvSpPr>
        <p:spPr>
          <a:xfrm>
            <a:off x="6226714" y="4001820"/>
            <a:ext cx="2841066" cy="304800"/>
          </a:xfrm>
          <a:prstGeom prst="rect">
            <a:avLst/>
          </a:prstGeom>
          <a:solidFill>
            <a:srgbClr val="FFFFFF"/>
          </a:solidFill>
          <a:ln>
            <a:noFill/>
          </a:ln>
        </p:spPr>
        <p:txBody>
          <a:bodyPr wrap="square" rtlCol="0">
            <a:spAutoFit/>
          </a:bodyPr>
          <a:lstStyle/>
          <a:p>
            <a:pPr rtl="0"/>
            <a:r>
              <a:rPr sz="700" b="0" i="0" u="none" strike="noStrike">
                <a:solidFill>
                  <a:srgbClr val="3B3838"/>
                </a:solidFill>
                <a:latin typeface="Arial"/>
                <a:cs typeface="Arial"/>
              </a:rPr>
              <a:t>Un email di ridifinison di palavra-pasi dja enviadu pa emailaddress@mail.com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73" name="TextBox 72">
            <a:extLst>
              <a:ext uri="{FF2B5EF4-FFF2-40B4-BE49-F238E27FC236}">
                <a16:creationId xmlns:a16="http://schemas.microsoft.com/office/drawing/2014/main" id="{40C0F5D8-6ED5-45A4-0763-63DC667E4D4E}"/>
              </a:ext>
            </a:extLst>
          </p:cNvPr>
          <p:cNvSpPr txBox="1"/>
          <p:nvPr/>
        </p:nvSpPr>
        <p:spPr>
          <a:xfrm>
            <a:off x="7471294" y="4333355"/>
            <a:ext cx="368358" cy="182880"/>
          </a:xfrm>
          <a:prstGeom prst="rect">
            <a:avLst/>
          </a:prstGeom>
          <a:solidFill>
            <a:srgbClr val="22608F"/>
          </a:solidFill>
          <a:ln>
            <a:noFill/>
          </a:ln>
        </p:spPr>
        <p:txBody>
          <a:bodyPr wrap="square" rtlCol="0">
            <a:spAutoFit/>
          </a:bodyPr>
          <a:lstStyle/>
          <a:p>
            <a:pPr algn="ctr" rtl="0"/>
            <a:r>
              <a:rPr sz="600" b="1" i="0" u="none" strike="noStrike">
                <a:solidFill>
                  <a:srgbClr val="FFFFFF"/>
                </a:solidFill>
                <a:latin typeface="Arial"/>
                <a:cs typeface="Arial"/>
              </a:rPr>
              <a:t>OK</a:t>
            </a:r>
            <a:endParaRPr lang="es-AR" sz="600" b="1">
              <a:solidFill>
                <a:schemeClr val="bg1"/>
              </a:solidFill>
              <a:latin typeface="Arial" panose="020B0604020202020204" pitchFamily="34" charset="0"/>
              <a:cs typeface="Arial" panose="020B0604020202020204" pitchFamily="34" charset="0"/>
            </a:endParaRPr>
          </a:p>
        </p:txBody>
      </p:sp>
      <p:sp>
        <p:nvSpPr>
          <p:cNvPr id="12" name="Off-page Connector 38">
            <a:extLst>
              <a:ext uri="{FF2B5EF4-FFF2-40B4-BE49-F238E27FC236}">
                <a16:creationId xmlns:a16="http://schemas.microsoft.com/office/drawing/2014/main" id="{F422829E-FC6F-6A41-96E5-7820F675A81E}"/>
              </a:ext>
            </a:extLst>
          </p:cNvPr>
          <p:cNvSpPr/>
          <p:nvPr/>
        </p:nvSpPr>
        <p:spPr>
          <a:xfrm rot="16200000">
            <a:off x="9552792" y="452321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3</a:t>
            </a:r>
          </a:p>
        </p:txBody>
      </p:sp>
      <p:sp>
        <p:nvSpPr>
          <p:cNvPr id="25" name="TextBox 24">
            <a:extLst>
              <a:ext uri="{FF2B5EF4-FFF2-40B4-BE49-F238E27FC236}">
                <a16:creationId xmlns:a16="http://schemas.microsoft.com/office/drawing/2014/main" id="{0A61BAAA-3A90-CA09-B6D8-7FE5FC835C68}"/>
              </a:ext>
            </a:extLst>
          </p:cNvPr>
          <p:cNvSpPr txBox="1"/>
          <p:nvPr/>
        </p:nvSpPr>
        <p:spPr>
          <a:xfrm>
            <a:off x="9942211" y="4554787"/>
            <a:ext cx="1278007" cy="338554"/>
          </a:xfrm>
          <a:prstGeom prst="rect">
            <a:avLst/>
          </a:prstGeom>
          <a:noFill/>
        </p:spPr>
        <p:txBody>
          <a:bodyPr wrap="square">
            <a:spAutoFit/>
          </a:bodyPr>
          <a:lstStyle/>
          <a:p>
            <a:pPr rtl="0"/>
            <a:r>
              <a:rPr sz="1600" b="0" i="0" u="none" strike="noStrike" dirty="0">
                <a:latin typeface="Aptos"/>
              </a:rPr>
              <a:t>Klika </a:t>
            </a:r>
            <a:r>
              <a:rPr sz="1600" b="1" i="0" u="none" strike="noStrike" dirty="0">
                <a:latin typeface="Aptos"/>
              </a:rPr>
              <a:t>OK.</a:t>
            </a:r>
          </a:p>
        </p:txBody>
      </p:sp>
      <p:pic>
        <p:nvPicPr>
          <p:cNvPr id="28" name="Picture 27" descr="Un screenshot di instruson pa repôi bo palavra-pasi.">
            <a:extLst>
              <a:ext uri="{FF2B5EF4-FFF2-40B4-BE49-F238E27FC236}">
                <a16:creationId xmlns:a16="http://schemas.microsoft.com/office/drawing/2014/main" id="{A9FA320E-E0CA-1714-FF34-6CEF1CD822ED}"/>
              </a:ext>
            </a:extLst>
          </p:cNvPr>
          <p:cNvPicPr>
            <a:picLocks noChangeAspect="1"/>
          </p:cNvPicPr>
          <p:nvPr/>
        </p:nvPicPr>
        <p:blipFill>
          <a:blip r:embed="rId5"/>
          <a:stretch>
            <a:fillRect/>
          </a:stretch>
        </p:blipFill>
        <p:spPr>
          <a:xfrm>
            <a:off x="5964174" y="4853689"/>
            <a:ext cx="3366146" cy="1414010"/>
          </a:xfrm>
          <a:prstGeom prst="rect">
            <a:avLst/>
          </a:prstGeom>
        </p:spPr>
      </p:pic>
      <p:sp>
        <p:nvSpPr>
          <p:cNvPr id="68" name="TextBox 67">
            <a:extLst>
              <a:ext uri="{FF2B5EF4-FFF2-40B4-BE49-F238E27FC236}">
                <a16:creationId xmlns:a16="http://schemas.microsoft.com/office/drawing/2014/main" id="{4824BDE3-BC29-D5C6-7577-1EE4B52C9A5E}"/>
              </a:ext>
            </a:extLst>
          </p:cNvPr>
          <p:cNvSpPr txBox="1"/>
          <p:nvPr/>
        </p:nvSpPr>
        <p:spPr>
          <a:xfrm>
            <a:off x="6939041" y="4871816"/>
            <a:ext cx="1692989" cy="246221"/>
          </a:xfrm>
          <a:prstGeom prst="rect">
            <a:avLst/>
          </a:prstGeom>
          <a:solidFill>
            <a:srgbClr val="F9F9F9"/>
          </a:solidFill>
          <a:ln>
            <a:noFill/>
          </a:ln>
        </p:spPr>
        <p:txBody>
          <a:bodyPr wrap="square" rtlCol="0">
            <a:spAutoFit/>
          </a:bodyPr>
          <a:lstStyle/>
          <a:p>
            <a:pPr rtl="0"/>
            <a:r>
              <a:rPr sz="1000" b="0" i="0" u="none" strike="noStrike" dirty="0" err="1">
                <a:solidFill>
                  <a:srgbClr val="224781"/>
                </a:solidFill>
                <a:latin typeface="Arial"/>
                <a:cs typeface="Arial"/>
              </a:rPr>
              <a:t>Ridifini</a:t>
            </a:r>
            <a:r>
              <a:rPr sz="1000" b="0" i="0" u="none" strike="noStrike" dirty="0">
                <a:solidFill>
                  <a:srgbClr val="224781"/>
                </a:solidFill>
                <a:latin typeface="Arial"/>
                <a:cs typeface="Arial"/>
              </a:rPr>
              <a:t> Bu </a:t>
            </a:r>
            <a:r>
              <a:rPr sz="1000" b="0" i="0" u="none" strike="noStrike" dirty="0" err="1">
                <a:solidFill>
                  <a:srgbClr val="224781"/>
                </a:solidFill>
                <a:latin typeface="Arial"/>
                <a:cs typeface="Arial"/>
              </a:rPr>
              <a:t>Palavra-pasi</a:t>
            </a:r>
            <a:endParaRPr lang="es-AR" sz="1050" dirty="0">
              <a:solidFill>
                <a:srgbClr val="224781"/>
              </a:solidFill>
              <a:latin typeface="Arial" panose="020B0604020202020204" pitchFamily="34" charset="0"/>
              <a:cs typeface="Arial" panose="020B0604020202020204" pitchFamily="34" charset="0"/>
            </a:endParaRPr>
          </a:p>
        </p:txBody>
      </p:sp>
      <p:sp>
        <p:nvSpPr>
          <p:cNvPr id="69" name="TextBox 68">
            <a:extLst>
              <a:ext uri="{FF2B5EF4-FFF2-40B4-BE49-F238E27FC236}">
                <a16:creationId xmlns:a16="http://schemas.microsoft.com/office/drawing/2014/main" id="{B88E20E4-4747-4234-9867-505019EB5745}"/>
              </a:ext>
            </a:extLst>
          </p:cNvPr>
          <p:cNvSpPr txBox="1"/>
          <p:nvPr/>
        </p:nvSpPr>
        <p:spPr>
          <a:xfrm>
            <a:off x="5970958" y="5243685"/>
            <a:ext cx="841360" cy="184666"/>
          </a:xfrm>
          <a:prstGeom prst="rect">
            <a:avLst/>
          </a:prstGeom>
          <a:solidFill>
            <a:srgbClr val="F9F9F9"/>
          </a:solidFill>
          <a:ln>
            <a:solidFill>
              <a:srgbClr val="F9F9F9"/>
            </a:solidFill>
          </a:ln>
        </p:spPr>
        <p:txBody>
          <a:bodyPr wrap="square" rtlCol="0">
            <a:spAutoFit/>
          </a:bodyPr>
          <a:lstStyle/>
          <a:p>
            <a:pPr rtl="0"/>
            <a:r>
              <a:rPr sz="600" b="1" i="0" u="none" strike="noStrike" dirty="0" err="1">
                <a:solidFill>
                  <a:srgbClr val="3B3838"/>
                </a:solidFill>
                <a:latin typeface="Arial"/>
                <a:cs typeface="Arial"/>
              </a:rPr>
              <a:t>Palavra-pasi</a:t>
            </a:r>
            <a:r>
              <a:rPr sz="600" b="1" i="0" u="none" strike="noStrike" dirty="0">
                <a:solidFill>
                  <a:srgbClr val="3B3838"/>
                </a:solidFill>
                <a:latin typeface="Arial"/>
                <a:cs typeface="Arial"/>
              </a:rPr>
              <a:t>:</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1" name="TextBox 70">
            <a:extLst>
              <a:ext uri="{FF2B5EF4-FFF2-40B4-BE49-F238E27FC236}">
                <a16:creationId xmlns:a16="http://schemas.microsoft.com/office/drawing/2014/main" id="{8B4E2FB8-2819-5D58-1299-9136C9398A2C}"/>
              </a:ext>
            </a:extLst>
          </p:cNvPr>
          <p:cNvSpPr txBox="1"/>
          <p:nvPr/>
        </p:nvSpPr>
        <p:spPr>
          <a:xfrm>
            <a:off x="6891116" y="5255561"/>
            <a:ext cx="1275940" cy="167640"/>
          </a:xfrm>
          <a:prstGeom prst="rect">
            <a:avLst/>
          </a:prstGeom>
          <a:solidFill>
            <a:srgbClr val="FFFFFF"/>
          </a:solidFill>
          <a:ln>
            <a:noFill/>
          </a:ln>
        </p:spPr>
        <p:txBody>
          <a:bodyPr wrap="square" rtlCol="0">
            <a:spAutoFit/>
          </a:bodyPr>
          <a:lstStyle/>
          <a:p>
            <a:pPr rtl="0"/>
            <a:r>
              <a:rPr sz="500" b="0" i="0" u="none" strike="noStrike">
                <a:solidFill>
                  <a:srgbClr val="3B3838"/>
                </a:solidFill>
                <a:latin typeface="Arial"/>
                <a:cs typeface="Arial"/>
              </a:rPr>
              <a:t>Poi Bu Palavra-pasi</a:t>
            </a:r>
            <a:endParaRPr lang="es-AR" sz="500">
              <a:solidFill>
                <a:schemeClr val="bg2">
                  <a:lumMod val="25000"/>
                </a:schemeClr>
              </a:solidFill>
              <a:latin typeface="Arial" panose="020B060402020202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1170D86A-16A7-3630-2331-228221D530CA}"/>
              </a:ext>
            </a:extLst>
          </p:cNvPr>
          <p:cNvSpPr txBox="1"/>
          <p:nvPr/>
        </p:nvSpPr>
        <p:spPr>
          <a:xfrm>
            <a:off x="5972544" y="5438745"/>
            <a:ext cx="3353013" cy="243840"/>
          </a:xfrm>
          <a:prstGeom prst="rect">
            <a:avLst/>
          </a:prstGeom>
          <a:solidFill>
            <a:srgbClr val="F9F9F9"/>
          </a:solidFill>
          <a:ln>
            <a:noFill/>
          </a:ln>
        </p:spPr>
        <p:txBody>
          <a:bodyPr wrap="square" rtlCol="0">
            <a:spAutoFit/>
          </a:bodyPr>
          <a:lstStyle/>
          <a:p>
            <a:pPr rtl="0"/>
            <a:r>
              <a:rPr sz="500" b="1" i="0" u="none" strike="noStrike" dirty="0" err="1">
                <a:solidFill>
                  <a:srgbClr val="767171"/>
                </a:solidFill>
                <a:latin typeface="Arial"/>
                <a:cs typeface="Arial"/>
              </a:rPr>
              <a:t>Debe</a:t>
            </a:r>
            <a:r>
              <a:rPr sz="500" b="1" i="0" u="none" strike="noStrike" dirty="0">
                <a:solidFill>
                  <a:srgbClr val="767171"/>
                </a:solidFill>
                <a:latin typeface="Arial"/>
                <a:cs typeface="Arial"/>
              </a:rPr>
              <a:t> ten </a:t>
            </a:r>
            <a:r>
              <a:rPr sz="500" b="1" i="0" u="none" strike="noStrike" dirty="0" err="1">
                <a:solidFill>
                  <a:srgbClr val="767171"/>
                </a:solidFill>
                <a:latin typeface="Arial"/>
                <a:cs typeface="Arial"/>
              </a:rPr>
              <a:t>pelú</a:t>
            </a:r>
            <a:r>
              <a:rPr sz="500" b="1" i="0" u="none" strike="noStrike" dirty="0">
                <a:solidFill>
                  <a:srgbClr val="767171"/>
                </a:solidFill>
                <a:latin typeface="Arial"/>
                <a:cs typeface="Arial"/>
              </a:rPr>
              <a:t> menus 8 </a:t>
            </a:r>
            <a:r>
              <a:rPr sz="500" b="1" i="0" u="none" strike="noStrike" dirty="0" err="1">
                <a:solidFill>
                  <a:srgbClr val="767171"/>
                </a:solidFill>
                <a:latin typeface="Arial"/>
                <a:cs typeface="Arial"/>
              </a:rPr>
              <a:t>karater</a:t>
            </a:r>
            <a:r>
              <a:rPr sz="500" b="1" i="0" u="none" strike="noStrike" dirty="0">
                <a:solidFill>
                  <a:srgbClr val="767171"/>
                </a:solidFill>
                <a:latin typeface="Arial"/>
                <a:cs typeface="Arial"/>
              </a:rPr>
              <a:t>, y </a:t>
            </a:r>
            <a:r>
              <a:rPr sz="500" b="1" i="0" u="none" strike="noStrike" dirty="0" err="1">
                <a:solidFill>
                  <a:srgbClr val="767171"/>
                </a:solidFill>
                <a:latin typeface="Arial"/>
                <a:cs typeface="Arial"/>
              </a:rPr>
              <a:t>inklui</a:t>
            </a:r>
            <a:r>
              <a:rPr sz="500" b="1" i="0" u="none" strike="noStrike" dirty="0">
                <a:solidFill>
                  <a:srgbClr val="767171"/>
                </a:solidFill>
                <a:latin typeface="Arial"/>
                <a:cs typeface="Arial"/>
              </a:rPr>
              <a:t>: 1 </a:t>
            </a:r>
            <a:r>
              <a:rPr sz="500" b="1" i="0" u="none" strike="noStrike" dirty="0" err="1">
                <a:solidFill>
                  <a:srgbClr val="767171"/>
                </a:solidFill>
                <a:latin typeface="Arial"/>
                <a:cs typeface="Arial"/>
              </a:rPr>
              <a:t>letra</a:t>
            </a:r>
            <a:r>
              <a:rPr sz="500" b="1" i="0" u="none" strike="noStrike" dirty="0">
                <a:solidFill>
                  <a:srgbClr val="767171"/>
                </a:solidFill>
                <a:latin typeface="Arial"/>
                <a:cs typeface="Arial"/>
              </a:rPr>
              <a:t> </a:t>
            </a:r>
            <a:r>
              <a:rPr sz="500" b="1" i="0" u="none" strike="noStrike" dirty="0" err="1">
                <a:solidFill>
                  <a:srgbClr val="767171"/>
                </a:solidFill>
                <a:latin typeface="Arial"/>
                <a:cs typeface="Arial"/>
              </a:rPr>
              <a:t>maiúskula</a:t>
            </a:r>
            <a:r>
              <a:rPr sz="500" b="1" i="0" u="none" strike="noStrike" dirty="0">
                <a:solidFill>
                  <a:srgbClr val="767171"/>
                </a:solidFill>
                <a:latin typeface="Arial"/>
                <a:cs typeface="Arial"/>
              </a:rPr>
              <a:t>, 1 </a:t>
            </a:r>
            <a:r>
              <a:rPr sz="500" b="1" i="0" u="none" strike="noStrike" dirty="0" err="1">
                <a:solidFill>
                  <a:srgbClr val="767171"/>
                </a:solidFill>
                <a:latin typeface="Arial"/>
                <a:cs typeface="Arial"/>
              </a:rPr>
              <a:t>númeru</a:t>
            </a:r>
            <a:r>
              <a:rPr sz="500" b="1" i="0" u="none" strike="noStrike" dirty="0">
                <a:solidFill>
                  <a:srgbClr val="767171"/>
                </a:solidFill>
                <a:latin typeface="Arial"/>
                <a:cs typeface="Arial"/>
              </a:rPr>
              <a:t>, 1 </a:t>
            </a:r>
            <a:r>
              <a:rPr sz="500" b="1" i="0" u="none" strike="noStrike" dirty="0" err="1">
                <a:solidFill>
                  <a:srgbClr val="767171"/>
                </a:solidFill>
                <a:latin typeface="Arial"/>
                <a:cs typeface="Arial"/>
              </a:rPr>
              <a:t>letra</a:t>
            </a:r>
            <a:r>
              <a:rPr sz="500" b="1" i="0" u="none" strike="noStrike" dirty="0">
                <a:solidFill>
                  <a:srgbClr val="767171"/>
                </a:solidFill>
                <a:latin typeface="Arial"/>
                <a:cs typeface="Arial"/>
              </a:rPr>
              <a:t> </a:t>
            </a:r>
            <a:r>
              <a:rPr sz="500" b="1" i="0" u="none" strike="noStrike" dirty="0" err="1">
                <a:solidFill>
                  <a:srgbClr val="767171"/>
                </a:solidFill>
                <a:latin typeface="Arial"/>
                <a:cs typeface="Arial"/>
              </a:rPr>
              <a:t>minúskula</a:t>
            </a:r>
            <a:r>
              <a:rPr sz="500" b="1" i="0" u="none" strike="noStrike" dirty="0">
                <a:solidFill>
                  <a:srgbClr val="767171"/>
                </a:solidFill>
                <a:latin typeface="Arial"/>
                <a:cs typeface="Arial"/>
              </a:rPr>
              <a:t>, y 1 </a:t>
            </a:r>
            <a:r>
              <a:rPr sz="500" b="1" i="0" u="none" strike="noStrike" dirty="0" err="1">
                <a:solidFill>
                  <a:srgbClr val="767171"/>
                </a:solidFill>
                <a:latin typeface="Arial"/>
                <a:cs typeface="Arial"/>
              </a:rPr>
              <a:t>karater</a:t>
            </a:r>
            <a:r>
              <a:rPr sz="500" b="1" i="0" u="none" strike="noStrike" dirty="0">
                <a:solidFill>
                  <a:srgbClr val="767171"/>
                </a:solidFill>
                <a:latin typeface="Arial"/>
                <a:cs typeface="Arial"/>
              </a:rPr>
              <a:t> </a:t>
            </a:r>
            <a:r>
              <a:rPr sz="500" b="1" i="0" u="none" strike="noStrike" dirty="0" err="1">
                <a:solidFill>
                  <a:srgbClr val="767171"/>
                </a:solidFill>
                <a:latin typeface="Arial"/>
                <a:cs typeface="Arial"/>
              </a:rPr>
              <a:t>spesial</a:t>
            </a:r>
            <a:r>
              <a:rPr sz="500" b="1" i="0" u="none" strike="noStrike" dirty="0">
                <a:solidFill>
                  <a:srgbClr val="767171"/>
                </a:solidFill>
                <a:latin typeface="Arial"/>
                <a:cs typeface="Arial"/>
              </a:rPr>
              <a:t>.</a:t>
            </a:r>
            <a:endParaRPr lang="es-AR" sz="500" b="1" dirty="0">
              <a:solidFill>
                <a:schemeClr val="bg2">
                  <a:lumMod val="50000"/>
                </a:schemeClr>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13C422AA-9702-1B6E-6D74-42D38F74DD12}"/>
              </a:ext>
            </a:extLst>
          </p:cNvPr>
          <p:cNvSpPr txBox="1"/>
          <p:nvPr/>
        </p:nvSpPr>
        <p:spPr>
          <a:xfrm>
            <a:off x="5977308" y="5643319"/>
            <a:ext cx="883630" cy="274320"/>
          </a:xfrm>
          <a:prstGeom prst="rect">
            <a:avLst/>
          </a:prstGeom>
          <a:solidFill>
            <a:srgbClr val="F9F9F9"/>
          </a:solidFill>
          <a:ln>
            <a:solidFill>
              <a:srgbClr val="F9F9F9"/>
            </a:solidFill>
          </a:ln>
        </p:spPr>
        <p:txBody>
          <a:bodyPr wrap="square" rtlCol="0">
            <a:spAutoFit/>
          </a:bodyPr>
          <a:lstStyle/>
          <a:p>
            <a:pPr rtl="0"/>
            <a:r>
              <a:rPr sz="600" b="1" i="0" u="none" strike="noStrike" dirty="0" err="1">
                <a:solidFill>
                  <a:srgbClr val="3B3838"/>
                </a:solidFill>
                <a:latin typeface="Arial"/>
                <a:cs typeface="Arial"/>
              </a:rPr>
              <a:t>Konfirma</a:t>
            </a:r>
            <a:r>
              <a:rPr sz="600" b="1" i="0" u="none" strike="noStrike" dirty="0">
                <a:solidFill>
                  <a:srgbClr val="3B3838"/>
                </a:solidFill>
                <a:latin typeface="Arial"/>
                <a:cs typeface="Arial"/>
              </a:rPr>
              <a:t> </a:t>
            </a:r>
            <a:r>
              <a:rPr sz="600" b="1" i="0" u="none" strike="noStrike" dirty="0" err="1">
                <a:solidFill>
                  <a:srgbClr val="3B3838"/>
                </a:solidFill>
                <a:latin typeface="Arial"/>
                <a:cs typeface="Arial"/>
              </a:rPr>
              <a:t>Palavra-pasi</a:t>
            </a:r>
            <a:r>
              <a:rPr sz="600" b="1" i="0" u="none" strike="noStrike" dirty="0">
                <a:solidFill>
                  <a:srgbClr val="3B3838"/>
                </a:solidFill>
                <a:latin typeface="Arial"/>
                <a:cs typeface="Arial"/>
              </a:rPr>
              <a:t>:</a:t>
            </a:r>
            <a:endParaRPr lang="es-AR" sz="600" b="1" dirty="0">
              <a:solidFill>
                <a:schemeClr val="bg2">
                  <a:lumMod val="25000"/>
                </a:schemeClr>
              </a:solidFill>
              <a:latin typeface="Arial" panose="020B0604020202020204" pitchFamily="34" charset="0"/>
              <a:cs typeface="Arial" panose="020B0604020202020204" pitchFamily="34" charset="0"/>
            </a:endParaRPr>
          </a:p>
        </p:txBody>
      </p:sp>
      <p:sp>
        <p:nvSpPr>
          <p:cNvPr id="72" name="TextBox 71">
            <a:extLst>
              <a:ext uri="{FF2B5EF4-FFF2-40B4-BE49-F238E27FC236}">
                <a16:creationId xmlns:a16="http://schemas.microsoft.com/office/drawing/2014/main" id="{B6F08C47-4CE5-A1C1-EA8A-F779CF31303A}"/>
              </a:ext>
            </a:extLst>
          </p:cNvPr>
          <p:cNvSpPr txBox="1"/>
          <p:nvPr/>
        </p:nvSpPr>
        <p:spPr>
          <a:xfrm>
            <a:off x="6916471" y="5652664"/>
            <a:ext cx="1275940" cy="167640"/>
          </a:xfrm>
          <a:prstGeom prst="rect">
            <a:avLst/>
          </a:prstGeom>
          <a:solidFill>
            <a:srgbClr val="FFFFFF"/>
          </a:solidFill>
          <a:ln>
            <a:noFill/>
          </a:ln>
        </p:spPr>
        <p:txBody>
          <a:bodyPr wrap="square" rtlCol="0">
            <a:spAutoFit/>
          </a:bodyPr>
          <a:lstStyle/>
          <a:p>
            <a:pPr rtl="0"/>
            <a:r>
              <a:rPr sz="500" b="0" i="0" u="none" strike="noStrike">
                <a:solidFill>
                  <a:srgbClr val="3B3838"/>
                </a:solidFill>
                <a:latin typeface="Arial"/>
                <a:cs typeface="Arial"/>
              </a:rPr>
              <a:t>Konfirma Bu Palavra-pasi</a:t>
            </a:r>
            <a:endParaRPr lang="es-AR" sz="500">
              <a:solidFill>
                <a:schemeClr val="bg2">
                  <a:lumMod val="25000"/>
                </a:schemeClr>
              </a:solidFill>
              <a:latin typeface="Arial" panose="020B0604020202020204" pitchFamily="34" charset="0"/>
              <a:cs typeface="Arial" panose="020B0604020202020204" pitchFamily="34" charset="0"/>
            </a:endParaRPr>
          </a:p>
        </p:txBody>
      </p:sp>
      <p:sp>
        <p:nvSpPr>
          <p:cNvPr id="74" name="TextBox 73">
            <a:extLst>
              <a:ext uri="{FF2B5EF4-FFF2-40B4-BE49-F238E27FC236}">
                <a16:creationId xmlns:a16="http://schemas.microsoft.com/office/drawing/2014/main" id="{B494D58C-73C2-EFA2-62D7-E5C0BE50C8DB}"/>
              </a:ext>
            </a:extLst>
          </p:cNvPr>
          <p:cNvSpPr txBox="1"/>
          <p:nvPr/>
        </p:nvSpPr>
        <p:spPr>
          <a:xfrm>
            <a:off x="7433194" y="5992630"/>
            <a:ext cx="459856" cy="169277"/>
          </a:xfrm>
          <a:prstGeom prst="rect">
            <a:avLst/>
          </a:prstGeom>
          <a:solidFill>
            <a:srgbClr val="757575"/>
          </a:solidFill>
          <a:ln>
            <a:noFill/>
          </a:ln>
        </p:spPr>
        <p:txBody>
          <a:bodyPr wrap="square" rtlCol="0">
            <a:spAutoFit/>
          </a:bodyPr>
          <a:lstStyle/>
          <a:p>
            <a:pPr algn="ctr" rtl="0"/>
            <a:r>
              <a:rPr sz="500" b="0" i="0" u="none" strike="noStrike" dirty="0" err="1">
                <a:solidFill>
                  <a:srgbClr val="FFFFFF"/>
                </a:solidFill>
                <a:latin typeface="Arial"/>
                <a:cs typeface="Arial"/>
              </a:rPr>
              <a:t>Konfirma</a:t>
            </a:r>
            <a:endParaRPr lang="es-AR" sz="500" dirty="0">
              <a:solidFill>
                <a:schemeClr val="bg1"/>
              </a:solidFill>
              <a:latin typeface="Arial" panose="020B0604020202020204" pitchFamily="34" charset="0"/>
              <a:cs typeface="Arial" panose="020B0604020202020204" pitchFamily="34" charset="0"/>
            </a:endParaRPr>
          </a:p>
        </p:txBody>
      </p:sp>
      <p:sp>
        <p:nvSpPr>
          <p:cNvPr id="13" name="Off-page Connector 38">
            <a:extLst>
              <a:ext uri="{FF2B5EF4-FFF2-40B4-BE49-F238E27FC236}">
                <a16:creationId xmlns:a16="http://schemas.microsoft.com/office/drawing/2014/main" id="{4ADB4F5E-5404-6FBD-A6AF-690BA1093D23}"/>
              </a:ext>
            </a:extLst>
          </p:cNvPr>
          <p:cNvSpPr/>
          <p:nvPr/>
        </p:nvSpPr>
        <p:spPr>
          <a:xfrm rot="16200000">
            <a:off x="9552791" y="5015837"/>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4</a:t>
            </a:r>
          </a:p>
        </p:txBody>
      </p:sp>
      <p:sp>
        <p:nvSpPr>
          <p:cNvPr id="27" name="TextBox 26">
            <a:extLst>
              <a:ext uri="{FF2B5EF4-FFF2-40B4-BE49-F238E27FC236}">
                <a16:creationId xmlns:a16="http://schemas.microsoft.com/office/drawing/2014/main" id="{ECCAA967-2C4A-ADDC-4576-8DB88BC807D4}"/>
              </a:ext>
            </a:extLst>
          </p:cNvPr>
          <p:cNvSpPr txBox="1"/>
          <p:nvPr/>
        </p:nvSpPr>
        <p:spPr>
          <a:xfrm>
            <a:off x="9923494" y="5020411"/>
            <a:ext cx="2169836" cy="1323439"/>
          </a:xfrm>
          <a:prstGeom prst="rect">
            <a:avLst/>
          </a:prstGeom>
          <a:noFill/>
        </p:spPr>
        <p:txBody>
          <a:bodyPr wrap="square">
            <a:spAutoFit/>
          </a:bodyPr>
          <a:lstStyle/>
          <a:p>
            <a:pPr lvl="0" rtl="0">
              <a:defRPr/>
            </a:pPr>
            <a:r>
              <a:rPr sz="1600" b="0" i="0" u="none" strike="noStrike" dirty="0" err="1">
                <a:latin typeface="Aptos"/>
              </a:rPr>
              <a:t>Djobe</a:t>
            </a:r>
            <a:r>
              <a:rPr sz="1600" b="0" i="0" u="none" strike="noStrike" dirty="0">
                <a:latin typeface="Aptos"/>
              </a:rPr>
              <a:t> </a:t>
            </a:r>
            <a:r>
              <a:rPr sz="1600" b="0" i="0" u="none" strike="noStrike" dirty="0" err="1">
                <a:latin typeface="Aptos"/>
              </a:rPr>
              <a:t>bu</a:t>
            </a:r>
            <a:r>
              <a:rPr sz="1600" b="0" i="0" u="none" strike="noStrike" dirty="0">
                <a:latin typeface="Aptos"/>
              </a:rPr>
              <a:t> email y </a:t>
            </a:r>
            <a:r>
              <a:rPr sz="1600" b="0" i="0" u="none" strike="noStrike" dirty="0" err="1">
                <a:latin typeface="Aptos"/>
              </a:rPr>
              <a:t>sigi</a:t>
            </a:r>
            <a:r>
              <a:rPr sz="1600" b="0" i="0" u="none" strike="noStrike" dirty="0">
                <a:latin typeface="Aptos"/>
              </a:rPr>
              <a:t> </a:t>
            </a:r>
            <a:r>
              <a:rPr sz="1600" b="0" i="0" u="none" strike="noStrike" dirty="0" err="1">
                <a:latin typeface="Aptos"/>
              </a:rPr>
              <a:t>kel</a:t>
            </a:r>
            <a:r>
              <a:rPr sz="1600" b="0" i="0" u="none" strike="noStrike" dirty="0">
                <a:latin typeface="Aptos"/>
              </a:rPr>
              <a:t> link ki </a:t>
            </a:r>
            <a:r>
              <a:rPr sz="1600" b="0" i="0" u="none" strike="noStrike" dirty="0" err="1">
                <a:latin typeface="Aptos"/>
              </a:rPr>
              <a:t>sta</a:t>
            </a:r>
            <a:r>
              <a:rPr sz="1600" b="0" i="0" u="none" strike="noStrike" dirty="0">
                <a:latin typeface="Aptos"/>
              </a:rPr>
              <a:t> la. Bu ta bai ser </a:t>
            </a:r>
            <a:r>
              <a:rPr sz="1600" b="0" i="0" u="none" strike="noStrike" dirty="0" err="1">
                <a:latin typeface="Aptos"/>
              </a:rPr>
              <a:t>pididu</a:t>
            </a:r>
            <a:r>
              <a:rPr sz="1600" b="0" i="0" u="none" strike="noStrike" dirty="0">
                <a:latin typeface="Aptos"/>
              </a:rPr>
              <a:t> pa </a:t>
            </a:r>
            <a:r>
              <a:rPr sz="1600" b="0" i="0" u="none" strike="noStrike" dirty="0" err="1">
                <a:latin typeface="Aptos"/>
              </a:rPr>
              <a:t>ridifini</a:t>
            </a:r>
            <a:r>
              <a:rPr sz="1600" b="0" i="0" u="none" strike="noStrike" dirty="0">
                <a:latin typeface="Aptos"/>
              </a:rPr>
              <a:t> </a:t>
            </a:r>
            <a:r>
              <a:rPr sz="1600" b="0" i="0" u="none" strike="noStrike" dirty="0" err="1">
                <a:latin typeface="Aptos"/>
              </a:rPr>
              <a:t>bu</a:t>
            </a:r>
            <a:r>
              <a:rPr sz="1600" b="0" i="0" u="none" strike="noStrike" dirty="0">
                <a:latin typeface="Aptos"/>
              </a:rPr>
              <a:t> </a:t>
            </a:r>
            <a:r>
              <a:rPr sz="1600" b="0" i="0" u="none" strike="noStrike" dirty="0" err="1">
                <a:latin typeface="Aptos"/>
              </a:rPr>
              <a:t>palavra-pasi</a:t>
            </a:r>
            <a:r>
              <a:rPr sz="1600" b="0" i="0" u="none" strike="noStrike" dirty="0">
                <a:latin typeface="Aptos"/>
              </a:rPr>
              <a:t> </a:t>
            </a:r>
            <a:r>
              <a:rPr sz="1600" b="0" i="0" u="none" strike="noStrike" dirty="0" err="1">
                <a:latin typeface="Aptos"/>
              </a:rPr>
              <a:t>na</a:t>
            </a:r>
            <a:r>
              <a:rPr sz="1600" b="0" i="0" u="none" strike="noStrike" dirty="0">
                <a:latin typeface="Aptos"/>
              </a:rPr>
              <a:t> portal.</a:t>
            </a:r>
          </a:p>
        </p:txBody>
      </p:sp>
      <p:sp>
        <p:nvSpPr>
          <p:cNvPr id="10" name="Slide Number Placeholder 6">
            <a:extLst>
              <a:ext uri="{FF2B5EF4-FFF2-40B4-BE49-F238E27FC236}">
                <a16:creationId xmlns:a16="http://schemas.microsoft.com/office/drawing/2014/main" id="{A3AEF4BE-E4FF-EA46-79C7-75917062FF76}"/>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6</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5CE2CADE-1F08-0D4A-CD74-AB18E9428EBD}"/>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A20E8E4-222F-52DE-DFE3-130F45340226}"/>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ff-page Connector 37">
            <a:extLst>
              <a:ext uri="{FF2B5EF4-FFF2-40B4-BE49-F238E27FC236}">
                <a16:creationId xmlns:a16="http://schemas.microsoft.com/office/drawing/2014/main" id="{19779937-045A-A8B4-C15F-B9B095BE65B4}"/>
              </a:ext>
              <a:ext uri="{C183D7F6-B498-43B3-948B-1728B52AA6E4}">
                <adec:decorative xmlns:adec="http://schemas.microsoft.com/office/drawing/2017/decorative" val="1"/>
              </a:ext>
            </a:extLst>
          </p:cNvPr>
          <p:cNvSpPr/>
          <p:nvPr/>
        </p:nvSpPr>
        <p:spPr>
          <a:xfrm rot="16200000">
            <a:off x="7111696" y="2903590"/>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2</a:t>
            </a:r>
          </a:p>
        </p:txBody>
      </p:sp>
      <p:sp>
        <p:nvSpPr>
          <p:cNvPr id="20" name="Off-page Connector 38">
            <a:extLst>
              <a:ext uri="{FF2B5EF4-FFF2-40B4-BE49-F238E27FC236}">
                <a16:creationId xmlns:a16="http://schemas.microsoft.com/office/drawing/2014/main" id="{DA221F84-40F0-BF4D-1887-64CA650D5790}"/>
              </a:ext>
              <a:ext uri="{C183D7F6-B498-43B3-948B-1728B52AA6E4}">
                <adec:decorative xmlns:adec="http://schemas.microsoft.com/office/drawing/2017/decorative" val="1"/>
              </a:ext>
            </a:extLst>
          </p:cNvPr>
          <p:cNvSpPr/>
          <p:nvPr/>
        </p:nvSpPr>
        <p:spPr>
          <a:xfrm rot="16200000">
            <a:off x="6874102" y="4214291"/>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3</a:t>
            </a:r>
          </a:p>
        </p:txBody>
      </p:sp>
      <p:sp>
        <p:nvSpPr>
          <p:cNvPr id="31" name="Off-page Connector 38">
            <a:extLst>
              <a:ext uri="{FF2B5EF4-FFF2-40B4-BE49-F238E27FC236}">
                <a16:creationId xmlns:a16="http://schemas.microsoft.com/office/drawing/2014/main" id="{70315736-8F7D-CAB7-0351-56931E5A1671}"/>
              </a:ext>
              <a:ext uri="{C183D7F6-B498-43B3-948B-1728B52AA6E4}">
                <adec:decorative xmlns:adec="http://schemas.microsoft.com/office/drawing/2017/decorative" val="1"/>
              </a:ext>
            </a:extLst>
          </p:cNvPr>
          <p:cNvSpPr/>
          <p:nvPr/>
        </p:nvSpPr>
        <p:spPr>
          <a:xfrm rot="16200000">
            <a:off x="6441615" y="4847756"/>
            <a:ext cx="308919" cy="432487"/>
          </a:xfrm>
          <a:prstGeom prst="flowChartOffpageConnector">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nchorCtr="0"/>
          <a:lstStyle/>
          <a:p>
            <a:pPr algn="ctr" rtl="0"/>
            <a:r>
              <a:rPr sz="1800" b="1" i="0" u="none" strike="noStrike">
                <a:latin typeface="Aptos"/>
              </a:rPr>
              <a:t>4</a:t>
            </a:r>
          </a:p>
        </p:txBody>
      </p:sp>
      <p:cxnSp>
        <p:nvCxnSpPr>
          <p:cNvPr id="21" name="Straight Arrow Connector 20">
            <a:extLst>
              <a:ext uri="{FF2B5EF4-FFF2-40B4-BE49-F238E27FC236}">
                <a16:creationId xmlns:a16="http://schemas.microsoft.com/office/drawing/2014/main" id="{6F5177A5-6960-44B5-CD0F-21622B2DDE06}"/>
              </a:ext>
              <a:ext uri="{C183D7F6-B498-43B3-948B-1728B52AA6E4}">
                <adec:decorative xmlns:adec="http://schemas.microsoft.com/office/drawing/2017/decorative" val="1"/>
              </a:ext>
            </a:extLst>
          </p:cNvPr>
          <p:cNvCxnSpPr/>
          <p:nvPr/>
        </p:nvCxnSpPr>
        <p:spPr>
          <a:xfrm flipV="1">
            <a:off x="4330840" y="2396564"/>
            <a:ext cx="2001063" cy="1753403"/>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987970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F185D-FA78-CCC9-BD88-17737211D18C}"/>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86649FD8-6A2D-60DF-6F2C-5C1E1649938A}"/>
              </a:ext>
            </a:extLst>
          </p:cNvPr>
          <p:cNvSpPr>
            <a:spLocks noGrp="1"/>
          </p:cNvSpPr>
          <p:nvPr>
            <p:ph type="title"/>
          </p:nvPr>
        </p:nvSpPr>
        <p:spPr>
          <a:xfrm>
            <a:off x="12359" y="1492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Adisiona Alunu</a:t>
            </a:r>
            <a:endParaRPr lang="en-US"/>
          </a:p>
        </p:txBody>
      </p:sp>
      <p:sp>
        <p:nvSpPr>
          <p:cNvPr id="3" name="Rounded Rectangular Callout 9">
            <a:extLst>
              <a:ext uri="{FF2B5EF4-FFF2-40B4-BE49-F238E27FC236}">
                <a16:creationId xmlns:a16="http://schemas.microsoft.com/office/drawing/2014/main" id="{8FDDE486-F04A-65C2-FEE5-93977D69D7FC}"/>
              </a:ext>
            </a:extLst>
          </p:cNvPr>
          <p:cNvSpPr/>
          <p:nvPr/>
        </p:nvSpPr>
        <p:spPr>
          <a:xfrm>
            <a:off x="133013" y="1252480"/>
            <a:ext cx="2707537" cy="281118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800" b="0" i="0" u="none" strike="noStrike">
                <a:latin typeface="Aptos"/>
              </a:rPr>
              <a:t>Kada enkaregadu di edukason pode kria se própiu konta y adisiona ti 10 alunu. Trés konta pode partilha mesmu alunu. Bu debe ten pelú menus 14 anu pa kria un konta.</a:t>
            </a:r>
            <a:endParaRPr lang="en-US">
              <a:solidFill>
                <a:schemeClr val="bg1"/>
              </a:solidFill>
              <a:latin typeface="Aptos" panose="020B0004020202020204" pitchFamily="34" charset="0"/>
            </a:endParaRPr>
          </a:p>
        </p:txBody>
      </p:sp>
      <p:pic>
        <p:nvPicPr>
          <p:cNvPr id="9" name="Picture 2" descr="Un screenshot di pájina di lista di alunus, ta mostra buton Adisiona Novu Alunu">
            <a:extLst>
              <a:ext uri="{FF2B5EF4-FFF2-40B4-BE49-F238E27FC236}">
                <a16:creationId xmlns:a16="http://schemas.microsoft.com/office/drawing/2014/main" id="{14683766-9241-6F76-4D15-CF6023343C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54699" y="939116"/>
            <a:ext cx="6064587" cy="297701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2C720FB-56E1-6448-76DA-E48E37BCE9E8}"/>
              </a:ext>
              <a:ext uri="{C183D7F6-B498-43B3-948B-1728B52AA6E4}">
                <adec:decorative xmlns:adec="http://schemas.microsoft.com/office/drawing/2017/decorative" val="1"/>
              </a:ext>
            </a:extLst>
          </p:cNvPr>
          <p:cNvSpPr/>
          <p:nvPr/>
        </p:nvSpPr>
        <p:spPr>
          <a:xfrm>
            <a:off x="4761767" y="1218108"/>
            <a:ext cx="1594625"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2" name="TextBox 11">
            <a:extLst>
              <a:ext uri="{FF2B5EF4-FFF2-40B4-BE49-F238E27FC236}">
                <a16:creationId xmlns:a16="http://schemas.microsoft.com/office/drawing/2014/main" id="{EAF9F9C9-6D26-D050-183F-BE9DE6816486}"/>
              </a:ext>
            </a:extLst>
          </p:cNvPr>
          <p:cNvSpPr txBox="1"/>
          <p:nvPr/>
        </p:nvSpPr>
        <p:spPr>
          <a:xfrm>
            <a:off x="4692423" y="1175288"/>
            <a:ext cx="1736952" cy="400110"/>
          </a:xfrm>
          <a:prstGeom prst="rect">
            <a:avLst/>
          </a:prstGeom>
          <a:noFill/>
          <a:ln>
            <a:noFill/>
          </a:ln>
        </p:spPr>
        <p:txBody>
          <a:bodyPr wrap="square" rtlCol="0">
            <a:spAutoFit/>
          </a:bodyPr>
          <a:lstStyle/>
          <a:p>
            <a:pPr rtl="0"/>
            <a:r>
              <a:rPr sz="1000" b="0" i="0" u="none" strike="noStrike" dirty="0" err="1">
                <a:latin typeface="Aptos Slab Light"/>
                <a:cs typeface="Arial"/>
              </a:rPr>
              <a:t>Dipartamentu</a:t>
            </a:r>
            <a:r>
              <a:rPr sz="1000" b="0" i="0" u="none" strike="noStrike" dirty="0">
                <a:latin typeface="Aptos Slab Light"/>
                <a:cs typeface="Arial"/>
              </a:rPr>
              <a:t> di </a:t>
            </a:r>
            <a:r>
              <a:rPr sz="1000" b="0" i="0" u="none" strike="noStrike" dirty="0" err="1">
                <a:latin typeface="Aptos Slab Light"/>
                <a:cs typeface="Arial"/>
              </a:rPr>
              <a:t>Idukason</a:t>
            </a:r>
            <a:r>
              <a:rPr sz="1000" b="0" i="0" u="none" strike="noStrike" dirty="0">
                <a:latin typeface="Aptos Slab Light"/>
                <a:cs typeface="Arial"/>
              </a:rPr>
              <a:t> </a:t>
            </a:r>
            <a:r>
              <a:rPr sz="1000" b="0" i="0" u="none" strike="noStrike" dirty="0" err="1">
                <a:latin typeface="Aptos Slab Light"/>
                <a:cs typeface="Arial"/>
              </a:rPr>
              <a:t>Báziku</a:t>
            </a:r>
            <a:r>
              <a:rPr sz="1000" b="0" i="0" u="none" strike="noStrike" dirty="0">
                <a:latin typeface="Aptos Slab Light"/>
                <a:cs typeface="Arial"/>
              </a:rPr>
              <a:t> y </a:t>
            </a:r>
            <a:r>
              <a:rPr sz="1000" b="0" i="0" u="none" strike="noStrike" dirty="0" err="1">
                <a:latin typeface="Aptos Slab Light"/>
                <a:cs typeface="Arial"/>
              </a:rPr>
              <a:t>Sikundáriu</a:t>
            </a:r>
            <a:endParaRPr lang="es-AR" sz="1000" dirty="0">
              <a:latin typeface="Aptos Slab Light" panose="020F05020202040A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5ED952D8-9ECD-5368-E091-921899019525}"/>
              </a:ext>
            </a:extLst>
          </p:cNvPr>
          <p:cNvSpPr txBox="1"/>
          <p:nvPr/>
        </p:nvSpPr>
        <p:spPr>
          <a:xfrm>
            <a:off x="7877326" y="1723393"/>
            <a:ext cx="767242" cy="335280"/>
          </a:xfrm>
          <a:prstGeom prst="rect">
            <a:avLst/>
          </a:prstGeom>
          <a:solidFill>
            <a:srgbClr val="F9F9F9"/>
          </a:solidFill>
          <a:ln>
            <a:noFill/>
          </a:ln>
        </p:spPr>
        <p:txBody>
          <a:bodyPr wrap="square" rtlCol="0">
            <a:spAutoFit/>
          </a:bodyPr>
          <a:lstStyle/>
          <a:p>
            <a:pPr rtl="0"/>
            <a:r>
              <a:rPr sz="800" b="1" i="0" u="none" strike="noStrike">
                <a:solidFill>
                  <a:srgbClr val="224781"/>
                </a:solidFill>
                <a:latin typeface="Arial"/>
                <a:cs typeface="Arial"/>
              </a:rPr>
              <a:t>Na Spanhol</a:t>
            </a:r>
            <a:endParaRPr lang="es-AR" sz="800" b="1">
              <a:solidFill>
                <a:srgbClr val="224781"/>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F6A1BD62-FE95-41D4-9554-3F35010F9BF2}"/>
              </a:ext>
            </a:extLst>
          </p:cNvPr>
          <p:cNvSpPr txBox="1"/>
          <p:nvPr/>
        </p:nvSpPr>
        <p:spPr>
          <a:xfrm>
            <a:off x="3425514" y="2247197"/>
            <a:ext cx="1479128" cy="518160"/>
          </a:xfrm>
          <a:prstGeom prst="rect">
            <a:avLst/>
          </a:prstGeom>
          <a:solidFill>
            <a:srgbClr val="F9F9F9"/>
          </a:solidFill>
          <a:ln>
            <a:solidFill>
              <a:srgbClr val="F9F9F9"/>
            </a:solidFill>
          </a:ln>
        </p:spPr>
        <p:txBody>
          <a:bodyPr wrap="square" rtlCol="0">
            <a:spAutoFit/>
          </a:bodyPr>
          <a:lstStyle/>
          <a:p>
            <a:pPr rtl="0"/>
            <a:r>
              <a:rPr sz="1400" b="0" i="0" u="none" strike="noStrike">
                <a:solidFill>
                  <a:srgbClr val="3B3838"/>
                </a:solidFill>
                <a:latin typeface="Arial"/>
                <a:cs typeface="Arial"/>
              </a:rPr>
              <a:t>Bu(s) Alunu(s):</a:t>
            </a:r>
            <a:endParaRPr lang="es-AR" sz="1400">
              <a:solidFill>
                <a:schemeClr val="bg2">
                  <a:lumMod val="25000"/>
                </a:schemeClr>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EC994C23-1B6E-82FF-7725-9BB17C5E67FB}"/>
              </a:ext>
            </a:extLst>
          </p:cNvPr>
          <p:cNvSpPr txBox="1"/>
          <p:nvPr/>
        </p:nvSpPr>
        <p:spPr>
          <a:xfrm>
            <a:off x="3378074" y="2765416"/>
            <a:ext cx="2273426" cy="307777"/>
          </a:xfrm>
          <a:prstGeom prst="rect">
            <a:avLst/>
          </a:prstGeom>
          <a:solidFill>
            <a:srgbClr val="F9F9F9"/>
          </a:solidFill>
          <a:ln>
            <a:solidFill>
              <a:srgbClr val="F9F9F9"/>
            </a:solidFill>
          </a:ln>
        </p:spPr>
        <p:txBody>
          <a:bodyPr wrap="square" rtlCol="0">
            <a:spAutoFit/>
          </a:bodyPr>
          <a:lstStyle/>
          <a:p>
            <a:pPr rtl="0"/>
            <a:r>
              <a:rPr sz="1400" b="1" i="0" u="none" strike="noStrike" dirty="0" err="1">
                <a:solidFill>
                  <a:srgbClr val="22608F"/>
                </a:solidFill>
                <a:latin typeface="Arial"/>
                <a:cs typeface="Arial"/>
              </a:rPr>
              <a:t>Alunu</a:t>
            </a:r>
            <a:r>
              <a:rPr sz="1400" b="1" i="0" u="none" strike="noStrike" dirty="0">
                <a:solidFill>
                  <a:srgbClr val="22608F"/>
                </a:solidFill>
                <a:latin typeface="Arial"/>
                <a:cs typeface="Arial"/>
              </a:rPr>
              <a:t> di </a:t>
            </a:r>
            <a:r>
              <a:rPr sz="1400" b="1" i="0" u="none" strike="noStrike" dirty="0" err="1">
                <a:solidFill>
                  <a:srgbClr val="22608F"/>
                </a:solidFill>
                <a:latin typeface="Arial"/>
                <a:cs typeface="Arial"/>
              </a:rPr>
              <a:t>Dimonstrason</a:t>
            </a:r>
            <a:endParaRPr lang="es-AR" sz="1400" b="1" dirty="0">
              <a:solidFill>
                <a:srgbClr val="22608F"/>
              </a:solidFill>
              <a:latin typeface="Arial" panose="020B0604020202020204" pitchFamily="34" charset="0"/>
              <a:cs typeface="Arial" panose="020B0604020202020204" pitchFamily="34" charset="0"/>
            </a:endParaRPr>
          </a:p>
        </p:txBody>
      </p:sp>
      <p:sp>
        <p:nvSpPr>
          <p:cNvPr id="21" name="Rectangle: Rounded Corners 20">
            <a:extLst>
              <a:ext uri="{FF2B5EF4-FFF2-40B4-BE49-F238E27FC236}">
                <a16:creationId xmlns:a16="http://schemas.microsoft.com/office/drawing/2014/main" id="{DB192568-AADB-32F6-39D4-B8196E3FF483}"/>
              </a:ext>
              <a:ext uri="{C183D7F6-B498-43B3-948B-1728B52AA6E4}">
                <adec:decorative xmlns:adec="http://schemas.microsoft.com/office/drawing/2017/decorative" val="1"/>
              </a:ext>
            </a:extLst>
          </p:cNvPr>
          <p:cNvSpPr/>
          <p:nvPr/>
        </p:nvSpPr>
        <p:spPr>
          <a:xfrm>
            <a:off x="3515980" y="3365033"/>
            <a:ext cx="1260053" cy="194936"/>
          </a:xfrm>
          <a:prstGeom prst="roundRect">
            <a:avLst/>
          </a:prstGeom>
          <a:solidFill>
            <a:srgbClr val="FBFB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AE804789-FA3A-414E-E7BD-89C3E533F53B}"/>
              </a:ext>
            </a:extLst>
          </p:cNvPr>
          <p:cNvSpPr txBox="1"/>
          <p:nvPr/>
        </p:nvSpPr>
        <p:spPr>
          <a:xfrm>
            <a:off x="3473223" y="3350626"/>
            <a:ext cx="1326728" cy="230832"/>
          </a:xfrm>
          <a:prstGeom prst="rect">
            <a:avLst/>
          </a:prstGeom>
          <a:noFill/>
          <a:ln>
            <a:noFill/>
          </a:ln>
        </p:spPr>
        <p:txBody>
          <a:bodyPr wrap="square" rtlCol="0">
            <a:spAutoFit/>
          </a:bodyPr>
          <a:lstStyle/>
          <a:p>
            <a:pPr rtl="0"/>
            <a:r>
              <a:rPr sz="900" b="0" i="0" u="none" strike="noStrike" dirty="0" err="1">
                <a:solidFill>
                  <a:srgbClr val="22608F"/>
                </a:solidFill>
                <a:latin typeface="Arial"/>
                <a:cs typeface="Arial"/>
              </a:rPr>
              <a:t>Adisiona</a:t>
            </a:r>
            <a:r>
              <a:rPr sz="900" b="0" i="0" u="none" strike="noStrike" dirty="0">
                <a:solidFill>
                  <a:srgbClr val="22608F"/>
                </a:solidFill>
                <a:latin typeface="Arial"/>
                <a:cs typeface="Arial"/>
              </a:rPr>
              <a:t> </a:t>
            </a:r>
            <a:r>
              <a:rPr sz="900" b="0" i="0" u="none" strike="noStrike" dirty="0" err="1">
                <a:solidFill>
                  <a:srgbClr val="22608F"/>
                </a:solidFill>
                <a:latin typeface="Arial"/>
                <a:cs typeface="Arial"/>
              </a:rPr>
              <a:t>Novu</a:t>
            </a:r>
            <a:r>
              <a:rPr sz="900" b="0" i="0" u="none" strike="noStrike" dirty="0">
                <a:solidFill>
                  <a:srgbClr val="22608F"/>
                </a:solidFill>
                <a:latin typeface="Arial"/>
                <a:cs typeface="Arial"/>
              </a:rPr>
              <a:t> </a:t>
            </a:r>
            <a:r>
              <a:rPr sz="900" b="0" i="0" u="none" strike="noStrike" dirty="0" err="1">
                <a:solidFill>
                  <a:srgbClr val="22608F"/>
                </a:solidFill>
                <a:latin typeface="Arial"/>
                <a:cs typeface="Arial"/>
              </a:rPr>
              <a:t>Alunu</a:t>
            </a:r>
            <a:endParaRPr lang="es-AR" sz="900" dirty="0">
              <a:solidFill>
                <a:srgbClr val="22608F"/>
              </a:solidFill>
              <a:latin typeface="Arial" panose="020B0604020202020204" pitchFamily="34" charset="0"/>
              <a:cs typeface="Arial" panose="020B0604020202020204" pitchFamily="34" charset="0"/>
            </a:endParaRPr>
          </a:p>
        </p:txBody>
      </p:sp>
      <p:sp>
        <p:nvSpPr>
          <p:cNvPr id="4" name="Rounded Rectangular Callout 9">
            <a:extLst>
              <a:ext uri="{FF2B5EF4-FFF2-40B4-BE49-F238E27FC236}">
                <a16:creationId xmlns:a16="http://schemas.microsoft.com/office/drawing/2014/main" id="{70424C9D-4272-20CA-C8C8-0AFB89E317BB}"/>
              </a:ext>
            </a:extLst>
          </p:cNvPr>
          <p:cNvSpPr/>
          <p:nvPr/>
        </p:nvSpPr>
        <p:spPr>
          <a:xfrm>
            <a:off x="2708757" y="4421384"/>
            <a:ext cx="3097427" cy="2038754"/>
          </a:xfrm>
          <a:prstGeom prst="wedgeRoundRectCallout">
            <a:avLst>
              <a:gd name="adj1" fmla="val -4869"/>
              <a:gd name="adj2" fmla="val -89272"/>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Pa adisiona más alunu na bu konta, klika na </a:t>
            </a:r>
            <a:r>
              <a:rPr sz="1800" b="1" i="0" u="none" strike="noStrike">
                <a:solidFill>
                  <a:srgbClr val="FFFFFF"/>
                </a:solidFill>
                <a:latin typeface="Aptos"/>
              </a:rPr>
              <a:t>Add New Student (Adisiona Novu Alunu)</a:t>
            </a:r>
            <a:r>
              <a:rPr sz="1800" b="0" i="0" u="none" strike="noStrike">
                <a:solidFill>
                  <a:srgbClr val="FFFFFF"/>
                </a:solidFill>
                <a:latin typeface="Aptos"/>
              </a:rPr>
              <a:t>, poi kódigu di rijistu y data di nasimentu, y dipôs klika na </a:t>
            </a:r>
            <a:r>
              <a:rPr sz="1800" b="1" i="0" u="none" strike="noStrike">
                <a:solidFill>
                  <a:srgbClr val="FFFFFF"/>
                </a:solidFill>
                <a:latin typeface="Aptos"/>
              </a:rPr>
              <a:t>Add (Adisiona)</a:t>
            </a:r>
            <a:r>
              <a:rPr sz="1800" b="0" i="0" u="none" strike="noStrike">
                <a:solidFill>
                  <a:srgbClr val="FFFFFF"/>
                </a:solidFill>
                <a:latin typeface="Aptos"/>
              </a:rPr>
              <a:t>. </a:t>
            </a:r>
          </a:p>
        </p:txBody>
      </p:sp>
      <p:pic>
        <p:nvPicPr>
          <p:cNvPr id="11" name="Picture 10" descr="Un screenshot ta mostra prosesu di adisiona alunus na un konta dipos di klika na buton Adisiona Alunu Nôvu, undi un utilizador ta insiri kódigu di rejistu di alunu i data di nasimentu.">
            <a:extLst>
              <a:ext uri="{FF2B5EF4-FFF2-40B4-BE49-F238E27FC236}">
                <a16:creationId xmlns:a16="http://schemas.microsoft.com/office/drawing/2014/main" id="{5B55938B-EB97-C308-91F9-C8439D826F67}"/>
              </a:ext>
            </a:extLst>
          </p:cNvPr>
          <p:cNvPicPr>
            <a:picLocks noChangeAspect="1"/>
          </p:cNvPicPr>
          <p:nvPr/>
        </p:nvPicPr>
        <p:blipFill>
          <a:blip r:embed="rId3"/>
          <a:stretch>
            <a:fillRect/>
          </a:stretch>
        </p:blipFill>
        <p:spPr>
          <a:xfrm>
            <a:off x="5954916" y="2135943"/>
            <a:ext cx="5379305" cy="4450153"/>
          </a:xfrm>
          <a:prstGeom prst="rect">
            <a:avLst/>
          </a:prstGeom>
        </p:spPr>
      </p:pic>
      <p:sp>
        <p:nvSpPr>
          <p:cNvPr id="15" name="Rectangle 14">
            <a:extLst>
              <a:ext uri="{FF2B5EF4-FFF2-40B4-BE49-F238E27FC236}">
                <a16:creationId xmlns:a16="http://schemas.microsoft.com/office/drawing/2014/main" id="{745BC67F-69EE-167B-2329-F02419526AD2}"/>
              </a:ext>
              <a:ext uri="{C183D7F6-B498-43B3-948B-1728B52AA6E4}">
                <adec:decorative xmlns:adec="http://schemas.microsoft.com/office/drawing/2017/decorative" val="1"/>
              </a:ext>
            </a:extLst>
          </p:cNvPr>
          <p:cNvSpPr/>
          <p:nvPr/>
        </p:nvSpPr>
        <p:spPr>
          <a:xfrm>
            <a:off x="7415526" y="2355536"/>
            <a:ext cx="1499873" cy="302537"/>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4" name="TextBox 13">
            <a:extLst>
              <a:ext uri="{FF2B5EF4-FFF2-40B4-BE49-F238E27FC236}">
                <a16:creationId xmlns:a16="http://schemas.microsoft.com/office/drawing/2014/main" id="{4E8A7EEC-3771-C11A-1121-083F6F34525B}"/>
              </a:ext>
            </a:extLst>
          </p:cNvPr>
          <p:cNvSpPr txBox="1"/>
          <p:nvPr/>
        </p:nvSpPr>
        <p:spPr>
          <a:xfrm>
            <a:off x="7377701" y="2336366"/>
            <a:ext cx="1604373" cy="369332"/>
          </a:xfrm>
          <a:prstGeom prst="rect">
            <a:avLst/>
          </a:prstGeom>
          <a:noFill/>
          <a:ln>
            <a:noFill/>
          </a:ln>
        </p:spPr>
        <p:txBody>
          <a:bodyPr wrap="square" rtlCol="0">
            <a:spAutoFit/>
          </a:bodyPr>
          <a:lstStyle/>
          <a:p>
            <a:pPr rtl="0"/>
            <a:r>
              <a:rPr sz="900" b="0" i="0" u="none" strike="noStrike" dirty="0" err="1">
                <a:latin typeface="Aptos Slab Light"/>
                <a:cs typeface="Arial"/>
              </a:rPr>
              <a:t>Dipartamentu</a:t>
            </a:r>
            <a:r>
              <a:rPr sz="900" b="0" i="0" u="none" strike="noStrike" dirty="0">
                <a:latin typeface="Aptos Slab Light"/>
                <a:cs typeface="Arial"/>
              </a:rPr>
              <a:t> di </a:t>
            </a:r>
            <a:r>
              <a:rPr sz="900" b="0" i="0" u="none" strike="noStrike" dirty="0" err="1">
                <a:latin typeface="Aptos Slab Light"/>
                <a:cs typeface="Arial"/>
              </a:rPr>
              <a:t>Idukason</a:t>
            </a:r>
            <a:r>
              <a:rPr sz="900" b="0" i="0" u="none" strike="noStrike" dirty="0">
                <a:latin typeface="Aptos Slab Light"/>
                <a:cs typeface="Arial"/>
              </a:rPr>
              <a:t> </a:t>
            </a:r>
            <a:r>
              <a:rPr sz="900" b="0" i="0" u="none" strike="noStrike" dirty="0" err="1">
                <a:latin typeface="Aptos Slab Light"/>
                <a:cs typeface="Arial"/>
              </a:rPr>
              <a:t>Báziku</a:t>
            </a:r>
            <a:r>
              <a:rPr sz="900" b="0" i="0" u="none" strike="noStrike" dirty="0">
                <a:latin typeface="Aptos Slab Light"/>
                <a:cs typeface="Arial"/>
              </a:rPr>
              <a:t> y </a:t>
            </a:r>
            <a:r>
              <a:rPr sz="900" b="0" i="0" u="none" strike="noStrike" dirty="0" err="1">
                <a:latin typeface="Aptos Slab Light"/>
                <a:cs typeface="Arial"/>
              </a:rPr>
              <a:t>Sikundáriu</a:t>
            </a:r>
            <a:endParaRPr lang="es-AR" sz="900" dirty="0">
              <a:latin typeface="Aptos Slab Light" panose="020F05020202040A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0890CFA8-70A6-1E5F-402F-8E4D8E5E2F16}"/>
              </a:ext>
            </a:extLst>
          </p:cNvPr>
          <p:cNvSpPr txBox="1"/>
          <p:nvPr/>
        </p:nvSpPr>
        <p:spPr>
          <a:xfrm>
            <a:off x="10049026" y="2803548"/>
            <a:ext cx="767242" cy="335280"/>
          </a:xfrm>
          <a:prstGeom prst="rect">
            <a:avLst/>
          </a:prstGeom>
          <a:solidFill>
            <a:srgbClr val="F9F9F9"/>
          </a:solidFill>
          <a:ln>
            <a:noFill/>
          </a:ln>
        </p:spPr>
        <p:txBody>
          <a:bodyPr wrap="square" rtlCol="0">
            <a:spAutoFit/>
          </a:bodyPr>
          <a:lstStyle/>
          <a:p>
            <a:pPr rtl="0"/>
            <a:r>
              <a:rPr sz="800" b="1" i="0" u="none" strike="noStrike">
                <a:solidFill>
                  <a:srgbClr val="224781"/>
                </a:solidFill>
                <a:latin typeface="Arial"/>
                <a:cs typeface="Arial"/>
              </a:rPr>
              <a:t>Na Spanhol</a:t>
            </a:r>
            <a:endParaRPr lang="es-AR" sz="800" b="1">
              <a:solidFill>
                <a:srgbClr val="22478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005967B0-47DE-52BE-A1B5-D883FDBF5EB5}"/>
              </a:ext>
            </a:extLst>
          </p:cNvPr>
          <p:cNvSpPr txBox="1"/>
          <p:nvPr/>
        </p:nvSpPr>
        <p:spPr>
          <a:xfrm>
            <a:off x="6268480" y="3265189"/>
            <a:ext cx="1479128" cy="518160"/>
          </a:xfrm>
          <a:prstGeom prst="rect">
            <a:avLst/>
          </a:prstGeom>
          <a:solidFill>
            <a:srgbClr val="F9F9F9"/>
          </a:solidFill>
          <a:ln>
            <a:solidFill>
              <a:srgbClr val="F9F9F9"/>
            </a:solidFill>
          </a:ln>
        </p:spPr>
        <p:txBody>
          <a:bodyPr wrap="square" rtlCol="0">
            <a:spAutoFit/>
          </a:bodyPr>
          <a:lstStyle/>
          <a:p>
            <a:pPr rtl="0"/>
            <a:r>
              <a:rPr sz="1400" b="0" i="0" u="none" strike="noStrike">
                <a:solidFill>
                  <a:srgbClr val="3B3838"/>
                </a:solidFill>
                <a:latin typeface="Arial"/>
                <a:cs typeface="Arial"/>
              </a:rPr>
              <a:t>Bu(s) Alunu(s):</a:t>
            </a:r>
            <a:endParaRPr lang="es-AR" sz="1400">
              <a:solidFill>
                <a:schemeClr val="bg2">
                  <a:lumMod val="25000"/>
                </a:schemeClr>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EFD86786-7EBF-55FD-8D7F-64AAB619BE26}"/>
              </a:ext>
            </a:extLst>
          </p:cNvPr>
          <p:cNvSpPr txBox="1"/>
          <p:nvPr/>
        </p:nvSpPr>
        <p:spPr>
          <a:xfrm>
            <a:off x="6221040" y="3783408"/>
            <a:ext cx="2357810" cy="307777"/>
          </a:xfrm>
          <a:prstGeom prst="rect">
            <a:avLst/>
          </a:prstGeom>
          <a:solidFill>
            <a:srgbClr val="F9F9F9"/>
          </a:solidFill>
          <a:ln>
            <a:solidFill>
              <a:srgbClr val="F9F9F9"/>
            </a:solidFill>
          </a:ln>
        </p:spPr>
        <p:txBody>
          <a:bodyPr wrap="square" rtlCol="0">
            <a:spAutoFit/>
          </a:bodyPr>
          <a:lstStyle/>
          <a:p>
            <a:pPr rtl="0"/>
            <a:r>
              <a:rPr sz="1400" b="1" i="0" u="none" strike="noStrike" dirty="0" err="1">
                <a:solidFill>
                  <a:srgbClr val="22608F"/>
                </a:solidFill>
                <a:latin typeface="Arial"/>
                <a:cs typeface="Arial"/>
              </a:rPr>
              <a:t>Alunu</a:t>
            </a:r>
            <a:r>
              <a:rPr sz="1400" b="1" i="0" u="none" strike="noStrike" dirty="0">
                <a:solidFill>
                  <a:srgbClr val="22608F"/>
                </a:solidFill>
                <a:latin typeface="Arial"/>
                <a:cs typeface="Arial"/>
              </a:rPr>
              <a:t> di </a:t>
            </a:r>
            <a:r>
              <a:rPr sz="1400" b="1" i="0" u="none" strike="noStrike" dirty="0" err="1">
                <a:solidFill>
                  <a:srgbClr val="22608F"/>
                </a:solidFill>
                <a:latin typeface="Arial"/>
                <a:cs typeface="Arial"/>
              </a:rPr>
              <a:t>Dimonstrason</a:t>
            </a:r>
            <a:endParaRPr lang="es-AR" sz="1400" b="1" dirty="0">
              <a:solidFill>
                <a:srgbClr val="22608F"/>
              </a:solidFill>
              <a:latin typeface="Arial" panose="020B0604020202020204" pitchFamily="34" charset="0"/>
              <a:cs typeface="Arial" panose="020B0604020202020204" pitchFamily="34" charset="0"/>
            </a:endParaRPr>
          </a:p>
        </p:txBody>
      </p:sp>
      <p:sp>
        <p:nvSpPr>
          <p:cNvPr id="36" name="Rectangle 35">
            <a:extLst>
              <a:ext uri="{FF2B5EF4-FFF2-40B4-BE49-F238E27FC236}">
                <a16:creationId xmlns:a16="http://schemas.microsoft.com/office/drawing/2014/main" id="{39870315-4E2F-DECC-4A9C-4A47C74F8419}"/>
              </a:ext>
              <a:ext uri="{C183D7F6-B498-43B3-948B-1728B52AA6E4}">
                <adec:decorative xmlns:adec="http://schemas.microsoft.com/office/drawing/2017/decorative" val="1"/>
              </a:ext>
            </a:extLst>
          </p:cNvPr>
          <p:cNvSpPr/>
          <p:nvPr/>
        </p:nvSpPr>
        <p:spPr>
          <a:xfrm>
            <a:off x="6356392" y="4264819"/>
            <a:ext cx="451602" cy="133724"/>
          </a:xfrm>
          <a:prstGeom prst="rect">
            <a:avLst/>
          </a:prstGeom>
          <a:solidFill>
            <a:srgbClr val="F7F7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5" name="TextBox 34">
            <a:extLst>
              <a:ext uri="{FF2B5EF4-FFF2-40B4-BE49-F238E27FC236}">
                <a16:creationId xmlns:a16="http://schemas.microsoft.com/office/drawing/2014/main" id="{F8695756-7057-0460-D0D6-0E7619C4692A}"/>
              </a:ext>
            </a:extLst>
          </p:cNvPr>
          <p:cNvSpPr txBox="1"/>
          <p:nvPr/>
        </p:nvSpPr>
        <p:spPr>
          <a:xfrm>
            <a:off x="6291379" y="4208519"/>
            <a:ext cx="612519" cy="230832"/>
          </a:xfrm>
          <a:prstGeom prst="rect">
            <a:avLst/>
          </a:prstGeom>
          <a:noFill/>
          <a:ln>
            <a:noFill/>
          </a:ln>
        </p:spPr>
        <p:txBody>
          <a:bodyPr wrap="square" rtlCol="0">
            <a:spAutoFit/>
          </a:bodyPr>
          <a:lstStyle/>
          <a:p>
            <a:pPr rtl="0"/>
            <a:r>
              <a:rPr sz="900" b="0" i="0" u="none" strike="noStrike" dirty="0" err="1">
                <a:solidFill>
                  <a:srgbClr val="22608F"/>
                </a:solidFill>
                <a:latin typeface="Arial"/>
                <a:cs typeface="Arial"/>
              </a:rPr>
              <a:t>Kansela</a:t>
            </a:r>
            <a:endParaRPr lang="es-AR" sz="1000" dirty="0">
              <a:solidFill>
                <a:srgbClr val="22608F"/>
              </a:solidFill>
              <a:latin typeface="Arial" panose="020B0604020202020204" pitchFamily="34" charset="0"/>
              <a:cs typeface="Arial" panose="020B0604020202020204" pitchFamily="34" charset="0"/>
            </a:endParaRPr>
          </a:p>
        </p:txBody>
      </p:sp>
      <p:sp>
        <p:nvSpPr>
          <p:cNvPr id="24" name="TextBox 23">
            <a:extLst>
              <a:ext uri="{FF2B5EF4-FFF2-40B4-BE49-F238E27FC236}">
                <a16:creationId xmlns:a16="http://schemas.microsoft.com/office/drawing/2014/main" id="{43F74BCB-9635-DC52-A488-9CEFABA98CA2}"/>
              </a:ext>
            </a:extLst>
          </p:cNvPr>
          <p:cNvSpPr txBox="1"/>
          <p:nvPr/>
        </p:nvSpPr>
        <p:spPr>
          <a:xfrm>
            <a:off x="6221040" y="4769793"/>
            <a:ext cx="2787379" cy="335280"/>
          </a:xfrm>
          <a:prstGeom prst="rect">
            <a:avLst/>
          </a:prstGeom>
          <a:solidFill>
            <a:srgbClr val="F9F9F9"/>
          </a:solidFill>
          <a:ln>
            <a:solidFill>
              <a:srgbClr val="F9F9F9"/>
            </a:solidFill>
          </a:ln>
        </p:spPr>
        <p:txBody>
          <a:bodyPr wrap="square" rtlCol="0">
            <a:spAutoFit/>
          </a:bodyPr>
          <a:lstStyle/>
          <a:p>
            <a:pPr rtl="0"/>
            <a:r>
              <a:rPr sz="800" b="0" i="0" u="none" strike="noStrike">
                <a:solidFill>
                  <a:srgbClr val="3B3838"/>
                </a:solidFill>
                <a:latin typeface="Arial"/>
                <a:cs typeface="Arial"/>
              </a:rPr>
              <a:t>Poi kódigu di rijistu di bu alunu y data di nasimentu.</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6" name="TextBox 25">
            <a:extLst>
              <a:ext uri="{FF2B5EF4-FFF2-40B4-BE49-F238E27FC236}">
                <a16:creationId xmlns:a16="http://schemas.microsoft.com/office/drawing/2014/main" id="{514FE4BE-4C33-096F-F9AA-DAD75E34996B}"/>
              </a:ext>
            </a:extLst>
          </p:cNvPr>
          <p:cNvSpPr txBox="1"/>
          <p:nvPr/>
        </p:nvSpPr>
        <p:spPr>
          <a:xfrm>
            <a:off x="6235456" y="5187806"/>
            <a:ext cx="2787379" cy="198120"/>
          </a:xfrm>
          <a:prstGeom prst="rect">
            <a:avLst/>
          </a:prstGeom>
          <a:solidFill>
            <a:srgbClr val="F9F9F9"/>
          </a:solidFill>
          <a:ln>
            <a:solidFill>
              <a:srgbClr val="F9F9F9"/>
            </a:solidFill>
          </a:ln>
        </p:spPr>
        <p:txBody>
          <a:bodyPr wrap="square" rtlCol="0">
            <a:spAutoFit/>
          </a:bodyPr>
          <a:lstStyle/>
          <a:p>
            <a:pPr rtl="0"/>
            <a:r>
              <a:rPr sz="700" b="1" i="0" u="none" strike="noStrike">
                <a:solidFill>
                  <a:srgbClr val="3B3838"/>
                </a:solidFill>
                <a:latin typeface="Arial"/>
                <a:cs typeface="Arial"/>
              </a:rPr>
              <a:t>Kódigu di Rijistu:</a:t>
            </a:r>
            <a:endParaRPr lang="es-AR" sz="700" b="1">
              <a:solidFill>
                <a:schemeClr val="bg2">
                  <a:lumMod val="25000"/>
                </a:schemeClr>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93A7059C-DA16-77CF-9311-67386F67F26B}"/>
              </a:ext>
            </a:extLst>
          </p:cNvPr>
          <p:cNvSpPr txBox="1"/>
          <p:nvPr/>
        </p:nvSpPr>
        <p:spPr>
          <a:xfrm>
            <a:off x="6323805" y="5410861"/>
            <a:ext cx="1656135" cy="335280"/>
          </a:xfrm>
          <a:prstGeom prst="rect">
            <a:avLst/>
          </a:prstGeom>
          <a:solidFill>
            <a:srgbClr val="FFFFFF"/>
          </a:solidFill>
          <a:ln>
            <a:noFill/>
          </a:ln>
        </p:spPr>
        <p:txBody>
          <a:bodyPr wrap="square" rtlCol="0">
            <a:spAutoFit/>
          </a:bodyPr>
          <a:lstStyle/>
          <a:p>
            <a:pPr rtl="0"/>
            <a:r>
              <a:rPr sz="800" b="0" i="0" u="none" strike="noStrike">
                <a:solidFill>
                  <a:srgbClr val="3B3838"/>
                </a:solidFill>
                <a:latin typeface="Arial"/>
                <a:cs typeface="Arial"/>
              </a:rPr>
              <a:t>Kódigu di Rijistu di 12 karater</a:t>
            </a:r>
            <a:endParaRPr lang="es-AR" sz="800">
              <a:solidFill>
                <a:schemeClr val="bg2">
                  <a:lumMod val="25000"/>
                </a:schemeClr>
              </a:solidFill>
              <a:latin typeface="Arial" panose="020B0604020202020204" pitchFamily="34" charset="0"/>
              <a:cs typeface="Arial" panose="020B0604020202020204" pitchFamily="34" charset="0"/>
            </a:endParaRPr>
          </a:p>
        </p:txBody>
      </p:sp>
      <p:sp>
        <p:nvSpPr>
          <p:cNvPr id="29" name="TextBox 28">
            <a:extLst>
              <a:ext uri="{FF2B5EF4-FFF2-40B4-BE49-F238E27FC236}">
                <a16:creationId xmlns:a16="http://schemas.microsoft.com/office/drawing/2014/main" id="{94847CA7-CF18-EEC2-0C08-D906256663D5}"/>
              </a:ext>
            </a:extLst>
          </p:cNvPr>
          <p:cNvSpPr txBox="1"/>
          <p:nvPr/>
        </p:nvSpPr>
        <p:spPr>
          <a:xfrm>
            <a:off x="6268480" y="5840229"/>
            <a:ext cx="933974" cy="365760"/>
          </a:xfrm>
          <a:prstGeom prst="rect">
            <a:avLst/>
          </a:prstGeom>
          <a:solidFill>
            <a:srgbClr val="F9F9F9"/>
          </a:solidFill>
          <a:ln>
            <a:solidFill>
              <a:srgbClr val="F9F9F9"/>
            </a:solidFill>
          </a:ln>
        </p:spPr>
        <p:txBody>
          <a:bodyPr wrap="square" rtlCol="0">
            <a:spAutoFit/>
          </a:bodyPr>
          <a:lstStyle/>
          <a:p>
            <a:pPr rtl="0"/>
            <a:r>
              <a:rPr sz="900" b="1" i="0" u="none" strike="noStrike">
                <a:solidFill>
                  <a:srgbClr val="3B3838"/>
                </a:solidFill>
                <a:latin typeface="Arial"/>
                <a:cs typeface="Arial"/>
              </a:rPr>
              <a:t>Data di Nasimentu:</a:t>
            </a:r>
            <a:endParaRPr lang="es-AR" sz="900" b="1">
              <a:solidFill>
                <a:schemeClr val="bg2">
                  <a:lumMod val="25000"/>
                </a:schemeClr>
              </a:solidFill>
              <a:latin typeface="Arial" panose="020B0604020202020204" pitchFamily="34" charset="0"/>
              <a:cs typeface="Arial" panose="020B0604020202020204" pitchFamily="34" charset="0"/>
            </a:endParaRPr>
          </a:p>
        </p:txBody>
      </p:sp>
      <p:sp>
        <p:nvSpPr>
          <p:cNvPr id="28" name="Rectangle 27">
            <a:extLst>
              <a:ext uri="{FF2B5EF4-FFF2-40B4-BE49-F238E27FC236}">
                <a16:creationId xmlns:a16="http://schemas.microsoft.com/office/drawing/2014/main" id="{88AA4841-CDDF-C1B1-1527-DF101527E024}"/>
              </a:ext>
              <a:ext uri="{C183D7F6-B498-43B3-948B-1728B52AA6E4}">
                <adec:decorative xmlns:adec="http://schemas.microsoft.com/office/drawing/2017/decorative" val="1"/>
              </a:ext>
            </a:extLst>
          </p:cNvPr>
          <p:cNvSpPr/>
          <p:nvPr/>
        </p:nvSpPr>
        <p:spPr>
          <a:xfrm>
            <a:off x="7320697" y="5897110"/>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0" name="TextBox 29">
            <a:extLst>
              <a:ext uri="{FF2B5EF4-FFF2-40B4-BE49-F238E27FC236}">
                <a16:creationId xmlns:a16="http://schemas.microsoft.com/office/drawing/2014/main" id="{B7725CC5-587E-EF68-1DF6-D93151712F28}"/>
              </a:ext>
            </a:extLst>
          </p:cNvPr>
          <p:cNvSpPr txBox="1"/>
          <p:nvPr/>
        </p:nvSpPr>
        <p:spPr>
          <a:xfrm>
            <a:off x="7243054" y="5846132"/>
            <a:ext cx="418264" cy="198120"/>
          </a:xfrm>
          <a:prstGeom prst="rect">
            <a:avLst/>
          </a:prstGeom>
          <a:noFill/>
          <a:ln>
            <a:noFill/>
          </a:ln>
        </p:spPr>
        <p:txBody>
          <a:bodyPr wrap="square" rtlCol="0">
            <a:spAutoFit/>
          </a:bodyPr>
          <a:lstStyle/>
          <a:p>
            <a:pPr rtl="0"/>
            <a:r>
              <a:rPr sz="700" b="0" i="0" u="none" strike="noStrike">
                <a:solidFill>
                  <a:srgbClr val="3B3838"/>
                </a:solidFill>
                <a:latin typeface="Arial"/>
                <a:cs typeface="Arial"/>
              </a:rPr>
              <a:t>MM</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23B0D44A-A3F1-87A8-7995-3A87689DF542}"/>
              </a:ext>
              <a:ext uri="{C183D7F6-B498-43B3-948B-1728B52AA6E4}">
                <adec:decorative xmlns:adec="http://schemas.microsoft.com/office/drawing/2017/decorative" val="1"/>
              </a:ext>
            </a:extLst>
          </p:cNvPr>
          <p:cNvSpPr/>
          <p:nvPr/>
        </p:nvSpPr>
        <p:spPr>
          <a:xfrm>
            <a:off x="7807148" y="5878304"/>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2" name="TextBox 31">
            <a:extLst>
              <a:ext uri="{FF2B5EF4-FFF2-40B4-BE49-F238E27FC236}">
                <a16:creationId xmlns:a16="http://schemas.microsoft.com/office/drawing/2014/main" id="{BE0310ED-9F7F-3FD1-4E0E-DE8928D0F845}"/>
              </a:ext>
            </a:extLst>
          </p:cNvPr>
          <p:cNvSpPr txBox="1"/>
          <p:nvPr/>
        </p:nvSpPr>
        <p:spPr>
          <a:xfrm>
            <a:off x="7733753" y="5855617"/>
            <a:ext cx="418264" cy="198120"/>
          </a:xfrm>
          <a:prstGeom prst="rect">
            <a:avLst/>
          </a:prstGeom>
          <a:noFill/>
          <a:ln>
            <a:noFill/>
          </a:ln>
        </p:spPr>
        <p:txBody>
          <a:bodyPr wrap="square" rtlCol="0">
            <a:spAutoFit/>
          </a:bodyPr>
          <a:lstStyle/>
          <a:p>
            <a:pPr rtl="0"/>
            <a:r>
              <a:rPr sz="700" b="0" i="0" u="none" strike="noStrike">
                <a:solidFill>
                  <a:srgbClr val="3B3838"/>
                </a:solidFill>
                <a:latin typeface="Arial"/>
                <a:cs typeface="Arial"/>
              </a:rPr>
              <a:t>DD</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6039C8B9-D449-BAC3-2306-90244EEC0400}"/>
              </a:ext>
              <a:ext uri="{C183D7F6-B498-43B3-948B-1728B52AA6E4}">
                <adec:decorative xmlns:adec="http://schemas.microsoft.com/office/drawing/2017/decorative" val="1"/>
              </a:ext>
            </a:extLst>
          </p:cNvPr>
          <p:cNvSpPr/>
          <p:nvPr/>
        </p:nvSpPr>
        <p:spPr>
          <a:xfrm>
            <a:off x="8343976" y="5887509"/>
            <a:ext cx="170318" cy="129759"/>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4" name="TextBox 33">
            <a:extLst>
              <a:ext uri="{FF2B5EF4-FFF2-40B4-BE49-F238E27FC236}">
                <a16:creationId xmlns:a16="http://schemas.microsoft.com/office/drawing/2014/main" id="{4C6ABADC-7A27-F995-1A8D-19EF47FCCF0A}"/>
              </a:ext>
            </a:extLst>
          </p:cNvPr>
          <p:cNvSpPr txBox="1"/>
          <p:nvPr/>
        </p:nvSpPr>
        <p:spPr>
          <a:xfrm>
            <a:off x="8265052" y="5855380"/>
            <a:ext cx="418264" cy="198120"/>
          </a:xfrm>
          <a:prstGeom prst="rect">
            <a:avLst/>
          </a:prstGeom>
          <a:noFill/>
          <a:ln>
            <a:noFill/>
          </a:ln>
        </p:spPr>
        <p:txBody>
          <a:bodyPr wrap="square" rtlCol="0">
            <a:spAutoFit/>
          </a:bodyPr>
          <a:lstStyle/>
          <a:p>
            <a:pPr rtl="0"/>
            <a:r>
              <a:rPr sz="700" b="0" i="0" u="none" strike="noStrike">
                <a:solidFill>
                  <a:srgbClr val="3B3838"/>
                </a:solidFill>
                <a:latin typeface="Arial"/>
                <a:cs typeface="Arial"/>
              </a:rPr>
              <a:t>AA</a:t>
            </a:r>
            <a:endParaRPr lang="es-AR" sz="700">
              <a:solidFill>
                <a:schemeClr val="bg2">
                  <a:lumMod val="25000"/>
                </a:schemeClr>
              </a:solidFill>
              <a:latin typeface="Arial" panose="020B0604020202020204" pitchFamily="34" charset="0"/>
              <a:cs typeface="Arial" panose="020B0604020202020204" pitchFamily="34" charset="0"/>
            </a:endParaRPr>
          </a:p>
        </p:txBody>
      </p:sp>
      <p:sp>
        <p:nvSpPr>
          <p:cNvPr id="37" name="TextBox 36">
            <a:extLst>
              <a:ext uri="{FF2B5EF4-FFF2-40B4-BE49-F238E27FC236}">
                <a16:creationId xmlns:a16="http://schemas.microsoft.com/office/drawing/2014/main" id="{46A9CDB9-20B1-FAA8-13E3-2A5F2399878F}"/>
              </a:ext>
            </a:extLst>
          </p:cNvPr>
          <p:cNvSpPr txBox="1"/>
          <p:nvPr/>
        </p:nvSpPr>
        <p:spPr>
          <a:xfrm>
            <a:off x="6197609" y="6284984"/>
            <a:ext cx="1620869" cy="335280"/>
          </a:xfrm>
          <a:prstGeom prst="rect">
            <a:avLst/>
          </a:prstGeom>
          <a:solidFill>
            <a:srgbClr val="F9F9F9"/>
          </a:solidFill>
          <a:ln>
            <a:noFill/>
          </a:ln>
        </p:spPr>
        <p:txBody>
          <a:bodyPr wrap="square" rtlCol="0">
            <a:spAutoFit/>
          </a:bodyPr>
          <a:lstStyle/>
          <a:p>
            <a:pPr rtl="0"/>
            <a:r>
              <a:rPr sz="800" b="0" i="0" u="none" strike="noStrike">
                <a:solidFill>
                  <a:srgbClr val="22608F"/>
                </a:solidFill>
                <a:latin typeface="Arial"/>
                <a:cs typeface="Arial"/>
              </a:rPr>
              <a:t>Undi ki nha kódigu di rijistu sta?</a:t>
            </a:r>
            <a:endParaRPr lang="es-AR" sz="800">
              <a:solidFill>
                <a:srgbClr val="22608F"/>
              </a:solidFill>
              <a:latin typeface="Arial" panose="020B0604020202020204" pitchFamily="34" charset="0"/>
              <a:cs typeface="Arial" panose="020B0604020202020204" pitchFamily="34" charset="0"/>
            </a:endParaRPr>
          </a:p>
        </p:txBody>
      </p:sp>
      <p:sp>
        <p:nvSpPr>
          <p:cNvPr id="38" name="TextBox 37">
            <a:extLst>
              <a:ext uri="{FF2B5EF4-FFF2-40B4-BE49-F238E27FC236}">
                <a16:creationId xmlns:a16="http://schemas.microsoft.com/office/drawing/2014/main" id="{8700CE83-D3FD-87FB-4BEB-EBA923C984B2}"/>
              </a:ext>
            </a:extLst>
          </p:cNvPr>
          <p:cNvSpPr txBox="1"/>
          <p:nvPr/>
        </p:nvSpPr>
        <p:spPr>
          <a:xfrm>
            <a:off x="8277225" y="6309826"/>
            <a:ext cx="559777" cy="200055"/>
          </a:xfrm>
          <a:prstGeom prst="rect">
            <a:avLst/>
          </a:prstGeom>
          <a:solidFill>
            <a:srgbClr val="757575"/>
          </a:solidFill>
          <a:ln>
            <a:noFill/>
          </a:ln>
        </p:spPr>
        <p:txBody>
          <a:bodyPr wrap="square" rtlCol="0">
            <a:spAutoFit/>
          </a:bodyPr>
          <a:lstStyle/>
          <a:p>
            <a:pPr algn="ctr" rtl="0"/>
            <a:r>
              <a:rPr sz="700" b="1" i="0" u="none" strike="noStrike" dirty="0" err="1">
                <a:solidFill>
                  <a:srgbClr val="FFFFFF"/>
                </a:solidFill>
                <a:latin typeface="Arial"/>
                <a:cs typeface="Arial"/>
              </a:rPr>
              <a:t>Adisiona</a:t>
            </a:r>
            <a:endParaRPr lang="es-AR" sz="700" b="1"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10662E2-4A7C-8BB8-3B17-573ED56DF295}"/>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7</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99C30DCA-A1C4-B28F-05C6-7D50769C24C9}"/>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D354EDA-8251-81A7-12CA-FF9F92584075}"/>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E2822F5F-166E-092D-6495-E1A000C23359}"/>
              </a:ext>
              <a:ext uri="{C183D7F6-B498-43B3-948B-1728B52AA6E4}">
                <adec:decorative xmlns:adec="http://schemas.microsoft.com/office/drawing/2017/decorative" val="1"/>
              </a:ext>
            </a:extLst>
          </p:cNvPr>
          <p:cNvCxnSpPr/>
          <p:nvPr/>
        </p:nvCxnSpPr>
        <p:spPr>
          <a:xfrm>
            <a:off x="4923692" y="3599131"/>
            <a:ext cx="1273908" cy="110962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2575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C46B93-358D-48F6-3DBB-A35309DF928D}"/>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BEABA01F-285C-95D0-D068-01DADC92E266}"/>
              </a:ext>
            </a:extLst>
          </p:cNvPr>
          <p:cNvSpPr>
            <a:spLocks noGrp="1"/>
          </p:cNvSpPr>
          <p:nvPr>
            <p:ph type="title"/>
          </p:nvPr>
        </p:nvSpPr>
        <p:spPr>
          <a:xfrm>
            <a:off x="12359" y="1343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Tra Alunu</a:t>
            </a:r>
            <a:endParaRPr lang="en-US"/>
          </a:p>
        </p:txBody>
      </p:sp>
      <p:sp>
        <p:nvSpPr>
          <p:cNvPr id="3" name="Rounded Rectangular Callout 9">
            <a:extLst>
              <a:ext uri="{FF2B5EF4-FFF2-40B4-BE49-F238E27FC236}">
                <a16:creationId xmlns:a16="http://schemas.microsoft.com/office/drawing/2014/main" id="{68CCFF31-2AFB-81D3-71AE-B56D816BB85A}"/>
              </a:ext>
            </a:extLst>
          </p:cNvPr>
          <p:cNvSpPr/>
          <p:nvPr/>
        </p:nvSpPr>
        <p:spPr>
          <a:xfrm>
            <a:off x="430335" y="1311243"/>
            <a:ext cx="2775055" cy="1978537"/>
          </a:xfrm>
          <a:prstGeom prst="wedgeRoundRectCallout">
            <a:avLst>
              <a:gd name="adj1" fmla="val 26054"/>
              <a:gd name="adj2" fmla="val -48027"/>
              <a:gd name="adj3" fmla="val 16667"/>
            </a:avLst>
          </a:prstGeom>
          <a:solidFill>
            <a:srgbClr val="1A4785"/>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800" b="0" i="0" u="none" strike="noStrike">
                <a:solidFill>
                  <a:srgbClr val="FFFFFF"/>
                </a:solidFill>
                <a:latin typeface="Aptos"/>
              </a:rPr>
              <a:t>Pa tra un alunu, klika na X burmedju djuntu di nómi di alunu. Un mensájen ta bai parse pa konfirma remuson.</a:t>
            </a:r>
          </a:p>
        </p:txBody>
      </p:sp>
      <p:pic>
        <p:nvPicPr>
          <p:cNvPr id="4" name="Picture 3" descr="Un screenshot di pájina di lista di alunus, ku un kaxa a volta di X burmedju pa un alunu.">
            <a:extLst>
              <a:ext uri="{FF2B5EF4-FFF2-40B4-BE49-F238E27FC236}">
                <a16:creationId xmlns:a16="http://schemas.microsoft.com/office/drawing/2014/main" id="{F53BEDA8-02F7-93AD-83D1-84F82F5F6CF1}"/>
              </a:ext>
            </a:extLst>
          </p:cNvPr>
          <p:cNvPicPr>
            <a:picLocks noChangeAspect="1"/>
          </p:cNvPicPr>
          <p:nvPr/>
        </p:nvPicPr>
        <p:blipFill>
          <a:blip r:embed="rId2"/>
          <a:stretch>
            <a:fillRect/>
          </a:stretch>
        </p:blipFill>
        <p:spPr>
          <a:xfrm>
            <a:off x="3515244" y="797987"/>
            <a:ext cx="6858893" cy="3762490"/>
          </a:xfrm>
          <a:prstGeom prst="rect">
            <a:avLst/>
          </a:prstGeom>
        </p:spPr>
      </p:pic>
      <p:sp>
        <p:nvSpPr>
          <p:cNvPr id="16" name="Rectangle 15">
            <a:extLst>
              <a:ext uri="{FF2B5EF4-FFF2-40B4-BE49-F238E27FC236}">
                <a16:creationId xmlns:a16="http://schemas.microsoft.com/office/drawing/2014/main" id="{34F9023D-3DDB-0187-37A6-948C8759C473}"/>
              </a:ext>
              <a:ext uri="{C183D7F6-B498-43B3-948B-1728B52AA6E4}">
                <adec:decorative xmlns:adec="http://schemas.microsoft.com/office/drawing/2017/decorative" val="1"/>
              </a:ext>
            </a:extLst>
          </p:cNvPr>
          <p:cNvSpPr/>
          <p:nvPr/>
        </p:nvSpPr>
        <p:spPr>
          <a:xfrm>
            <a:off x="5350065" y="111838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2" name="TextBox 1">
            <a:extLst>
              <a:ext uri="{FF2B5EF4-FFF2-40B4-BE49-F238E27FC236}">
                <a16:creationId xmlns:a16="http://schemas.microsoft.com/office/drawing/2014/main" id="{FB37CDC6-B460-E25F-BCA6-45ADCD696B8B}"/>
              </a:ext>
            </a:extLst>
          </p:cNvPr>
          <p:cNvSpPr txBox="1"/>
          <p:nvPr/>
        </p:nvSpPr>
        <p:spPr>
          <a:xfrm>
            <a:off x="5335052" y="1051495"/>
            <a:ext cx="2183348" cy="461665"/>
          </a:xfrm>
          <a:prstGeom prst="rect">
            <a:avLst/>
          </a:prstGeom>
          <a:noFill/>
          <a:ln>
            <a:noFill/>
          </a:ln>
        </p:spPr>
        <p:txBody>
          <a:bodyPr wrap="square" rtlCol="0">
            <a:spAutoFit/>
          </a:bodyPr>
          <a:lstStyle/>
          <a:p>
            <a:pPr rtl="0"/>
            <a:r>
              <a:rPr sz="1200" b="0" i="0" u="none" strike="noStrike" dirty="0" err="1">
                <a:latin typeface="Aptos Slab Light"/>
                <a:cs typeface="Arial"/>
              </a:rPr>
              <a:t>Dipartamentu</a:t>
            </a:r>
            <a:r>
              <a:rPr sz="1200" b="0" i="0" u="none" strike="noStrike" dirty="0">
                <a:latin typeface="Aptos Slab Light"/>
                <a:cs typeface="Arial"/>
              </a:rPr>
              <a:t> di </a:t>
            </a:r>
            <a:r>
              <a:rPr sz="1200" b="0" i="0" u="none" strike="noStrike" dirty="0" err="1">
                <a:latin typeface="Aptos Slab Light"/>
                <a:cs typeface="Arial"/>
              </a:rPr>
              <a:t>Idukason</a:t>
            </a:r>
            <a:r>
              <a:rPr sz="1200" b="0" i="0" u="none" strike="noStrike" dirty="0">
                <a:latin typeface="Aptos Slab Light"/>
                <a:cs typeface="Arial"/>
              </a:rPr>
              <a:t> </a:t>
            </a:r>
            <a:r>
              <a:rPr sz="1200" b="0" i="0" u="none" strike="noStrike" dirty="0" err="1">
                <a:latin typeface="Aptos Slab Light"/>
                <a:cs typeface="Arial"/>
              </a:rPr>
              <a:t>Báziku</a:t>
            </a:r>
            <a:r>
              <a:rPr sz="1200" b="0" i="0" u="none" strike="noStrike" dirty="0">
                <a:latin typeface="Aptos Slab Light"/>
                <a:cs typeface="Arial"/>
              </a:rPr>
              <a:t> y </a:t>
            </a:r>
            <a:r>
              <a:rPr sz="1200" b="0" i="0" u="none" strike="noStrike" dirty="0" err="1">
                <a:latin typeface="Aptos Slab Light"/>
                <a:cs typeface="Arial"/>
              </a:rPr>
              <a:t>Sikundáriu</a:t>
            </a:r>
            <a:endParaRPr lang="es-AR" sz="1200" dirty="0">
              <a:latin typeface="Aptos Slab Light" panose="020F05020202040A0204" pitchFamily="34" charset="0"/>
              <a:cs typeface="Arial" panose="020B0604020202020204" pitchFamily="34" charset="0"/>
            </a:endParaRPr>
          </a:p>
        </p:txBody>
      </p:sp>
      <p:sp>
        <p:nvSpPr>
          <p:cNvPr id="9" name="TextBox 8">
            <a:extLst>
              <a:ext uri="{FF2B5EF4-FFF2-40B4-BE49-F238E27FC236}">
                <a16:creationId xmlns:a16="http://schemas.microsoft.com/office/drawing/2014/main" id="{84EE8090-1534-8530-0F51-85FC9CEF08FB}"/>
              </a:ext>
            </a:extLst>
          </p:cNvPr>
          <p:cNvSpPr txBox="1"/>
          <p:nvPr/>
        </p:nvSpPr>
        <p:spPr>
          <a:xfrm>
            <a:off x="8927823" y="1680902"/>
            <a:ext cx="882928" cy="396240"/>
          </a:xfrm>
          <a:prstGeom prst="rect">
            <a:avLst/>
          </a:prstGeom>
          <a:solidFill>
            <a:srgbClr val="F9F9F9"/>
          </a:solidFill>
          <a:ln>
            <a:noFill/>
          </a:ln>
        </p:spPr>
        <p:txBody>
          <a:bodyPr wrap="square" rtlCol="0">
            <a:spAutoFit/>
          </a:bodyPr>
          <a:lstStyle/>
          <a:p>
            <a:pPr rtl="0"/>
            <a:r>
              <a:rPr sz="1000" b="1" i="0" u="none" strike="noStrike">
                <a:solidFill>
                  <a:srgbClr val="224781"/>
                </a:solidFill>
                <a:latin typeface="Arial"/>
                <a:cs typeface="Arial"/>
              </a:rPr>
              <a:t>Na Spanhol</a:t>
            </a:r>
            <a:endParaRPr lang="es-AR" sz="1000" b="1">
              <a:solidFill>
                <a:srgbClr val="224781"/>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5D1D5916-998E-0C37-A66C-BA62DF2BC357}"/>
              </a:ext>
            </a:extLst>
          </p:cNvPr>
          <p:cNvSpPr txBox="1"/>
          <p:nvPr/>
        </p:nvSpPr>
        <p:spPr>
          <a:xfrm>
            <a:off x="3913174" y="2313175"/>
            <a:ext cx="1877059" cy="335280"/>
          </a:xfrm>
          <a:prstGeom prst="rect">
            <a:avLst/>
          </a:prstGeom>
          <a:solidFill>
            <a:srgbClr val="F9F9F9"/>
          </a:solidFill>
          <a:ln>
            <a:solidFill>
              <a:srgbClr val="F9F9F9"/>
            </a:solidFill>
          </a:ln>
        </p:spPr>
        <p:txBody>
          <a:bodyPr wrap="square" rtlCol="0">
            <a:spAutoFit/>
          </a:bodyPr>
          <a:lstStyle/>
          <a:p>
            <a:pPr rtl="0"/>
            <a:r>
              <a:rPr sz="1600" b="0" i="0" u="none" strike="noStrike">
                <a:solidFill>
                  <a:srgbClr val="3B3838"/>
                </a:solidFill>
                <a:latin typeface="Arial"/>
                <a:cs typeface="Arial"/>
              </a:rPr>
              <a:t>Bu(s) Alunu(s):</a:t>
            </a:r>
            <a:endParaRPr lang="es-AR" sz="1600">
              <a:solidFill>
                <a:schemeClr val="bg2">
                  <a:lumMod val="25000"/>
                </a:schemeClr>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36DB0F64-4CA3-D246-E606-3BF50E914C8B}"/>
              </a:ext>
            </a:extLst>
          </p:cNvPr>
          <p:cNvSpPr txBox="1"/>
          <p:nvPr/>
        </p:nvSpPr>
        <p:spPr>
          <a:xfrm>
            <a:off x="3913174" y="2864608"/>
            <a:ext cx="2671776" cy="307777"/>
          </a:xfrm>
          <a:prstGeom prst="rect">
            <a:avLst/>
          </a:prstGeom>
          <a:solidFill>
            <a:srgbClr val="F9F9F9"/>
          </a:solidFill>
          <a:ln>
            <a:solidFill>
              <a:srgbClr val="F9F9F9"/>
            </a:solidFill>
          </a:ln>
        </p:spPr>
        <p:txBody>
          <a:bodyPr wrap="square" rtlCol="0">
            <a:spAutoFit/>
          </a:bodyPr>
          <a:lstStyle/>
          <a:p>
            <a:pPr rtl="0"/>
            <a:r>
              <a:rPr sz="1400" b="1" i="0" u="none" strike="noStrike" dirty="0" err="1">
                <a:solidFill>
                  <a:srgbClr val="22608F"/>
                </a:solidFill>
                <a:latin typeface="Arial"/>
                <a:cs typeface="Arial"/>
              </a:rPr>
              <a:t>Alunu</a:t>
            </a:r>
            <a:r>
              <a:rPr sz="1400" b="1" i="0" u="none" strike="noStrike" dirty="0">
                <a:solidFill>
                  <a:srgbClr val="22608F"/>
                </a:solidFill>
                <a:latin typeface="Arial"/>
                <a:cs typeface="Arial"/>
              </a:rPr>
              <a:t> di </a:t>
            </a:r>
            <a:r>
              <a:rPr sz="1400" b="1" i="0" u="none" strike="noStrike" dirty="0" err="1">
                <a:solidFill>
                  <a:srgbClr val="22608F"/>
                </a:solidFill>
                <a:latin typeface="Arial"/>
                <a:cs typeface="Arial"/>
              </a:rPr>
              <a:t>Dimonstrason</a:t>
            </a:r>
            <a:r>
              <a:rPr sz="1400" b="1" i="0" u="none" strike="noStrike" dirty="0">
                <a:solidFill>
                  <a:srgbClr val="22608F"/>
                </a:solidFill>
                <a:latin typeface="Arial"/>
                <a:cs typeface="Arial"/>
              </a:rPr>
              <a:t> 1</a:t>
            </a:r>
            <a:endParaRPr lang="es-AR" sz="1400" b="1" dirty="0">
              <a:solidFill>
                <a:srgbClr val="22608F"/>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BCE8264A-6D2A-944A-869B-56654E3DC407}"/>
              </a:ext>
            </a:extLst>
          </p:cNvPr>
          <p:cNvSpPr txBox="1"/>
          <p:nvPr/>
        </p:nvSpPr>
        <p:spPr>
          <a:xfrm>
            <a:off x="3939626" y="3495461"/>
            <a:ext cx="2467524" cy="307777"/>
          </a:xfrm>
          <a:prstGeom prst="rect">
            <a:avLst/>
          </a:prstGeom>
          <a:solidFill>
            <a:srgbClr val="F9F9F9"/>
          </a:solidFill>
          <a:ln>
            <a:solidFill>
              <a:srgbClr val="F9F9F9"/>
            </a:solidFill>
          </a:ln>
        </p:spPr>
        <p:txBody>
          <a:bodyPr wrap="square" rtlCol="0">
            <a:spAutoFit/>
          </a:bodyPr>
          <a:lstStyle/>
          <a:p>
            <a:pPr rtl="0"/>
            <a:r>
              <a:rPr sz="1400" b="1" i="0" u="none" strike="noStrike" dirty="0" err="1">
                <a:solidFill>
                  <a:srgbClr val="22608F"/>
                </a:solidFill>
                <a:latin typeface="Arial"/>
                <a:cs typeface="Arial"/>
              </a:rPr>
              <a:t>Alunu</a:t>
            </a:r>
            <a:r>
              <a:rPr sz="1400" b="1" i="0" u="none" strike="noStrike" dirty="0">
                <a:solidFill>
                  <a:srgbClr val="22608F"/>
                </a:solidFill>
                <a:latin typeface="Arial"/>
                <a:cs typeface="Arial"/>
              </a:rPr>
              <a:t> di </a:t>
            </a:r>
            <a:r>
              <a:rPr sz="1400" b="1" i="0" u="none" strike="noStrike" dirty="0" err="1">
                <a:solidFill>
                  <a:srgbClr val="22608F"/>
                </a:solidFill>
                <a:latin typeface="Arial"/>
                <a:cs typeface="Arial"/>
              </a:rPr>
              <a:t>Dimonstrason</a:t>
            </a:r>
            <a:r>
              <a:rPr sz="1400" b="1" i="0" u="none" strike="noStrike" dirty="0">
                <a:solidFill>
                  <a:srgbClr val="22608F"/>
                </a:solidFill>
                <a:latin typeface="Arial"/>
                <a:cs typeface="Arial"/>
              </a:rPr>
              <a:t> 2</a:t>
            </a:r>
            <a:endParaRPr lang="es-AR" sz="14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D9AC4ECA-E0EA-C6BA-9108-4008CB265BD2}"/>
              </a:ext>
              <a:ext uri="{C183D7F6-B498-43B3-948B-1728B52AA6E4}">
                <adec:decorative xmlns:adec="http://schemas.microsoft.com/office/drawing/2017/decorative" val="1"/>
              </a:ext>
            </a:extLst>
          </p:cNvPr>
          <p:cNvSpPr/>
          <p:nvPr/>
        </p:nvSpPr>
        <p:spPr>
          <a:xfrm>
            <a:off x="4067754" y="4150117"/>
            <a:ext cx="1393246" cy="194936"/>
          </a:xfrm>
          <a:prstGeom prst="roundRect">
            <a:avLst/>
          </a:prstGeom>
          <a:solidFill>
            <a:srgbClr val="FEFEF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a16="http://schemas.microsoft.com/office/drawing/2014/main" id="{B0F9AA86-FD4C-BCBC-FA19-F469C0F6119C}"/>
              </a:ext>
            </a:extLst>
          </p:cNvPr>
          <p:cNvSpPr txBox="1"/>
          <p:nvPr/>
        </p:nvSpPr>
        <p:spPr>
          <a:xfrm>
            <a:off x="3913175" y="4073412"/>
            <a:ext cx="1601800" cy="276999"/>
          </a:xfrm>
          <a:prstGeom prst="rect">
            <a:avLst/>
          </a:prstGeom>
          <a:noFill/>
          <a:ln>
            <a:noFill/>
          </a:ln>
        </p:spPr>
        <p:txBody>
          <a:bodyPr wrap="square" rtlCol="0">
            <a:spAutoFit/>
          </a:bodyPr>
          <a:lstStyle/>
          <a:p>
            <a:pPr algn="ctr" rtl="0"/>
            <a:r>
              <a:rPr sz="1200" b="0" i="0" u="none" strike="noStrike" dirty="0" err="1">
                <a:solidFill>
                  <a:srgbClr val="22608F"/>
                </a:solidFill>
                <a:latin typeface="Arial"/>
                <a:cs typeface="Arial"/>
              </a:rPr>
              <a:t>Adisiona</a:t>
            </a:r>
            <a:r>
              <a:rPr sz="1200" b="0" i="0" u="none" strike="noStrike" dirty="0">
                <a:solidFill>
                  <a:srgbClr val="22608F"/>
                </a:solidFill>
                <a:latin typeface="Arial"/>
                <a:cs typeface="Arial"/>
              </a:rPr>
              <a:t> </a:t>
            </a:r>
            <a:r>
              <a:rPr sz="1200" b="0" i="0" u="none" strike="noStrike" dirty="0" err="1">
                <a:solidFill>
                  <a:srgbClr val="22608F"/>
                </a:solidFill>
                <a:latin typeface="Arial"/>
                <a:cs typeface="Arial"/>
              </a:rPr>
              <a:t>Novu</a:t>
            </a:r>
            <a:r>
              <a:rPr sz="1200" b="0" i="0" u="none" strike="noStrike" dirty="0">
                <a:solidFill>
                  <a:srgbClr val="22608F"/>
                </a:solidFill>
                <a:latin typeface="Arial"/>
                <a:cs typeface="Arial"/>
              </a:rPr>
              <a:t> </a:t>
            </a:r>
            <a:r>
              <a:rPr sz="1200" b="0" i="0" u="none" strike="noStrike" dirty="0" err="1">
                <a:solidFill>
                  <a:srgbClr val="22608F"/>
                </a:solidFill>
                <a:latin typeface="Arial"/>
                <a:cs typeface="Arial"/>
              </a:rPr>
              <a:t>Alunu</a:t>
            </a:r>
            <a:endParaRPr lang="es-AR" sz="1200" dirty="0">
              <a:solidFill>
                <a:srgbClr val="22608F"/>
              </a:solidFill>
              <a:latin typeface="Arial" panose="020B0604020202020204" pitchFamily="34" charset="0"/>
              <a:cs typeface="Arial" panose="020B0604020202020204" pitchFamily="34" charset="0"/>
            </a:endParaRPr>
          </a:p>
        </p:txBody>
      </p:sp>
      <p:pic>
        <p:nvPicPr>
          <p:cNvPr id="12" name="Picture 11" descr="Un screenshot di janela pop-up ta konfirma remoson di un alunu di bo konta.">
            <a:extLst>
              <a:ext uri="{FF2B5EF4-FFF2-40B4-BE49-F238E27FC236}">
                <a16:creationId xmlns:a16="http://schemas.microsoft.com/office/drawing/2014/main" id="{1AE485F2-2030-C298-9F45-E6CE802A6273}"/>
              </a:ext>
            </a:extLst>
          </p:cNvPr>
          <p:cNvPicPr>
            <a:picLocks noChangeAspect="1"/>
          </p:cNvPicPr>
          <p:nvPr/>
        </p:nvPicPr>
        <p:blipFill>
          <a:blip r:embed="rId3"/>
          <a:stretch>
            <a:fillRect/>
          </a:stretch>
        </p:blipFill>
        <p:spPr>
          <a:xfrm>
            <a:off x="4775472" y="4604202"/>
            <a:ext cx="4660892" cy="1784491"/>
          </a:xfrm>
          <a:prstGeom prst="rect">
            <a:avLst/>
          </a:prstGeom>
        </p:spPr>
      </p:pic>
      <p:sp>
        <p:nvSpPr>
          <p:cNvPr id="19" name="TextBox 18">
            <a:extLst>
              <a:ext uri="{FF2B5EF4-FFF2-40B4-BE49-F238E27FC236}">
                <a16:creationId xmlns:a16="http://schemas.microsoft.com/office/drawing/2014/main" id="{9E23FDAF-A367-DD78-EE52-E430D80B27A5}"/>
              </a:ext>
            </a:extLst>
          </p:cNvPr>
          <p:cNvSpPr txBox="1"/>
          <p:nvPr/>
        </p:nvSpPr>
        <p:spPr>
          <a:xfrm>
            <a:off x="4801386" y="4677747"/>
            <a:ext cx="966140" cy="518160"/>
          </a:xfrm>
          <a:prstGeom prst="rect">
            <a:avLst/>
          </a:prstGeom>
          <a:solidFill>
            <a:srgbClr val="FFFFFF"/>
          </a:solidFill>
          <a:ln>
            <a:solidFill>
              <a:srgbClr val="F9F9F9"/>
            </a:solidFill>
          </a:ln>
        </p:spPr>
        <p:txBody>
          <a:bodyPr wrap="square" rtlCol="0">
            <a:spAutoFit/>
          </a:bodyPr>
          <a:lstStyle/>
          <a:p>
            <a:pPr rtl="0"/>
            <a:r>
              <a:rPr sz="1400" b="1" i="0" u="none" strike="noStrike">
                <a:latin typeface="Arial"/>
                <a:cs typeface="Arial"/>
              </a:rPr>
              <a:t>Konfirma</a:t>
            </a:r>
            <a:endParaRPr lang="es-AR" b="1">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4DD3EA09-3125-33BF-55B5-AD36C9A4FD77}"/>
              </a:ext>
            </a:extLst>
          </p:cNvPr>
          <p:cNvSpPr txBox="1"/>
          <p:nvPr/>
        </p:nvSpPr>
        <p:spPr>
          <a:xfrm>
            <a:off x="4980787" y="5325018"/>
            <a:ext cx="3927805" cy="426720"/>
          </a:xfrm>
          <a:prstGeom prst="rect">
            <a:avLst/>
          </a:prstGeom>
          <a:solidFill>
            <a:srgbClr val="FFFFFF"/>
          </a:solidFill>
          <a:ln>
            <a:noFill/>
          </a:ln>
        </p:spPr>
        <p:txBody>
          <a:bodyPr wrap="square" rtlCol="0">
            <a:spAutoFit/>
          </a:bodyPr>
          <a:lstStyle/>
          <a:p>
            <a:pPr rtl="0"/>
            <a:r>
              <a:rPr sz="1100" b="0" i="0" u="none" strike="noStrike">
                <a:solidFill>
                  <a:srgbClr val="3B3838"/>
                </a:solidFill>
                <a:latin typeface="Arial"/>
                <a:cs typeface="Arial"/>
              </a:rPr>
              <a:t>Bu ten sertéza ma bu kre tra Alunu di Dimonstrason 1 di bu konta?</a:t>
            </a:r>
            <a:endParaRPr lang="es-AR" sz="1100">
              <a:solidFill>
                <a:schemeClr val="bg2">
                  <a:lumMod val="25000"/>
                </a:schemeClr>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B3B282C6-A48F-6078-B8AE-AF127B79A182}"/>
              </a:ext>
            </a:extLst>
          </p:cNvPr>
          <p:cNvSpPr txBox="1"/>
          <p:nvPr/>
        </p:nvSpPr>
        <p:spPr>
          <a:xfrm>
            <a:off x="8261868" y="6045724"/>
            <a:ext cx="368358" cy="228600"/>
          </a:xfrm>
          <a:prstGeom prst="rect">
            <a:avLst/>
          </a:prstGeom>
          <a:solidFill>
            <a:srgbClr val="22608F"/>
          </a:solidFill>
          <a:ln>
            <a:noFill/>
          </a:ln>
        </p:spPr>
        <p:txBody>
          <a:bodyPr wrap="square" rtlCol="0">
            <a:spAutoFit/>
          </a:bodyPr>
          <a:lstStyle/>
          <a:p>
            <a:pPr algn="ctr" rtl="0"/>
            <a:r>
              <a:rPr sz="900" b="0" i="0" u="none" strike="noStrike">
                <a:solidFill>
                  <a:srgbClr val="FFFFFF"/>
                </a:solidFill>
                <a:latin typeface="Arial"/>
                <a:cs typeface="Arial"/>
              </a:rPr>
              <a:t>OK</a:t>
            </a:r>
            <a:endParaRPr lang="es-AR" sz="800">
              <a:solidFill>
                <a:schemeClr val="bg1"/>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4007333C-257E-5A3F-6D0F-05ABE7FC4F56}"/>
              </a:ext>
            </a:extLst>
          </p:cNvPr>
          <p:cNvSpPr txBox="1"/>
          <p:nvPr/>
        </p:nvSpPr>
        <p:spPr>
          <a:xfrm>
            <a:off x="8737485" y="6045724"/>
            <a:ext cx="601145" cy="365760"/>
          </a:xfrm>
          <a:prstGeom prst="rect">
            <a:avLst/>
          </a:prstGeom>
          <a:solidFill>
            <a:srgbClr val="22608F"/>
          </a:solidFill>
          <a:ln>
            <a:noFill/>
          </a:ln>
        </p:spPr>
        <p:txBody>
          <a:bodyPr wrap="square" rtlCol="0">
            <a:spAutoFit/>
          </a:bodyPr>
          <a:lstStyle/>
          <a:p>
            <a:pPr algn="ctr" rtl="0"/>
            <a:r>
              <a:rPr sz="900" b="0" i="0" u="none" strike="noStrike" dirty="0" err="1">
                <a:solidFill>
                  <a:srgbClr val="FFFFFF"/>
                </a:solidFill>
                <a:latin typeface="Arial"/>
                <a:cs typeface="Arial"/>
              </a:rPr>
              <a:t>Kansela</a:t>
            </a:r>
            <a:endParaRPr lang="es-AR" sz="800" dirty="0">
              <a:solidFill>
                <a:schemeClr val="bg1"/>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7844E0A4-ADBF-EE54-A58D-6651681E1B59}"/>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8</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85585EC0-2F19-3E0A-C7F8-5B5556613FB1}"/>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74AF078-450F-F21C-2F05-0EB3979BD439}"/>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a:extLst>
              <a:ext uri="{FF2B5EF4-FFF2-40B4-BE49-F238E27FC236}">
                <a16:creationId xmlns:a16="http://schemas.microsoft.com/office/drawing/2014/main" id="{45312C1D-9EB6-BF85-C6B4-6603AC08E670}"/>
              </a:ext>
              <a:ext uri="{C183D7F6-B498-43B3-948B-1728B52AA6E4}">
                <adec:decorative xmlns:adec="http://schemas.microsoft.com/office/drawing/2017/decorative" val="1"/>
              </a:ext>
            </a:extLst>
          </p:cNvPr>
          <p:cNvCxnSpPr/>
          <p:nvPr/>
        </p:nvCxnSpPr>
        <p:spPr>
          <a:xfrm flipH="1">
            <a:off x="8400422" y="3289780"/>
            <a:ext cx="1335437" cy="1764541"/>
          </a:xfrm>
          <a:prstGeom prst="straightConnector1">
            <a:avLst/>
          </a:prstGeom>
          <a:ln w="60325">
            <a:solidFill>
              <a:srgbClr val="1A4785"/>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69AB1E7F-AF17-14B6-9AA0-B01E2C38F7D7}"/>
              </a:ext>
              <a:ext uri="{C183D7F6-B498-43B3-948B-1728B52AA6E4}">
                <adec:decorative xmlns:adec="http://schemas.microsoft.com/office/drawing/2017/decorative" val="1"/>
              </a:ext>
            </a:extLst>
          </p:cNvPr>
          <p:cNvSpPr/>
          <p:nvPr/>
        </p:nvSpPr>
        <p:spPr>
          <a:xfrm>
            <a:off x="9697423" y="2830203"/>
            <a:ext cx="529941" cy="459577"/>
          </a:xfrm>
          <a:prstGeom prst="rect">
            <a:avLst/>
          </a:prstGeom>
          <a:noFill/>
          <a:ln w="50800">
            <a:solidFill>
              <a:srgbClr val="1A478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547326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4316-C07A-E1C2-41F1-133AF33A9068}"/>
            </a:ext>
          </a:extLst>
        </p:cNvPr>
        <p:cNvGrpSpPr/>
        <p:nvPr/>
      </p:nvGrpSpPr>
      <p:grpSpPr>
        <a:xfrm>
          <a:off x="0" y="0"/>
          <a:ext cx="0" cy="0"/>
          <a:chOff x="0" y="0"/>
          <a:chExt cx="0" cy="0"/>
        </a:xfrm>
      </p:grpSpPr>
      <p:sp>
        <p:nvSpPr>
          <p:cNvPr id="8" name="Title 3">
            <a:extLst>
              <a:ext uri="{FF2B5EF4-FFF2-40B4-BE49-F238E27FC236}">
                <a16:creationId xmlns:a16="http://schemas.microsoft.com/office/drawing/2014/main" id="{DDDC95C7-E171-270E-D6F8-9F545E4B04EB}"/>
              </a:ext>
            </a:extLst>
          </p:cNvPr>
          <p:cNvSpPr>
            <a:spLocks noGrp="1"/>
          </p:cNvSpPr>
          <p:nvPr>
            <p:ph type="title"/>
          </p:nvPr>
        </p:nvSpPr>
        <p:spPr>
          <a:xfrm>
            <a:off x="12359" y="149294"/>
            <a:ext cx="10515600" cy="624734"/>
          </a:xfrm>
        </p:spPr>
        <p:txBody>
          <a:bodyPr>
            <a:normAutofit fontScale="90000"/>
          </a:bodyPr>
          <a:lstStyle/>
          <a:p>
            <a:pPr rtl="0"/>
            <a:r>
              <a:rPr sz="4800" b="0" i="0" u="none" strike="noStrike">
                <a:solidFill>
                  <a:srgbClr val="1A4785"/>
                </a:solidFill>
                <a:latin typeface="Aptos"/>
                <a:ea typeface="Open Sans Light"/>
                <a:cs typeface="Open Sans Light"/>
              </a:rPr>
              <a:t>Selesiona un Alunu</a:t>
            </a:r>
            <a:endParaRPr lang="en-US"/>
          </a:p>
        </p:txBody>
      </p:sp>
      <p:pic>
        <p:nvPicPr>
          <p:cNvPr id="12" name="Picture 11" descr="Un screenshot di pájina di lista di alunu ki ta lista 3 alunu di demonstrason. Tambem ten un kaxa a volta di un íkone di menu ki ta permiti atualiza bo enderesu di email ou sai di portal.">
            <a:extLst>
              <a:ext uri="{FF2B5EF4-FFF2-40B4-BE49-F238E27FC236}">
                <a16:creationId xmlns:a16="http://schemas.microsoft.com/office/drawing/2014/main" id="{A013BA71-7C2D-A617-CA69-F031186C90A1}"/>
              </a:ext>
            </a:extLst>
          </p:cNvPr>
          <p:cNvPicPr>
            <a:picLocks noChangeAspect="1"/>
          </p:cNvPicPr>
          <p:nvPr/>
        </p:nvPicPr>
        <p:blipFill>
          <a:blip r:embed="rId2"/>
          <a:stretch>
            <a:fillRect/>
          </a:stretch>
        </p:blipFill>
        <p:spPr>
          <a:xfrm>
            <a:off x="2529027" y="1078045"/>
            <a:ext cx="7133946" cy="4515984"/>
          </a:xfrm>
          <a:prstGeom prst="rect">
            <a:avLst/>
          </a:prstGeom>
        </p:spPr>
      </p:pic>
      <p:sp>
        <p:nvSpPr>
          <p:cNvPr id="15" name="Rectangle 14">
            <a:extLst>
              <a:ext uri="{FF2B5EF4-FFF2-40B4-BE49-F238E27FC236}">
                <a16:creationId xmlns:a16="http://schemas.microsoft.com/office/drawing/2014/main" id="{8B776AE7-389D-0DEE-97DD-56EB8A12C308}"/>
              </a:ext>
              <a:ext uri="{C183D7F6-B498-43B3-948B-1728B52AA6E4}">
                <adec:decorative xmlns:adec="http://schemas.microsoft.com/office/drawing/2017/decorative" val="1"/>
              </a:ext>
            </a:extLst>
          </p:cNvPr>
          <p:cNvSpPr/>
          <p:nvPr/>
        </p:nvSpPr>
        <p:spPr>
          <a:xfrm>
            <a:off x="4503832" y="1438693"/>
            <a:ext cx="1914335" cy="358133"/>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sz="1600"/>
          </a:p>
        </p:txBody>
      </p:sp>
      <p:sp>
        <p:nvSpPr>
          <p:cNvPr id="17" name="TextBox 16">
            <a:extLst>
              <a:ext uri="{FF2B5EF4-FFF2-40B4-BE49-F238E27FC236}">
                <a16:creationId xmlns:a16="http://schemas.microsoft.com/office/drawing/2014/main" id="{C1978F97-BC52-1739-4B13-03655E2D3D9C}"/>
              </a:ext>
            </a:extLst>
          </p:cNvPr>
          <p:cNvSpPr txBox="1"/>
          <p:nvPr/>
        </p:nvSpPr>
        <p:spPr>
          <a:xfrm>
            <a:off x="4423301" y="1365382"/>
            <a:ext cx="2183348" cy="461665"/>
          </a:xfrm>
          <a:prstGeom prst="rect">
            <a:avLst/>
          </a:prstGeom>
          <a:noFill/>
          <a:ln>
            <a:noFill/>
          </a:ln>
        </p:spPr>
        <p:txBody>
          <a:bodyPr wrap="square" rtlCol="0">
            <a:spAutoFit/>
          </a:bodyPr>
          <a:lstStyle/>
          <a:p>
            <a:pPr rtl="0"/>
            <a:r>
              <a:rPr sz="1200" b="0" i="0" u="none" strike="noStrike" dirty="0" err="1">
                <a:latin typeface="Aptos Slab Light"/>
                <a:cs typeface="Arial"/>
              </a:rPr>
              <a:t>Dipartamentu</a:t>
            </a:r>
            <a:r>
              <a:rPr sz="1200" b="0" i="0" u="none" strike="noStrike" dirty="0">
                <a:latin typeface="Aptos Slab Light"/>
                <a:cs typeface="Arial"/>
              </a:rPr>
              <a:t> di </a:t>
            </a:r>
            <a:r>
              <a:rPr sz="1200" b="0" i="0" u="none" strike="noStrike" dirty="0" err="1">
                <a:latin typeface="Aptos Slab Light"/>
                <a:cs typeface="Arial"/>
              </a:rPr>
              <a:t>Idukason</a:t>
            </a:r>
            <a:r>
              <a:rPr sz="1200" b="0" i="0" u="none" strike="noStrike" dirty="0">
                <a:latin typeface="Aptos Slab Light"/>
                <a:cs typeface="Arial"/>
              </a:rPr>
              <a:t> </a:t>
            </a:r>
            <a:r>
              <a:rPr sz="1200" b="0" i="0" u="none" strike="noStrike" dirty="0" err="1">
                <a:latin typeface="Aptos Slab Light"/>
                <a:cs typeface="Arial"/>
              </a:rPr>
              <a:t>Báziku</a:t>
            </a:r>
            <a:r>
              <a:rPr sz="1200" b="0" i="0" u="none" strike="noStrike" dirty="0">
                <a:latin typeface="Aptos Slab Light"/>
                <a:cs typeface="Arial"/>
              </a:rPr>
              <a:t> y </a:t>
            </a:r>
            <a:r>
              <a:rPr sz="1200" b="0" i="0" u="none" strike="noStrike" dirty="0" err="1">
                <a:latin typeface="Aptos Slab Light"/>
                <a:cs typeface="Arial"/>
              </a:rPr>
              <a:t>Sikundáriu</a:t>
            </a:r>
            <a:endParaRPr lang="es-AR" sz="1200" dirty="0">
              <a:latin typeface="Aptos Slab Light" panose="020F05020202040A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FD9F2B0F-4F27-4A5E-8DAA-498BF5242281}"/>
              </a:ext>
              <a:ext uri="{C183D7F6-B498-43B3-948B-1728B52AA6E4}">
                <adec:decorative xmlns:adec="http://schemas.microsoft.com/office/drawing/2017/decorative" val="1"/>
              </a:ext>
            </a:extLst>
          </p:cNvPr>
          <p:cNvSpPr/>
          <p:nvPr/>
        </p:nvSpPr>
        <p:spPr>
          <a:xfrm>
            <a:off x="8698147" y="2390775"/>
            <a:ext cx="688741" cy="185474"/>
          </a:xfrm>
          <a:prstGeom prst="rect">
            <a:avLst/>
          </a:prstGeom>
          <a:solidFill>
            <a:srgbClr val="E9EC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TextBox 10">
            <a:extLst>
              <a:ext uri="{FF2B5EF4-FFF2-40B4-BE49-F238E27FC236}">
                <a16:creationId xmlns:a16="http://schemas.microsoft.com/office/drawing/2014/main" id="{FA778A3C-454A-6083-F63C-649DBE520B39}"/>
              </a:ext>
            </a:extLst>
          </p:cNvPr>
          <p:cNvSpPr txBox="1"/>
          <p:nvPr/>
        </p:nvSpPr>
        <p:spPr>
          <a:xfrm>
            <a:off x="8007073" y="1966652"/>
            <a:ext cx="882928" cy="396240"/>
          </a:xfrm>
          <a:prstGeom prst="rect">
            <a:avLst/>
          </a:prstGeom>
          <a:solidFill>
            <a:srgbClr val="F9F9F9"/>
          </a:solidFill>
          <a:ln>
            <a:noFill/>
          </a:ln>
        </p:spPr>
        <p:txBody>
          <a:bodyPr wrap="square" rtlCol="0">
            <a:spAutoFit/>
          </a:bodyPr>
          <a:lstStyle/>
          <a:p>
            <a:pPr rtl="0"/>
            <a:r>
              <a:rPr sz="1000" b="1" i="0" u="none" strike="noStrike">
                <a:solidFill>
                  <a:srgbClr val="22608F"/>
                </a:solidFill>
                <a:latin typeface="Arial"/>
                <a:cs typeface="Arial"/>
              </a:rPr>
              <a:t>Na Spanhol</a:t>
            </a:r>
            <a:endParaRPr lang="es-AR" sz="1000" b="1">
              <a:solidFill>
                <a:srgbClr val="22608F"/>
              </a:solidFill>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DB313D20-F13D-307C-9C09-2A8F5DE3F1D2}"/>
              </a:ext>
            </a:extLst>
          </p:cNvPr>
          <p:cNvSpPr txBox="1"/>
          <p:nvPr/>
        </p:nvSpPr>
        <p:spPr>
          <a:xfrm>
            <a:off x="8801100" y="2335892"/>
            <a:ext cx="639998" cy="243840"/>
          </a:xfrm>
          <a:prstGeom prst="rect">
            <a:avLst/>
          </a:prstGeom>
          <a:noFill/>
          <a:ln>
            <a:noFill/>
          </a:ln>
        </p:spPr>
        <p:txBody>
          <a:bodyPr wrap="square" rtlCol="0">
            <a:spAutoFit/>
          </a:bodyPr>
          <a:lstStyle/>
          <a:p>
            <a:pPr algn="r" rtl="0"/>
            <a:r>
              <a:rPr sz="1000" b="1" i="0" u="none" strike="noStrike">
                <a:solidFill>
                  <a:srgbClr val="22608F"/>
                </a:solidFill>
                <a:latin typeface="Arial"/>
                <a:cs typeface="Arial"/>
              </a:rPr>
              <a:t>Ajuda</a:t>
            </a:r>
          </a:p>
        </p:txBody>
      </p:sp>
      <p:sp>
        <p:nvSpPr>
          <p:cNvPr id="23" name="TextBox 22">
            <a:extLst>
              <a:ext uri="{FF2B5EF4-FFF2-40B4-BE49-F238E27FC236}">
                <a16:creationId xmlns:a16="http://schemas.microsoft.com/office/drawing/2014/main" id="{8172184B-D255-4EBC-D45B-130D25CD9FBA}"/>
              </a:ext>
            </a:extLst>
          </p:cNvPr>
          <p:cNvSpPr txBox="1"/>
          <p:nvPr/>
        </p:nvSpPr>
        <p:spPr>
          <a:xfrm>
            <a:off x="8548644" y="2638735"/>
            <a:ext cx="1074782" cy="396240"/>
          </a:xfrm>
          <a:prstGeom prst="rect">
            <a:avLst/>
          </a:prstGeom>
          <a:solidFill>
            <a:srgbClr val="E9ECEF"/>
          </a:solidFill>
          <a:ln>
            <a:noFill/>
          </a:ln>
        </p:spPr>
        <p:txBody>
          <a:bodyPr wrap="square" rtlCol="0">
            <a:spAutoFit/>
          </a:bodyPr>
          <a:lstStyle/>
          <a:p>
            <a:pPr algn="r" rtl="0"/>
            <a:r>
              <a:rPr sz="1000" b="1" i="0" u="none" strike="noStrike">
                <a:solidFill>
                  <a:srgbClr val="22608F"/>
                </a:solidFill>
                <a:latin typeface="Arial"/>
                <a:cs typeface="Arial"/>
              </a:rPr>
              <a:t>Atualiza Email</a:t>
            </a:r>
          </a:p>
        </p:txBody>
      </p:sp>
      <p:sp>
        <p:nvSpPr>
          <p:cNvPr id="24" name="TextBox 23">
            <a:extLst>
              <a:ext uri="{FF2B5EF4-FFF2-40B4-BE49-F238E27FC236}">
                <a16:creationId xmlns:a16="http://schemas.microsoft.com/office/drawing/2014/main" id="{B6E775A8-057F-0DEB-D67B-6B5875DD81BA}"/>
              </a:ext>
            </a:extLst>
          </p:cNvPr>
          <p:cNvSpPr txBox="1"/>
          <p:nvPr/>
        </p:nvSpPr>
        <p:spPr>
          <a:xfrm>
            <a:off x="8401050" y="2932053"/>
            <a:ext cx="1222376" cy="246221"/>
          </a:xfrm>
          <a:prstGeom prst="rect">
            <a:avLst/>
          </a:prstGeom>
          <a:solidFill>
            <a:srgbClr val="E9ECEF"/>
          </a:solidFill>
          <a:ln>
            <a:noFill/>
          </a:ln>
        </p:spPr>
        <p:txBody>
          <a:bodyPr wrap="square" rtlCol="0">
            <a:spAutoFit/>
          </a:bodyPr>
          <a:lstStyle/>
          <a:p>
            <a:pPr algn="r" rtl="0"/>
            <a:r>
              <a:rPr sz="1000" b="1" i="0" u="none" strike="noStrike" dirty="0">
                <a:solidFill>
                  <a:srgbClr val="22608F"/>
                </a:solidFill>
                <a:latin typeface="Arial"/>
                <a:cs typeface="Arial"/>
              </a:rPr>
              <a:t>Termina </a:t>
            </a:r>
            <a:r>
              <a:rPr sz="1000" b="1" i="0" u="none" strike="noStrike" dirty="0" err="1">
                <a:solidFill>
                  <a:srgbClr val="22608F"/>
                </a:solidFill>
                <a:latin typeface="Arial"/>
                <a:cs typeface="Arial"/>
              </a:rPr>
              <a:t>Seson</a:t>
            </a:r>
            <a:endParaRPr lang="es-AR" sz="1000" b="1" dirty="0">
              <a:solidFill>
                <a:srgbClr val="22608F"/>
              </a:solidFill>
              <a:latin typeface="Arial" panose="020B0604020202020204" pitchFamily="34" charset="0"/>
              <a:cs typeface="Arial" panose="020B0604020202020204" pitchFamily="34" charset="0"/>
            </a:endParaRPr>
          </a:p>
        </p:txBody>
      </p:sp>
      <p:sp>
        <p:nvSpPr>
          <p:cNvPr id="4" name="Rounded Rectangular Callout 11">
            <a:extLst>
              <a:ext uri="{FF2B5EF4-FFF2-40B4-BE49-F238E27FC236}">
                <a16:creationId xmlns:a16="http://schemas.microsoft.com/office/drawing/2014/main" id="{26A4F22A-1EB1-97C9-296E-BE317544E7C8}"/>
              </a:ext>
            </a:extLst>
          </p:cNvPr>
          <p:cNvSpPr/>
          <p:nvPr/>
        </p:nvSpPr>
        <p:spPr>
          <a:xfrm>
            <a:off x="9917723" y="2460833"/>
            <a:ext cx="2091164" cy="2215076"/>
          </a:xfrm>
          <a:prstGeom prst="wedgeRoundRectCallout">
            <a:avLst>
              <a:gd name="adj1" fmla="val -70828"/>
              <a:gd name="adj2" fmla="val -71956"/>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r>
              <a:rPr sz="1800" b="0" i="0" u="none" strike="noStrike">
                <a:solidFill>
                  <a:srgbClr val="FFFFFF"/>
                </a:solidFill>
                <a:latin typeface="Aptos"/>
              </a:rPr>
              <a:t>Klika na íkoni di menu pa atualiza bu inderésu di email ô pa sai di Portal di Família di MCAS.</a:t>
            </a:r>
          </a:p>
        </p:txBody>
      </p:sp>
      <p:sp>
        <p:nvSpPr>
          <p:cNvPr id="9" name="TextBox 8">
            <a:extLst>
              <a:ext uri="{FF2B5EF4-FFF2-40B4-BE49-F238E27FC236}">
                <a16:creationId xmlns:a16="http://schemas.microsoft.com/office/drawing/2014/main" id="{BF921B46-CA2C-0158-03C8-B4972A7EA98A}"/>
              </a:ext>
            </a:extLst>
          </p:cNvPr>
          <p:cNvSpPr txBox="1"/>
          <p:nvPr/>
        </p:nvSpPr>
        <p:spPr>
          <a:xfrm>
            <a:off x="2918764" y="2648003"/>
            <a:ext cx="1877059" cy="335280"/>
          </a:xfrm>
          <a:prstGeom prst="rect">
            <a:avLst/>
          </a:prstGeom>
          <a:solidFill>
            <a:srgbClr val="F9F9F9"/>
          </a:solidFill>
          <a:ln>
            <a:solidFill>
              <a:srgbClr val="F9F9F9"/>
            </a:solidFill>
          </a:ln>
        </p:spPr>
        <p:txBody>
          <a:bodyPr wrap="square" rtlCol="0">
            <a:spAutoFit/>
          </a:bodyPr>
          <a:lstStyle/>
          <a:p>
            <a:pPr rtl="0"/>
            <a:r>
              <a:rPr sz="1600" b="0" i="0" u="none" strike="noStrike">
                <a:solidFill>
                  <a:srgbClr val="3B3838"/>
                </a:solidFill>
                <a:latin typeface="Arial"/>
                <a:cs typeface="Arial"/>
              </a:rPr>
              <a:t>Bu(s) Alunu(s):</a:t>
            </a:r>
            <a:endParaRPr lang="es-AR" sz="1600">
              <a:solidFill>
                <a:schemeClr val="bg2">
                  <a:lumMod val="25000"/>
                </a:schemeClr>
              </a:solidFill>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1153AB5F-33C2-6636-3CD6-B6EF5E1236ED}"/>
              </a:ext>
            </a:extLst>
          </p:cNvPr>
          <p:cNvSpPr txBox="1"/>
          <p:nvPr/>
        </p:nvSpPr>
        <p:spPr>
          <a:xfrm>
            <a:off x="2898785" y="3245850"/>
            <a:ext cx="2797165" cy="338554"/>
          </a:xfrm>
          <a:prstGeom prst="rect">
            <a:avLst/>
          </a:prstGeom>
          <a:solidFill>
            <a:srgbClr val="F9F9F9"/>
          </a:solidFill>
          <a:ln>
            <a:solidFill>
              <a:srgbClr val="F9F9F9"/>
            </a:solidFill>
          </a:ln>
        </p:spPr>
        <p:txBody>
          <a:bodyPr wrap="square" rtlCol="0">
            <a:spAutoFit/>
          </a:bodyPr>
          <a:lstStyle/>
          <a:p>
            <a:pPr rtl="0"/>
            <a:r>
              <a:rPr sz="1600" b="1" i="0" u="none" strike="noStrike" dirty="0" err="1">
                <a:solidFill>
                  <a:srgbClr val="22608F"/>
                </a:solidFill>
                <a:latin typeface="Arial"/>
                <a:cs typeface="Arial"/>
              </a:rPr>
              <a:t>Alunu</a:t>
            </a:r>
            <a:r>
              <a:rPr sz="1600" b="1" i="0" u="none" strike="noStrike" dirty="0">
                <a:solidFill>
                  <a:srgbClr val="22608F"/>
                </a:solidFill>
                <a:latin typeface="Arial"/>
                <a:cs typeface="Arial"/>
              </a:rPr>
              <a:t> di </a:t>
            </a:r>
            <a:r>
              <a:rPr sz="1600" b="1" i="0" u="none" strike="noStrike" dirty="0" err="1">
                <a:solidFill>
                  <a:srgbClr val="22608F"/>
                </a:solidFill>
                <a:latin typeface="Arial"/>
                <a:cs typeface="Arial"/>
              </a:rPr>
              <a:t>Dimonstrason</a:t>
            </a:r>
            <a:r>
              <a:rPr sz="1600" b="1" i="0" u="none" strike="noStrike" dirty="0">
                <a:solidFill>
                  <a:srgbClr val="22608F"/>
                </a:solidFill>
                <a:latin typeface="Arial"/>
                <a:cs typeface="Arial"/>
              </a:rPr>
              <a:t> 1</a:t>
            </a:r>
            <a:endParaRPr lang="es-AR" sz="1600" b="1" dirty="0">
              <a:solidFill>
                <a:srgbClr val="22608F"/>
              </a:solidFill>
              <a:latin typeface="Arial" panose="020B0604020202020204" pitchFamily="34" charset="0"/>
              <a:cs typeface="Arial" panose="020B0604020202020204" pitchFamily="34" charset="0"/>
            </a:endParaRPr>
          </a:p>
        </p:txBody>
      </p:sp>
      <p:sp>
        <p:nvSpPr>
          <p:cNvPr id="3" name="Rounded Rectangular Callout 9">
            <a:extLst>
              <a:ext uri="{FF2B5EF4-FFF2-40B4-BE49-F238E27FC236}">
                <a16:creationId xmlns:a16="http://schemas.microsoft.com/office/drawing/2014/main" id="{68521DCF-AB83-D174-4A12-E6AA80048AC5}"/>
              </a:ext>
            </a:extLst>
          </p:cNvPr>
          <p:cNvSpPr/>
          <p:nvPr/>
        </p:nvSpPr>
        <p:spPr>
          <a:xfrm>
            <a:off x="183113" y="1611136"/>
            <a:ext cx="1997379" cy="1443153"/>
          </a:xfrm>
          <a:prstGeom prst="wedgeRoundRectCallout">
            <a:avLst>
              <a:gd name="adj1" fmla="val 77321"/>
              <a:gd name="adj2" fmla="val 78900"/>
              <a:gd name="adj3" fmla="val 16667"/>
            </a:avLst>
          </a:prstGeom>
          <a:solidFill>
            <a:srgbClr val="1A4785"/>
          </a:solidFill>
          <a:ln>
            <a:solidFill>
              <a:srgbClr val="22608F"/>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rtl="0"/>
            <a:r>
              <a:rPr sz="1800" b="0" i="0" u="none" strike="noStrike">
                <a:solidFill>
                  <a:srgbClr val="FFFFFF"/>
                </a:solidFill>
                <a:latin typeface="Aptos"/>
              </a:rPr>
              <a:t>Pa odja istóriku di testi di un alunu, selesiona nómi di alunu. </a:t>
            </a:r>
          </a:p>
        </p:txBody>
      </p:sp>
      <p:sp>
        <p:nvSpPr>
          <p:cNvPr id="18" name="TextBox 17">
            <a:extLst>
              <a:ext uri="{FF2B5EF4-FFF2-40B4-BE49-F238E27FC236}">
                <a16:creationId xmlns:a16="http://schemas.microsoft.com/office/drawing/2014/main" id="{8CF16BDF-35D9-C710-7807-8B729F248491}"/>
              </a:ext>
            </a:extLst>
          </p:cNvPr>
          <p:cNvSpPr txBox="1"/>
          <p:nvPr/>
        </p:nvSpPr>
        <p:spPr>
          <a:xfrm>
            <a:off x="2898784" y="3815743"/>
            <a:ext cx="2968615" cy="338554"/>
          </a:xfrm>
          <a:prstGeom prst="rect">
            <a:avLst/>
          </a:prstGeom>
          <a:solidFill>
            <a:srgbClr val="F9F9F9"/>
          </a:solidFill>
          <a:ln>
            <a:solidFill>
              <a:srgbClr val="F9F9F9"/>
            </a:solidFill>
          </a:ln>
        </p:spPr>
        <p:txBody>
          <a:bodyPr wrap="square" rtlCol="0">
            <a:spAutoFit/>
          </a:bodyPr>
          <a:lstStyle/>
          <a:p>
            <a:pPr rtl="0"/>
            <a:r>
              <a:rPr sz="1600" b="1" i="0" u="none" strike="noStrike" dirty="0" err="1">
                <a:solidFill>
                  <a:srgbClr val="22608F"/>
                </a:solidFill>
                <a:latin typeface="Arial"/>
                <a:cs typeface="Arial"/>
              </a:rPr>
              <a:t>Alunu</a:t>
            </a:r>
            <a:r>
              <a:rPr sz="1600" b="1" i="0" u="none" strike="noStrike" dirty="0">
                <a:solidFill>
                  <a:srgbClr val="22608F"/>
                </a:solidFill>
                <a:latin typeface="Arial"/>
                <a:cs typeface="Arial"/>
              </a:rPr>
              <a:t> di </a:t>
            </a:r>
            <a:r>
              <a:rPr sz="1600" b="1" i="0" u="none" strike="noStrike" dirty="0" err="1">
                <a:solidFill>
                  <a:srgbClr val="22608F"/>
                </a:solidFill>
                <a:latin typeface="Arial"/>
                <a:cs typeface="Arial"/>
              </a:rPr>
              <a:t>Dimonstrason</a:t>
            </a:r>
            <a:r>
              <a:rPr sz="1600" b="1" i="0" u="none" strike="noStrike" dirty="0">
                <a:solidFill>
                  <a:srgbClr val="22608F"/>
                </a:solidFill>
                <a:latin typeface="Arial"/>
                <a:cs typeface="Arial"/>
              </a:rPr>
              <a:t> 2</a:t>
            </a:r>
            <a:endParaRPr lang="es-AR" sz="1600" b="1" dirty="0">
              <a:solidFill>
                <a:srgbClr val="22608F"/>
              </a:solidFill>
              <a:latin typeface="Arial" panose="020B0604020202020204" pitchFamily="34" charset="0"/>
              <a:cs typeface="Arial" panose="020B0604020202020204" pitchFamily="34" charset="0"/>
            </a:endParaRPr>
          </a:p>
        </p:txBody>
      </p:sp>
      <p:sp>
        <p:nvSpPr>
          <p:cNvPr id="19" name="TextBox 18">
            <a:extLst>
              <a:ext uri="{FF2B5EF4-FFF2-40B4-BE49-F238E27FC236}">
                <a16:creationId xmlns:a16="http://schemas.microsoft.com/office/drawing/2014/main" id="{8EBC7903-050B-8481-AE17-C9345DEA99FE}"/>
              </a:ext>
            </a:extLst>
          </p:cNvPr>
          <p:cNvSpPr txBox="1"/>
          <p:nvPr/>
        </p:nvSpPr>
        <p:spPr>
          <a:xfrm>
            <a:off x="2898785" y="4387197"/>
            <a:ext cx="2797165" cy="338554"/>
          </a:xfrm>
          <a:prstGeom prst="rect">
            <a:avLst/>
          </a:prstGeom>
          <a:solidFill>
            <a:srgbClr val="F9F9F9"/>
          </a:solidFill>
          <a:ln>
            <a:solidFill>
              <a:srgbClr val="F9F9F9"/>
            </a:solidFill>
          </a:ln>
        </p:spPr>
        <p:txBody>
          <a:bodyPr wrap="square" rtlCol="0">
            <a:spAutoFit/>
          </a:bodyPr>
          <a:lstStyle/>
          <a:p>
            <a:pPr rtl="0"/>
            <a:r>
              <a:rPr sz="1600" b="1" i="0" u="none" strike="noStrike" dirty="0" err="1">
                <a:solidFill>
                  <a:srgbClr val="22608F"/>
                </a:solidFill>
                <a:latin typeface="Arial"/>
                <a:cs typeface="Arial"/>
              </a:rPr>
              <a:t>Alunu</a:t>
            </a:r>
            <a:r>
              <a:rPr sz="1600" b="1" i="0" u="none" strike="noStrike" dirty="0">
                <a:solidFill>
                  <a:srgbClr val="22608F"/>
                </a:solidFill>
                <a:latin typeface="Arial"/>
                <a:cs typeface="Arial"/>
              </a:rPr>
              <a:t> di </a:t>
            </a:r>
            <a:r>
              <a:rPr sz="1600" b="1" i="0" u="none" strike="noStrike" dirty="0" err="1">
                <a:solidFill>
                  <a:srgbClr val="22608F"/>
                </a:solidFill>
                <a:latin typeface="Arial"/>
                <a:cs typeface="Arial"/>
              </a:rPr>
              <a:t>Dimonstrason</a:t>
            </a:r>
            <a:r>
              <a:rPr sz="1600" b="1" i="0" u="none" strike="noStrike" dirty="0">
                <a:solidFill>
                  <a:srgbClr val="22608F"/>
                </a:solidFill>
                <a:latin typeface="Arial"/>
                <a:cs typeface="Arial"/>
              </a:rPr>
              <a:t> 3</a:t>
            </a:r>
            <a:endParaRPr lang="es-AR" sz="1600" b="1" dirty="0">
              <a:solidFill>
                <a:srgbClr val="22608F"/>
              </a:solidFill>
              <a:latin typeface="Arial" panose="020B0604020202020204" pitchFamily="34" charset="0"/>
              <a:cs typeface="Arial" panose="020B0604020202020204" pitchFamily="34" charset="0"/>
            </a:endParaRPr>
          </a:p>
        </p:txBody>
      </p:sp>
      <p:sp>
        <p:nvSpPr>
          <p:cNvPr id="14" name="Rectangle: Rounded Corners 13">
            <a:extLst>
              <a:ext uri="{FF2B5EF4-FFF2-40B4-BE49-F238E27FC236}">
                <a16:creationId xmlns:a16="http://schemas.microsoft.com/office/drawing/2014/main" id="{57A32B08-D80B-306D-7785-DEBE066BAB46}"/>
              </a:ext>
              <a:ext uri="{C183D7F6-B498-43B3-948B-1728B52AA6E4}">
                <adec:decorative xmlns:adec="http://schemas.microsoft.com/office/drawing/2017/decorative" val="1"/>
              </a:ext>
            </a:extLst>
          </p:cNvPr>
          <p:cNvSpPr/>
          <p:nvPr/>
        </p:nvSpPr>
        <p:spPr>
          <a:xfrm>
            <a:off x="3030055" y="5088200"/>
            <a:ext cx="1473777" cy="194936"/>
          </a:xfrm>
          <a:prstGeom prst="roundRect">
            <a:avLst/>
          </a:prstGeom>
          <a:solidFill>
            <a:srgbClr val="F8F8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20" name="TextBox 19">
            <a:extLst>
              <a:ext uri="{FF2B5EF4-FFF2-40B4-BE49-F238E27FC236}">
                <a16:creationId xmlns:a16="http://schemas.microsoft.com/office/drawing/2014/main" id="{F279911A-9025-6134-FF3B-B500C8A56135}"/>
              </a:ext>
            </a:extLst>
          </p:cNvPr>
          <p:cNvSpPr txBox="1"/>
          <p:nvPr/>
        </p:nvSpPr>
        <p:spPr>
          <a:xfrm>
            <a:off x="2966043" y="5031780"/>
            <a:ext cx="1601800" cy="276999"/>
          </a:xfrm>
          <a:prstGeom prst="rect">
            <a:avLst/>
          </a:prstGeom>
          <a:noFill/>
          <a:ln>
            <a:noFill/>
          </a:ln>
        </p:spPr>
        <p:txBody>
          <a:bodyPr wrap="square" rtlCol="0">
            <a:spAutoFit/>
          </a:bodyPr>
          <a:lstStyle/>
          <a:p>
            <a:pPr algn="ctr" rtl="0"/>
            <a:r>
              <a:rPr sz="1200" b="0" i="0" u="none" strike="noStrike" dirty="0" err="1">
                <a:solidFill>
                  <a:srgbClr val="22608F"/>
                </a:solidFill>
                <a:latin typeface="Arial"/>
                <a:cs typeface="Arial"/>
              </a:rPr>
              <a:t>Adisiona</a:t>
            </a:r>
            <a:r>
              <a:rPr sz="1200" b="0" i="0" u="none" strike="noStrike" dirty="0">
                <a:solidFill>
                  <a:srgbClr val="22608F"/>
                </a:solidFill>
                <a:latin typeface="Arial"/>
                <a:cs typeface="Arial"/>
              </a:rPr>
              <a:t> </a:t>
            </a:r>
            <a:r>
              <a:rPr sz="1200" b="0" i="0" u="none" strike="noStrike" dirty="0" err="1">
                <a:solidFill>
                  <a:srgbClr val="22608F"/>
                </a:solidFill>
                <a:latin typeface="Arial"/>
                <a:cs typeface="Arial"/>
              </a:rPr>
              <a:t>Novu</a:t>
            </a:r>
            <a:r>
              <a:rPr sz="1200" b="0" i="0" u="none" strike="noStrike" dirty="0">
                <a:solidFill>
                  <a:srgbClr val="22608F"/>
                </a:solidFill>
                <a:latin typeface="Arial"/>
                <a:cs typeface="Arial"/>
              </a:rPr>
              <a:t> </a:t>
            </a:r>
            <a:r>
              <a:rPr sz="1200" b="0" i="0" u="none" strike="noStrike" dirty="0" err="1">
                <a:solidFill>
                  <a:srgbClr val="22608F"/>
                </a:solidFill>
                <a:latin typeface="Arial"/>
                <a:cs typeface="Arial"/>
              </a:rPr>
              <a:t>Alunu</a:t>
            </a:r>
            <a:endParaRPr lang="es-AR" sz="1200" dirty="0">
              <a:solidFill>
                <a:srgbClr val="22608F"/>
              </a:solidFill>
              <a:latin typeface="Arial" panose="020B0604020202020204" pitchFamily="34" charset="0"/>
              <a:cs typeface="Arial" panose="020B0604020202020204" pitchFamily="34" charset="0"/>
            </a:endParaRPr>
          </a:p>
        </p:txBody>
      </p:sp>
      <p:sp>
        <p:nvSpPr>
          <p:cNvPr id="10" name="Slide Number Placeholder 6">
            <a:extLst>
              <a:ext uri="{FF2B5EF4-FFF2-40B4-BE49-F238E27FC236}">
                <a16:creationId xmlns:a16="http://schemas.microsoft.com/office/drawing/2014/main" id="{C866DEDF-61D1-9991-F1C4-DBACF0E79E4D}"/>
              </a:ext>
            </a:extLst>
          </p:cNvPr>
          <p:cNvSpPr>
            <a:spLocks noGrp="1"/>
          </p:cNvSpPr>
          <p:nvPr>
            <p:ph type="sldNum" sz="quarter" idx="12"/>
          </p:nvPr>
        </p:nvSpPr>
        <p:spPr>
          <a:xfrm>
            <a:off x="12359" y="6280009"/>
            <a:ext cx="522642" cy="428041"/>
          </a:xfrm>
        </p:spPr>
        <p:txBody>
          <a:bodyPr/>
          <a:lstStyle/>
          <a:p>
            <a:pPr rtl="0"/>
            <a:r>
              <a:rPr sz="2800" b="0" i="0" u="none" strike="noStrike">
                <a:solidFill>
                  <a:srgbClr val="1A4785"/>
                </a:solidFill>
                <a:latin typeface="Aptos"/>
              </a:rPr>
              <a:t>9</a:t>
            </a:r>
            <a:endParaRPr lang="en-US" sz="2800">
              <a:solidFill>
                <a:srgbClr val="1A4785"/>
              </a:solidFill>
              <a:latin typeface="Aptos" panose="020B0004020202020204" pitchFamily="34" charset="0"/>
            </a:endParaRPr>
          </a:p>
        </p:txBody>
      </p:sp>
      <p:sp>
        <p:nvSpPr>
          <p:cNvPr id="5" name="Rectangle 4">
            <a:extLst>
              <a:ext uri="{FF2B5EF4-FFF2-40B4-BE49-F238E27FC236}">
                <a16:creationId xmlns:a16="http://schemas.microsoft.com/office/drawing/2014/main" id="{BCF6D21C-F307-B04C-0FF3-33B94ED1100A}"/>
              </a:ext>
              <a:ext uri="{C183D7F6-B498-43B3-948B-1728B52AA6E4}">
                <adec:decorative xmlns:adec="http://schemas.microsoft.com/office/drawing/2017/decorative" val="1"/>
              </a:ext>
            </a:extLst>
          </p:cNvPr>
          <p:cNvSpPr/>
          <p:nvPr/>
        </p:nvSpPr>
        <p:spPr>
          <a:xfrm>
            <a:off x="-2" y="6794971"/>
            <a:ext cx="12192002" cy="63030"/>
          </a:xfrm>
          <a:prstGeom prst="rect">
            <a:avLst/>
          </a:prstGeom>
          <a:solidFill>
            <a:srgbClr val="1A47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1E88B9-F74C-24D2-C6A2-43F7CF5C03DB}"/>
              </a:ext>
              <a:ext uri="{C183D7F6-B498-43B3-948B-1728B52AA6E4}">
                <adec:decorative xmlns:adec="http://schemas.microsoft.com/office/drawing/2017/decorative" val="1"/>
              </a:ext>
            </a:extLst>
          </p:cNvPr>
          <p:cNvSpPr/>
          <p:nvPr/>
        </p:nvSpPr>
        <p:spPr>
          <a:xfrm>
            <a:off x="-1" y="6712055"/>
            <a:ext cx="12192001" cy="82915"/>
          </a:xfrm>
          <a:prstGeom prst="rect">
            <a:avLst/>
          </a:prstGeom>
          <a:solidFill>
            <a:srgbClr val="FFC1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664210"/>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8.0.23"/>
  <p:tag name="AS_OS" val="Unix 5.10.245.241"/>
  <p:tag name="AS_RELEASE_DATE" val="2024.11.14"/>
  <p:tag name="AS_TITLE" val="Aspose.Slides for .NET6"/>
  <p:tag name="AS_VERSION" val="24.1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615447D6B8768478664A78055317902" ma:contentTypeVersion="17" ma:contentTypeDescription="Create a new document." ma:contentTypeScope="" ma:versionID="6881da3281be56f86f3d40c69b7d7eb4">
  <xsd:schema xmlns:xsd="http://www.w3.org/2001/XMLSchema" xmlns:xs="http://www.w3.org/2001/XMLSchema" xmlns:p="http://schemas.microsoft.com/office/2006/metadata/properties" xmlns:ns2="b906d55b-a694-4ee1-a926-b6d0b5dbfc30" xmlns:ns3="fdcd57df-05e8-4749-9cc8-5afe3dcd00a5" targetNamespace="http://schemas.microsoft.com/office/2006/metadata/properties" ma:root="true" ma:fieldsID="7d5023c15e7de25e1d3b9347fe851b30" ns2:_="" ns3:_="">
    <xsd:import namespace="b906d55b-a694-4ee1-a926-b6d0b5dbfc30"/>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Location"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06d55b-a694-4ee1-a926-b6d0b5dbfc3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BillingMetadata" ma:index="24"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fdcd57df-05e8-4749-9cc8-5afe3dcd00a5">
      <UserInfo>
        <DisplayName>Trystan Moss</DisplayName>
        <AccountId>151</AccountId>
        <AccountType/>
      </UserInfo>
      <UserInfo>
        <DisplayName>Kaelee Harper</DisplayName>
        <AccountId>12</AccountId>
        <AccountType/>
      </UserInfo>
      <UserInfo>
        <DisplayName>Michael Bernal</DisplayName>
        <AccountId>14</AccountId>
        <AccountType/>
      </UserInfo>
      <UserInfo>
        <DisplayName>Kassandra Diaz</DisplayName>
        <AccountId>227</AccountId>
        <AccountType/>
      </UserInfo>
    </SharedWithUsers>
    <lcf76f155ced4ddcb4097134ff3c332f xmlns="b906d55b-a694-4ee1-a926-b6d0b5dbfc30">
      <Terms xmlns="http://schemas.microsoft.com/office/infopath/2007/PartnerControls"/>
    </lcf76f155ced4ddcb4097134ff3c332f>
    <TaxCatchAll xmlns="fdcd57df-05e8-4749-9cc8-5afe3dcd00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4968320-0573-4B2B-91B3-54DDEE114D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906d55b-a694-4ee1-a926-b6d0b5dbfc30"/>
    <ds:schemaRef ds:uri="fdcd57df-05e8-4749-9cc8-5afe3dcd00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9B39BA7-DAA5-4442-AB25-500A0464CD6F}">
  <ds:schemaRefs>
    <ds:schemaRef ds:uri="http://www.w3.org/XML/1998/namespace"/>
    <ds:schemaRef ds:uri="http://purl.org/dc/dcmitype/"/>
    <ds:schemaRef ds:uri="http://purl.org/dc/elements/1.1/"/>
    <ds:schemaRef ds:uri="fdcd57df-05e8-4749-9cc8-5afe3dcd00a5"/>
    <ds:schemaRef ds:uri="http://schemas.openxmlformats.org/package/2006/metadata/core-properties"/>
    <ds:schemaRef ds:uri="http://schemas.microsoft.com/office/2006/documentManagement/types"/>
    <ds:schemaRef ds:uri="http://schemas.microsoft.com/office/2006/metadata/properties"/>
    <ds:schemaRef ds:uri="b906d55b-a694-4ee1-a926-b6d0b5dbfc30"/>
    <ds:schemaRef ds:uri="http://purl.org/dc/terms/"/>
    <ds:schemaRef ds:uri="http://schemas.microsoft.com/office/infopath/2007/PartnerControls"/>
  </ds:schemaRefs>
</ds:datastoreItem>
</file>

<file path=customXml/itemProps3.xml><?xml version="1.0" encoding="utf-8"?>
<ds:datastoreItem xmlns:ds="http://schemas.openxmlformats.org/officeDocument/2006/customXml" ds:itemID="{B40A1327-068B-4EAB-85CB-F9E3310C8052}">
  <ds:schemaRefs>
    <ds:schemaRef ds:uri="http://schemas.microsoft.com/sharepoint/v3/contenttype/forms"/>
  </ds:schemaRefs>
</ds:datastoreItem>
</file>

<file path=docMetadata/LabelInfo.xml><?xml version="1.0" encoding="utf-8"?>
<clbl:labelList xmlns:clbl="http://schemas.microsoft.com/office/2020/mipLabelMetadata">
  <clbl:label id="{3e861d16-48b7-4a0e-9806-8c04d81b7b2a}" enabled="0" method="" siteId="{3e861d16-48b7-4a0e-9806-8c04d81b7b2a}" removed="1"/>
</clbl:labelList>
</file>

<file path=docProps/app.xml><?xml version="1.0" encoding="utf-8"?>
<Properties xmlns="http://schemas.openxmlformats.org/officeDocument/2006/extended-properties" xmlns:vt="http://schemas.openxmlformats.org/officeDocument/2006/docPropsVTypes">
  <TotalTime>3570</TotalTime>
  <Words>4669</Words>
  <Application>Microsoft Office PowerPoint</Application>
  <PresentationFormat>Widescreen</PresentationFormat>
  <Paragraphs>584</Paragraphs>
  <Slides>25</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Aptos</vt:lpstr>
      <vt:lpstr>Aptos Slab Light</vt:lpstr>
      <vt:lpstr>Arial</vt:lpstr>
      <vt:lpstr>Calibri</vt:lpstr>
      <vt:lpstr>Calibri Light</vt:lpstr>
      <vt:lpstr>Times New Roman</vt:lpstr>
      <vt:lpstr>Office Theme</vt:lpstr>
      <vt:lpstr>Gia di Ajuda di Portal di Família</vt:lpstr>
      <vt:lpstr>Pa Kumesa: Utilizadoris di Pruméru Bês</vt:lpstr>
      <vt:lpstr>Pa Kumesa: Utilizadoris di Pruméru Bês (kontinuason)</vt:lpstr>
      <vt:lpstr>Pa Kumesa: Utilizadoris Ki Volta</vt:lpstr>
      <vt:lpstr>Pa Kumesa: Odja na Spanhol</vt:lpstr>
      <vt:lpstr>Ridifini bu Palavra-pasi</vt:lpstr>
      <vt:lpstr>Adisiona Alunu</vt:lpstr>
      <vt:lpstr>Tra Alunu</vt:lpstr>
      <vt:lpstr>Selesiona un Alunu</vt:lpstr>
      <vt:lpstr>Odja Rizultadus di MCAS</vt:lpstr>
      <vt:lpstr>Odja Istóriku di Testi: Sistéma di Avaliason Abranjenti di Massachusetts (Massachusetts Comprehensive Assessment System (MCAS))</vt:lpstr>
      <vt:lpstr>Odja Istóriku di Testi: Sistéma di Avaliason Abranjenti di Massachusetts (Massachusetts Comprehensive Assessment System (MCAS)) </vt:lpstr>
      <vt:lpstr>Odja Rizultadus di Testi: Nível di Dizenpenhu</vt:lpstr>
      <vt:lpstr>Odja Rizultadus di Testi: Konparason di Dadus</vt:lpstr>
      <vt:lpstr>Odja Rizultadus di Testi: Kresimentu di Alunu</vt:lpstr>
      <vt:lpstr>Odja Rizultadus di Testi: Kategoria di Rilatóriu </vt:lpstr>
      <vt:lpstr>Odja Rizultadus Ditalhadu</vt:lpstr>
      <vt:lpstr>Odja Rizultadus Ditalhadu (kontinuason)</vt:lpstr>
      <vt:lpstr>Odja Rizultadus di MCAS-Alt</vt:lpstr>
      <vt:lpstr>Odja Istóriku di Testi: Avaliason Alternativu di Sistéma di Avaliason Abranjenti di Massachusetts (Massachusetts Comprehensive Assessment System -Alternate Assessment (MCAS-Alt))</vt:lpstr>
      <vt:lpstr> Odja Rizultadus di Testi: Avaliason Alternativu di Sistéma di Avaliason Abranjenti di Massachusetts (Massachusetts Comprehensive Assessment System -Alternate Assessment (MCAS-Alt))</vt:lpstr>
      <vt:lpstr>Odja Rizultadus di Testi di MCAS-Alt: Nível di Dizenpenhu</vt:lpstr>
      <vt:lpstr>Odja Rizultadus di Testi di MCAS-Alt: Kategoria di Rilatóriu</vt:lpstr>
      <vt:lpstr>Odja Rizultadus di Testi di MCAS-Alt: Árias di Pontuason</vt:lpstr>
      <vt:lpstr>Rekursus Adisional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MCAS Family Portal Help Guide — Cape Verdean Creole</dc:title>
  <dc:creator>DESE</dc:creator>
  <cp:lastModifiedBy>Zou, Dong (EOE)</cp:lastModifiedBy>
  <cp:revision>35</cp:revision>
  <dcterms:created xsi:type="dcterms:W3CDTF">2019-12-16T17:05:55Z</dcterms:created>
  <dcterms:modified xsi:type="dcterms:W3CDTF">2026-07-15T20:35:53Z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15 2026 12:00AM</vt:lpwstr>
  </property>
</Properties>
</file>